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ink/ink3.xml" ContentType="application/inkml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148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tags/tag217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224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2375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145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2347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2117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142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218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2240.xml" ContentType="application/vnd.openxmlformats-officedocument.presentationml.tags+xml"/>
  <Override PartName="/ppt/tags/tag2385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316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Default Extension="emf" ContentType="image/x-emf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5.95349" units="1/cm"/>
          <inkml:channelProperty channel="Y" name="resolution" value="5.92593" units="1/cm"/>
          <inkml:channelProperty channel="T" name="resolution" value="1" units="1/dev"/>
        </inkml:channelProperties>
      </inkml:inkSource>
      <inkml:timestamp xml:id="ts0" timeString="2018-09-05T21:22:56.2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25215 5160 0,'-27'26'31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72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660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278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00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3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82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180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7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090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4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0919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FEC7D-9926-4863-A9A8-7848174B1574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4B1FF-0375-4580-86E4-A62710609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6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638.xml"/><Relationship Id="rId21" Type="http://schemas.openxmlformats.org/officeDocument/2006/relationships/tags" Target="../tags/tag1542.xml"/><Relationship Id="rId42" Type="http://schemas.openxmlformats.org/officeDocument/2006/relationships/tags" Target="../tags/tag1563.xml"/><Relationship Id="rId63" Type="http://schemas.openxmlformats.org/officeDocument/2006/relationships/tags" Target="../tags/tag1584.xml"/><Relationship Id="rId84" Type="http://schemas.openxmlformats.org/officeDocument/2006/relationships/tags" Target="../tags/tag1605.xml"/><Relationship Id="rId138" Type="http://schemas.openxmlformats.org/officeDocument/2006/relationships/tags" Target="../tags/tag1659.xml"/><Relationship Id="rId159" Type="http://schemas.openxmlformats.org/officeDocument/2006/relationships/tags" Target="../tags/tag1680.xml"/><Relationship Id="rId170" Type="http://schemas.openxmlformats.org/officeDocument/2006/relationships/tags" Target="../tags/tag1691.xml"/><Relationship Id="rId191" Type="http://schemas.openxmlformats.org/officeDocument/2006/relationships/tags" Target="../tags/tag1712.xml"/><Relationship Id="rId205" Type="http://schemas.openxmlformats.org/officeDocument/2006/relationships/tags" Target="../tags/tag1726.xml"/><Relationship Id="rId107" Type="http://schemas.openxmlformats.org/officeDocument/2006/relationships/tags" Target="../tags/tag1628.xml"/><Relationship Id="rId11" Type="http://schemas.openxmlformats.org/officeDocument/2006/relationships/tags" Target="../tags/tag1532.xml"/><Relationship Id="rId32" Type="http://schemas.openxmlformats.org/officeDocument/2006/relationships/tags" Target="../tags/tag1553.xml"/><Relationship Id="rId37" Type="http://schemas.openxmlformats.org/officeDocument/2006/relationships/tags" Target="../tags/tag1558.xml"/><Relationship Id="rId53" Type="http://schemas.openxmlformats.org/officeDocument/2006/relationships/tags" Target="../tags/tag1574.xml"/><Relationship Id="rId58" Type="http://schemas.openxmlformats.org/officeDocument/2006/relationships/tags" Target="../tags/tag1579.xml"/><Relationship Id="rId74" Type="http://schemas.openxmlformats.org/officeDocument/2006/relationships/tags" Target="../tags/tag1595.xml"/><Relationship Id="rId79" Type="http://schemas.openxmlformats.org/officeDocument/2006/relationships/tags" Target="../tags/tag1600.xml"/><Relationship Id="rId102" Type="http://schemas.openxmlformats.org/officeDocument/2006/relationships/tags" Target="../tags/tag1623.xml"/><Relationship Id="rId123" Type="http://schemas.openxmlformats.org/officeDocument/2006/relationships/tags" Target="../tags/tag1644.xml"/><Relationship Id="rId128" Type="http://schemas.openxmlformats.org/officeDocument/2006/relationships/tags" Target="../tags/tag1649.xml"/><Relationship Id="rId144" Type="http://schemas.openxmlformats.org/officeDocument/2006/relationships/tags" Target="../tags/tag1665.xml"/><Relationship Id="rId149" Type="http://schemas.openxmlformats.org/officeDocument/2006/relationships/tags" Target="../tags/tag1670.xml"/><Relationship Id="rId5" Type="http://schemas.openxmlformats.org/officeDocument/2006/relationships/tags" Target="../tags/tag1526.xml"/><Relationship Id="rId90" Type="http://schemas.openxmlformats.org/officeDocument/2006/relationships/tags" Target="../tags/tag1611.xml"/><Relationship Id="rId95" Type="http://schemas.openxmlformats.org/officeDocument/2006/relationships/tags" Target="../tags/tag1616.xml"/><Relationship Id="rId160" Type="http://schemas.openxmlformats.org/officeDocument/2006/relationships/tags" Target="../tags/tag1681.xml"/><Relationship Id="rId165" Type="http://schemas.openxmlformats.org/officeDocument/2006/relationships/tags" Target="../tags/tag1686.xml"/><Relationship Id="rId181" Type="http://schemas.openxmlformats.org/officeDocument/2006/relationships/tags" Target="../tags/tag1702.xml"/><Relationship Id="rId186" Type="http://schemas.openxmlformats.org/officeDocument/2006/relationships/tags" Target="../tags/tag1707.xml"/><Relationship Id="rId216" Type="http://schemas.openxmlformats.org/officeDocument/2006/relationships/slideLayout" Target="../slideLayouts/slideLayout1.xml"/><Relationship Id="rId211" Type="http://schemas.openxmlformats.org/officeDocument/2006/relationships/tags" Target="../tags/tag1732.xml"/><Relationship Id="rId22" Type="http://schemas.openxmlformats.org/officeDocument/2006/relationships/tags" Target="../tags/tag1543.xml"/><Relationship Id="rId27" Type="http://schemas.openxmlformats.org/officeDocument/2006/relationships/tags" Target="../tags/tag1548.xml"/><Relationship Id="rId43" Type="http://schemas.openxmlformats.org/officeDocument/2006/relationships/tags" Target="../tags/tag1564.xml"/><Relationship Id="rId48" Type="http://schemas.openxmlformats.org/officeDocument/2006/relationships/tags" Target="../tags/tag1569.xml"/><Relationship Id="rId64" Type="http://schemas.openxmlformats.org/officeDocument/2006/relationships/tags" Target="../tags/tag1585.xml"/><Relationship Id="rId69" Type="http://schemas.openxmlformats.org/officeDocument/2006/relationships/tags" Target="../tags/tag1590.xml"/><Relationship Id="rId113" Type="http://schemas.openxmlformats.org/officeDocument/2006/relationships/tags" Target="../tags/tag1634.xml"/><Relationship Id="rId118" Type="http://schemas.openxmlformats.org/officeDocument/2006/relationships/tags" Target="../tags/tag1639.xml"/><Relationship Id="rId134" Type="http://schemas.openxmlformats.org/officeDocument/2006/relationships/tags" Target="../tags/tag1655.xml"/><Relationship Id="rId139" Type="http://schemas.openxmlformats.org/officeDocument/2006/relationships/tags" Target="../tags/tag1660.xml"/><Relationship Id="rId80" Type="http://schemas.openxmlformats.org/officeDocument/2006/relationships/tags" Target="../tags/tag1601.xml"/><Relationship Id="rId85" Type="http://schemas.openxmlformats.org/officeDocument/2006/relationships/tags" Target="../tags/tag1606.xml"/><Relationship Id="rId150" Type="http://schemas.openxmlformats.org/officeDocument/2006/relationships/tags" Target="../tags/tag1671.xml"/><Relationship Id="rId155" Type="http://schemas.openxmlformats.org/officeDocument/2006/relationships/tags" Target="../tags/tag1676.xml"/><Relationship Id="rId171" Type="http://schemas.openxmlformats.org/officeDocument/2006/relationships/tags" Target="../tags/tag1692.xml"/><Relationship Id="rId176" Type="http://schemas.openxmlformats.org/officeDocument/2006/relationships/tags" Target="../tags/tag1697.xml"/><Relationship Id="rId192" Type="http://schemas.openxmlformats.org/officeDocument/2006/relationships/tags" Target="../tags/tag1713.xml"/><Relationship Id="rId197" Type="http://schemas.openxmlformats.org/officeDocument/2006/relationships/tags" Target="../tags/tag1718.xml"/><Relationship Id="rId206" Type="http://schemas.openxmlformats.org/officeDocument/2006/relationships/tags" Target="../tags/tag1727.xml"/><Relationship Id="rId201" Type="http://schemas.openxmlformats.org/officeDocument/2006/relationships/tags" Target="../tags/tag1722.xml"/><Relationship Id="rId12" Type="http://schemas.openxmlformats.org/officeDocument/2006/relationships/tags" Target="../tags/tag1533.xml"/><Relationship Id="rId17" Type="http://schemas.openxmlformats.org/officeDocument/2006/relationships/tags" Target="../tags/tag1538.xml"/><Relationship Id="rId33" Type="http://schemas.openxmlformats.org/officeDocument/2006/relationships/tags" Target="../tags/tag1554.xml"/><Relationship Id="rId38" Type="http://schemas.openxmlformats.org/officeDocument/2006/relationships/tags" Target="../tags/tag1559.xml"/><Relationship Id="rId59" Type="http://schemas.openxmlformats.org/officeDocument/2006/relationships/tags" Target="../tags/tag1580.xml"/><Relationship Id="rId103" Type="http://schemas.openxmlformats.org/officeDocument/2006/relationships/tags" Target="../tags/tag1624.xml"/><Relationship Id="rId108" Type="http://schemas.openxmlformats.org/officeDocument/2006/relationships/tags" Target="../tags/tag1629.xml"/><Relationship Id="rId124" Type="http://schemas.openxmlformats.org/officeDocument/2006/relationships/tags" Target="../tags/tag1645.xml"/><Relationship Id="rId129" Type="http://schemas.openxmlformats.org/officeDocument/2006/relationships/tags" Target="../tags/tag1650.xml"/><Relationship Id="rId54" Type="http://schemas.openxmlformats.org/officeDocument/2006/relationships/tags" Target="../tags/tag1575.xml"/><Relationship Id="rId70" Type="http://schemas.openxmlformats.org/officeDocument/2006/relationships/tags" Target="../tags/tag1591.xml"/><Relationship Id="rId75" Type="http://schemas.openxmlformats.org/officeDocument/2006/relationships/tags" Target="../tags/tag1596.xml"/><Relationship Id="rId91" Type="http://schemas.openxmlformats.org/officeDocument/2006/relationships/tags" Target="../tags/tag1612.xml"/><Relationship Id="rId96" Type="http://schemas.openxmlformats.org/officeDocument/2006/relationships/tags" Target="../tags/tag1617.xml"/><Relationship Id="rId140" Type="http://schemas.openxmlformats.org/officeDocument/2006/relationships/tags" Target="../tags/tag1661.xml"/><Relationship Id="rId145" Type="http://schemas.openxmlformats.org/officeDocument/2006/relationships/tags" Target="../tags/tag1666.xml"/><Relationship Id="rId161" Type="http://schemas.openxmlformats.org/officeDocument/2006/relationships/tags" Target="../tags/tag1682.xml"/><Relationship Id="rId166" Type="http://schemas.openxmlformats.org/officeDocument/2006/relationships/tags" Target="../tags/tag1687.xml"/><Relationship Id="rId182" Type="http://schemas.openxmlformats.org/officeDocument/2006/relationships/tags" Target="../tags/tag1703.xml"/><Relationship Id="rId187" Type="http://schemas.openxmlformats.org/officeDocument/2006/relationships/tags" Target="../tags/tag1708.xml"/><Relationship Id="rId1" Type="http://schemas.openxmlformats.org/officeDocument/2006/relationships/tags" Target="../tags/tag1522.xml"/><Relationship Id="rId6" Type="http://schemas.openxmlformats.org/officeDocument/2006/relationships/tags" Target="../tags/tag1527.xml"/><Relationship Id="rId212" Type="http://schemas.openxmlformats.org/officeDocument/2006/relationships/tags" Target="../tags/tag1733.xml"/><Relationship Id="rId23" Type="http://schemas.openxmlformats.org/officeDocument/2006/relationships/tags" Target="../tags/tag1544.xml"/><Relationship Id="rId28" Type="http://schemas.openxmlformats.org/officeDocument/2006/relationships/tags" Target="../tags/tag1549.xml"/><Relationship Id="rId49" Type="http://schemas.openxmlformats.org/officeDocument/2006/relationships/tags" Target="../tags/tag1570.xml"/><Relationship Id="rId114" Type="http://schemas.openxmlformats.org/officeDocument/2006/relationships/tags" Target="../tags/tag1635.xml"/><Relationship Id="rId119" Type="http://schemas.openxmlformats.org/officeDocument/2006/relationships/tags" Target="../tags/tag1640.xml"/><Relationship Id="rId44" Type="http://schemas.openxmlformats.org/officeDocument/2006/relationships/tags" Target="../tags/tag1565.xml"/><Relationship Id="rId60" Type="http://schemas.openxmlformats.org/officeDocument/2006/relationships/tags" Target="../tags/tag1581.xml"/><Relationship Id="rId65" Type="http://schemas.openxmlformats.org/officeDocument/2006/relationships/tags" Target="../tags/tag1586.xml"/><Relationship Id="rId81" Type="http://schemas.openxmlformats.org/officeDocument/2006/relationships/tags" Target="../tags/tag1602.xml"/><Relationship Id="rId86" Type="http://schemas.openxmlformats.org/officeDocument/2006/relationships/tags" Target="../tags/tag1607.xml"/><Relationship Id="rId130" Type="http://schemas.openxmlformats.org/officeDocument/2006/relationships/tags" Target="../tags/tag1651.xml"/><Relationship Id="rId135" Type="http://schemas.openxmlformats.org/officeDocument/2006/relationships/tags" Target="../tags/tag1656.xml"/><Relationship Id="rId151" Type="http://schemas.openxmlformats.org/officeDocument/2006/relationships/tags" Target="../tags/tag1672.xml"/><Relationship Id="rId156" Type="http://schemas.openxmlformats.org/officeDocument/2006/relationships/tags" Target="../tags/tag1677.xml"/><Relationship Id="rId177" Type="http://schemas.openxmlformats.org/officeDocument/2006/relationships/tags" Target="../tags/tag1698.xml"/><Relationship Id="rId198" Type="http://schemas.openxmlformats.org/officeDocument/2006/relationships/tags" Target="../tags/tag1719.xml"/><Relationship Id="rId172" Type="http://schemas.openxmlformats.org/officeDocument/2006/relationships/tags" Target="../tags/tag1693.xml"/><Relationship Id="rId193" Type="http://schemas.openxmlformats.org/officeDocument/2006/relationships/tags" Target="../tags/tag1714.xml"/><Relationship Id="rId202" Type="http://schemas.openxmlformats.org/officeDocument/2006/relationships/tags" Target="../tags/tag1723.xml"/><Relationship Id="rId207" Type="http://schemas.openxmlformats.org/officeDocument/2006/relationships/tags" Target="../tags/tag1728.xml"/><Relationship Id="rId13" Type="http://schemas.openxmlformats.org/officeDocument/2006/relationships/tags" Target="../tags/tag1534.xml"/><Relationship Id="rId18" Type="http://schemas.openxmlformats.org/officeDocument/2006/relationships/tags" Target="../tags/tag1539.xml"/><Relationship Id="rId39" Type="http://schemas.openxmlformats.org/officeDocument/2006/relationships/tags" Target="../tags/tag1560.xml"/><Relationship Id="rId109" Type="http://schemas.openxmlformats.org/officeDocument/2006/relationships/tags" Target="../tags/tag1630.xml"/><Relationship Id="rId34" Type="http://schemas.openxmlformats.org/officeDocument/2006/relationships/tags" Target="../tags/tag1555.xml"/><Relationship Id="rId50" Type="http://schemas.openxmlformats.org/officeDocument/2006/relationships/tags" Target="../tags/tag1571.xml"/><Relationship Id="rId55" Type="http://schemas.openxmlformats.org/officeDocument/2006/relationships/tags" Target="../tags/tag1576.xml"/><Relationship Id="rId76" Type="http://schemas.openxmlformats.org/officeDocument/2006/relationships/tags" Target="../tags/tag1597.xml"/><Relationship Id="rId97" Type="http://schemas.openxmlformats.org/officeDocument/2006/relationships/tags" Target="../tags/tag1618.xml"/><Relationship Id="rId104" Type="http://schemas.openxmlformats.org/officeDocument/2006/relationships/tags" Target="../tags/tag1625.xml"/><Relationship Id="rId120" Type="http://schemas.openxmlformats.org/officeDocument/2006/relationships/tags" Target="../tags/tag1641.xml"/><Relationship Id="rId125" Type="http://schemas.openxmlformats.org/officeDocument/2006/relationships/tags" Target="../tags/tag1646.xml"/><Relationship Id="rId141" Type="http://schemas.openxmlformats.org/officeDocument/2006/relationships/tags" Target="../tags/tag1662.xml"/><Relationship Id="rId146" Type="http://schemas.openxmlformats.org/officeDocument/2006/relationships/tags" Target="../tags/tag1667.xml"/><Relationship Id="rId167" Type="http://schemas.openxmlformats.org/officeDocument/2006/relationships/tags" Target="../tags/tag1688.xml"/><Relationship Id="rId188" Type="http://schemas.openxmlformats.org/officeDocument/2006/relationships/tags" Target="../tags/tag1709.xml"/><Relationship Id="rId7" Type="http://schemas.openxmlformats.org/officeDocument/2006/relationships/tags" Target="../tags/tag1528.xml"/><Relationship Id="rId71" Type="http://schemas.openxmlformats.org/officeDocument/2006/relationships/tags" Target="../tags/tag1592.xml"/><Relationship Id="rId92" Type="http://schemas.openxmlformats.org/officeDocument/2006/relationships/tags" Target="../tags/tag1613.xml"/><Relationship Id="rId162" Type="http://schemas.openxmlformats.org/officeDocument/2006/relationships/tags" Target="../tags/tag1683.xml"/><Relationship Id="rId183" Type="http://schemas.openxmlformats.org/officeDocument/2006/relationships/tags" Target="../tags/tag1704.xml"/><Relationship Id="rId213" Type="http://schemas.openxmlformats.org/officeDocument/2006/relationships/tags" Target="../tags/tag1734.xml"/><Relationship Id="rId2" Type="http://schemas.openxmlformats.org/officeDocument/2006/relationships/tags" Target="../tags/tag1523.xml"/><Relationship Id="rId29" Type="http://schemas.openxmlformats.org/officeDocument/2006/relationships/tags" Target="../tags/tag1550.xml"/><Relationship Id="rId24" Type="http://schemas.openxmlformats.org/officeDocument/2006/relationships/tags" Target="../tags/tag1545.xml"/><Relationship Id="rId40" Type="http://schemas.openxmlformats.org/officeDocument/2006/relationships/tags" Target="../tags/tag1561.xml"/><Relationship Id="rId45" Type="http://schemas.openxmlformats.org/officeDocument/2006/relationships/tags" Target="../tags/tag1566.xml"/><Relationship Id="rId66" Type="http://schemas.openxmlformats.org/officeDocument/2006/relationships/tags" Target="../tags/tag1587.xml"/><Relationship Id="rId87" Type="http://schemas.openxmlformats.org/officeDocument/2006/relationships/tags" Target="../tags/tag1608.xml"/><Relationship Id="rId110" Type="http://schemas.openxmlformats.org/officeDocument/2006/relationships/tags" Target="../tags/tag1631.xml"/><Relationship Id="rId115" Type="http://schemas.openxmlformats.org/officeDocument/2006/relationships/tags" Target="../tags/tag1636.xml"/><Relationship Id="rId131" Type="http://schemas.openxmlformats.org/officeDocument/2006/relationships/tags" Target="../tags/tag1652.xml"/><Relationship Id="rId136" Type="http://schemas.openxmlformats.org/officeDocument/2006/relationships/tags" Target="../tags/tag1657.xml"/><Relationship Id="rId157" Type="http://schemas.openxmlformats.org/officeDocument/2006/relationships/tags" Target="../tags/tag1678.xml"/><Relationship Id="rId178" Type="http://schemas.openxmlformats.org/officeDocument/2006/relationships/tags" Target="../tags/tag1699.xml"/><Relationship Id="rId61" Type="http://schemas.openxmlformats.org/officeDocument/2006/relationships/tags" Target="../tags/tag1582.xml"/><Relationship Id="rId82" Type="http://schemas.openxmlformats.org/officeDocument/2006/relationships/tags" Target="../tags/tag1603.xml"/><Relationship Id="rId152" Type="http://schemas.openxmlformats.org/officeDocument/2006/relationships/tags" Target="../tags/tag1673.xml"/><Relationship Id="rId173" Type="http://schemas.openxmlformats.org/officeDocument/2006/relationships/tags" Target="../tags/tag1694.xml"/><Relationship Id="rId194" Type="http://schemas.openxmlformats.org/officeDocument/2006/relationships/tags" Target="../tags/tag1715.xml"/><Relationship Id="rId199" Type="http://schemas.openxmlformats.org/officeDocument/2006/relationships/tags" Target="../tags/tag1720.xml"/><Relationship Id="rId203" Type="http://schemas.openxmlformats.org/officeDocument/2006/relationships/tags" Target="../tags/tag1724.xml"/><Relationship Id="rId208" Type="http://schemas.openxmlformats.org/officeDocument/2006/relationships/tags" Target="../tags/tag1729.xml"/><Relationship Id="rId19" Type="http://schemas.openxmlformats.org/officeDocument/2006/relationships/tags" Target="../tags/tag1540.xml"/><Relationship Id="rId14" Type="http://schemas.openxmlformats.org/officeDocument/2006/relationships/tags" Target="../tags/tag1535.xml"/><Relationship Id="rId30" Type="http://schemas.openxmlformats.org/officeDocument/2006/relationships/tags" Target="../tags/tag1551.xml"/><Relationship Id="rId35" Type="http://schemas.openxmlformats.org/officeDocument/2006/relationships/tags" Target="../tags/tag1556.xml"/><Relationship Id="rId56" Type="http://schemas.openxmlformats.org/officeDocument/2006/relationships/tags" Target="../tags/tag1577.xml"/><Relationship Id="rId77" Type="http://schemas.openxmlformats.org/officeDocument/2006/relationships/tags" Target="../tags/tag1598.xml"/><Relationship Id="rId100" Type="http://schemas.openxmlformats.org/officeDocument/2006/relationships/tags" Target="../tags/tag1621.xml"/><Relationship Id="rId105" Type="http://schemas.openxmlformats.org/officeDocument/2006/relationships/tags" Target="../tags/tag1626.xml"/><Relationship Id="rId126" Type="http://schemas.openxmlformats.org/officeDocument/2006/relationships/tags" Target="../tags/tag1647.xml"/><Relationship Id="rId147" Type="http://schemas.openxmlformats.org/officeDocument/2006/relationships/tags" Target="../tags/tag1668.xml"/><Relationship Id="rId168" Type="http://schemas.openxmlformats.org/officeDocument/2006/relationships/tags" Target="../tags/tag1689.xml"/><Relationship Id="rId8" Type="http://schemas.openxmlformats.org/officeDocument/2006/relationships/tags" Target="../tags/tag1529.xml"/><Relationship Id="rId51" Type="http://schemas.openxmlformats.org/officeDocument/2006/relationships/tags" Target="../tags/tag1572.xml"/><Relationship Id="rId72" Type="http://schemas.openxmlformats.org/officeDocument/2006/relationships/tags" Target="../tags/tag1593.xml"/><Relationship Id="rId93" Type="http://schemas.openxmlformats.org/officeDocument/2006/relationships/tags" Target="../tags/tag1614.xml"/><Relationship Id="rId98" Type="http://schemas.openxmlformats.org/officeDocument/2006/relationships/tags" Target="../tags/tag1619.xml"/><Relationship Id="rId121" Type="http://schemas.openxmlformats.org/officeDocument/2006/relationships/tags" Target="../tags/tag1642.xml"/><Relationship Id="rId142" Type="http://schemas.openxmlformats.org/officeDocument/2006/relationships/tags" Target="../tags/tag1663.xml"/><Relationship Id="rId163" Type="http://schemas.openxmlformats.org/officeDocument/2006/relationships/tags" Target="../tags/tag1684.xml"/><Relationship Id="rId184" Type="http://schemas.openxmlformats.org/officeDocument/2006/relationships/tags" Target="../tags/tag1705.xml"/><Relationship Id="rId189" Type="http://schemas.openxmlformats.org/officeDocument/2006/relationships/tags" Target="../tags/tag1710.xml"/><Relationship Id="rId3" Type="http://schemas.openxmlformats.org/officeDocument/2006/relationships/tags" Target="../tags/tag1524.xml"/><Relationship Id="rId214" Type="http://schemas.openxmlformats.org/officeDocument/2006/relationships/tags" Target="../tags/tag1735.xml"/><Relationship Id="rId25" Type="http://schemas.openxmlformats.org/officeDocument/2006/relationships/tags" Target="../tags/tag1546.xml"/><Relationship Id="rId46" Type="http://schemas.openxmlformats.org/officeDocument/2006/relationships/tags" Target="../tags/tag1567.xml"/><Relationship Id="rId67" Type="http://schemas.openxmlformats.org/officeDocument/2006/relationships/tags" Target="../tags/tag1588.xml"/><Relationship Id="rId116" Type="http://schemas.openxmlformats.org/officeDocument/2006/relationships/tags" Target="../tags/tag1637.xml"/><Relationship Id="rId137" Type="http://schemas.openxmlformats.org/officeDocument/2006/relationships/tags" Target="../tags/tag1658.xml"/><Relationship Id="rId158" Type="http://schemas.openxmlformats.org/officeDocument/2006/relationships/tags" Target="../tags/tag1679.xml"/><Relationship Id="rId20" Type="http://schemas.openxmlformats.org/officeDocument/2006/relationships/tags" Target="../tags/tag1541.xml"/><Relationship Id="rId41" Type="http://schemas.openxmlformats.org/officeDocument/2006/relationships/tags" Target="../tags/tag1562.xml"/><Relationship Id="rId62" Type="http://schemas.openxmlformats.org/officeDocument/2006/relationships/tags" Target="../tags/tag1583.xml"/><Relationship Id="rId83" Type="http://schemas.openxmlformats.org/officeDocument/2006/relationships/tags" Target="../tags/tag1604.xml"/><Relationship Id="rId88" Type="http://schemas.openxmlformats.org/officeDocument/2006/relationships/tags" Target="../tags/tag1609.xml"/><Relationship Id="rId111" Type="http://schemas.openxmlformats.org/officeDocument/2006/relationships/tags" Target="../tags/tag1632.xml"/><Relationship Id="rId132" Type="http://schemas.openxmlformats.org/officeDocument/2006/relationships/tags" Target="../tags/tag1653.xml"/><Relationship Id="rId153" Type="http://schemas.openxmlformats.org/officeDocument/2006/relationships/tags" Target="../tags/tag1674.xml"/><Relationship Id="rId174" Type="http://schemas.openxmlformats.org/officeDocument/2006/relationships/tags" Target="../tags/tag1695.xml"/><Relationship Id="rId179" Type="http://schemas.openxmlformats.org/officeDocument/2006/relationships/tags" Target="../tags/tag1700.xml"/><Relationship Id="rId195" Type="http://schemas.openxmlformats.org/officeDocument/2006/relationships/tags" Target="../tags/tag1716.xml"/><Relationship Id="rId209" Type="http://schemas.openxmlformats.org/officeDocument/2006/relationships/tags" Target="../tags/tag1730.xml"/><Relationship Id="rId190" Type="http://schemas.openxmlformats.org/officeDocument/2006/relationships/tags" Target="../tags/tag1711.xml"/><Relationship Id="rId204" Type="http://schemas.openxmlformats.org/officeDocument/2006/relationships/tags" Target="../tags/tag1725.xml"/><Relationship Id="rId15" Type="http://schemas.openxmlformats.org/officeDocument/2006/relationships/tags" Target="../tags/tag1536.xml"/><Relationship Id="rId36" Type="http://schemas.openxmlformats.org/officeDocument/2006/relationships/tags" Target="../tags/tag1557.xml"/><Relationship Id="rId57" Type="http://schemas.openxmlformats.org/officeDocument/2006/relationships/tags" Target="../tags/tag1578.xml"/><Relationship Id="rId106" Type="http://schemas.openxmlformats.org/officeDocument/2006/relationships/tags" Target="../tags/tag1627.xml"/><Relationship Id="rId127" Type="http://schemas.openxmlformats.org/officeDocument/2006/relationships/tags" Target="../tags/tag1648.xml"/><Relationship Id="rId10" Type="http://schemas.openxmlformats.org/officeDocument/2006/relationships/tags" Target="../tags/tag1531.xml"/><Relationship Id="rId31" Type="http://schemas.openxmlformats.org/officeDocument/2006/relationships/tags" Target="../tags/tag1552.xml"/><Relationship Id="rId52" Type="http://schemas.openxmlformats.org/officeDocument/2006/relationships/tags" Target="../tags/tag1573.xml"/><Relationship Id="rId73" Type="http://schemas.openxmlformats.org/officeDocument/2006/relationships/tags" Target="../tags/tag1594.xml"/><Relationship Id="rId78" Type="http://schemas.openxmlformats.org/officeDocument/2006/relationships/tags" Target="../tags/tag1599.xml"/><Relationship Id="rId94" Type="http://schemas.openxmlformats.org/officeDocument/2006/relationships/tags" Target="../tags/tag1615.xml"/><Relationship Id="rId99" Type="http://schemas.openxmlformats.org/officeDocument/2006/relationships/tags" Target="../tags/tag1620.xml"/><Relationship Id="rId101" Type="http://schemas.openxmlformats.org/officeDocument/2006/relationships/tags" Target="../tags/tag1622.xml"/><Relationship Id="rId122" Type="http://schemas.openxmlformats.org/officeDocument/2006/relationships/tags" Target="../tags/tag1643.xml"/><Relationship Id="rId143" Type="http://schemas.openxmlformats.org/officeDocument/2006/relationships/tags" Target="../tags/tag1664.xml"/><Relationship Id="rId148" Type="http://schemas.openxmlformats.org/officeDocument/2006/relationships/tags" Target="../tags/tag1669.xml"/><Relationship Id="rId164" Type="http://schemas.openxmlformats.org/officeDocument/2006/relationships/tags" Target="../tags/tag1685.xml"/><Relationship Id="rId169" Type="http://schemas.openxmlformats.org/officeDocument/2006/relationships/tags" Target="../tags/tag1690.xml"/><Relationship Id="rId185" Type="http://schemas.openxmlformats.org/officeDocument/2006/relationships/tags" Target="../tags/tag1706.xml"/><Relationship Id="rId4" Type="http://schemas.openxmlformats.org/officeDocument/2006/relationships/tags" Target="../tags/tag1525.xml"/><Relationship Id="rId9" Type="http://schemas.openxmlformats.org/officeDocument/2006/relationships/tags" Target="../tags/tag1530.xml"/><Relationship Id="rId180" Type="http://schemas.openxmlformats.org/officeDocument/2006/relationships/tags" Target="../tags/tag1701.xml"/><Relationship Id="rId210" Type="http://schemas.openxmlformats.org/officeDocument/2006/relationships/tags" Target="../tags/tag1731.xml"/><Relationship Id="rId215" Type="http://schemas.openxmlformats.org/officeDocument/2006/relationships/tags" Target="../tags/tag1736.xml"/><Relationship Id="rId26" Type="http://schemas.openxmlformats.org/officeDocument/2006/relationships/tags" Target="../tags/tag1547.xml"/><Relationship Id="rId47" Type="http://schemas.openxmlformats.org/officeDocument/2006/relationships/tags" Target="../tags/tag1568.xml"/><Relationship Id="rId68" Type="http://schemas.openxmlformats.org/officeDocument/2006/relationships/tags" Target="../tags/tag1589.xml"/><Relationship Id="rId89" Type="http://schemas.openxmlformats.org/officeDocument/2006/relationships/tags" Target="../tags/tag1610.xml"/><Relationship Id="rId112" Type="http://schemas.openxmlformats.org/officeDocument/2006/relationships/tags" Target="../tags/tag1633.xml"/><Relationship Id="rId133" Type="http://schemas.openxmlformats.org/officeDocument/2006/relationships/tags" Target="../tags/tag1654.xml"/><Relationship Id="rId154" Type="http://schemas.openxmlformats.org/officeDocument/2006/relationships/tags" Target="../tags/tag1675.xml"/><Relationship Id="rId175" Type="http://schemas.openxmlformats.org/officeDocument/2006/relationships/tags" Target="../tags/tag1696.xml"/><Relationship Id="rId196" Type="http://schemas.openxmlformats.org/officeDocument/2006/relationships/tags" Target="../tags/tag1717.xml"/><Relationship Id="rId200" Type="http://schemas.openxmlformats.org/officeDocument/2006/relationships/tags" Target="../tags/tag1721.xml"/><Relationship Id="rId16" Type="http://schemas.openxmlformats.org/officeDocument/2006/relationships/tags" Target="../tags/tag153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1853.xml"/><Relationship Id="rId21" Type="http://schemas.openxmlformats.org/officeDocument/2006/relationships/tags" Target="../tags/tag1757.xml"/><Relationship Id="rId42" Type="http://schemas.openxmlformats.org/officeDocument/2006/relationships/tags" Target="../tags/tag1778.xml"/><Relationship Id="rId63" Type="http://schemas.openxmlformats.org/officeDocument/2006/relationships/tags" Target="../tags/tag1799.xml"/><Relationship Id="rId84" Type="http://schemas.openxmlformats.org/officeDocument/2006/relationships/tags" Target="../tags/tag1820.xml"/><Relationship Id="rId138" Type="http://schemas.openxmlformats.org/officeDocument/2006/relationships/tags" Target="../tags/tag1874.xml"/><Relationship Id="rId159" Type="http://schemas.openxmlformats.org/officeDocument/2006/relationships/tags" Target="../tags/tag1895.xml"/><Relationship Id="rId170" Type="http://schemas.openxmlformats.org/officeDocument/2006/relationships/tags" Target="../tags/tag1906.xml"/><Relationship Id="rId191" Type="http://schemas.openxmlformats.org/officeDocument/2006/relationships/tags" Target="../tags/tag1927.xml"/><Relationship Id="rId205" Type="http://schemas.openxmlformats.org/officeDocument/2006/relationships/tags" Target="../tags/tag1941.xml"/><Relationship Id="rId226" Type="http://schemas.openxmlformats.org/officeDocument/2006/relationships/tags" Target="../tags/tag1962.xml"/><Relationship Id="rId247" Type="http://schemas.openxmlformats.org/officeDocument/2006/relationships/tags" Target="../tags/tag1983.xml"/><Relationship Id="rId107" Type="http://schemas.openxmlformats.org/officeDocument/2006/relationships/tags" Target="../tags/tag1843.xml"/><Relationship Id="rId268" Type="http://schemas.openxmlformats.org/officeDocument/2006/relationships/tags" Target="../tags/tag2004.xml"/><Relationship Id="rId11" Type="http://schemas.openxmlformats.org/officeDocument/2006/relationships/tags" Target="../tags/tag1747.xml"/><Relationship Id="rId32" Type="http://schemas.openxmlformats.org/officeDocument/2006/relationships/tags" Target="../tags/tag1768.xml"/><Relationship Id="rId53" Type="http://schemas.openxmlformats.org/officeDocument/2006/relationships/tags" Target="../tags/tag1789.xml"/><Relationship Id="rId74" Type="http://schemas.openxmlformats.org/officeDocument/2006/relationships/tags" Target="../tags/tag1810.xml"/><Relationship Id="rId128" Type="http://schemas.openxmlformats.org/officeDocument/2006/relationships/tags" Target="../tags/tag1864.xml"/><Relationship Id="rId149" Type="http://schemas.openxmlformats.org/officeDocument/2006/relationships/tags" Target="../tags/tag1885.xml"/><Relationship Id="rId5" Type="http://schemas.openxmlformats.org/officeDocument/2006/relationships/tags" Target="../tags/tag1741.xml"/><Relationship Id="rId95" Type="http://schemas.openxmlformats.org/officeDocument/2006/relationships/tags" Target="../tags/tag1831.xml"/><Relationship Id="rId160" Type="http://schemas.openxmlformats.org/officeDocument/2006/relationships/tags" Target="../tags/tag1896.xml"/><Relationship Id="rId181" Type="http://schemas.openxmlformats.org/officeDocument/2006/relationships/tags" Target="../tags/tag1917.xml"/><Relationship Id="rId216" Type="http://schemas.openxmlformats.org/officeDocument/2006/relationships/tags" Target="../tags/tag1952.xml"/><Relationship Id="rId237" Type="http://schemas.openxmlformats.org/officeDocument/2006/relationships/tags" Target="../tags/tag1973.xml"/><Relationship Id="rId258" Type="http://schemas.openxmlformats.org/officeDocument/2006/relationships/tags" Target="../tags/tag1994.xml"/><Relationship Id="rId22" Type="http://schemas.openxmlformats.org/officeDocument/2006/relationships/tags" Target="../tags/tag1758.xml"/><Relationship Id="rId43" Type="http://schemas.openxmlformats.org/officeDocument/2006/relationships/tags" Target="../tags/tag1779.xml"/><Relationship Id="rId64" Type="http://schemas.openxmlformats.org/officeDocument/2006/relationships/tags" Target="../tags/tag1800.xml"/><Relationship Id="rId118" Type="http://schemas.openxmlformats.org/officeDocument/2006/relationships/tags" Target="../tags/tag1854.xml"/><Relationship Id="rId139" Type="http://schemas.openxmlformats.org/officeDocument/2006/relationships/tags" Target="../tags/tag1875.xml"/><Relationship Id="rId85" Type="http://schemas.openxmlformats.org/officeDocument/2006/relationships/tags" Target="../tags/tag1821.xml"/><Relationship Id="rId150" Type="http://schemas.openxmlformats.org/officeDocument/2006/relationships/tags" Target="../tags/tag1886.xml"/><Relationship Id="rId171" Type="http://schemas.openxmlformats.org/officeDocument/2006/relationships/tags" Target="../tags/tag1907.xml"/><Relationship Id="rId192" Type="http://schemas.openxmlformats.org/officeDocument/2006/relationships/tags" Target="../tags/tag1928.xml"/><Relationship Id="rId206" Type="http://schemas.openxmlformats.org/officeDocument/2006/relationships/tags" Target="../tags/tag1942.xml"/><Relationship Id="rId227" Type="http://schemas.openxmlformats.org/officeDocument/2006/relationships/tags" Target="../tags/tag1963.xml"/><Relationship Id="rId248" Type="http://schemas.openxmlformats.org/officeDocument/2006/relationships/tags" Target="../tags/tag1984.xml"/><Relationship Id="rId269" Type="http://schemas.openxmlformats.org/officeDocument/2006/relationships/tags" Target="../tags/tag2005.xml"/><Relationship Id="rId12" Type="http://schemas.openxmlformats.org/officeDocument/2006/relationships/tags" Target="../tags/tag1748.xml"/><Relationship Id="rId33" Type="http://schemas.openxmlformats.org/officeDocument/2006/relationships/tags" Target="../tags/tag1769.xml"/><Relationship Id="rId108" Type="http://schemas.openxmlformats.org/officeDocument/2006/relationships/tags" Target="../tags/tag1844.xml"/><Relationship Id="rId129" Type="http://schemas.openxmlformats.org/officeDocument/2006/relationships/tags" Target="../tags/tag1865.xml"/><Relationship Id="rId54" Type="http://schemas.openxmlformats.org/officeDocument/2006/relationships/tags" Target="../tags/tag1790.xml"/><Relationship Id="rId75" Type="http://schemas.openxmlformats.org/officeDocument/2006/relationships/tags" Target="../tags/tag1811.xml"/><Relationship Id="rId96" Type="http://schemas.openxmlformats.org/officeDocument/2006/relationships/tags" Target="../tags/tag1832.xml"/><Relationship Id="rId140" Type="http://schemas.openxmlformats.org/officeDocument/2006/relationships/tags" Target="../tags/tag1876.xml"/><Relationship Id="rId161" Type="http://schemas.openxmlformats.org/officeDocument/2006/relationships/tags" Target="../tags/tag1897.xml"/><Relationship Id="rId182" Type="http://schemas.openxmlformats.org/officeDocument/2006/relationships/tags" Target="../tags/tag1918.xml"/><Relationship Id="rId217" Type="http://schemas.openxmlformats.org/officeDocument/2006/relationships/tags" Target="../tags/tag1953.xml"/><Relationship Id="rId6" Type="http://schemas.openxmlformats.org/officeDocument/2006/relationships/tags" Target="../tags/tag1742.xml"/><Relationship Id="rId238" Type="http://schemas.openxmlformats.org/officeDocument/2006/relationships/tags" Target="../tags/tag1974.xml"/><Relationship Id="rId259" Type="http://schemas.openxmlformats.org/officeDocument/2006/relationships/tags" Target="../tags/tag1995.xml"/><Relationship Id="rId23" Type="http://schemas.openxmlformats.org/officeDocument/2006/relationships/tags" Target="../tags/tag1759.xml"/><Relationship Id="rId119" Type="http://schemas.openxmlformats.org/officeDocument/2006/relationships/tags" Target="../tags/tag1855.xml"/><Relationship Id="rId270" Type="http://schemas.openxmlformats.org/officeDocument/2006/relationships/tags" Target="../tags/tag2006.xml"/><Relationship Id="rId44" Type="http://schemas.openxmlformats.org/officeDocument/2006/relationships/tags" Target="../tags/tag1780.xml"/><Relationship Id="rId60" Type="http://schemas.openxmlformats.org/officeDocument/2006/relationships/tags" Target="../tags/tag1796.xml"/><Relationship Id="rId65" Type="http://schemas.openxmlformats.org/officeDocument/2006/relationships/tags" Target="../tags/tag1801.xml"/><Relationship Id="rId81" Type="http://schemas.openxmlformats.org/officeDocument/2006/relationships/tags" Target="../tags/tag1817.xml"/><Relationship Id="rId86" Type="http://schemas.openxmlformats.org/officeDocument/2006/relationships/tags" Target="../tags/tag1822.xml"/><Relationship Id="rId130" Type="http://schemas.openxmlformats.org/officeDocument/2006/relationships/tags" Target="../tags/tag1866.xml"/><Relationship Id="rId135" Type="http://schemas.openxmlformats.org/officeDocument/2006/relationships/tags" Target="../tags/tag1871.xml"/><Relationship Id="rId151" Type="http://schemas.openxmlformats.org/officeDocument/2006/relationships/tags" Target="../tags/tag1887.xml"/><Relationship Id="rId156" Type="http://schemas.openxmlformats.org/officeDocument/2006/relationships/tags" Target="../tags/tag1892.xml"/><Relationship Id="rId177" Type="http://schemas.openxmlformats.org/officeDocument/2006/relationships/tags" Target="../tags/tag1913.xml"/><Relationship Id="rId198" Type="http://schemas.openxmlformats.org/officeDocument/2006/relationships/tags" Target="../tags/tag1934.xml"/><Relationship Id="rId172" Type="http://schemas.openxmlformats.org/officeDocument/2006/relationships/tags" Target="../tags/tag1908.xml"/><Relationship Id="rId193" Type="http://schemas.openxmlformats.org/officeDocument/2006/relationships/tags" Target="../tags/tag1929.xml"/><Relationship Id="rId202" Type="http://schemas.openxmlformats.org/officeDocument/2006/relationships/tags" Target="../tags/tag1938.xml"/><Relationship Id="rId207" Type="http://schemas.openxmlformats.org/officeDocument/2006/relationships/tags" Target="../tags/tag1943.xml"/><Relationship Id="rId223" Type="http://schemas.openxmlformats.org/officeDocument/2006/relationships/tags" Target="../tags/tag1959.xml"/><Relationship Id="rId228" Type="http://schemas.openxmlformats.org/officeDocument/2006/relationships/tags" Target="../tags/tag1964.xml"/><Relationship Id="rId244" Type="http://schemas.openxmlformats.org/officeDocument/2006/relationships/tags" Target="../tags/tag1980.xml"/><Relationship Id="rId249" Type="http://schemas.openxmlformats.org/officeDocument/2006/relationships/tags" Target="../tags/tag1985.xml"/><Relationship Id="rId13" Type="http://schemas.openxmlformats.org/officeDocument/2006/relationships/tags" Target="../tags/tag1749.xml"/><Relationship Id="rId18" Type="http://schemas.openxmlformats.org/officeDocument/2006/relationships/tags" Target="../tags/tag1754.xml"/><Relationship Id="rId39" Type="http://schemas.openxmlformats.org/officeDocument/2006/relationships/tags" Target="../tags/tag1775.xml"/><Relationship Id="rId109" Type="http://schemas.openxmlformats.org/officeDocument/2006/relationships/tags" Target="../tags/tag1845.xml"/><Relationship Id="rId260" Type="http://schemas.openxmlformats.org/officeDocument/2006/relationships/tags" Target="../tags/tag1996.xml"/><Relationship Id="rId265" Type="http://schemas.openxmlformats.org/officeDocument/2006/relationships/tags" Target="../tags/tag2001.xml"/><Relationship Id="rId34" Type="http://schemas.openxmlformats.org/officeDocument/2006/relationships/tags" Target="../tags/tag1770.xml"/><Relationship Id="rId50" Type="http://schemas.openxmlformats.org/officeDocument/2006/relationships/tags" Target="../tags/tag1786.xml"/><Relationship Id="rId55" Type="http://schemas.openxmlformats.org/officeDocument/2006/relationships/tags" Target="../tags/tag1791.xml"/><Relationship Id="rId76" Type="http://schemas.openxmlformats.org/officeDocument/2006/relationships/tags" Target="../tags/tag1812.xml"/><Relationship Id="rId97" Type="http://schemas.openxmlformats.org/officeDocument/2006/relationships/tags" Target="../tags/tag1833.xml"/><Relationship Id="rId104" Type="http://schemas.openxmlformats.org/officeDocument/2006/relationships/tags" Target="../tags/tag1840.xml"/><Relationship Id="rId120" Type="http://schemas.openxmlformats.org/officeDocument/2006/relationships/tags" Target="../tags/tag1856.xml"/><Relationship Id="rId125" Type="http://schemas.openxmlformats.org/officeDocument/2006/relationships/tags" Target="../tags/tag1861.xml"/><Relationship Id="rId141" Type="http://schemas.openxmlformats.org/officeDocument/2006/relationships/tags" Target="../tags/tag1877.xml"/><Relationship Id="rId146" Type="http://schemas.openxmlformats.org/officeDocument/2006/relationships/tags" Target="../tags/tag1882.xml"/><Relationship Id="rId167" Type="http://schemas.openxmlformats.org/officeDocument/2006/relationships/tags" Target="../tags/tag1903.xml"/><Relationship Id="rId188" Type="http://schemas.openxmlformats.org/officeDocument/2006/relationships/tags" Target="../tags/tag1924.xml"/><Relationship Id="rId7" Type="http://schemas.openxmlformats.org/officeDocument/2006/relationships/tags" Target="../tags/tag1743.xml"/><Relationship Id="rId71" Type="http://schemas.openxmlformats.org/officeDocument/2006/relationships/tags" Target="../tags/tag1807.xml"/><Relationship Id="rId92" Type="http://schemas.openxmlformats.org/officeDocument/2006/relationships/tags" Target="../tags/tag1828.xml"/><Relationship Id="rId162" Type="http://schemas.openxmlformats.org/officeDocument/2006/relationships/tags" Target="../tags/tag1898.xml"/><Relationship Id="rId183" Type="http://schemas.openxmlformats.org/officeDocument/2006/relationships/tags" Target="../tags/tag1919.xml"/><Relationship Id="rId213" Type="http://schemas.openxmlformats.org/officeDocument/2006/relationships/tags" Target="../tags/tag1949.xml"/><Relationship Id="rId218" Type="http://schemas.openxmlformats.org/officeDocument/2006/relationships/tags" Target="../tags/tag1954.xml"/><Relationship Id="rId234" Type="http://schemas.openxmlformats.org/officeDocument/2006/relationships/tags" Target="../tags/tag1970.xml"/><Relationship Id="rId239" Type="http://schemas.openxmlformats.org/officeDocument/2006/relationships/tags" Target="../tags/tag1975.xml"/><Relationship Id="rId2" Type="http://schemas.openxmlformats.org/officeDocument/2006/relationships/tags" Target="../tags/tag1738.xml"/><Relationship Id="rId29" Type="http://schemas.openxmlformats.org/officeDocument/2006/relationships/tags" Target="../tags/tag1765.xml"/><Relationship Id="rId250" Type="http://schemas.openxmlformats.org/officeDocument/2006/relationships/tags" Target="../tags/tag1986.xml"/><Relationship Id="rId255" Type="http://schemas.openxmlformats.org/officeDocument/2006/relationships/tags" Target="../tags/tag1991.xml"/><Relationship Id="rId271" Type="http://schemas.openxmlformats.org/officeDocument/2006/relationships/slideLayout" Target="../slideLayouts/slideLayout1.xml"/><Relationship Id="rId24" Type="http://schemas.openxmlformats.org/officeDocument/2006/relationships/tags" Target="../tags/tag1760.xml"/><Relationship Id="rId40" Type="http://schemas.openxmlformats.org/officeDocument/2006/relationships/tags" Target="../tags/tag1776.xml"/><Relationship Id="rId45" Type="http://schemas.openxmlformats.org/officeDocument/2006/relationships/tags" Target="../tags/tag1781.xml"/><Relationship Id="rId66" Type="http://schemas.openxmlformats.org/officeDocument/2006/relationships/tags" Target="../tags/tag1802.xml"/><Relationship Id="rId87" Type="http://schemas.openxmlformats.org/officeDocument/2006/relationships/tags" Target="../tags/tag1823.xml"/><Relationship Id="rId110" Type="http://schemas.openxmlformats.org/officeDocument/2006/relationships/tags" Target="../tags/tag1846.xml"/><Relationship Id="rId115" Type="http://schemas.openxmlformats.org/officeDocument/2006/relationships/tags" Target="../tags/tag1851.xml"/><Relationship Id="rId131" Type="http://schemas.openxmlformats.org/officeDocument/2006/relationships/tags" Target="../tags/tag1867.xml"/><Relationship Id="rId136" Type="http://schemas.openxmlformats.org/officeDocument/2006/relationships/tags" Target="../tags/tag1872.xml"/><Relationship Id="rId157" Type="http://schemas.openxmlformats.org/officeDocument/2006/relationships/tags" Target="../tags/tag1893.xml"/><Relationship Id="rId178" Type="http://schemas.openxmlformats.org/officeDocument/2006/relationships/tags" Target="../tags/tag1914.xml"/><Relationship Id="rId61" Type="http://schemas.openxmlformats.org/officeDocument/2006/relationships/tags" Target="../tags/tag1797.xml"/><Relationship Id="rId82" Type="http://schemas.openxmlformats.org/officeDocument/2006/relationships/tags" Target="../tags/tag1818.xml"/><Relationship Id="rId152" Type="http://schemas.openxmlformats.org/officeDocument/2006/relationships/tags" Target="../tags/tag1888.xml"/><Relationship Id="rId173" Type="http://schemas.openxmlformats.org/officeDocument/2006/relationships/tags" Target="../tags/tag1909.xml"/><Relationship Id="rId194" Type="http://schemas.openxmlformats.org/officeDocument/2006/relationships/tags" Target="../tags/tag1930.xml"/><Relationship Id="rId199" Type="http://schemas.openxmlformats.org/officeDocument/2006/relationships/tags" Target="../tags/tag1935.xml"/><Relationship Id="rId203" Type="http://schemas.openxmlformats.org/officeDocument/2006/relationships/tags" Target="../tags/tag1939.xml"/><Relationship Id="rId208" Type="http://schemas.openxmlformats.org/officeDocument/2006/relationships/tags" Target="../tags/tag1944.xml"/><Relationship Id="rId229" Type="http://schemas.openxmlformats.org/officeDocument/2006/relationships/tags" Target="../tags/tag1965.xml"/><Relationship Id="rId19" Type="http://schemas.openxmlformats.org/officeDocument/2006/relationships/tags" Target="../tags/tag1755.xml"/><Relationship Id="rId224" Type="http://schemas.openxmlformats.org/officeDocument/2006/relationships/tags" Target="../tags/tag1960.xml"/><Relationship Id="rId240" Type="http://schemas.openxmlformats.org/officeDocument/2006/relationships/tags" Target="../tags/tag1976.xml"/><Relationship Id="rId245" Type="http://schemas.openxmlformats.org/officeDocument/2006/relationships/tags" Target="../tags/tag1981.xml"/><Relationship Id="rId261" Type="http://schemas.openxmlformats.org/officeDocument/2006/relationships/tags" Target="../tags/tag1997.xml"/><Relationship Id="rId266" Type="http://schemas.openxmlformats.org/officeDocument/2006/relationships/tags" Target="../tags/tag2002.xml"/><Relationship Id="rId14" Type="http://schemas.openxmlformats.org/officeDocument/2006/relationships/tags" Target="../tags/tag1750.xml"/><Relationship Id="rId30" Type="http://schemas.openxmlformats.org/officeDocument/2006/relationships/tags" Target="../tags/tag1766.xml"/><Relationship Id="rId35" Type="http://schemas.openxmlformats.org/officeDocument/2006/relationships/tags" Target="../tags/tag1771.xml"/><Relationship Id="rId56" Type="http://schemas.openxmlformats.org/officeDocument/2006/relationships/tags" Target="../tags/tag1792.xml"/><Relationship Id="rId77" Type="http://schemas.openxmlformats.org/officeDocument/2006/relationships/tags" Target="../tags/tag1813.xml"/><Relationship Id="rId100" Type="http://schemas.openxmlformats.org/officeDocument/2006/relationships/tags" Target="../tags/tag1836.xml"/><Relationship Id="rId105" Type="http://schemas.openxmlformats.org/officeDocument/2006/relationships/tags" Target="../tags/tag1841.xml"/><Relationship Id="rId126" Type="http://schemas.openxmlformats.org/officeDocument/2006/relationships/tags" Target="../tags/tag1862.xml"/><Relationship Id="rId147" Type="http://schemas.openxmlformats.org/officeDocument/2006/relationships/tags" Target="../tags/tag1883.xml"/><Relationship Id="rId168" Type="http://schemas.openxmlformats.org/officeDocument/2006/relationships/tags" Target="../tags/tag1904.xml"/><Relationship Id="rId8" Type="http://schemas.openxmlformats.org/officeDocument/2006/relationships/tags" Target="../tags/tag1744.xml"/><Relationship Id="rId51" Type="http://schemas.openxmlformats.org/officeDocument/2006/relationships/tags" Target="../tags/tag1787.xml"/><Relationship Id="rId72" Type="http://schemas.openxmlformats.org/officeDocument/2006/relationships/tags" Target="../tags/tag1808.xml"/><Relationship Id="rId93" Type="http://schemas.openxmlformats.org/officeDocument/2006/relationships/tags" Target="../tags/tag1829.xml"/><Relationship Id="rId98" Type="http://schemas.openxmlformats.org/officeDocument/2006/relationships/tags" Target="../tags/tag1834.xml"/><Relationship Id="rId121" Type="http://schemas.openxmlformats.org/officeDocument/2006/relationships/tags" Target="../tags/tag1857.xml"/><Relationship Id="rId142" Type="http://schemas.openxmlformats.org/officeDocument/2006/relationships/tags" Target="../tags/tag1878.xml"/><Relationship Id="rId163" Type="http://schemas.openxmlformats.org/officeDocument/2006/relationships/tags" Target="../tags/tag1899.xml"/><Relationship Id="rId184" Type="http://schemas.openxmlformats.org/officeDocument/2006/relationships/tags" Target="../tags/tag1920.xml"/><Relationship Id="rId189" Type="http://schemas.openxmlformats.org/officeDocument/2006/relationships/tags" Target="../tags/tag1925.xml"/><Relationship Id="rId219" Type="http://schemas.openxmlformats.org/officeDocument/2006/relationships/tags" Target="../tags/tag1955.xml"/><Relationship Id="rId3" Type="http://schemas.openxmlformats.org/officeDocument/2006/relationships/tags" Target="../tags/tag1739.xml"/><Relationship Id="rId214" Type="http://schemas.openxmlformats.org/officeDocument/2006/relationships/tags" Target="../tags/tag1950.xml"/><Relationship Id="rId230" Type="http://schemas.openxmlformats.org/officeDocument/2006/relationships/tags" Target="../tags/tag1966.xml"/><Relationship Id="rId235" Type="http://schemas.openxmlformats.org/officeDocument/2006/relationships/tags" Target="../tags/tag1971.xml"/><Relationship Id="rId251" Type="http://schemas.openxmlformats.org/officeDocument/2006/relationships/tags" Target="../tags/tag1987.xml"/><Relationship Id="rId256" Type="http://schemas.openxmlformats.org/officeDocument/2006/relationships/tags" Target="../tags/tag1992.xml"/><Relationship Id="rId25" Type="http://schemas.openxmlformats.org/officeDocument/2006/relationships/tags" Target="../tags/tag1761.xml"/><Relationship Id="rId46" Type="http://schemas.openxmlformats.org/officeDocument/2006/relationships/tags" Target="../tags/tag1782.xml"/><Relationship Id="rId67" Type="http://schemas.openxmlformats.org/officeDocument/2006/relationships/tags" Target="../tags/tag1803.xml"/><Relationship Id="rId116" Type="http://schemas.openxmlformats.org/officeDocument/2006/relationships/tags" Target="../tags/tag1852.xml"/><Relationship Id="rId137" Type="http://schemas.openxmlformats.org/officeDocument/2006/relationships/tags" Target="../tags/tag1873.xml"/><Relationship Id="rId158" Type="http://schemas.openxmlformats.org/officeDocument/2006/relationships/tags" Target="../tags/tag1894.xml"/><Relationship Id="rId20" Type="http://schemas.openxmlformats.org/officeDocument/2006/relationships/tags" Target="../tags/tag1756.xml"/><Relationship Id="rId41" Type="http://schemas.openxmlformats.org/officeDocument/2006/relationships/tags" Target="../tags/tag1777.xml"/><Relationship Id="rId62" Type="http://schemas.openxmlformats.org/officeDocument/2006/relationships/tags" Target="../tags/tag1798.xml"/><Relationship Id="rId83" Type="http://schemas.openxmlformats.org/officeDocument/2006/relationships/tags" Target="../tags/tag1819.xml"/><Relationship Id="rId88" Type="http://schemas.openxmlformats.org/officeDocument/2006/relationships/tags" Target="../tags/tag1824.xml"/><Relationship Id="rId111" Type="http://schemas.openxmlformats.org/officeDocument/2006/relationships/tags" Target="../tags/tag1847.xml"/><Relationship Id="rId132" Type="http://schemas.openxmlformats.org/officeDocument/2006/relationships/tags" Target="../tags/tag1868.xml"/><Relationship Id="rId153" Type="http://schemas.openxmlformats.org/officeDocument/2006/relationships/tags" Target="../tags/tag1889.xml"/><Relationship Id="rId174" Type="http://schemas.openxmlformats.org/officeDocument/2006/relationships/tags" Target="../tags/tag1910.xml"/><Relationship Id="rId179" Type="http://schemas.openxmlformats.org/officeDocument/2006/relationships/tags" Target="../tags/tag1915.xml"/><Relationship Id="rId195" Type="http://schemas.openxmlformats.org/officeDocument/2006/relationships/tags" Target="../tags/tag1931.xml"/><Relationship Id="rId209" Type="http://schemas.openxmlformats.org/officeDocument/2006/relationships/tags" Target="../tags/tag1945.xml"/><Relationship Id="rId190" Type="http://schemas.openxmlformats.org/officeDocument/2006/relationships/tags" Target="../tags/tag1926.xml"/><Relationship Id="rId204" Type="http://schemas.openxmlformats.org/officeDocument/2006/relationships/tags" Target="../tags/tag1940.xml"/><Relationship Id="rId220" Type="http://schemas.openxmlformats.org/officeDocument/2006/relationships/tags" Target="../tags/tag1956.xml"/><Relationship Id="rId225" Type="http://schemas.openxmlformats.org/officeDocument/2006/relationships/tags" Target="../tags/tag1961.xml"/><Relationship Id="rId241" Type="http://schemas.openxmlformats.org/officeDocument/2006/relationships/tags" Target="../tags/tag1977.xml"/><Relationship Id="rId246" Type="http://schemas.openxmlformats.org/officeDocument/2006/relationships/tags" Target="../tags/tag1982.xml"/><Relationship Id="rId267" Type="http://schemas.openxmlformats.org/officeDocument/2006/relationships/tags" Target="../tags/tag2003.xml"/><Relationship Id="rId15" Type="http://schemas.openxmlformats.org/officeDocument/2006/relationships/tags" Target="../tags/tag1751.xml"/><Relationship Id="rId36" Type="http://schemas.openxmlformats.org/officeDocument/2006/relationships/tags" Target="../tags/tag1772.xml"/><Relationship Id="rId57" Type="http://schemas.openxmlformats.org/officeDocument/2006/relationships/tags" Target="../tags/tag1793.xml"/><Relationship Id="rId106" Type="http://schemas.openxmlformats.org/officeDocument/2006/relationships/tags" Target="../tags/tag1842.xml"/><Relationship Id="rId127" Type="http://schemas.openxmlformats.org/officeDocument/2006/relationships/tags" Target="../tags/tag1863.xml"/><Relationship Id="rId262" Type="http://schemas.openxmlformats.org/officeDocument/2006/relationships/tags" Target="../tags/tag1998.xml"/><Relationship Id="rId10" Type="http://schemas.openxmlformats.org/officeDocument/2006/relationships/tags" Target="../tags/tag1746.xml"/><Relationship Id="rId31" Type="http://schemas.openxmlformats.org/officeDocument/2006/relationships/tags" Target="../tags/tag1767.xml"/><Relationship Id="rId52" Type="http://schemas.openxmlformats.org/officeDocument/2006/relationships/tags" Target="../tags/tag1788.xml"/><Relationship Id="rId73" Type="http://schemas.openxmlformats.org/officeDocument/2006/relationships/tags" Target="../tags/tag1809.xml"/><Relationship Id="rId78" Type="http://schemas.openxmlformats.org/officeDocument/2006/relationships/tags" Target="../tags/tag1814.xml"/><Relationship Id="rId94" Type="http://schemas.openxmlformats.org/officeDocument/2006/relationships/tags" Target="../tags/tag1830.xml"/><Relationship Id="rId99" Type="http://schemas.openxmlformats.org/officeDocument/2006/relationships/tags" Target="../tags/tag1835.xml"/><Relationship Id="rId101" Type="http://schemas.openxmlformats.org/officeDocument/2006/relationships/tags" Target="../tags/tag1837.xml"/><Relationship Id="rId122" Type="http://schemas.openxmlformats.org/officeDocument/2006/relationships/tags" Target="../tags/tag1858.xml"/><Relationship Id="rId143" Type="http://schemas.openxmlformats.org/officeDocument/2006/relationships/tags" Target="../tags/tag1879.xml"/><Relationship Id="rId148" Type="http://schemas.openxmlformats.org/officeDocument/2006/relationships/tags" Target="../tags/tag1884.xml"/><Relationship Id="rId164" Type="http://schemas.openxmlformats.org/officeDocument/2006/relationships/tags" Target="../tags/tag1900.xml"/><Relationship Id="rId169" Type="http://schemas.openxmlformats.org/officeDocument/2006/relationships/tags" Target="../tags/tag1905.xml"/><Relationship Id="rId185" Type="http://schemas.openxmlformats.org/officeDocument/2006/relationships/tags" Target="../tags/tag1921.xml"/><Relationship Id="rId4" Type="http://schemas.openxmlformats.org/officeDocument/2006/relationships/tags" Target="../tags/tag1740.xml"/><Relationship Id="rId9" Type="http://schemas.openxmlformats.org/officeDocument/2006/relationships/tags" Target="../tags/tag1745.xml"/><Relationship Id="rId180" Type="http://schemas.openxmlformats.org/officeDocument/2006/relationships/tags" Target="../tags/tag1916.xml"/><Relationship Id="rId210" Type="http://schemas.openxmlformats.org/officeDocument/2006/relationships/tags" Target="../tags/tag1946.xml"/><Relationship Id="rId215" Type="http://schemas.openxmlformats.org/officeDocument/2006/relationships/tags" Target="../tags/tag1951.xml"/><Relationship Id="rId236" Type="http://schemas.openxmlformats.org/officeDocument/2006/relationships/tags" Target="../tags/tag1972.xml"/><Relationship Id="rId257" Type="http://schemas.openxmlformats.org/officeDocument/2006/relationships/tags" Target="../tags/tag1993.xml"/><Relationship Id="rId26" Type="http://schemas.openxmlformats.org/officeDocument/2006/relationships/tags" Target="../tags/tag1762.xml"/><Relationship Id="rId231" Type="http://schemas.openxmlformats.org/officeDocument/2006/relationships/tags" Target="../tags/tag1967.xml"/><Relationship Id="rId252" Type="http://schemas.openxmlformats.org/officeDocument/2006/relationships/tags" Target="../tags/tag1988.xml"/><Relationship Id="rId47" Type="http://schemas.openxmlformats.org/officeDocument/2006/relationships/tags" Target="../tags/tag1783.xml"/><Relationship Id="rId68" Type="http://schemas.openxmlformats.org/officeDocument/2006/relationships/tags" Target="../tags/tag1804.xml"/><Relationship Id="rId89" Type="http://schemas.openxmlformats.org/officeDocument/2006/relationships/tags" Target="../tags/tag1825.xml"/><Relationship Id="rId112" Type="http://schemas.openxmlformats.org/officeDocument/2006/relationships/tags" Target="../tags/tag1848.xml"/><Relationship Id="rId133" Type="http://schemas.openxmlformats.org/officeDocument/2006/relationships/tags" Target="../tags/tag1869.xml"/><Relationship Id="rId154" Type="http://schemas.openxmlformats.org/officeDocument/2006/relationships/tags" Target="../tags/tag1890.xml"/><Relationship Id="rId175" Type="http://schemas.openxmlformats.org/officeDocument/2006/relationships/tags" Target="../tags/tag1911.xml"/><Relationship Id="rId196" Type="http://schemas.openxmlformats.org/officeDocument/2006/relationships/tags" Target="../tags/tag1932.xml"/><Relationship Id="rId200" Type="http://schemas.openxmlformats.org/officeDocument/2006/relationships/tags" Target="../tags/tag1936.xml"/><Relationship Id="rId16" Type="http://schemas.openxmlformats.org/officeDocument/2006/relationships/tags" Target="../tags/tag1752.xml"/><Relationship Id="rId221" Type="http://schemas.openxmlformats.org/officeDocument/2006/relationships/tags" Target="../tags/tag1957.xml"/><Relationship Id="rId242" Type="http://schemas.openxmlformats.org/officeDocument/2006/relationships/tags" Target="../tags/tag1978.xml"/><Relationship Id="rId263" Type="http://schemas.openxmlformats.org/officeDocument/2006/relationships/tags" Target="../tags/tag1999.xml"/><Relationship Id="rId37" Type="http://schemas.openxmlformats.org/officeDocument/2006/relationships/tags" Target="../tags/tag1773.xml"/><Relationship Id="rId58" Type="http://schemas.openxmlformats.org/officeDocument/2006/relationships/tags" Target="../tags/tag1794.xml"/><Relationship Id="rId79" Type="http://schemas.openxmlformats.org/officeDocument/2006/relationships/tags" Target="../tags/tag1815.xml"/><Relationship Id="rId102" Type="http://schemas.openxmlformats.org/officeDocument/2006/relationships/tags" Target="../tags/tag1838.xml"/><Relationship Id="rId123" Type="http://schemas.openxmlformats.org/officeDocument/2006/relationships/tags" Target="../tags/tag1859.xml"/><Relationship Id="rId144" Type="http://schemas.openxmlformats.org/officeDocument/2006/relationships/tags" Target="../tags/tag1880.xml"/><Relationship Id="rId90" Type="http://schemas.openxmlformats.org/officeDocument/2006/relationships/tags" Target="../tags/tag1826.xml"/><Relationship Id="rId165" Type="http://schemas.openxmlformats.org/officeDocument/2006/relationships/tags" Target="../tags/tag1901.xml"/><Relationship Id="rId186" Type="http://schemas.openxmlformats.org/officeDocument/2006/relationships/tags" Target="../tags/tag1922.xml"/><Relationship Id="rId211" Type="http://schemas.openxmlformats.org/officeDocument/2006/relationships/tags" Target="../tags/tag1947.xml"/><Relationship Id="rId232" Type="http://schemas.openxmlformats.org/officeDocument/2006/relationships/tags" Target="../tags/tag1968.xml"/><Relationship Id="rId253" Type="http://schemas.openxmlformats.org/officeDocument/2006/relationships/tags" Target="../tags/tag1989.xml"/><Relationship Id="rId27" Type="http://schemas.openxmlformats.org/officeDocument/2006/relationships/tags" Target="../tags/tag1763.xml"/><Relationship Id="rId48" Type="http://schemas.openxmlformats.org/officeDocument/2006/relationships/tags" Target="../tags/tag1784.xml"/><Relationship Id="rId69" Type="http://schemas.openxmlformats.org/officeDocument/2006/relationships/tags" Target="../tags/tag1805.xml"/><Relationship Id="rId113" Type="http://schemas.openxmlformats.org/officeDocument/2006/relationships/tags" Target="../tags/tag1849.xml"/><Relationship Id="rId134" Type="http://schemas.openxmlformats.org/officeDocument/2006/relationships/tags" Target="../tags/tag1870.xml"/><Relationship Id="rId80" Type="http://schemas.openxmlformats.org/officeDocument/2006/relationships/tags" Target="../tags/tag1816.xml"/><Relationship Id="rId155" Type="http://schemas.openxmlformats.org/officeDocument/2006/relationships/tags" Target="../tags/tag1891.xml"/><Relationship Id="rId176" Type="http://schemas.openxmlformats.org/officeDocument/2006/relationships/tags" Target="../tags/tag1912.xml"/><Relationship Id="rId197" Type="http://schemas.openxmlformats.org/officeDocument/2006/relationships/tags" Target="../tags/tag1933.xml"/><Relationship Id="rId201" Type="http://schemas.openxmlformats.org/officeDocument/2006/relationships/tags" Target="../tags/tag1937.xml"/><Relationship Id="rId222" Type="http://schemas.openxmlformats.org/officeDocument/2006/relationships/tags" Target="../tags/tag1958.xml"/><Relationship Id="rId243" Type="http://schemas.openxmlformats.org/officeDocument/2006/relationships/tags" Target="../tags/tag1979.xml"/><Relationship Id="rId264" Type="http://schemas.openxmlformats.org/officeDocument/2006/relationships/tags" Target="../tags/tag2000.xml"/><Relationship Id="rId17" Type="http://schemas.openxmlformats.org/officeDocument/2006/relationships/tags" Target="../tags/tag1753.xml"/><Relationship Id="rId38" Type="http://schemas.openxmlformats.org/officeDocument/2006/relationships/tags" Target="../tags/tag1774.xml"/><Relationship Id="rId59" Type="http://schemas.openxmlformats.org/officeDocument/2006/relationships/tags" Target="../tags/tag1795.xml"/><Relationship Id="rId103" Type="http://schemas.openxmlformats.org/officeDocument/2006/relationships/tags" Target="../tags/tag1839.xml"/><Relationship Id="rId124" Type="http://schemas.openxmlformats.org/officeDocument/2006/relationships/tags" Target="../tags/tag1860.xml"/><Relationship Id="rId70" Type="http://schemas.openxmlformats.org/officeDocument/2006/relationships/tags" Target="../tags/tag1806.xml"/><Relationship Id="rId91" Type="http://schemas.openxmlformats.org/officeDocument/2006/relationships/tags" Target="../tags/tag1827.xml"/><Relationship Id="rId145" Type="http://schemas.openxmlformats.org/officeDocument/2006/relationships/tags" Target="../tags/tag1881.xml"/><Relationship Id="rId166" Type="http://schemas.openxmlformats.org/officeDocument/2006/relationships/tags" Target="../tags/tag1902.xml"/><Relationship Id="rId187" Type="http://schemas.openxmlformats.org/officeDocument/2006/relationships/tags" Target="../tags/tag1923.xml"/><Relationship Id="rId1" Type="http://schemas.openxmlformats.org/officeDocument/2006/relationships/tags" Target="../tags/tag1737.xml"/><Relationship Id="rId212" Type="http://schemas.openxmlformats.org/officeDocument/2006/relationships/tags" Target="../tags/tag1948.xml"/><Relationship Id="rId233" Type="http://schemas.openxmlformats.org/officeDocument/2006/relationships/tags" Target="../tags/tag1969.xml"/><Relationship Id="rId254" Type="http://schemas.openxmlformats.org/officeDocument/2006/relationships/tags" Target="../tags/tag1990.xml"/><Relationship Id="rId28" Type="http://schemas.openxmlformats.org/officeDocument/2006/relationships/tags" Target="../tags/tag1764.xml"/><Relationship Id="rId49" Type="http://schemas.openxmlformats.org/officeDocument/2006/relationships/tags" Target="../tags/tag1785.xml"/><Relationship Id="rId114" Type="http://schemas.openxmlformats.org/officeDocument/2006/relationships/tags" Target="../tags/tag185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2123.xml"/><Relationship Id="rId21" Type="http://schemas.openxmlformats.org/officeDocument/2006/relationships/tags" Target="../tags/tag2027.xml"/><Relationship Id="rId42" Type="http://schemas.openxmlformats.org/officeDocument/2006/relationships/tags" Target="../tags/tag2048.xml"/><Relationship Id="rId63" Type="http://schemas.openxmlformats.org/officeDocument/2006/relationships/tags" Target="../tags/tag2069.xml"/><Relationship Id="rId84" Type="http://schemas.openxmlformats.org/officeDocument/2006/relationships/tags" Target="../tags/tag2090.xml"/><Relationship Id="rId138" Type="http://schemas.openxmlformats.org/officeDocument/2006/relationships/tags" Target="../tags/tag2144.xml"/><Relationship Id="rId159" Type="http://schemas.openxmlformats.org/officeDocument/2006/relationships/tags" Target="../tags/tag2165.xml"/><Relationship Id="rId170" Type="http://schemas.openxmlformats.org/officeDocument/2006/relationships/tags" Target="../tags/tag2176.xml"/><Relationship Id="rId191" Type="http://schemas.openxmlformats.org/officeDocument/2006/relationships/tags" Target="../tags/tag2197.xml"/><Relationship Id="rId205" Type="http://schemas.openxmlformats.org/officeDocument/2006/relationships/tags" Target="../tags/tag2211.xml"/><Relationship Id="rId226" Type="http://schemas.openxmlformats.org/officeDocument/2006/relationships/tags" Target="../tags/tag2232.xml"/><Relationship Id="rId247" Type="http://schemas.openxmlformats.org/officeDocument/2006/relationships/tags" Target="../tags/tag2253.xml"/><Relationship Id="rId107" Type="http://schemas.openxmlformats.org/officeDocument/2006/relationships/tags" Target="../tags/tag2113.xml"/><Relationship Id="rId11" Type="http://schemas.openxmlformats.org/officeDocument/2006/relationships/tags" Target="../tags/tag2017.xml"/><Relationship Id="rId32" Type="http://schemas.openxmlformats.org/officeDocument/2006/relationships/tags" Target="../tags/tag2038.xml"/><Relationship Id="rId53" Type="http://schemas.openxmlformats.org/officeDocument/2006/relationships/tags" Target="../tags/tag2059.xml"/><Relationship Id="rId74" Type="http://schemas.openxmlformats.org/officeDocument/2006/relationships/tags" Target="../tags/tag2080.xml"/><Relationship Id="rId128" Type="http://schemas.openxmlformats.org/officeDocument/2006/relationships/tags" Target="../tags/tag2134.xml"/><Relationship Id="rId149" Type="http://schemas.openxmlformats.org/officeDocument/2006/relationships/tags" Target="../tags/tag2155.xml"/><Relationship Id="rId5" Type="http://schemas.openxmlformats.org/officeDocument/2006/relationships/tags" Target="../tags/tag2011.xml"/><Relationship Id="rId95" Type="http://schemas.openxmlformats.org/officeDocument/2006/relationships/tags" Target="../tags/tag2101.xml"/><Relationship Id="rId160" Type="http://schemas.openxmlformats.org/officeDocument/2006/relationships/tags" Target="../tags/tag2166.xml"/><Relationship Id="rId181" Type="http://schemas.openxmlformats.org/officeDocument/2006/relationships/tags" Target="../tags/tag2187.xml"/><Relationship Id="rId216" Type="http://schemas.openxmlformats.org/officeDocument/2006/relationships/tags" Target="../tags/tag2222.xml"/><Relationship Id="rId237" Type="http://schemas.openxmlformats.org/officeDocument/2006/relationships/tags" Target="../tags/tag2243.xml"/><Relationship Id="rId258" Type="http://schemas.openxmlformats.org/officeDocument/2006/relationships/tags" Target="../tags/tag2264.xml"/><Relationship Id="rId22" Type="http://schemas.openxmlformats.org/officeDocument/2006/relationships/tags" Target="../tags/tag2028.xml"/><Relationship Id="rId43" Type="http://schemas.openxmlformats.org/officeDocument/2006/relationships/tags" Target="../tags/tag2049.xml"/><Relationship Id="rId64" Type="http://schemas.openxmlformats.org/officeDocument/2006/relationships/tags" Target="../tags/tag2070.xml"/><Relationship Id="rId118" Type="http://schemas.openxmlformats.org/officeDocument/2006/relationships/tags" Target="../tags/tag2124.xml"/><Relationship Id="rId139" Type="http://schemas.openxmlformats.org/officeDocument/2006/relationships/tags" Target="../tags/tag2145.xml"/><Relationship Id="rId85" Type="http://schemas.openxmlformats.org/officeDocument/2006/relationships/tags" Target="../tags/tag2091.xml"/><Relationship Id="rId150" Type="http://schemas.openxmlformats.org/officeDocument/2006/relationships/tags" Target="../tags/tag2156.xml"/><Relationship Id="rId171" Type="http://schemas.openxmlformats.org/officeDocument/2006/relationships/tags" Target="../tags/tag2177.xml"/><Relationship Id="rId192" Type="http://schemas.openxmlformats.org/officeDocument/2006/relationships/tags" Target="../tags/tag2198.xml"/><Relationship Id="rId206" Type="http://schemas.openxmlformats.org/officeDocument/2006/relationships/tags" Target="../tags/tag2212.xml"/><Relationship Id="rId227" Type="http://schemas.openxmlformats.org/officeDocument/2006/relationships/tags" Target="../tags/tag2233.xml"/><Relationship Id="rId248" Type="http://schemas.openxmlformats.org/officeDocument/2006/relationships/tags" Target="../tags/tag2254.xml"/><Relationship Id="rId12" Type="http://schemas.openxmlformats.org/officeDocument/2006/relationships/tags" Target="../tags/tag2018.xml"/><Relationship Id="rId33" Type="http://schemas.openxmlformats.org/officeDocument/2006/relationships/tags" Target="../tags/tag2039.xml"/><Relationship Id="rId108" Type="http://schemas.openxmlformats.org/officeDocument/2006/relationships/tags" Target="../tags/tag2114.xml"/><Relationship Id="rId129" Type="http://schemas.openxmlformats.org/officeDocument/2006/relationships/tags" Target="../tags/tag2135.xml"/><Relationship Id="rId54" Type="http://schemas.openxmlformats.org/officeDocument/2006/relationships/tags" Target="../tags/tag2060.xml"/><Relationship Id="rId75" Type="http://schemas.openxmlformats.org/officeDocument/2006/relationships/tags" Target="../tags/tag2081.xml"/><Relationship Id="rId96" Type="http://schemas.openxmlformats.org/officeDocument/2006/relationships/tags" Target="../tags/tag2102.xml"/><Relationship Id="rId140" Type="http://schemas.openxmlformats.org/officeDocument/2006/relationships/tags" Target="../tags/tag2146.xml"/><Relationship Id="rId161" Type="http://schemas.openxmlformats.org/officeDocument/2006/relationships/tags" Target="../tags/tag2167.xml"/><Relationship Id="rId182" Type="http://schemas.openxmlformats.org/officeDocument/2006/relationships/tags" Target="../tags/tag2188.xml"/><Relationship Id="rId217" Type="http://schemas.openxmlformats.org/officeDocument/2006/relationships/tags" Target="../tags/tag2223.xml"/><Relationship Id="rId1" Type="http://schemas.openxmlformats.org/officeDocument/2006/relationships/tags" Target="../tags/tag2007.xml"/><Relationship Id="rId6" Type="http://schemas.openxmlformats.org/officeDocument/2006/relationships/tags" Target="../tags/tag2012.xml"/><Relationship Id="rId212" Type="http://schemas.openxmlformats.org/officeDocument/2006/relationships/tags" Target="../tags/tag2218.xml"/><Relationship Id="rId233" Type="http://schemas.openxmlformats.org/officeDocument/2006/relationships/tags" Target="../tags/tag2239.xml"/><Relationship Id="rId238" Type="http://schemas.openxmlformats.org/officeDocument/2006/relationships/tags" Target="../tags/tag2244.xml"/><Relationship Id="rId254" Type="http://schemas.openxmlformats.org/officeDocument/2006/relationships/tags" Target="../tags/tag2260.xml"/><Relationship Id="rId259" Type="http://schemas.openxmlformats.org/officeDocument/2006/relationships/tags" Target="../tags/tag2265.xml"/><Relationship Id="rId23" Type="http://schemas.openxmlformats.org/officeDocument/2006/relationships/tags" Target="../tags/tag2029.xml"/><Relationship Id="rId28" Type="http://schemas.openxmlformats.org/officeDocument/2006/relationships/tags" Target="../tags/tag2034.xml"/><Relationship Id="rId49" Type="http://schemas.openxmlformats.org/officeDocument/2006/relationships/tags" Target="../tags/tag2055.xml"/><Relationship Id="rId114" Type="http://schemas.openxmlformats.org/officeDocument/2006/relationships/tags" Target="../tags/tag2120.xml"/><Relationship Id="rId119" Type="http://schemas.openxmlformats.org/officeDocument/2006/relationships/tags" Target="../tags/tag2125.xml"/><Relationship Id="rId44" Type="http://schemas.openxmlformats.org/officeDocument/2006/relationships/tags" Target="../tags/tag2050.xml"/><Relationship Id="rId60" Type="http://schemas.openxmlformats.org/officeDocument/2006/relationships/tags" Target="../tags/tag2066.xml"/><Relationship Id="rId65" Type="http://schemas.openxmlformats.org/officeDocument/2006/relationships/tags" Target="../tags/tag2071.xml"/><Relationship Id="rId81" Type="http://schemas.openxmlformats.org/officeDocument/2006/relationships/tags" Target="../tags/tag2087.xml"/><Relationship Id="rId86" Type="http://schemas.openxmlformats.org/officeDocument/2006/relationships/tags" Target="../tags/tag2092.xml"/><Relationship Id="rId130" Type="http://schemas.openxmlformats.org/officeDocument/2006/relationships/tags" Target="../tags/tag2136.xml"/><Relationship Id="rId135" Type="http://schemas.openxmlformats.org/officeDocument/2006/relationships/tags" Target="../tags/tag2141.xml"/><Relationship Id="rId151" Type="http://schemas.openxmlformats.org/officeDocument/2006/relationships/tags" Target="../tags/tag2157.xml"/><Relationship Id="rId156" Type="http://schemas.openxmlformats.org/officeDocument/2006/relationships/tags" Target="../tags/tag2162.xml"/><Relationship Id="rId177" Type="http://schemas.openxmlformats.org/officeDocument/2006/relationships/tags" Target="../tags/tag2183.xml"/><Relationship Id="rId198" Type="http://schemas.openxmlformats.org/officeDocument/2006/relationships/tags" Target="../tags/tag2204.xml"/><Relationship Id="rId172" Type="http://schemas.openxmlformats.org/officeDocument/2006/relationships/tags" Target="../tags/tag2178.xml"/><Relationship Id="rId193" Type="http://schemas.openxmlformats.org/officeDocument/2006/relationships/tags" Target="../tags/tag2199.xml"/><Relationship Id="rId202" Type="http://schemas.openxmlformats.org/officeDocument/2006/relationships/tags" Target="../tags/tag2208.xml"/><Relationship Id="rId207" Type="http://schemas.openxmlformats.org/officeDocument/2006/relationships/tags" Target="../tags/tag2213.xml"/><Relationship Id="rId223" Type="http://schemas.openxmlformats.org/officeDocument/2006/relationships/tags" Target="../tags/tag2229.xml"/><Relationship Id="rId228" Type="http://schemas.openxmlformats.org/officeDocument/2006/relationships/tags" Target="../tags/tag2234.xml"/><Relationship Id="rId244" Type="http://schemas.openxmlformats.org/officeDocument/2006/relationships/tags" Target="../tags/tag2250.xml"/><Relationship Id="rId249" Type="http://schemas.openxmlformats.org/officeDocument/2006/relationships/tags" Target="../tags/tag2255.xml"/><Relationship Id="rId13" Type="http://schemas.openxmlformats.org/officeDocument/2006/relationships/tags" Target="../tags/tag2019.xml"/><Relationship Id="rId18" Type="http://schemas.openxmlformats.org/officeDocument/2006/relationships/tags" Target="../tags/tag2024.xml"/><Relationship Id="rId39" Type="http://schemas.openxmlformats.org/officeDocument/2006/relationships/tags" Target="../tags/tag2045.xml"/><Relationship Id="rId109" Type="http://schemas.openxmlformats.org/officeDocument/2006/relationships/tags" Target="../tags/tag2115.xml"/><Relationship Id="rId260" Type="http://schemas.openxmlformats.org/officeDocument/2006/relationships/tags" Target="../tags/tag2266.xml"/><Relationship Id="rId34" Type="http://schemas.openxmlformats.org/officeDocument/2006/relationships/tags" Target="../tags/tag2040.xml"/><Relationship Id="rId50" Type="http://schemas.openxmlformats.org/officeDocument/2006/relationships/tags" Target="../tags/tag2056.xml"/><Relationship Id="rId55" Type="http://schemas.openxmlformats.org/officeDocument/2006/relationships/tags" Target="../tags/tag2061.xml"/><Relationship Id="rId76" Type="http://schemas.openxmlformats.org/officeDocument/2006/relationships/tags" Target="../tags/tag2082.xml"/><Relationship Id="rId97" Type="http://schemas.openxmlformats.org/officeDocument/2006/relationships/tags" Target="../tags/tag2103.xml"/><Relationship Id="rId104" Type="http://schemas.openxmlformats.org/officeDocument/2006/relationships/tags" Target="../tags/tag2110.xml"/><Relationship Id="rId120" Type="http://schemas.openxmlformats.org/officeDocument/2006/relationships/tags" Target="../tags/tag2126.xml"/><Relationship Id="rId125" Type="http://schemas.openxmlformats.org/officeDocument/2006/relationships/tags" Target="../tags/tag2131.xml"/><Relationship Id="rId141" Type="http://schemas.openxmlformats.org/officeDocument/2006/relationships/tags" Target="../tags/tag2147.xml"/><Relationship Id="rId146" Type="http://schemas.openxmlformats.org/officeDocument/2006/relationships/tags" Target="../tags/tag2152.xml"/><Relationship Id="rId167" Type="http://schemas.openxmlformats.org/officeDocument/2006/relationships/tags" Target="../tags/tag2173.xml"/><Relationship Id="rId188" Type="http://schemas.openxmlformats.org/officeDocument/2006/relationships/tags" Target="../tags/tag2194.xml"/><Relationship Id="rId7" Type="http://schemas.openxmlformats.org/officeDocument/2006/relationships/tags" Target="../tags/tag2013.xml"/><Relationship Id="rId71" Type="http://schemas.openxmlformats.org/officeDocument/2006/relationships/tags" Target="../tags/tag2077.xml"/><Relationship Id="rId92" Type="http://schemas.openxmlformats.org/officeDocument/2006/relationships/tags" Target="../tags/tag2098.xml"/><Relationship Id="rId162" Type="http://schemas.openxmlformats.org/officeDocument/2006/relationships/tags" Target="../tags/tag2168.xml"/><Relationship Id="rId183" Type="http://schemas.openxmlformats.org/officeDocument/2006/relationships/tags" Target="../tags/tag2189.xml"/><Relationship Id="rId213" Type="http://schemas.openxmlformats.org/officeDocument/2006/relationships/tags" Target="../tags/tag2219.xml"/><Relationship Id="rId218" Type="http://schemas.openxmlformats.org/officeDocument/2006/relationships/tags" Target="../tags/tag2224.xml"/><Relationship Id="rId234" Type="http://schemas.openxmlformats.org/officeDocument/2006/relationships/tags" Target="../tags/tag2240.xml"/><Relationship Id="rId239" Type="http://schemas.openxmlformats.org/officeDocument/2006/relationships/tags" Target="../tags/tag2245.xml"/><Relationship Id="rId2" Type="http://schemas.openxmlformats.org/officeDocument/2006/relationships/tags" Target="../tags/tag2008.xml"/><Relationship Id="rId29" Type="http://schemas.openxmlformats.org/officeDocument/2006/relationships/tags" Target="../tags/tag2035.xml"/><Relationship Id="rId250" Type="http://schemas.openxmlformats.org/officeDocument/2006/relationships/tags" Target="../tags/tag2256.xml"/><Relationship Id="rId255" Type="http://schemas.openxmlformats.org/officeDocument/2006/relationships/tags" Target="../tags/tag2261.xml"/><Relationship Id="rId24" Type="http://schemas.openxmlformats.org/officeDocument/2006/relationships/tags" Target="../tags/tag2030.xml"/><Relationship Id="rId40" Type="http://schemas.openxmlformats.org/officeDocument/2006/relationships/tags" Target="../tags/tag2046.xml"/><Relationship Id="rId45" Type="http://schemas.openxmlformats.org/officeDocument/2006/relationships/tags" Target="../tags/tag2051.xml"/><Relationship Id="rId66" Type="http://schemas.openxmlformats.org/officeDocument/2006/relationships/tags" Target="../tags/tag2072.xml"/><Relationship Id="rId87" Type="http://schemas.openxmlformats.org/officeDocument/2006/relationships/tags" Target="../tags/tag2093.xml"/><Relationship Id="rId110" Type="http://schemas.openxmlformats.org/officeDocument/2006/relationships/tags" Target="../tags/tag2116.xml"/><Relationship Id="rId115" Type="http://schemas.openxmlformats.org/officeDocument/2006/relationships/tags" Target="../tags/tag2121.xml"/><Relationship Id="rId131" Type="http://schemas.openxmlformats.org/officeDocument/2006/relationships/tags" Target="../tags/tag2137.xml"/><Relationship Id="rId136" Type="http://schemas.openxmlformats.org/officeDocument/2006/relationships/tags" Target="../tags/tag2142.xml"/><Relationship Id="rId157" Type="http://schemas.openxmlformats.org/officeDocument/2006/relationships/tags" Target="../tags/tag2163.xml"/><Relationship Id="rId178" Type="http://schemas.openxmlformats.org/officeDocument/2006/relationships/tags" Target="../tags/tag2184.xml"/><Relationship Id="rId61" Type="http://schemas.openxmlformats.org/officeDocument/2006/relationships/tags" Target="../tags/tag2067.xml"/><Relationship Id="rId82" Type="http://schemas.openxmlformats.org/officeDocument/2006/relationships/tags" Target="../tags/tag2088.xml"/><Relationship Id="rId152" Type="http://schemas.openxmlformats.org/officeDocument/2006/relationships/tags" Target="../tags/tag2158.xml"/><Relationship Id="rId173" Type="http://schemas.openxmlformats.org/officeDocument/2006/relationships/tags" Target="../tags/tag2179.xml"/><Relationship Id="rId194" Type="http://schemas.openxmlformats.org/officeDocument/2006/relationships/tags" Target="../tags/tag2200.xml"/><Relationship Id="rId199" Type="http://schemas.openxmlformats.org/officeDocument/2006/relationships/tags" Target="../tags/tag2205.xml"/><Relationship Id="rId203" Type="http://schemas.openxmlformats.org/officeDocument/2006/relationships/tags" Target="../tags/tag2209.xml"/><Relationship Id="rId208" Type="http://schemas.openxmlformats.org/officeDocument/2006/relationships/tags" Target="../tags/tag2214.xml"/><Relationship Id="rId229" Type="http://schemas.openxmlformats.org/officeDocument/2006/relationships/tags" Target="../tags/tag2235.xml"/><Relationship Id="rId19" Type="http://schemas.openxmlformats.org/officeDocument/2006/relationships/tags" Target="../tags/tag2025.xml"/><Relationship Id="rId224" Type="http://schemas.openxmlformats.org/officeDocument/2006/relationships/tags" Target="../tags/tag2230.xml"/><Relationship Id="rId240" Type="http://schemas.openxmlformats.org/officeDocument/2006/relationships/tags" Target="../tags/tag2246.xml"/><Relationship Id="rId245" Type="http://schemas.openxmlformats.org/officeDocument/2006/relationships/tags" Target="../tags/tag2251.xml"/><Relationship Id="rId261" Type="http://schemas.openxmlformats.org/officeDocument/2006/relationships/tags" Target="../tags/tag2267.xml"/><Relationship Id="rId14" Type="http://schemas.openxmlformats.org/officeDocument/2006/relationships/tags" Target="../tags/tag2020.xml"/><Relationship Id="rId30" Type="http://schemas.openxmlformats.org/officeDocument/2006/relationships/tags" Target="../tags/tag2036.xml"/><Relationship Id="rId35" Type="http://schemas.openxmlformats.org/officeDocument/2006/relationships/tags" Target="../tags/tag2041.xml"/><Relationship Id="rId56" Type="http://schemas.openxmlformats.org/officeDocument/2006/relationships/tags" Target="../tags/tag2062.xml"/><Relationship Id="rId77" Type="http://schemas.openxmlformats.org/officeDocument/2006/relationships/tags" Target="../tags/tag2083.xml"/><Relationship Id="rId100" Type="http://schemas.openxmlformats.org/officeDocument/2006/relationships/tags" Target="../tags/tag2106.xml"/><Relationship Id="rId105" Type="http://schemas.openxmlformats.org/officeDocument/2006/relationships/tags" Target="../tags/tag2111.xml"/><Relationship Id="rId126" Type="http://schemas.openxmlformats.org/officeDocument/2006/relationships/tags" Target="../tags/tag2132.xml"/><Relationship Id="rId147" Type="http://schemas.openxmlformats.org/officeDocument/2006/relationships/tags" Target="../tags/tag2153.xml"/><Relationship Id="rId168" Type="http://schemas.openxmlformats.org/officeDocument/2006/relationships/tags" Target="../tags/tag2174.xml"/><Relationship Id="rId8" Type="http://schemas.openxmlformats.org/officeDocument/2006/relationships/tags" Target="../tags/tag2014.xml"/><Relationship Id="rId51" Type="http://schemas.openxmlformats.org/officeDocument/2006/relationships/tags" Target="../tags/tag2057.xml"/><Relationship Id="rId72" Type="http://schemas.openxmlformats.org/officeDocument/2006/relationships/tags" Target="../tags/tag2078.xml"/><Relationship Id="rId93" Type="http://schemas.openxmlformats.org/officeDocument/2006/relationships/tags" Target="../tags/tag2099.xml"/><Relationship Id="rId98" Type="http://schemas.openxmlformats.org/officeDocument/2006/relationships/tags" Target="../tags/tag2104.xml"/><Relationship Id="rId121" Type="http://schemas.openxmlformats.org/officeDocument/2006/relationships/tags" Target="../tags/tag2127.xml"/><Relationship Id="rId142" Type="http://schemas.openxmlformats.org/officeDocument/2006/relationships/tags" Target="../tags/tag2148.xml"/><Relationship Id="rId163" Type="http://schemas.openxmlformats.org/officeDocument/2006/relationships/tags" Target="../tags/tag2169.xml"/><Relationship Id="rId184" Type="http://schemas.openxmlformats.org/officeDocument/2006/relationships/tags" Target="../tags/tag2190.xml"/><Relationship Id="rId189" Type="http://schemas.openxmlformats.org/officeDocument/2006/relationships/tags" Target="../tags/tag2195.xml"/><Relationship Id="rId219" Type="http://schemas.openxmlformats.org/officeDocument/2006/relationships/tags" Target="../tags/tag2225.xml"/><Relationship Id="rId3" Type="http://schemas.openxmlformats.org/officeDocument/2006/relationships/tags" Target="../tags/tag2009.xml"/><Relationship Id="rId214" Type="http://schemas.openxmlformats.org/officeDocument/2006/relationships/tags" Target="../tags/tag2220.xml"/><Relationship Id="rId230" Type="http://schemas.openxmlformats.org/officeDocument/2006/relationships/tags" Target="../tags/tag2236.xml"/><Relationship Id="rId235" Type="http://schemas.openxmlformats.org/officeDocument/2006/relationships/tags" Target="../tags/tag2241.xml"/><Relationship Id="rId251" Type="http://schemas.openxmlformats.org/officeDocument/2006/relationships/tags" Target="../tags/tag2257.xml"/><Relationship Id="rId256" Type="http://schemas.openxmlformats.org/officeDocument/2006/relationships/tags" Target="../tags/tag2262.xml"/><Relationship Id="rId25" Type="http://schemas.openxmlformats.org/officeDocument/2006/relationships/tags" Target="../tags/tag2031.xml"/><Relationship Id="rId46" Type="http://schemas.openxmlformats.org/officeDocument/2006/relationships/tags" Target="../tags/tag2052.xml"/><Relationship Id="rId67" Type="http://schemas.openxmlformats.org/officeDocument/2006/relationships/tags" Target="../tags/tag2073.xml"/><Relationship Id="rId116" Type="http://schemas.openxmlformats.org/officeDocument/2006/relationships/tags" Target="../tags/tag2122.xml"/><Relationship Id="rId137" Type="http://schemas.openxmlformats.org/officeDocument/2006/relationships/tags" Target="../tags/tag2143.xml"/><Relationship Id="rId158" Type="http://schemas.openxmlformats.org/officeDocument/2006/relationships/tags" Target="../tags/tag2164.xml"/><Relationship Id="rId20" Type="http://schemas.openxmlformats.org/officeDocument/2006/relationships/tags" Target="../tags/tag2026.xml"/><Relationship Id="rId41" Type="http://schemas.openxmlformats.org/officeDocument/2006/relationships/tags" Target="../tags/tag2047.xml"/><Relationship Id="rId62" Type="http://schemas.openxmlformats.org/officeDocument/2006/relationships/tags" Target="../tags/tag2068.xml"/><Relationship Id="rId83" Type="http://schemas.openxmlformats.org/officeDocument/2006/relationships/tags" Target="../tags/tag2089.xml"/><Relationship Id="rId88" Type="http://schemas.openxmlformats.org/officeDocument/2006/relationships/tags" Target="../tags/tag2094.xml"/><Relationship Id="rId111" Type="http://schemas.openxmlformats.org/officeDocument/2006/relationships/tags" Target="../tags/tag2117.xml"/><Relationship Id="rId132" Type="http://schemas.openxmlformats.org/officeDocument/2006/relationships/tags" Target="../tags/tag2138.xml"/><Relationship Id="rId153" Type="http://schemas.openxmlformats.org/officeDocument/2006/relationships/tags" Target="../tags/tag2159.xml"/><Relationship Id="rId174" Type="http://schemas.openxmlformats.org/officeDocument/2006/relationships/tags" Target="../tags/tag2180.xml"/><Relationship Id="rId179" Type="http://schemas.openxmlformats.org/officeDocument/2006/relationships/tags" Target="../tags/tag2185.xml"/><Relationship Id="rId195" Type="http://schemas.openxmlformats.org/officeDocument/2006/relationships/tags" Target="../tags/tag2201.xml"/><Relationship Id="rId209" Type="http://schemas.openxmlformats.org/officeDocument/2006/relationships/tags" Target="../tags/tag2215.xml"/><Relationship Id="rId190" Type="http://schemas.openxmlformats.org/officeDocument/2006/relationships/tags" Target="../tags/tag2196.xml"/><Relationship Id="rId204" Type="http://schemas.openxmlformats.org/officeDocument/2006/relationships/tags" Target="../tags/tag2210.xml"/><Relationship Id="rId220" Type="http://schemas.openxmlformats.org/officeDocument/2006/relationships/tags" Target="../tags/tag2226.xml"/><Relationship Id="rId225" Type="http://schemas.openxmlformats.org/officeDocument/2006/relationships/tags" Target="../tags/tag2231.xml"/><Relationship Id="rId241" Type="http://schemas.openxmlformats.org/officeDocument/2006/relationships/tags" Target="../tags/tag2247.xml"/><Relationship Id="rId246" Type="http://schemas.openxmlformats.org/officeDocument/2006/relationships/tags" Target="../tags/tag2252.xml"/><Relationship Id="rId15" Type="http://schemas.openxmlformats.org/officeDocument/2006/relationships/tags" Target="../tags/tag2021.xml"/><Relationship Id="rId36" Type="http://schemas.openxmlformats.org/officeDocument/2006/relationships/tags" Target="../tags/tag2042.xml"/><Relationship Id="rId57" Type="http://schemas.openxmlformats.org/officeDocument/2006/relationships/tags" Target="../tags/tag2063.xml"/><Relationship Id="rId106" Type="http://schemas.openxmlformats.org/officeDocument/2006/relationships/tags" Target="../tags/tag2112.xml"/><Relationship Id="rId127" Type="http://schemas.openxmlformats.org/officeDocument/2006/relationships/tags" Target="../tags/tag2133.xml"/><Relationship Id="rId262" Type="http://schemas.openxmlformats.org/officeDocument/2006/relationships/tags" Target="../tags/tag2268.xml"/><Relationship Id="rId10" Type="http://schemas.openxmlformats.org/officeDocument/2006/relationships/tags" Target="../tags/tag2016.xml"/><Relationship Id="rId31" Type="http://schemas.openxmlformats.org/officeDocument/2006/relationships/tags" Target="../tags/tag2037.xml"/><Relationship Id="rId52" Type="http://schemas.openxmlformats.org/officeDocument/2006/relationships/tags" Target="../tags/tag2058.xml"/><Relationship Id="rId73" Type="http://schemas.openxmlformats.org/officeDocument/2006/relationships/tags" Target="../tags/tag2079.xml"/><Relationship Id="rId78" Type="http://schemas.openxmlformats.org/officeDocument/2006/relationships/tags" Target="../tags/tag2084.xml"/><Relationship Id="rId94" Type="http://schemas.openxmlformats.org/officeDocument/2006/relationships/tags" Target="../tags/tag2100.xml"/><Relationship Id="rId99" Type="http://schemas.openxmlformats.org/officeDocument/2006/relationships/tags" Target="../tags/tag2105.xml"/><Relationship Id="rId101" Type="http://schemas.openxmlformats.org/officeDocument/2006/relationships/tags" Target="../tags/tag2107.xml"/><Relationship Id="rId122" Type="http://schemas.openxmlformats.org/officeDocument/2006/relationships/tags" Target="../tags/tag2128.xml"/><Relationship Id="rId143" Type="http://schemas.openxmlformats.org/officeDocument/2006/relationships/tags" Target="../tags/tag2149.xml"/><Relationship Id="rId148" Type="http://schemas.openxmlformats.org/officeDocument/2006/relationships/tags" Target="../tags/tag2154.xml"/><Relationship Id="rId164" Type="http://schemas.openxmlformats.org/officeDocument/2006/relationships/tags" Target="../tags/tag2170.xml"/><Relationship Id="rId169" Type="http://schemas.openxmlformats.org/officeDocument/2006/relationships/tags" Target="../tags/tag2175.xml"/><Relationship Id="rId185" Type="http://schemas.openxmlformats.org/officeDocument/2006/relationships/tags" Target="../tags/tag2191.xml"/><Relationship Id="rId4" Type="http://schemas.openxmlformats.org/officeDocument/2006/relationships/tags" Target="../tags/tag2010.xml"/><Relationship Id="rId9" Type="http://schemas.openxmlformats.org/officeDocument/2006/relationships/tags" Target="../tags/tag2015.xml"/><Relationship Id="rId180" Type="http://schemas.openxmlformats.org/officeDocument/2006/relationships/tags" Target="../tags/tag2186.xml"/><Relationship Id="rId210" Type="http://schemas.openxmlformats.org/officeDocument/2006/relationships/tags" Target="../tags/tag2216.xml"/><Relationship Id="rId215" Type="http://schemas.openxmlformats.org/officeDocument/2006/relationships/tags" Target="../tags/tag2221.xml"/><Relationship Id="rId236" Type="http://schemas.openxmlformats.org/officeDocument/2006/relationships/tags" Target="../tags/tag2242.xml"/><Relationship Id="rId257" Type="http://schemas.openxmlformats.org/officeDocument/2006/relationships/tags" Target="../tags/tag2263.xml"/><Relationship Id="rId26" Type="http://schemas.openxmlformats.org/officeDocument/2006/relationships/tags" Target="../tags/tag2032.xml"/><Relationship Id="rId231" Type="http://schemas.openxmlformats.org/officeDocument/2006/relationships/tags" Target="../tags/tag2237.xml"/><Relationship Id="rId252" Type="http://schemas.openxmlformats.org/officeDocument/2006/relationships/tags" Target="../tags/tag2258.xml"/><Relationship Id="rId47" Type="http://schemas.openxmlformats.org/officeDocument/2006/relationships/tags" Target="../tags/tag2053.xml"/><Relationship Id="rId68" Type="http://schemas.openxmlformats.org/officeDocument/2006/relationships/tags" Target="../tags/tag2074.xml"/><Relationship Id="rId89" Type="http://schemas.openxmlformats.org/officeDocument/2006/relationships/tags" Target="../tags/tag2095.xml"/><Relationship Id="rId112" Type="http://schemas.openxmlformats.org/officeDocument/2006/relationships/tags" Target="../tags/tag2118.xml"/><Relationship Id="rId133" Type="http://schemas.openxmlformats.org/officeDocument/2006/relationships/tags" Target="../tags/tag2139.xml"/><Relationship Id="rId154" Type="http://schemas.openxmlformats.org/officeDocument/2006/relationships/tags" Target="../tags/tag2160.xml"/><Relationship Id="rId175" Type="http://schemas.openxmlformats.org/officeDocument/2006/relationships/tags" Target="../tags/tag2181.xml"/><Relationship Id="rId196" Type="http://schemas.openxmlformats.org/officeDocument/2006/relationships/tags" Target="../tags/tag2202.xml"/><Relationship Id="rId200" Type="http://schemas.openxmlformats.org/officeDocument/2006/relationships/tags" Target="../tags/tag2206.xml"/><Relationship Id="rId16" Type="http://schemas.openxmlformats.org/officeDocument/2006/relationships/tags" Target="../tags/tag2022.xml"/><Relationship Id="rId221" Type="http://schemas.openxmlformats.org/officeDocument/2006/relationships/tags" Target="../tags/tag2227.xml"/><Relationship Id="rId242" Type="http://schemas.openxmlformats.org/officeDocument/2006/relationships/tags" Target="../tags/tag2248.xml"/><Relationship Id="rId263" Type="http://schemas.openxmlformats.org/officeDocument/2006/relationships/slideLayout" Target="../slideLayouts/slideLayout1.xml"/><Relationship Id="rId37" Type="http://schemas.openxmlformats.org/officeDocument/2006/relationships/tags" Target="../tags/tag2043.xml"/><Relationship Id="rId58" Type="http://schemas.openxmlformats.org/officeDocument/2006/relationships/tags" Target="../tags/tag2064.xml"/><Relationship Id="rId79" Type="http://schemas.openxmlformats.org/officeDocument/2006/relationships/tags" Target="../tags/tag2085.xml"/><Relationship Id="rId102" Type="http://schemas.openxmlformats.org/officeDocument/2006/relationships/tags" Target="../tags/tag2108.xml"/><Relationship Id="rId123" Type="http://schemas.openxmlformats.org/officeDocument/2006/relationships/tags" Target="../tags/tag2129.xml"/><Relationship Id="rId144" Type="http://schemas.openxmlformats.org/officeDocument/2006/relationships/tags" Target="../tags/tag2150.xml"/><Relationship Id="rId90" Type="http://schemas.openxmlformats.org/officeDocument/2006/relationships/tags" Target="../tags/tag2096.xml"/><Relationship Id="rId165" Type="http://schemas.openxmlformats.org/officeDocument/2006/relationships/tags" Target="../tags/tag2171.xml"/><Relationship Id="rId186" Type="http://schemas.openxmlformats.org/officeDocument/2006/relationships/tags" Target="../tags/tag2192.xml"/><Relationship Id="rId211" Type="http://schemas.openxmlformats.org/officeDocument/2006/relationships/tags" Target="../tags/tag2217.xml"/><Relationship Id="rId232" Type="http://schemas.openxmlformats.org/officeDocument/2006/relationships/tags" Target="../tags/tag2238.xml"/><Relationship Id="rId253" Type="http://schemas.openxmlformats.org/officeDocument/2006/relationships/tags" Target="../tags/tag2259.xml"/><Relationship Id="rId27" Type="http://schemas.openxmlformats.org/officeDocument/2006/relationships/tags" Target="../tags/tag2033.xml"/><Relationship Id="rId48" Type="http://schemas.openxmlformats.org/officeDocument/2006/relationships/tags" Target="../tags/tag2054.xml"/><Relationship Id="rId69" Type="http://schemas.openxmlformats.org/officeDocument/2006/relationships/tags" Target="../tags/tag2075.xml"/><Relationship Id="rId113" Type="http://schemas.openxmlformats.org/officeDocument/2006/relationships/tags" Target="../tags/tag2119.xml"/><Relationship Id="rId134" Type="http://schemas.openxmlformats.org/officeDocument/2006/relationships/tags" Target="../tags/tag2140.xml"/><Relationship Id="rId80" Type="http://schemas.openxmlformats.org/officeDocument/2006/relationships/tags" Target="../tags/tag2086.xml"/><Relationship Id="rId155" Type="http://schemas.openxmlformats.org/officeDocument/2006/relationships/tags" Target="../tags/tag2161.xml"/><Relationship Id="rId176" Type="http://schemas.openxmlformats.org/officeDocument/2006/relationships/tags" Target="../tags/tag2182.xml"/><Relationship Id="rId197" Type="http://schemas.openxmlformats.org/officeDocument/2006/relationships/tags" Target="../tags/tag2203.xml"/><Relationship Id="rId201" Type="http://schemas.openxmlformats.org/officeDocument/2006/relationships/tags" Target="../tags/tag2207.xml"/><Relationship Id="rId222" Type="http://schemas.openxmlformats.org/officeDocument/2006/relationships/tags" Target="../tags/tag2228.xml"/><Relationship Id="rId243" Type="http://schemas.openxmlformats.org/officeDocument/2006/relationships/tags" Target="../tags/tag2249.xml"/><Relationship Id="rId17" Type="http://schemas.openxmlformats.org/officeDocument/2006/relationships/tags" Target="../tags/tag2023.xml"/><Relationship Id="rId38" Type="http://schemas.openxmlformats.org/officeDocument/2006/relationships/tags" Target="../tags/tag2044.xml"/><Relationship Id="rId59" Type="http://schemas.openxmlformats.org/officeDocument/2006/relationships/tags" Target="../tags/tag2065.xml"/><Relationship Id="rId103" Type="http://schemas.openxmlformats.org/officeDocument/2006/relationships/tags" Target="../tags/tag2109.xml"/><Relationship Id="rId124" Type="http://schemas.openxmlformats.org/officeDocument/2006/relationships/tags" Target="../tags/tag2130.xml"/><Relationship Id="rId70" Type="http://schemas.openxmlformats.org/officeDocument/2006/relationships/tags" Target="../tags/tag2076.xml"/><Relationship Id="rId91" Type="http://schemas.openxmlformats.org/officeDocument/2006/relationships/tags" Target="../tags/tag2097.xml"/><Relationship Id="rId145" Type="http://schemas.openxmlformats.org/officeDocument/2006/relationships/tags" Target="../tags/tag2151.xml"/><Relationship Id="rId166" Type="http://schemas.openxmlformats.org/officeDocument/2006/relationships/tags" Target="../tags/tag2172.xml"/><Relationship Id="rId187" Type="http://schemas.openxmlformats.org/officeDocument/2006/relationships/tags" Target="../tags/tag219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294.xml"/><Relationship Id="rId117" Type="http://schemas.openxmlformats.org/officeDocument/2006/relationships/tags" Target="../tags/tag2385.xml"/><Relationship Id="rId21" Type="http://schemas.openxmlformats.org/officeDocument/2006/relationships/tags" Target="../tags/tag2289.xml"/><Relationship Id="rId42" Type="http://schemas.openxmlformats.org/officeDocument/2006/relationships/tags" Target="../tags/tag2310.xml"/><Relationship Id="rId47" Type="http://schemas.openxmlformats.org/officeDocument/2006/relationships/tags" Target="../tags/tag2315.xml"/><Relationship Id="rId63" Type="http://schemas.openxmlformats.org/officeDocument/2006/relationships/tags" Target="../tags/tag2331.xml"/><Relationship Id="rId68" Type="http://schemas.openxmlformats.org/officeDocument/2006/relationships/tags" Target="../tags/tag2336.xml"/><Relationship Id="rId84" Type="http://schemas.openxmlformats.org/officeDocument/2006/relationships/tags" Target="../tags/tag2352.xml"/><Relationship Id="rId89" Type="http://schemas.openxmlformats.org/officeDocument/2006/relationships/tags" Target="../tags/tag2357.xml"/><Relationship Id="rId112" Type="http://schemas.openxmlformats.org/officeDocument/2006/relationships/tags" Target="../tags/tag2380.xml"/><Relationship Id="rId133" Type="http://schemas.openxmlformats.org/officeDocument/2006/relationships/tags" Target="../tags/tag2401.xml"/><Relationship Id="rId138" Type="http://schemas.openxmlformats.org/officeDocument/2006/relationships/tags" Target="../tags/tag2406.xml"/><Relationship Id="rId154" Type="http://schemas.openxmlformats.org/officeDocument/2006/relationships/tags" Target="../tags/tag2422.xml"/><Relationship Id="rId159" Type="http://schemas.openxmlformats.org/officeDocument/2006/relationships/tags" Target="../tags/tag2427.xml"/><Relationship Id="rId16" Type="http://schemas.openxmlformats.org/officeDocument/2006/relationships/tags" Target="../tags/tag2284.xml"/><Relationship Id="rId107" Type="http://schemas.openxmlformats.org/officeDocument/2006/relationships/tags" Target="../tags/tag2375.xml"/><Relationship Id="rId11" Type="http://schemas.openxmlformats.org/officeDocument/2006/relationships/tags" Target="../tags/tag2279.xml"/><Relationship Id="rId32" Type="http://schemas.openxmlformats.org/officeDocument/2006/relationships/tags" Target="../tags/tag2300.xml"/><Relationship Id="rId37" Type="http://schemas.openxmlformats.org/officeDocument/2006/relationships/tags" Target="../tags/tag2305.xml"/><Relationship Id="rId53" Type="http://schemas.openxmlformats.org/officeDocument/2006/relationships/tags" Target="../tags/tag2321.xml"/><Relationship Id="rId58" Type="http://schemas.openxmlformats.org/officeDocument/2006/relationships/tags" Target="../tags/tag2326.xml"/><Relationship Id="rId74" Type="http://schemas.openxmlformats.org/officeDocument/2006/relationships/tags" Target="../tags/tag2342.xml"/><Relationship Id="rId79" Type="http://schemas.openxmlformats.org/officeDocument/2006/relationships/tags" Target="../tags/tag2347.xml"/><Relationship Id="rId102" Type="http://schemas.openxmlformats.org/officeDocument/2006/relationships/tags" Target="../tags/tag2370.xml"/><Relationship Id="rId123" Type="http://schemas.openxmlformats.org/officeDocument/2006/relationships/tags" Target="../tags/tag2391.xml"/><Relationship Id="rId128" Type="http://schemas.openxmlformats.org/officeDocument/2006/relationships/tags" Target="../tags/tag2396.xml"/><Relationship Id="rId144" Type="http://schemas.openxmlformats.org/officeDocument/2006/relationships/tags" Target="../tags/tag2412.xml"/><Relationship Id="rId149" Type="http://schemas.openxmlformats.org/officeDocument/2006/relationships/tags" Target="../tags/tag2417.xml"/><Relationship Id="rId5" Type="http://schemas.openxmlformats.org/officeDocument/2006/relationships/tags" Target="../tags/tag2273.xml"/><Relationship Id="rId90" Type="http://schemas.openxmlformats.org/officeDocument/2006/relationships/tags" Target="../tags/tag2358.xml"/><Relationship Id="rId95" Type="http://schemas.openxmlformats.org/officeDocument/2006/relationships/tags" Target="../tags/tag2363.xml"/><Relationship Id="rId160" Type="http://schemas.openxmlformats.org/officeDocument/2006/relationships/tags" Target="../tags/tag2428.xml"/><Relationship Id="rId22" Type="http://schemas.openxmlformats.org/officeDocument/2006/relationships/tags" Target="../tags/tag2290.xml"/><Relationship Id="rId27" Type="http://schemas.openxmlformats.org/officeDocument/2006/relationships/tags" Target="../tags/tag2295.xml"/><Relationship Id="rId43" Type="http://schemas.openxmlformats.org/officeDocument/2006/relationships/tags" Target="../tags/tag2311.xml"/><Relationship Id="rId48" Type="http://schemas.openxmlformats.org/officeDocument/2006/relationships/tags" Target="../tags/tag2316.xml"/><Relationship Id="rId64" Type="http://schemas.openxmlformats.org/officeDocument/2006/relationships/tags" Target="../tags/tag2332.xml"/><Relationship Id="rId69" Type="http://schemas.openxmlformats.org/officeDocument/2006/relationships/tags" Target="../tags/tag2337.xml"/><Relationship Id="rId113" Type="http://schemas.openxmlformats.org/officeDocument/2006/relationships/tags" Target="../tags/tag2381.xml"/><Relationship Id="rId118" Type="http://schemas.openxmlformats.org/officeDocument/2006/relationships/tags" Target="../tags/tag2386.xml"/><Relationship Id="rId134" Type="http://schemas.openxmlformats.org/officeDocument/2006/relationships/tags" Target="../tags/tag2402.xml"/><Relationship Id="rId139" Type="http://schemas.openxmlformats.org/officeDocument/2006/relationships/tags" Target="../tags/tag2407.xml"/><Relationship Id="rId80" Type="http://schemas.openxmlformats.org/officeDocument/2006/relationships/tags" Target="../tags/tag2348.xml"/><Relationship Id="rId85" Type="http://schemas.openxmlformats.org/officeDocument/2006/relationships/tags" Target="../tags/tag2353.xml"/><Relationship Id="rId150" Type="http://schemas.openxmlformats.org/officeDocument/2006/relationships/tags" Target="../tags/tag2418.xml"/><Relationship Id="rId155" Type="http://schemas.openxmlformats.org/officeDocument/2006/relationships/tags" Target="../tags/tag2423.xml"/><Relationship Id="rId12" Type="http://schemas.openxmlformats.org/officeDocument/2006/relationships/tags" Target="../tags/tag2280.xml"/><Relationship Id="rId17" Type="http://schemas.openxmlformats.org/officeDocument/2006/relationships/tags" Target="../tags/tag2285.xml"/><Relationship Id="rId33" Type="http://schemas.openxmlformats.org/officeDocument/2006/relationships/tags" Target="../tags/tag2301.xml"/><Relationship Id="rId38" Type="http://schemas.openxmlformats.org/officeDocument/2006/relationships/tags" Target="../tags/tag2306.xml"/><Relationship Id="rId59" Type="http://schemas.openxmlformats.org/officeDocument/2006/relationships/tags" Target="../tags/tag2327.xml"/><Relationship Id="rId103" Type="http://schemas.openxmlformats.org/officeDocument/2006/relationships/tags" Target="../tags/tag2371.xml"/><Relationship Id="rId108" Type="http://schemas.openxmlformats.org/officeDocument/2006/relationships/tags" Target="../tags/tag2376.xml"/><Relationship Id="rId124" Type="http://schemas.openxmlformats.org/officeDocument/2006/relationships/tags" Target="../tags/tag2392.xml"/><Relationship Id="rId129" Type="http://schemas.openxmlformats.org/officeDocument/2006/relationships/tags" Target="../tags/tag2397.xml"/><Relationship Id="rId54" Type="http://schemas.openxmlformats.org/officeDocument/2006/relationships/tags" Target="../tags/tag2322.xml"/><Relationship Id="rId70" Type="http://schemas.openxmlformats.org/officeDocument/2006/relationships/tags" Target="../tags/tag2338.xml"/><Relationship Id="rId75" Type="http://schemas.openxmlformats.org/officeDocument/2006/relationships/tags" Target="../tags/tag2343.xml"/><Relationship Id="rId91" Type="http://schemas.openxmlformats.org/officeDocument/2006/relationships/tags" Target="../tags/tag2359.xml"/><Relationship Id="rId96" Type="http://schemas.openxmlformats.org/officeDocument/2006/relationships/tags" Target="../tags/tag2364.xml"/><Relationship Id="rId140" Type="http://schemas.openxmlformats.org/officeDocument/2006/relationships/tags" Target="../tags/tag2408.xml"/><Relationship Id="rId145" Type="http://schemas.openxmlformats.org/officeDocument/2006/relationships/tags" Target="../tags/tag2413.xml"/><Relationship Id="rId161" Type="http://schemas.openxmlformats.org/officeDocument/2006/relationships/tags" Target="../tags/tag2429.xml"/><Relationship Id="rId1" Type="http://schemas.openxmlformats.org/officeDocument/2006/relationships/tags" Target="../tags/tag2269.xml"/><Relationship Id="rId6" Type="http://schemas.openxmlformats.org/officeDocument/2006/relationships/tags" Target="../tags/tag2274.xml"/><Relationship Id="rId15" Type="http://schemas.openxmlformats.org/officeDocument/2006/relationships/tags" Target="../tags/tag2283.xml"/><Relationship Id="rId23" Type="http://schemas.openxmlformats.org/officeDocument/2006/relationships/tags" Target="../tags/tag2291.xml"/><Relationship Id="rId28" Type="http://schemas.openxmlformats.org/officeDocument/2006/relationships/tags" Target="../tags/tag2296.xml"/><Relationship Id="rId36" Type="http://schemas.openxmlformats.org/officeDocument/2006/relationships/tags" Target="../tags/tag2304.xml"/><Relationship Id="rId49" Type="http://schemas.openxmlformats.org/officeDocument/2006/relationships/tags" Target="../tags/tag2317.xml"/><Relationship Id="rId57" Type="http://schemas.openxmlformats.org/officeDocument/2006/relationships/tags" Target="../tags/tag2325.xml"/><Relationship Id="rId106" Type="http://schemas.openxmlformats.org/officeDocument/2006/relationships/tags" Target="../tags/tag2374.xml"/><Relationship Id="rId114" Type="http://schemas.openxmlformats.org/officeDocument/2006/relationships/tags" Target="../tags/tag2382.xml"/><Relationship Id="rId119" Type="http://schemas.openxmlformats.org/officeDocument/2006/relationships/tags" Target="../tags/tag2387.xml"/><Relationship Id="rId127" Type="http://schemas.openxmlformats.org/officeDocument/2006/relationships/tags" Target="../tags/tag2395.xml"/><Relationship Id="rId10" Type="http://schemas.openxmlformats.org/officeDocument/2006/relationships/tags" Target="../tags/tag2278.xml"/><Relationship Id="rId31" Type="http://schemas.openxmlformats.org/officeDocument/2006/relationships/tags" Target="../tags/tag2299.xml"/><Relationship Id="rId44" Type="http://schemas.openxmlformats.org/officeDocument/2006/relationships/tags" Target="../tags/tag2312.xml"/><Relationship Id="rId52" Type="http://schemas.openxmlformats.org/officeDocument/2006/relationships/tags" Target="../tags/tag2320.xml"/><Relationship Id="rId60" Type="http://schemas.openxmlformats.org/officeDocument/2006/relationships/tags" Target="../tags/tag2328.xml"/><Relationship Id="rId65" Type="http://schemas.openxmlformats.org/officeDocument/2006/relationships/tags" Target="../tags/tag2333.xml"/><Relationship Id="rId73" Type="http://schemas.openxmlformats.org/officeDocument/2006/relationships/tags" Target="../tags/tag2341.xml"/><Relationship Id="rId78" Type="http://schemas.openxmlformats.org/officeDocument/2006/relationships/tags" Target="../tags/tag2346.xml"/><Relationship Id="rId81" Type="http://schemas.openxmlformats.org/officeDocument/2006/relationships/tags" Target="../tags/tag2349.xml"/><Relationship Id="rId86" Type="http://schemas.openxmlformats.org/officeDocument/2006/relationships/tags" Target="../tags/tag2354.xml"/><Relationship Id="rId94" Type="http://schemas.openxmlformats.org/officeDocument/2006/relationships/tags" Target="../tags/tag2362.xml"/><Relationship Id="rId99" Type="http://schemas.openxmlformats.org/officeDocument/2006/relationships/tags" Target="../tags/tag2367.xml"/><Relationship Id="rId101" Type="http://schemas.openxmlformats.org/officeDocument/2006/relationships/tags" Target="../tags/tag2369.xml"/><Relationship Id="rId122" Type="http://schemas.openxmlformats.org/officeDocument/2006/relationships/tags" Target="../tags/tag2390.xml"/><Relationship Id="rId130" Type="http://schemas.openxmlformats.org/officeDocument/2006/relationships/tags" Target="../tags/tag2398.xml"/><Relationship Id="rId135" Type="http://schemas.openxmlformats.org/officeDocument/2006/relationships/tags" Target="../tags/tag2403.xml"/><Relationship Id="rId143" Type="http://schemas.openxmlformats.org/officeDocument/2006/relationships/tags" Target="../tags/tag2411.xml"/><Relationship Id="rId148" Type="http://schemas.openxmlformats.org/officeDocument/2006/relationships/tags" Target="../tags/tag2416.xml"/><Relationship Id="rId151" Type="http://schemas.openxmlformats.org/officeDocument/2006/relationships/tags" Target="../tags/tag2419.xml"/><Relationship Id="rId156" Type="http://schemas.openxmlformats.org/officeDocument/2006/relationships/tags" Target="../tags/tag2424.xml"/><Relationship Id="rId164" Type="http://schemas.openxmlformats.org/officeDocument/2006/relationships/image" Target="../media/image1.emf"/><Relationship Id="rId4" Type="http://schemas.openxmlformats.org/officeDocument/2006/relationships/tags" Target="../tags/tag2272.xml"/><Relationship Id="rId9" Type="http://schemas.openxmlformats.org/officeDocument/2006/relationships/tags" Target="../tags/tag2277.xml"/><Relationship Id="rId13" Type="http://schemas.openxmlformats.org/officeDocument/2006/relationships/tags" Target="../tags/tag2281.xml"/><Relationship Id="rId18" Type="http://schemas.openxmlformats.org/officeDocument/2006/relationships/tags" Target="../tags/tag2286.xml"/><Relationship Id="rId39" Type="http://schemas.openxmlformats.org/officeDocument/2006/relationships/tags" Target="../tags/tag2307.xml"/><Relationship Id="rId109" Type="http://schemas.openxmlformats.org/officeDocument/2006/relationships/tags" Target="../tags/tag2377.xml"/><Relationship Id="rId34" Type="http://schemas.openxmlformats.org/officeDocument/2006/relationships/tags" Target="../tags/tag2302.xml"/><Relationship Id="rId50" Type="http://schemas.openxmlformats.org/officeDocument/2006/relationships/tags" Target="../tags/tag2318.xml"/><Relationship Id="rId55" Type="http://schemas.openxmlformats.org/officeDocument/2006/relationships/tags" Target="../tags/tag2323.xml"/><Relationship Id="rId76" Type="http://schemas.openxmlformats.org/officeDocument/2006/relationships/tags" Target="../tags/tag2344.xml"/><Relationship Id="rId97" Type="http://schemas.openxmlformats.org/officeDocument/2006/relationships/tags" Target="../tags/tag2365.xml"/><Relationship Id="rId104" Type="http://schemas.openxmlformats.org/officeDocument/2006/relationships/tags" Target="../tags/tag2372.xml"/><Relationship Id="rId120" Type="http://schemas.openxmlformats.org/officeDocument/2006/relationships/tags" Target="../tags/tag2388.xml"/><Relationship Id="rId125" Type="http://schemas.openxmlformats.org/officeDocument/2006/relationships/tags" Target="../tags/tag2393.xml"/><Relationship Id="rId141" Type="http://schemas.openxmlformats.org/officeDocument/2006/relationships/tags" Target="../tags/tag2409.xml"/><Relationship Id="rId146" Type="http://schemas.openxmlformats.org/officeDocument/2006/relationships/tags" Target="../tags/tag2414.xml"/><Relationship Id="rId7" Type="http://schemas.openxmlformats.org/officeDocument/2006/relationships/tags" Target="../tags/tag2275.xml"/><Relationship Id="rId71" Type="http://schemas.openxmlformats.org/officeDocument/2006/relationships/tags" Target="../tags/tag2339.xml"/><Relationship Id="rId92" Type="http://schemas.openxmlformats.org/officeDocument/2006/relationships/tags" Target="../tags/tag2360.xml"/><Relationship Id="rId162" Type="http://schemas.openxmlformats.org/officeDocument/2006/relationships/slideLayout" Target="../slideLayouts/slideLayout1.xml"/><Relationship Id="rId2" Type="http://schemas.openxmlformats.org/officeDocument/2006/relationships/tags" Target="../tags/tag2270.xml"/><Relationship Id="rId29" Type="http://schemas.openxmlformats.org/officeDocument/2006/relationships/tags" Target="../tags/tag2297.xml"/><Relationship Id="rId24" Type="http://schemas.openxmlformats.org/officeDocument/2006/relationships/tags" Target="../tags/tag2292.xml"/><Relationship Id="rId40" Type="http://schemas.openxmlformats.org/officeDocument/2006/relationships/tags" Target="../tags/tag2308.xml"/><Relationship Id="rId45" Type="http://schemas.openxmlformats.org/officeDocument/2006/relationships/tags" Target="../tags/tag2313.xml"/><Relationship Id="rId66" Type="http://schemas.openxmlformats.org/officeDocument/2006/relationships/tags" Target="../tags/tag2334.xml"/><Relationship Id="rId87" Type="http://schemas.openxmlformats.org/officeDocument/2006/relationships/tags" Target="../tags/tag2355.xml"/><Relationship Id="rId110" Type="http://schemas.openxmlformats.org/officeDocument/2006/relationships/tags" Target="../tags/tag2378.xml"/><Relationship Id="rId115" Type="http://schemas.openxmlformats.org/officeDocument/2006/relationships/tags" Target="../tags/tag2383.xml"/><Relationship Id="rId131" Type="http://schemas.openxmlformats.org/officeDocument/2006/relationships/tags" Target="../tags/tag2399.xml"/><Relationship Id="rId136" Type="http://schemas.openxmlformats.org/officeDocument/2006/relationships/tags" Target="../tags/tag2404.xml"/><Relationship Id="rId157" Type="http://schemas.openxmlformats.org/officeDocument/2006/relationships/tags" Target="../tags/tag2425.xml"/><Relationship Id="rId61" Type="http://schemas.openxmlformats.org/officeDocument/2006/relationships/tags" Target="../tags/tag2329.xml"/><Relationship Id="rId82" Type="http://schemas.openxmlformats.org/officeDocument/2006/relationships/tags" Target="../tags/tag2350.xml"/><Relationship Id="rId152" Type="http://schemas.openxmlformats.org/officeDocument/2006/relationships/tags" Target="../tags/tag2420.xml"/><Relationship Id="rId19" Type="http://schemas.openxmlformats.org/officeDocument/2006/relationships/tags" Target="../tags/tag2287.xml"/><Relationship Id="rId14" Type="http://schemas.openxmlformats.org/officeDocument/2006/relationships/tags" Target="../tags/tag2282.xml"/><Relationship Id="rId30" Type="http://schemas.openxmlformats.org/officeDocument/2006/relationships/tags" Target="../tags/tag2298.xml"/><Relationship Id="rId35" Type="http://schemas.openxmlformats.org/officeDocument/2006/relationships/tags" Target="../tags/tag2303.xml"/><Relationship Id="rId56" Type="http://schemas.openxmlformats.org/officeDocument/2006/relationships/tags" Target="../tags/tag2324.xml"/><Relationship Id="rId77" Type="http://schemas.openxmlformats.org/officeDocument/2006/relationships/tags" Target="../tags/tag2345.xml"/><Relationship Id="rId100" Type="http://schemas.openxmlformats.org/officeDocument/2006/relationships/tags" Target="../tags/tag2368.xml"/><Relationship Id="rId105" Type="http://schemas.openxmlformats.org/officeDocument/2006/relationships/tags" Target="../tags/tag2373.xml"/><Relationship Id="rId126" Type="http://schemas.openxmlformats.org/officeDocument/2006/relationships/tags" Target="../tags/tag2394.xml"/><Relationship Id="rId147" Type="http://schemas.openxmlformats.org/officeDocument/2006/relationships/tags" Target="../tags/tag2415.xml"/><Relationship Id="rId8" Type="http://schemas.openxmlformats.org/officeDocument/2006/relationships/tags" Target="../tags/tag2276.xml"/><Relationship Id="rId51" Type="http://schemas.openxmlformats.org/officeDocument/2006/relationships/tags" Target="../tags/tag2319.xml"/><Relationship Id="rId72" Type="http://schemas.openxmlformats.org/officeDocument/2006/relationships/tags" Target="../tags/tag2340.xml"/><Relationship Id="rId93" Type="http://schemas.openxmlformats.org/officeDocument/2006/relationships/tags" Target="../tags/tag2361.xml"/><Relationship Id="rId98" Type="http://schemas.openxmlformats.org/officeDocument/2006/relationships/tags" Target="../tags/tag2366.xml"/><Relationship Id="rId121" Type="http://schemas.openxmlformats.org/officeDocument/2006/relationships/tags" Target="../tags/tag2389.xml"/><Relationship Id="rId142" Type="http://schemas.openxmlformats.org/officeDocument/2006/relationships/tags" Target="../tags/tag2410.xml"/><Relationship Id="rId163" Type="http://schemas.openxmlformats.org/officeDocument/2006/relationships/customXml" Target="../ink/ink3.xml"/><Relationship Id="rId3" Type="http://schemas.openxmlformats.org/officeDocument/2006/relationships/tags" Target="../tags/tag2271.xml"/><Relationship Id="rId25" Type="http://schemas.openxmlformats.org/officeDocument/2006/relationships/tags" Target="../tags/tag2293.xml"/><Relationship Id="rId46" Type="http://schemas.openxmlformats.org/officeDocument/2006/relationships/tags" Target="../tags/tag2314.xml"/><Relationship Id="rId67" Type="http://schemas.openxmlformats.org/officeDocument/2006/relationships/tags" Target="../tags/tag2335.xml"/><Relationship Id="rId116" Type="http://schemas.openxmlformats.org/officeDocument/2006/relationships/tags" Target="../tags/tag2384.xml"/><Relationship Id="rId137" Type="http://schemas.openxmlformats.org/officeDocument/2006/relationships/tags" Target="../tags/tag2405.xml"/><Relationship Id="rId158" Type="http://schemas.openxmlformats.org/officeDocument/2006/relationships/tags" Target="../tags/tag2426.xml"/><Relationship Id="rId20" Type="http://schemas.openxmlformats.org/officeDocument/2006/relationships/tags" Target="../tags/tag2288.xml"/><Relationship Id="rId41" Type="http://schemas.openxmlformats.org/officeDocument/2006/relationships/tags" Target="../tags/tag2309.xml"/><Relationship Id="rId62" Type="http://schemas.openxmlformats.org/officeDocument/2006/relationships/tags" Target="../tags/tag2330.xml"/><Relationship Id="rId83" Type="http://schemas.openxmlformats.org/officeDocument/2006/relationships/tags" Target="../tags/tag2351.xml"/><Relationship Id="rId88" Type="http://schemas.openxmlformats.org/officeDocument/2006/relationships/tags" Target="../tags/tag2356.xml"/><Relationship Id="rId111" Type="http://schemas.openxmlformats.org/officeDocument/2006/relationships/tags" Target="../tags/tag2379.xml"/><Relationship Id="rId132" Type="http://schemas.openxmlformats.org/officeDocument/2006/relationships/tags" Target="../tags/tag2400.xml"/><Relationship Id="rId153" Type="http://schemas.openxmlformats.org/officeDocument/2006/relationships/tags" Target="../tags/tag242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63" Type="http://schemas.openxmlformats.org/officeDocument/2006/relationships/tags" Target="../tags/tag18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0" Type="http://schemas.openxmlformats.org/officeDocument/2006/relationships/tags" Target="../tags/tag145.xml"/><Relationship Id="rId29" Type="http://schemas.openxmlformats.org/officeDocument/2006/relationships/tags" Target="../tags/tag154.xml"/><Relationship Id="rId41" Type="http://schemas.openxmlformats.org/officeDocument/2006/relationships/tags" Target="../tags/tag166.xml"/><Relationship Id="rId54" Type="http://schemas.openxmlformats.org/officeDocument/2006/relationships/tags" Target="../tags/tag179.xml"/><Relationship Id="rId62" Type="http://schemas.openxmlformats.org/officeDocument/2006/relationships/tags" Target="../tags/tag18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49" Type="http://schemas.openxmlformats.org/officeDocument/2006/relationships/tags" Target="../tags/tag174.xml"/><Relationship Id="rId57" Type="http://schemas.openxmlformats.org/officeDocument/2006/relationships/tags" Target="../tags/tag182.xml"/><Relationship Id="rId61" Type="http://schemas.openxmlformats.org/officeDocument/2006/relationships/tags" Target="../tags/tag186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56" Type="http://schemas.openxmlformats.org/officeDocument/2006/relationships/tags" Target="../tags/tag181.xml"/><Relationship Id="rId64" Type="http://schemas.openxmlformats.org/officeDocument/2006/relationships/slideLayout" Target="../slideLayouts/slideLayout1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tags" Target="../tags/tag171.xml"/><Relationship Id="rId59" Type="http://schemas.openxmlformats.org/officeDocument/2006/relationships/tags" Target="../tags/tag184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305.xml"/><Relationship Id="rId21" Type="http://schemas.openxmlformats.org/officeDocument/2006/relationships/tags" Target="../tags/tag209.xml"/><Relationship Id="rId42" Type="http://schemas.openxmlformats.org/officeDocument/2006/relationships/tags" Target="../tags/tag230.xml"/><Relationship Id="rId63" Type="http://schemas.openxmlformats.org/officeDocument/2006/relationships/tags" Target="../tags/tag251.xml"/><Relationship Id="rId84" Type="http://schemas.openxmlformats.org/officeDocument/2006/relationships/tags" Target="../tags/tag272.xml"/><Relationship Id="rId138" Type="http://schemas.openxmlformats.org/officeDocument/2006/relationships/tags" Target="../tags/tag326.xml"/><Relationship Id="rId159" Type="http://schemas.openxmlformats.org/officeDocument/2006/relationships/tags" Target="../tags/tag347.xml"/><Relationship Id="rId170" Type="http://schemas.openxmlformats.org/officeDocument/2006/relationships/tags" Target="../tags/tag358.xml"/><Relationship Id="rId191" Type="http://schemas.openxmlformats.org/officeDocument/2006/relationships/tags" Target="../tags/tag379.xml"/><Relationship Id="rId205" Type="http://schemas.openxmlformats.org/officeDocument/2006/relationships/tags" Target="../tags/tag393.xml"/><Relationship Id="rId226" Type="http://schemas.openxmlformats.org/officeDocument/2006/relationships/tags" Target="../tags/tag414.xml"/><Relationship Id="rId247" Type="http://schemas.openxmlformats.org/officeDocument/2006/relationships/tags" Target="../tags/tag435.xml"/><Relationship Id="rId107" Type="http://schemas.openxmlformats.org/officeDocument/2006/relationships/tags" Target="../tags/tag295.xml"/><Relationship Id="rId11" Type="http://schemas.openxmlformats.org/officeDocument/2006/relationships/tags" Target="../tags/tag199.xml"/><Relationship Id="rId32" Type="http://schemas.openxmlformats.org/officeDocument/2006/relationships/tags" Target="../tags/tag220.xml"/><Relationship Id="rId53" Type="http://schemas.openxmlformats.org/officeDocument/2006/relationships/tags" Target="../tags/tag241.xml"/><Relationship Id="rId74" Type="http://schemas.openxmlformats.org/officeDocument/2006/relationships/tags" Target="../tags/tag262.xml"/><Relationship Id="rId128" Type="http://schemas.openxmlformats.org/officeDocument/2006/relationships/tags" Target="../tags/tag316.xml"/><Relationship Id="rId149" Type="http://schemas.openxmlformats.org/officeDocument/2006/relationships/tags" Target="../tags/tag337.xml"/><Relationship Id="rId5" Type="http://schemas.openxmlformats.org/officeDocument/2006/relationships/tags" Target="../tags/tag193.xml"/><Relationship Id="rId95" Type="http://schemas.openxmlformats.org/officeDocument/2006/relationships/tags" Target="../tags/tag283.xml"/><Relationship Id="rId160" Type="http://schemas.openxmlformats.org/officeDocument/2006/relationships/tags" Target="../tags/tag348.xml"/><Relationship Id="rId181" Type="http://schemas.openxmlformats.org/officeDocument/2006/relationships/tags" Target="../tags/tag369.xml"/><Relationship Id="rId216" Type="http://schemas.openxmlformats.org/officeDocument/2006/relationships/tags" Target="../tags/tag404.xml"/><Relationship Id="rId237" Type="http://schemas.openxmlformats.org/officeDocument/2006/relationships/tags" Target="../tags/tag425.xml"/><Relationship Id="rId258" Type="http://schemas.openxmlformats.org/officeDocument/2006/relationships/tags" Target="../tags/tag446.xml"/><Relationship Id="rId22" Type="http://schemas.openxmlformats.org/officeDocument/2006/relationships/tags" Target="../tags/tag210.xml"/><Relationship Id="rId43" Type="http://schemas.openxmlformats.org/officeDocument/2006/relationships/tags" Target="../tags/tag231.xml"/><Relationship Id="rId64" Type="http://schemas.openxmlformats.org/officeDocument/2006/relationships/tags" Target="../tags/tag252.xml"/><Relationship Id="rId118" Type="http://schemas.openxmlformats.org/officeDocument/2006/relationships/tags" Target="../tags/tag306.xml"/><Relationship Id="rId139" Type="http://schemas.openxmlformats.org/officeDocument/2006/relationships/tags" Target="../tags/tag327.xml"/><Relationship Id="rId85" Type="http://schemas.openxmlformats.org/officeDocument/2006/relationships/tags" Target="../tags/tag273.xml"/><Relationship Id="rId150" Type="http://schemas.openxmlformats.org/officeDocument/2006/relationships/tags" Target="../tags/tag338.xml"/><Relationship Id="rId171" Type="http://schemas.openxmlformats.org/officeDocument/2006/relationships/tags" Target="../tags/tag359.xml"/><Relationship Id="rId192" Type="http://schemas.openxmlformats.org/officeDocument/2006/relationships/tags" Target="../tags/tag380.xml"/><Relationship Id="rId206" Type="http://schemas.openxmlformats.org/officeDocument/2006/relationships/tags" Target="../tags/tag394.xml"/><Relationship Id="rId227" Type="http://schemas.openxmlformats.org/officeDocument/2006/relationships/tags" Target="../tags/tag415.xml"/><Relationship Id="rId248" Type="http://schemas.openxmlformats.org/officeDocument/2006/relationships/tags" Target="../tags/tag436.xml"/><Relationship Id="rId12" Type="http://schemas.openxmlformats.org/officeDocument/2006/relationships/tags" Target="../tags/tag200.xml"/><Relationship Id="rId33" Type="http://schemas.openxmlformats.org/officeDocument/2006/relationships/tags" Target="../tags/tag221.xml"/><Relationship Id="rId108" Type="http://schemas.openxmlformats.org/officeDocument/2006/relationships/tags" Target="../tags/tag296.xml"/><Relationship Id="rId129" Type="http://schemas.openxmlformats.org/officeDocument/2006/relationships/tags" Target="../tags/tag317.xml"/><Relationship Id="rId54" Type="http://schemas.openxmlformats.org/officeDocument/2006/relationships/tags" Target="../tags/tag242.xml"/><Relationship Id="rId75" Type="http://schemas.openxmlformats.org/officeDocument/2006/relationships/tags" Target="../tags/tag263.xml"/><Relationship Id="rId96" Type="http://schemas.openxmlformats.org/officeDocument/2006/relationships/tags" Target="../tags/tag284.xml"/><Relationship Id="rId140" Type="http://schemas.openxmlformats.org/officeDocument/2006/relationships/tags" Target="../tags/tag328.xml"/><Relationship Id="rId161" Type="http://schemas.openxmlformats.org/officeDocument/2006/relationships/tags" Target="../tags/tag349.xml"/><Relationship Id="rId182" Type="http://schemas.openxmlformats.org/officeDocument/2006/relationships/tags" Target="../tags/tag370.xml"/><Relationship Id="rId217" Type="http://schemas.openxmlformats.org/officeDocument/2006/relationships/tags" Target="../tags/tag405.xml"/><Relationship Id="rId1" Type="http://schemas.openxmlformats.org/officeDocument/2006/relationships/tags" Target="../tags/tag189.xml"/><Relationship Id="rId6" Type="http://schemas.openxmlformats.org/officeDocument/2006/relationships/tags" Target="../tags/tag194.xml"/><Relationship Id="rId212" Type="http://schemas.openxmlformats.org/officeDocument/2006/relationships/tags" Target="../tags/tag400.xml"/><Relationship Id="rId233" Type="http://schemas.openxmlformats.org/officeDocument/2006/relationships/tags" Target="../tags/tag421.xml"/><Relationship Id="rId238" Type="http://schemas.openxmlformats.org/officeDocument/2006/relationships/tags" Target="../tags/tag426.xml"/><Relationship Id="rId254" Type="http://schemas.openxmlformats.org/officeDocument/2006/relationships/tags" Target="../tags/tag442.xml"/><Relationship Id="rId259" Type="http://schemas.openxmlformats.org/officeDocument/2006/relationships/tags" Target="../tags/tag447.xml"/><Relationship Id="rId23" Type="http://schemas.openxmlformats.org/officeDocument/2006/relationships/tags" Target="../tags/tag211.xml"/><Relationship Id="rId28" Type="http://schemas.openxmlformats.org/officeDocument/2006/relationships/tags" Target="../tags/tag216.xml"/><Relationship Id="rId49" Type="http://schemas.openxmlformats.org/officeDocument/2006/relationships/tags" Target="../tags/tag237.xml"/><Relationship Id="rId114" Type="http://schemas.openxmlformats.org/officeDocument/2006/relationships/tags" Target="../tags/tag302.xml"/><Relationship Id="rId119" Type="http://schemas.openxmlformats.org/officeDocument/2006/relationships/tags" Target="../tags/tag307.xml"/><Relationship Id="rId44" Type="http://schemas.openxmlformats.org/officeDocument/2006/relationships/tags" Target="../tags/tag232.xml"/><Relationship Id="rId60" Type="http://schemas.openxmlformats.org/officeDocument/2006/relationships/tags" Target="../tags/tag248.xml"/><Relationship Id="rId65" Type="http://schemas.openxmlformats.org/officeDocument/2006/relationships/tags" Target="../tags/tag253.xml"/><Relationship Id="rId81" Type="http://schemas.openxmlformats.org/officeDocument/2006/relationships/tags" Target="../tags/tag269.xml"/><Relationship Id="rId86" Type="http://schemas.openxmlformats.org/officeDocument/2006/relationships/tags" Target="../tags/tag274.xml"/><Relationship Id="rId130" Type="http://schemas.openxmlformats.org/officeDocument/2006/relationships/tags" Target="../tags/tag318.xml"/><Relationship Id="rId135" Type="http://schemas.openxmlformats.org/officeDocument/2006/relationships/tags" Target="../tags/tag323.xml"/><Relationship Id="rId151" Type="http://schemas.openxmlformats.org/officeDocument/2006/relationships/tags" Target="../tags/tag339.xml"/><Relationship Id="rId156" Type="http://schemas.openxmlformats.org/officeDocument/2006/relationships/tags" Target="../tags/tag344.xml"/><Relationship Id="rId177" Type="http://schemas.openxmlformats.org/officeDocument/2006/relationships/tags" Target="../tags/tag365.xml"/><Relationship Id="rId198" Type="http://schemas.openxmlformats.org/officeDocument/2006/relationships/tags" Target="../tags/tag386.xml"/><Relationship Id="rId172" Type="http://schemas.openxmlformats.org/officeDocument/2006/relationships/tags" Target="../tags/tag360.xml"/><Relationship Id="rId193" Type="http://schemas.openxmlformats.org/officeDocument/2006/relationships/tags" Target="../tags/tag381.xml"/><Relationship Id="rId202" Type="http://schemas.openxmlformats.org/officeDocument/2006/relationships/tags" Target="../tags/tag390.xml"/><Relationship Id="rId207" Type="http://schemas.openxmlformats.org/officeDocument/2006/relationships/tags" Target="../tags/tag395.xml"/><Relationship Id="rId223" Type="http://schemas.openxmlformats.org/officeDocument/2006/relationships/tags" Target="../tags/tag411.xml"/><Relationship Id="rId228" Type="http://schemas.openxmlformats.org/officeDocument/2006/relationships/tags" Target="../tags/tag416.xml"/><Relationship Id="rId244" Type="http://schemas.openxmlformats.org/officeDocument/2006/relationships/tags" Target="../tags/tag432.xml"/><Relationship Id="rId249" Type="http://schemas.openxmlformats.org/officeDocument/2006/relationships/tags" Target="../tags/tag437.xml"/><Relationship Id="rId13" Type="http://schemas.openxmlformats.org/officeDocument/2006/relationships/tags" Target="../tags/tag201.xml"/><Relationship Id="rId18" Type="http://schemas.openxmlformats.org/officeDocument/2006/relationships/tags" Target="../tags/tag206.xml"/><Relationship Id="rId39" Type="http://schemas.openxmlformats.org/officeDocument/2006/relationships/tags" Target="../tags/tag227.xml"/><Relationship Id="rId109" Type="http://schemas.openxmlformats.org/officeDocument/2006/relationships/tags" Target="../tags/tag297.xml"/><Relationship Id="rId260" Type="http://schemas.openxmlformats.org/officeDocument/2006/relationships/tags" Target="../tags/tag448.xml"/><Relationship Id="rId34" Type="http://schemas.openxmlformats.org/officeDocument/2006/relationships/tags" Target="../tags/tag222.xml"/><Relationship Id="rId50" Type="http://schemas.openxmlformats.org/officeDocument/2006/relationships/tags" Target="../tags/tag238.xml"/><Relationship Id="rId55" Type="http://schemas.openxmlformats.org/officeDocument/2006/relationships/tags" Target="../tags/tag243.xml"/><Relationship Id="rId76" Type="http://schemas.openxmlformats.org/officeDocument/2006/relationships/tags" Target="../tags/tag264.xml"/><Relationship Id="rId97" Type="http://schemas.openxmlformats.org/officeDocument/2006/relationships/tags" Target="../tags/tag285.xml"/><Relationship Id="rId104" Type="http://schemas.openxmlformats.org/officeDocument/2006/relationships/tags" Target="../tags/tag292.xml"/><Relationship Id="rId120" Type="http://schemas.openxmlformats.org/officeDocument/2006/relationships/tags" Target="../tags/tag308.xml"/><Relationship Id="rId125" Type="http://schemas.openxmlformats.org/officeDocument/2006/relationships/tags" Target="../tags/tag313.xml"/><Relationship Id="rId141" Type="http://schemas.openxmlformats.org/officeDocument/2006/relationships/tags" Target="../tags/tag329.xml"/><Relationship Id="rId146" Type="http://schemas.openxmlformats.org/officeDocument/2006/relationships/tags" Target="../tags/tag334.xml"/><Relationship Id="rId167" Type="http://schemas.openxmlformats.org/officeDocument/2006/relationships/tags" Target="../tags/tag355.xml"/><Relationship Id="rId188" Type="http://schemas.openxmlformats.org/officeDocument/2006/relationships/tags" Target="../tags/tag376.xml"/><Relationship Id="rId7" Type="http://schemas.openxmlformats.org/officeDocument/2006/relationships/tags" Target="../tags/tag195.xml"/><Relationship Id="rId71" Type="http://schemas.openxmlformats.org/officeDocument/2006/relationships/tags" Target="../tags/tag259.xml"/><Relationship Id="rId92" Type="http://schemas.openxmlformats.org/officeDocument/2006/relationships/tags" Target="../tags/tag280.xml"/><Relationship Id="rId162" Type="http://schemas.openxmlformats.org/officeDocument/2006/relationships/tags" Target="../tags/tag350.xml"/><Relationship Id="rId183" Type="http://schemas.openxmlformats.org/officeDocument/2006/relationships/tags" Target="../tags/tag371.xml"/><Relationship Id="rId213" Type="http://schemas.openxmlformats.org/officeDocument/2006/relationships/tags" Target="../tags/tag401.xml"/><Relationship Id="rId218" Type="http://schemas.openxmlformats.org/officeDocument/2006/relationships/tags" Target="../tags/tag406.xml"/><Relationship Id="rId234" Type="http://schemas.openxmlformats.org/officeDocument/2006/relationships/tags" Target="../tags/tag422.xml"/><Relationship Id="rId239" Type="http://schemas.openxmlformats.org/officeDocument/2006/relationships/tags" Target="../tags/tag427.xml"/><Relationship Id="rId2" Type="http://schemas.openxmlformats.org/officeDocument/2006/relationships/tags" Target="../tags/tag190.xml"/><Relationship Id="rId29" Type="http://schemas.openxmlformats.org/officeDocument/2006/relationships/tags" Target="../tags/tag217.xml"/><Relationship Id="rId250" Type="http://schemas.openxmlformats.org/officeDocument/2006/relationships/tags" Target="../tags/tag438.xml"/><Relationship Id="rId255" Type="http://schemas.openxmlformats.org/officeDocument/2006/relationships/tags" Target="../tags/tag443.xml"/><Relationship Id="rId24" Type="http://schemas.openxmlformats.org/officeDocument/2006/relationships/tags" Target="../tags/tag212.xml"/><Relationship Id="rId40" Type="http://schemas.openxmlformats.org/officeDocument/2006/relationships/tags" Target="../tags/tag228.xml"/><Relationship Id="rId45" Type="http://schemas.openxmlformats.org/officeDocument/2006/relationships/tags" Target="../tags/tag233.xml"/><Relationship Id="rId66" Type="http://schemas.openxmlformats.org/officeDocument/2006/relationships/tags" Target="../tags/tag254.xml"/><Relationship Id="rId87" Type="http://schemas.openxmlformats.org/officeDocument/2006/relationships/tags" Target="../tags/tag275.xml"/><Relationship Id="rId110" Type="http://schemas.openxmlformats.org/officeDocument/2006/relationships/tags" Target="../tags/tag298.xml"/><Relationship Id="rId115" Type="http://schemas.openxmlformats.org/officeDocument/2006/relationships/tags" Target="../tags/tag303.xml"/><Relationship Id="rId131" Type="http://schemas.openxmlformats.org/officeDocument/2006/relationships/tags" Target="../tags/tag319.xml"/><Relationship Id="rId136" Type="http://schemas.openxmlformats.org/officeDocument/2006/relationships/tags" Target="../tags/tag324.xml"/><Relationship Id="rId157" Type="http://schemas.openxmlformats.org/officeDocument/2006/relationships/tags" Target="../tags/tag345.xml"/><Relationship Id="rId178" Type="http://schemas.openxmlformats.org/officeDocument/2006/relationships/tags" Target="../tags/tag366.xml"/><Relationship Id="rId61" Type="http://schemas.openxmlformats.org/officeDocument/2006/relationships/tags" Target="../tags/tag249.xml"/><Relationship Id="rId82" Type="http://schemas.openxmlformats.org/officeDocument/2006/relationships/tags" Target="../tags/tag270.xml"/><Relationship Id="rId152" Type="http://schemas.openxmlformats.org/officeDocument/2006/relationships/tags" Target="../tags/tag340.xml"/><Relationship Id="rId173" Type="http://schemas.openxmlformats.org/officeDocument/2006/relationships/tags" Target="../tags/tag361.xml"/><Relationship Id="rId194" Type="http://schemas.openxmlformats.org/officeDocument/2006/relationships/tags" Target="../tags/tag382.xml"/><Relationship Id="rId199" Type="http://schemas.openxmlformats.org/officeDocument/2006/relationships/tags" Target="../tags/tag387.xml"/><Relationship Id="rId203" Type="http://schemas.openxmlformats.org/officeDocument/2006/relationships/tags" Target="../tags/tag391.xml"/><Relationship Id="rId208" Type="http://schemas.openxmlformats.org/officeDocument/2006/relationships/tags" Target="../tags/tag396.xml"/><Relationship Id="rId229" Type="http://schemas.openxmlformats.org/officeDocument/2006/relationships/tags" Target="../tags/tag417.xml"/><Relationship Id="rId19" Type="http://schemas.openxmlformats.org/officeDocument/2006/relationships/tags" Target="../tags/tag207.xml"/><Relationship Id="rId224" Type="http://schemas.openxmlformats.org/officeDocument/2006/relationships/tags" Target="../tags/tag412.xml"/><Relationship Id="rId240" Type="http://schemas.openxmlformats.org/officeDocument/2006/relationships/tags" Target="../tags/tag428.xml"/><Relationship Id="rId245" Type="http://schemas.openxmlformats.org/officeDocument/2006/relationships/tags" Target="../tags/tag433.xml"/><Relationship Id="rId261" Type="http://schemas.openxmlformats.org/officeDocument/2006/relationships/tags" Target="../tags/tag449.xml"/><Relationship Id="rId14" Type="http://schemas.openxmlformats.org/officeDocument/2006/relationships/tags" Target="../tags/tag202.xml"/><Relationship Id="rId30" Type="http://schemas.openxmlformats.org/officeDocument/2006/relationships/tags" Target="../tags/tag218.xml"/><Relationship Id="rId35" Type="http://schemas.openxmlformats.org/officeDocument/2006/relationships/tags" Target="../tags/tag223.xml"/><Relationship Id="rId56" Type="http://schemas.openxmlformats.org/officeDocument/2006/relationships/tags" Target="../tags/tag244.xml"/><Relationship Id="rId77" Type="http://schemas.openxmlformats.org/officeDocument/2006/relationships/tags" Target="../tags/tag265.xml"/><Relationship Id="rId100" Type="http://schemas.openxmlformats.org/officeDocument/2006/relationships/tags" Target="../tags/tag288.xml"/><Relationship Id="rId105" Type="http://schemas.openxmlformats.org/officeDocument/2006/relationships/tags" Target="../tags/tag293.xml"/><Relationship Id="rId126" Type="http://schemas.openxmlformats.org/officeDocument/2006/relationships/tags" Target="../tags/tag314.xml"/><Relationship Id="rId147" Type="http://schemas.openxmlformats.org/officeDocument/2006/relationships/tags" Target="../tags/tag335.xml"/><Relationship Id="rId168" Type="http://schemas.openxmlformats.org/officeDocument/2006/relationships/tags" Target="../tags/tag356.xml"/><Relationship Id="rId8" Type="http://schemas.openxmlformats.org/officeDocument/2006/relationships/tags" Target="../tags/tag196.xml"/><Relationship Id="rId51" Type="http://schemas.openxmlformats.org/officeDocument/2006/relationships/tags" Target="../tags/tag239.xml"/><Relationship Id="rId72" Type="http://schemas.openxmlformats.org/officeDocument/2006/relationships/tags" Target="../tags/tag260.xml"/><Relationship Id="rId93" Type="http://schemas.openxmlformats.org/officeDocument/2006/relationships/tags" Target="../tags/tag281.xml"/><Relationship Id="rId98" Type="http://schemas.openxmlformats.org/officeDocument/2006/relationships/tags" Target="../tags/tag286.xml"/><Relationship Id="rId121" Type="http://schemas.openxmlformats.org/officeDocument/2006/relationships/tags" Target="../tags/tag309.xml"/><Relationship Id="rId142" Type="http://schemas.openxmlformats.org/officeDocument/2006/relationships/tags" Target="../tags/tag330.xml"/><Relationship Id="rId163" Type="http://schemas.openxmlformats.org/officeDocument/2006/relationships/tags" Target="../tags/tag351.xml"/><Relationship Id="rId184" Type="http://schemas.openxmlformats.org/officeDocument/2006/relationships/tags" Target="../tags/tag372.xml"/><Relationship Id="rId189" Type="http://schemas.openxmlformats.org/officeDocument/2006/relationships/tags" Target="../tags/tag377.xml"/><Relationship Id="rId219" Type="http://schemas.openxmlformats.org/officeDocument/2006/relationships/tags" Target="../tags/tag407.xml"/><Relationship Id="rId3" Type="http://schemas.openxmlformats.org/officeDocument/2006/relationships/tags" Target="../tags/tag191.xml"/><Relationship Id="rId214" Type="http://schemas.openxmlformats.org/officeDocument/2006/relationships/tags" Target="../tags/tag402.xml"/><Relationship Id="rId230" Type="http://schemas.openxmlformats.org/officeDocument/2006/relationships/tags" Target="../tags/tag418.xml"/><Relationship Id="rId235" Type="http://schemas.openxmlformats.org/officeDocument/2006/relationships/tags" Target="../tags/tag423.xml"/><Relationship Id="rId251" Type="http://schemas.openxmlformats.org/officeDocument/2006/relationships/tags" Target="../tags/tag439.xml"/><Relationship Id="rId256" Type="http://schemas.openxmlformats.org/officeDocument/2006/relationships/tags" Target="../tags/tag444.xml"/><Relationship Id="rId25" Type="http://schemas.openxmlformats.org/officeDocument/2006/relationships/tags" Target="../tags/tag213.xml"/><Relationship Id="rId46" Type="http://schemas.openxmlformats.org/officeDocument/2006/relationships/tags" Target="../tags/tag234.xml"/><Relationship Id="rId67" Type="http://schemas.openxmlformats.org/officeDocument/2006/relationships/tags" Target="../tags/tag255.xml"/><Relationship Id="rId116" Type="http://schemas.openxmlformats.org/officeDocument/2006/relationships/tags" Target="../tags/tag304.xml"/><Relationship Id="rId137" Type="http://schemas.openxmlformats.org/officeDocument/2006/relationships/tags" Target="../tags/tag325.xml"/><Relationship Id="rId158" Type="http://schemas.openxmlformats.org/officeDocument/2006/relationships/tags" Target="../tags/tag346.xml"/><Relationship Id="rId20" Type="http://schemas.openxmlformats.org/officeDocument/2006/relationships/tags" Target="../tags/tag208.xml"/><Relationship Id="rId41" Type="http://schemas.openxmlformats.org/officeDocument/2006/relationships/tags" Target="../tags/tag229.xml"/><Relationship Id="rId62" Type="http://schemas.openxmlformats.org/officeDocument/2006/relationships/tags" Target="../tags/tag250.xml"/><Relationship Id="rId83" Type="http://schemas.openxmlformats.org/officeDocument/2006/relationships/tags" Target="../tags/tag271.xml"/><Relationship Id="rId88" Type="http://schemas.openxmlformats.org/officeDocument/2006/relationships/tags" Target="../tags/tag276.xml"/><Relationship Id="rId111" Type="http://schemas.openxmlformats.org/officeDocument/2006/relationships/tags" Target="../tags/tag299.xml"/><Relationship Id="rId132" Type="http://schemas.openxmlformats.org/officeDocument/2006/relationships/tags" Target="../tags/tag320.xml"/><Relationship Id="rId153" Type="http://schemas.openxmlformats.org/officeDocument/2006/relationships/tags" Target="../tags/tag341.xml"/><Relationship Id="rId174" Type="http://schemas.openxmlformats.org/officeDocument/2006/relationships/tags" Target="../tags/tag362.xml"/><Relationship Id="rId179" Type="http://schemas.openxmlformats.org/officeDocument/2006/relationships/tags" Target="../tags/tag367.xml"/><Relationship Id="rId195" Type="http://schemas.openxmlformats.org/officeDocument/2006/relationships/tags" Target="../tags/tag383.xml"/><Relationship Id="rId209" Type="http://schemas.openxmlformats.org/officeDocument/2006/relationships/tags" Target="../tags/tag397.xml"/><Relationship Id="rId190" Type="http://schemas.openxmlformats.org/officeDocument/2006/relationships/tags" Target="../tags/tag378.xml"/><Relationship Id="rId204" Type="http://schemas.openxmlformats.org/officeDocument/2006/relationships/tags" Target="../tags/tag392.xml"/><Relationship Id="rId220" Type="http://schemas.openxmlformats.org/officeDocument/2006/relationships/tags" Target="../tags/tag408.xml"/><Relationship Id="rId225" Type="http://schemas.openxmlformats.org/officeDocument/2006/relationships/tags" Target="../tags/tag413.xml"/><Relationship Id="rId241" Type="http://schemas.openxmlformats.org/officeDocument/2006/relationships/tags" Target="../tags/tag429.xml"/><Relationship Id="rId246" Type="http://schemas.openxmlformats.org/officeDocument/2006/relationships/tags" Target="../tags/tag434.xml"/><Relationship Id="rId15" Type="http://schemas.openxmlformats.org/officeDocument/2006/relationships/tags" Target="../tags/tag203.xml"/><Relationship Id="rId36" Type="http://schemas.openxmlformats.org/officeDocument/2006/relationships/tags" Target="../tags/tag224.xml"/><Relationship Id="rId57" Type="http://schemas.openxmlformats.org/officeDocument/2006/relationships/tags" Target="../tags/tag245.xml"/><Relationship Id="rId106" Type="http://schemas.openxmlformats.org/officeDocument/2006/relationships/tags" Target="../tags/tag294.xml"/><Relationship Id="rId127" Type="http://schemas.openxmlformats.org/officeDocument/2006/relationships/tags" Target="../tags/tag315.xml"/><Relationship Id="rId262" Type="http://schemas.openxmlformats.org/officeDocument/2006/relationships/tags" Target="../tags/tag450.xml"/><Relationship Id="rId10" Type="http://schemas.openxmlformats.org/officeDocument/2006/relationships/tags" Target="../tags/tag198.xml"/><Relationship Id="rId31" Type="http://schemas.openxmlformats.org/officeDocument/2006/relationships/tags" Target="../tags/tag219.xml"/><Relationship Id="rId52" Type="http://schemas.openxmlformats.org/officeDocument/2006/relationships/tags" Target="../tags/tag240.xml"/><Relationship Id="rId73" Type="http://schemas.openxmlformats.org/officeDocument/2006/relationships/tags" Target="../tags/tag261.xml"/><Relationship Id="rId78" Type="http://schemas.openxmlformats.org/officeDocument/2006/relationships/tags" Target="../tags/tag266.xml"/><Relationship Id="rId94" Type="http://schemas.openxmlformats.org/officeDocument/2006/relationships/tags" Target="../tags/tag282.xml"/><Relationship Id="rId99" Type="http://schemas.openxmlformats.org/officeDocument/2006/relationships/tags" Target="../tags/tag287.xml"/><Relationship Id="rId101" Type="http://schemas.openxmlformats.org/officeDocument/2006/relationships/tags" Target="../tags/tag289.xml"/><Relationship Id="rId122" Type="http://schemas.openxmlformats.org/officeDocument/2006/relationships/tags" Target="../tags/tag310.xml"/><Relationship Id="rId143" Type="http://schemas.openxmlformats.org/officeDocument/2006/relationships/tags" Target="../tags/tag331.xml"/><Relationship Id="rId148" Type="http://schemas.openxmlformats.org/officeDocument/2006/relationships/tags" Target="../tags/tag336.xml"/><Relationship Id="rId164" Type="http://schemas.openxmlformats.org/officeDocument/2006/relationships/tags" Target="../tags/tag352.xml"/><Relationship Id="rId169" Type="http://schemas.openxmlformats.org/officeDocument/2006/relationships/tags" Target="../tags/tag357.xml"/><Relationship Id="rId185" Type="http://schemas.openxmlformats.org/officeDocument/2006/relationships/tags" Target="../tags/tag373.xml"/><Relationship Id="rId4" Type="http://schemas.openxmlformats.org/officeDocument/2006/relationships/tags" Target="../tags/tag192.xml"/><Relationship Id="rId9" Type="http://schemas.openxmlformats.org/officeDocument/2006/relationships/tags" Target="../tags/tag197.xml"/><Relationship Id="rId180" Type="http://schemas.openxmlformats.org/officeDocument/2006/relationships/tags" Target="../tags/tag368.xml"/><Relationship Id="rId210" Type="http://schemas.openxmlformats.org/officeDocument/2006/relationships/tags" Target="../tags/tag398.xml"/><Relationship Id="rId215" Type="http://schemas.openxmlformats.org/officeDocument/2006/relationships/tags" Target="../tags/tag403.xml"/><Relationship Id="rId236" Type="http://schemas.openxmlformats.org/officeDocument/2006/relationships/tags" Target="../tags/tag424.xml"/><Relationship Id="rId257" Type="http://schemas.openxmlformats.org/officeDocument/2006/relationships/tags" Target="../tags/tag445.xml"/><Relationship Id="rId26" Type="http://schemas.openxmlformats.org/officeDocument/2006/relationships/tags" Target="../tags/tag214.xml"/><Relationship Id="rId231" Type="http://schemas.openxmlformats.org/officeDocument/2006/relationships/tags" Target="../tags/tag419.xml"/><Relationship Id="rId252" Type="http://schemas.openxmlformats.org/officeDocument/2006/relationships/tags" Target="../tags/tag440.xml"/><Relationship Id="rId47" Type="http://schemas.openxmlformats.org/officeDocument/2006/relationships/tags" Target="../tags/tag235.xml"/><Relationship Id="rId68" Type="http://schemas.openxmlformats.org/officeDocument/2006/relationships/tags" Target="../tags/tag256.xml"/><Relationship Id="rId89" Type="http://schemas.openxmlformats.org/officeDocument/2006/relationships/tags" Target="../tags/tag277.xml"/><Relationship Id="rId112" Type="http://schemas.openxmlformats.org/officeDocument/2006/relationships/tags" Target="../tags/tag300.xml"/><Relationship Id="rId133" Type="http://schemas.openxmlformats.org/officeDocument/2006/relationships/tags" Target="../tags/tag321.xml"/><Relationship Id="rId154" Type="http://schemas.openxmlformats.org/officeDocument/2006/relationships/tags" Target="../tags/tag342.xml"/><Relationship Id="rId175" Type="http://schemas.openxmlformats.org/officeDocument/2006/relationships/tags" Target="../tags/tag363.xml"/><Relationship Id="rId196" Type="http://schemas.openxmlformats.org/officeDocument/2006/relationships/tags" Target="../tags/tag384.xml"/><Relationship Id="rId200" Type="http://schemas.openxmlformats.org/officeDocument/2006/relationships/tags" Target="../tags/tag388.xml"/><Relationship Id="rId16" Type="http://schemas.openxmlformats.org/officeDocument/2006/relationships/tags" Target="../tags/tag204.xml"/><Relationship Id="rId221" Type="http://schemas.openxmlformats.org/officeDocument/2006/relationships/tags" Target="../tags/tag409.xml"/><Relationship Id="rId242" Type="http://schemas.openxmlformats.org/officeDocument/2006/relationships/tags" Target="../tags/tag430.xml"/><Relationship Id="rId263" Type="http://schemas.openxmlformats.org/officeDocument/2006/relationships/tags" Target="../tags/tag451.xml"/><Relationship Id="rId37" Type="http://schemas.openxmlformats.org/officeDocument/2006/relationships/tags" Target="../tags/tag225.xml"/><Relationship Id="rId58" Type="http://schemas.openxmlformats.org/officeDocument/2006/relationships/tags" Target="../tags/tag246.xml"/><Relationship Id="rId79" Type="http://schemas.openxmlformats.org/officeDocument/2006/relationships/tags" Target="../tags/tag267.xml"/><Relationship Id="rId102" Type="http://schemas.openxmlformats.org/officeDocument/2006/relationships/tags" Target="../tags/tag290.xml"/><Relationship Id="rId123" Type="http://schemas.openxmlformats.org/officeDocument/2006/relationships/tags" Target="../tags/tag311.xml"/><Relationship Id="rId144" Type="http://schemas.openxmlformats.org/officeDocument/2006/relationships/tags" Target="../tags/tag332.xml"/><Relationship Id="rId90" Type="http://schemas.openxmlformats.org/officeDocument/2006/relationships/tags" Target="../tags/tag278.xml"/><Relationship Id="rId165" Type="http://schemas.openxmlformats.org/officeDocument/2006/relationships/tags" Target="../tags/tag353.xml"/><Relationship Id="rId186" Type="http://schemas.openxmlformats.org/officeDocument/2006/relationships/tags" Target="../tags/tag374.xml"/><Relationship Id="rId211" Type="http://schemas.openxmlformats.org/officeDocument/2006/relationships/tags" Target="../tags/tag399.xml"/><Relationship Id="rId232" Type="http://schemas.openxmlformats.org/officeDocument/2006/relationships/tags" Target="../tags/tag420.xml"/><Relationship Id="rId253" Type="http://schemas.openxmlformats.org/officeDocument/2006/relationships/tags" Target="../tags/tag441.xml"/><Relationship Id="rId27" Type="http://schemas.openxmlformats.org/officeDocument/2006/relationships/tags" Target="../tags/tag215.xml"/><Relationship Id="rId48" Type="http://schemas.openxmlformats.org/officeDocument/2006/relationships/tags" Target="../tags/tag236.xml"/><Relationship Id="rId69" Type="http://schemas.openxmlformats.org/officeDocument/2006/relationships/tags" Target="../tags/tag257.xml"/><Relationship Id="rId113" Type="http://schemas.openxmlformats.org/officeDocument/2006/relationships/tags" Target="../tags/tag301.xml"/><Relationship Id="rId134" Type="http://schemas.openxmlformats.org/officeDocument/2006/relationships/tags" Target="../tags/tag322.xml"/><Relationship Id="rId80" Type="http://schemas.openxmlformats.org/officeDocument/2006/relationships/tags" Target="../tags/tag268.xml"/><Relationship Id="rId155" Type="http://schemas.openxmlformats.org/officeDocument/2006/relationships/tags" Target="../tags/tag343.xml"/><Relationship Id="rId176" Type="http://schemas.openxmlformats.org/officeDocument/2006/relationships/tags" Target="../tags/tag364.xml"/><Relationship Id="rId197" Type="http://schemas.openxmlformats.org/officeDocument/2006/relationships/tags" Target="../tags/tag385.xml"/><Relationship Id="rId201" Type="http://schemas.openxmlformats.org/officeDocument/2006/relationships/tags" Target="../tags/tag389.xml"/><Relationship Id="rId222" Type="http://schemas.openxmlformats.org/officeDocument/2006/relationships/tags" Target="../tags/tag410.xml"/><Relationship Id="rId243" Type="http://schemas.openxmlformats.org/officeDocument/2006/relationships/tags" Target="../tags/tag431.xml"/><Relationship Id="rId264" Type="http://schemas.openxmlformats.org/officeDocument/2006/relationships/slideLayout" Target="../slideLayouts/slideLayout1.xml"/><Relationship Id="rId17" Type="http://schemas.openxmlformats.org/officeDocument/2006/relationships/tags" Target="../tags/tag205.xml"/><Relationship Id="rId38" Type="http://schemas.openxmlformats.org/officeDocument/2006/relationships/tags" Target="../tags/tag226.xml"/><Relationship Id="rId59" Type="http://schemas.openxmlformats.org/officeDocument/2006/relationships/tags" Target="../tags/tag247.xml"/><Relationship Id="rId103" Type="http://schemas.openxmlformats.org/officeDocument/2006/relationships/tags" Target="../tags/tag291.xml"/><Relationship Id="rId124" Type="http://schemas.openxmlformats.org/officeDocument/2006/relationships/tags" Target="../tags/tag312.xml"/><Relationship Id="rId70" Type="http://schemas.openxmlformats.org/officeDocument/2006/relationships/tags" Target="../tags/tag258.xml"/><Relationship Id="rId91" Type="http://schemas.openxmlformats.org/officeDocument/2006/relationships/tags" Target="../tags/tag279.xml"/><Relationship Id="rId145" Type="http://schemas.openxmlformats.org/officeDocument/2006/relationships/tags" Target="../tags/tag333.xml"/><Relationship Id="rId166" Type="http://schemas.openxmlformats.org/officeDocument/2006/relationships/tags" Target="../tags/tag354.xml"/><Relationship Id="rId187" Type="http://schemas.openxmlformats.org/officeDocument/2006/relationships/tags" Target="../tags/tag37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477.xml"/><Relationship Id="rId21" Type="http://schemas.openxmlformats.org/officeDocument/2006/relationships/tags" Target="../tags/tag472.xml"/><Relationship Id="rId42" Type="http://schemas.openxmlformats.org/officeDocument/2006/relationships/tags" Target="../tags/tag493.xml"/><Relationship Id="rId47" Type="http://schemas.openxmlformats.org/officeDocument/2006/relationships/tags" Target="../tags/tag498.xml"/><Relationship Id="rId63" Type="http://schemas.openxmlformats.org/officeDocument/2006/relationships/tags" Target="../tags/tag514.xml"/><Relationship Id="rId68" Type="http://schemas.openxmlformats.org/officeDocument/2006/relationships/tags" Target="../tags/tag519.xml"/><Relationship Id="rId84" Type="http://schemas.openxmlformats.org/officeDocument/2006/relationships/tags" Target="../tags/tag535.xml"/><Relationship Id="rId89" Type="http://schemas.openxmlformats.org/officeDocument/2006/relationships/tags" Target="../tags/tag540.xml"/><Relationship Id="rId7" Type="http://schemas.openxmlformats.org/officeDocument/2006/relationships/tags" Target="../tags/tag458.xml"/><Relationship Id="rId71" Type="http://schemas.openxmlformats.org/officeDocument/2006/relationships/tags" Target="../tags/tag522.xml"/><Relationship Id="rId92" Type="http://schemas.openxmlformats.org/officeDocument/2006/relationships/tags" Target="../tags/tag543.xml"/><Relationship Id="rId2" Type="http://schemas.openxmlformats.org/officeDocument/2006/relationships/tags" Target="../tags/tag453.xml"/><Relationship Id="rId16" Type="http://schemas.openxmlformats.org/officeDocument/2006/relationships/tags" Target="../tags/tag467.xml"/><Relationship Id="rId29" Type="http://schemas.openxmlformats.org/officeDocument/2006/relationships/tags" Target="../tags/tag480.xml"/><Relationship Id="rId107" Type="http://schemas.openxmlformats.org/officeDocument/2006/relationships/tags" Target="../tags/tag558.xml"/><Relationship Id="rId11" Type="http://schemas.openxmlformats.org/officeDocument/2006/relationships/tags" Target="../tags/tag462.xml"/><Relationship Id="rId24" Type="http://schemas.openxmlformats.org/officeDocument/2006/relationships/tags" Target="../tags/tag475.xml"/><Relationship Id="rId32" Type="http://schemas.openxmlformats.org/officeDocument/2006/relationships/tags" Target="../tags/tag483.xml"/><Relationship Id="rId37" Type="http://schemas.openxmlformats.org/officeDocument/2006/relationships/tags" Target="../tags/tag488.xml"/><Relationship Id="rId40" Type="http://schemas.openxmlformats.org/officeDocument/2006/relationships/tags" Target="../tags/tag491.xml"/><Relationship Id="rId45" Type="http://schemas.openxmlformats.org/officeDocument/2006/relationships/tags" Target="../tags/tag496.xml"/><Relationship Id="rId53" Type="http://schemas.openxmlformats.org/officeDocument/2006/relationships/tags" Target="../tags/tag504.xml"/><Relationship Id="rId58" Type="http://schemas.openxmlformats.org/officeDocument/2006/relationships/tags" Target="../tags/tag509.xml"/><Relationship Id="rId66" Type="http://schemas.openxmlformats.org/officeDocument/2006/relationships/tags" Target="../tags/tag517.xml"/><Relationship Id="rId74" Type="http://schemas.openxmlformats.org/officeDocument/2006/relationships/tags" Target="../tags/tag525.xml"/><Relationship Id="rId79" Type="http://schemas.openxmlformats.org/officeDocument/2006/relationships/tags" Target="../tags/tag530.xml"/><Relationship Id="rId87" Type="http://schemas.openxmlformats.org/officeDocument/2006/relationships/tags" Target="../tags/tag538.xml"/><Relationship Id="rId102" Type="http://schemas.openxmlformats.org/officeDocument/2006/relationships/tags" Target="../tags/tag553.xml"/><Relationship Id="rId5" Type="http://schemas.openxmlformats.org/officeDocument/2006/relationships/tags" Target="../tags/tag456.xml"/><Relationship Id="rId61" Type="http://schemas.openxmlformats.org/officeDocument/2006/relationships/tags" Target="../tags/tag512.xml"/><Relationship Id="rId82" Type="http://schemas.openxmlformats.org/officeDocument/2006/relationships/tags" Target="../tags/tag533.xml"/><Relationship Id="rId90" Type="http://schemas.openxmlformats.org/officeDocument/2006/relationships/tags" Target="../tags/tag541.xml"/><Relationship Id="rId95" Type="http://schemas.openxmlformats.org/officeDocument/2006/relationships/tags" Target="../tags/tag546.xml"/><Relationship Id="rId19" Type="http://schemas.openxmlformats.org/officeDocument/2006/relationships/tags" Target="../tags/tag470.xml"/><Relationship Id="rId14" Type="http://schemas.openxmlformats.org/officeDocument/2006/relationships/tags" Target="../tags/tag465.xml"/><Relationship Id="rId22" Type="http://schemas.openxmlformats.org/officeDocument/2006/relationships/tags" Target="../tags/tag473.xml"/><Relationship Id="rId27" Type="http://schemas.openxmlformats.org/officeDocument/2006/relationships/tags" Target="../tags/tag478.xml"/><Relationship Id="rId30" Type="http://schemas.openxmlformats.org/officeDocument/2006/relationships/tags" Target="../tags/tag481.xml"/><Relationship Id="rId35" Type="http://schemas.openxmlformats.org/officeDocument/2006/relationships/tags" Target="../tags/tag486.xml"/><Relationship Id="rId43" Type="http://schemas.openxmlformats.org/officeDocument/2006/relationships/tags" Target="../tags/tag494.xml"/><Relationship Id="rId48" Type="http://schemas.openxmlformats.org/officeDocument/2006/relationships/tags" Target="../tags/tag499.xml"/><Relationship Id="rId56" Type="http://schemas.openxmlformats.org/officeDocument/2006/relationships/tags" Target="../tags/tag507.xml"/><Relationship Id="rId64" Type="http://schemas.openxmlformats.org/officeDocument/2006/relationships/tags" Target="../tags/tag515.xml"/><Relationship Id="rId69" Type="http://schemas.openxmlformats.org/officeDocument/2006/relationships/tags" Target="../tags/tag520.xml"/><Relationship Id="rId77" Type="http://schemas.openxmlformats.org/officeDocument/2006/relationships/tags" Target="../tags/tag528.xml"/><Relationship Id="rId100" Type="http://schemas.openxmlformats.org/officeDocument/2006/relationships/tags" Target="../tags/tag551.xml"/><Relationship Id="rId105" Type="http://schemas.openxmlformats.org/officeDocument/2006/relationships/tags" Target="../tags/tag556.xml"/><Relationship Id="rId8" Type="http://schemas.openxmlformats.org/officeDocument/2006/relationships/tags" Target="../tags/tag459.xml"/><Relationship Id="rId51" Type="http://schemas.openxmlformats.org/officeDocument/2006/relationships/tags" Target="../tags/tag502.xml"/><Relationship Id="rId72" Type="http://schemas.openxmlformats.org/officeDocument/2006/relationships/tags" Target="../tags/tag523.xml"/><Relationship Id="rId80" Type="http://schemas.openxmlformats.org/officeDocument/2006/relationships/tags" Target="../tags/tag531.xml"/><Relationship Id="rId85" Type="http://schemas.openxmlformats.org/officeDocument/2006/relationships/tags" Target="../tags/tag536.xml"/><Relationship Id="rId93" Type="http://schemas.openxmlformats.org/officeDocument/2006/relationships/tags" Target="../tags/tag544.xml"/><Relationship Id="rId98" Type="http://schemas.openxmlformats.org/officeDocument/2006/relationships/tags" Target="../tags/tag549.xml"/><Relationship Id="rId3" Type="http://schemas.openxmlformats.org/officeDocument/2006/relationships/tags" Target="../tags/tag454.xml"/><Relationship Id="rId12" Type="http://schemas.openxmlformats.org/officeDocument/2006/relationships/tags" Target="../tags/tag463.xml"/><Relationship Id="rId17" Type="http://schemas.openxmlformats.org/officeDocument/2006/relationships/tags" Target="../tags/tag468.xml"/><Relationship Id="rId25" Type="http://schemas.openxmlformats.org/officeDocument/2006/relationships/tags" Target="../tags/tag476.xml"/><Relationship Id="rId33" Type="http://schemas.openxmlformats.org/officeDocument/2006/relationships/tags" Target="../tags/tag484.xml"/><Relationship Id="rId38" Type="http://schemas.openxmlformats.org/officeDocument/2006/relationships/tags" Target="../tags/tag489.xml"/><Relationship Id="rId46" Type="http://schemas.openxmlformats.org/officeDocument/2006/relationships/tags" Target="../tags/tag497.xml"/><Relationship Id="rId59" Type="http://schemas.openxmlformats.org/officeDocument/2006/relationships/tags" Target="../tags/tag510.xml"/><Relationship Id="rId67" Type="http://schemas.openxmlformats.org/officeDocument/2006/relationships/tags" Target="../tags/tag518.xml"/><Relationship Id="rId103" Type="http://schemas.openxmlformats.org/officeDocument/2006/relationships/tags" Target="../tags/tag554.xml"/><Relationship Id="rId108" Type="http://schemas.openxmlformats.org/officeDocument/2006/relationships/slideLayout" Target="../slideLayouts/slideLayout1.xml"/><Relationship Id="rId20" Type="http://schemas.openxmlformats.org/officeDocument/2006/relationships/tags" Target="../tags/tag471.xml"/><Relationship Id="rId41" Type="http://schemas.openxmlformats.org/officeDocument/2006/relationships/tags" Target="../tags/tag492.xml"/><Relationship Id="rId54" Type="http://schemas.openxmlformats.org/officeDocument/2006/relationships/tags" Target="../tags/tag505.xml"/><Relationship Id="rId62" Type="http://schemas.openxmlformats.org/officeDocument/2006/relationships/tags" Target="../tags/tag513.xml"/><Relationship Id="rId70" Type="http://schemas.openxmlformats.org/officeDocument/2006/relationships/tags" Target="../tags/tag521.xml"/><Relationship Id="rId75" Type="http://schemas.openxmlformats.org/officeDocument/2006/relationships/tags" Target="../tags/tag526.xml"/><Relationship Id="rId83" Type="http://schemas.openxmlformats.org/officeDocument/2006/relationships/tags" Target="../tags/tag534.xml"/><Relationship Id="rId88" Type="http://schemas.openxmlformats.org/officeDocument/2006/relationships/tags" Target="../tags/tag539.xml"/><Relationship Id="rId91" Type="http://schemas.openxmlformats.org/officeDocument/2006/relationships/tags" Target="../tags/tag542.xml"/><Relationship Id="rId96" Type="http://schemas.openxmlformats.org/officeDocument/2006/relationships/tags" Target="../tags/tag547.xml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5" Type="http://schemas.openxmlformats.org/officeDocument/2006/relationships/tags" Target="../tags/tag466.xml"/><Relationship Id="rId23" Type="http://schemas.openxmlformats.org/officeDocument/2006/relationships/tags" Target="../tags/tag474.xml"/><Relationship Id="rId28" Type="http://schemas.openxmlformats.org/officeDocument/2006/relationships/tags" Target="../tags/tag479.xml"/><Relationship Id="rId36" Type="http://schemas.openxmlformats.org/officeDocument/2006/relationships/tags" Target="../tags/tag487.xml"/><Relationship Id="rId49" Type="http://schemas.openxmlformats.org/officeDocument/2006/relationships/tags" Target="../tags/tag500.xml"/><Relationship Id="rId57" Type="http://schemas.openxmlformats.org/officeDocument/2006/relationships/tags" Target="../tags/tag508.xml"/><Relationship Id="rId106" Type="http://schemas.openxmlformats.org/officeDocument/2006/relationships/tags" Target="../tags/tag557.xml"/><Relationship Id="rId10" Type="http://schemas.openxmlformats.org/officeDocument/2006/relationships/tags" Target="../tags/tag461.xml"/><Relationship Id="rId31" Type="http://schemas.openxmlformats.org/officeDocument/2006/relationships/tags" Target="../tags/tag482.xml"/><Relationship Id="rId44" Type="http://schemas.openxmlformats.org/officeDocument/2006/relationships/tags" Target="../tags/tag495.xml"/><Relationship Id="rId52" Type="http://schemas.openxmlformats.org/officeDocument/2006/relationships/tags" Target="../tags/tag503.xml"/><Relationship Id="rId60" Type="http://schemas.openxmlformats.org/officeDocument/2006/relationships/tags" Target="../tags/tag511.xml"/><Relationship Id="rId65" Type="http://schemas.openxmlformats.org/officeDocument/2006/relationships/tags" Target="../tags/tag516.xml"/><Relationship Id="rId73" Type="http://schemas.openxmlformats.org/officeDocument/2006/relationships/tags" Target="../tags/tag524.xml"/><Relationship Id="rId78" Type="http://schemas.openxmlformats.org/officeDocument/2006/relationships/tags" Target="../tags/tag529.xml"/><Relationship Id="rId81" Type="http://schemas.openxmlformats.org/officeDocument/2006/relationships/tags" Target="../tags/tag532.xml"/><Relationship Id="rId86" Type="http://schemas.openxmlformats.org/officeDocument/2006/relationships/tags" Target="../tags/tag537.xml"/><Relationship Id="rId94" Type="http://schemas.openxmlformats.org/officeDocument/2006/relationships/tags" Target="../tags/tag545.xml"/><Relationship Id="rId99" Type="http://schemas.openxmlformats.org/officeDocument/2006/relationships/tags" Target="../tags/tag550.xml"/><Relationship Id="rId101" Type="http://schemas.openxmlformats.org/officeDocument/2006/relationships/tags" Target="../tags/tag552.xml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3" Type="http://schemas.openxmlformats.org/officeDocument/2006/relationships/tags" Target="../tags/tag464.xml"/><Relationship Id="rId18" Type="http://schemas.openxmlformats.org/officeDocument/2006/relationships/tags" Target="../tags/tag469.xml"/><Relationship Id="rId39" Type="http://schemas.openxmlformats.org/officeDocument/2006/relationships/tags" Target="../tags/tag490.xml"/><Relationship Id="rId34" Type="http://schemas.openxmlformats.org/officeDocument/2006/relationships/tags" Target="../tags/tag485.xml"/><Relationship Id="rId50" Type="http://schemas.openxmlformats.org/officeDocument/2006/relationships/tags" Target="../tags/tag501.xml"/><Relationship Id="rId55" Type="http://schemas.openxmlformats.org/officeDocument/2006/relationships/tags" Target="../tags/tag506.xml"/><Relationship Id="rId76" Type="http://schemas.openxmlformats.org/officeDocument/2006/relationships/tags" Target="../tags/tag527.xml"/><Relationship Id="rId97" Type="http://schemas.openxmlformats.org/officeDocument/2006/relationships/tags" Target="../tags/tag548.xml"/><Relationship Id="rId104" Type="http://schemas.openxmlformats.org/officeDocument/2006/relationships/tags" Target="../tags/tag555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675.xml"/><Relationship Id="rId21" Type="http://schemas.openxmlformats.org/officeDocument/2006/relationships/tags" Target="../tags/tag579.xml"/><Relationship Id="rId42" Type="http://schemas.openxmlformats.org/officeDocument/2006/relationships/tags" Target="../tags/tag600.xml"/><Relationship Id="rId63" Type="http://schemas.openxmlformats.org/officeDocument/2006/relationships/tags" Target="../tags/tag621.xml"/><Relationship Id="rId84" Type="http://schemas.openxmlformats.org/officeDocument/2006/relationships/tags" Target="../tags/tag642.xml"/><Relationship Id="rId138" Type="http://schemas.openxmlformats.org/officeDocument/2006/relationships/tags" Target="../tags/tag696.xml"/><Relationship Id="rId159" Type="http://schemas.openxmlformats.org/officeDocument/2006/relationships/tags" Target="../tags/tag717.xml"/><Relationship Id="rId170" Type="http://schemas.openxmlformats.org/officeDocument/2006/relationships/tags" Target="../tags/tag728.xml"/><Relationship Id="rId191" Type="http://schemas.openxmlformats.org/officeDocument/2006/relationships/tags" Target="../tags/tag749.xml"/><Relationship Id="rId205" Type="http://schemas.openxmlformats.org/officeDocument/2006/relationships/tags" Target="../tags/tag763.xml"/><Relationship Id="rId226" Type="http://schemas.openxmlformats.org/officeDocument/2006/relationships/tags" Target="../tags/tag784.xml"/><Relationship Id="rId107" Type="http://schemas.openxmlformats.org/officeDocument/2006/relationships/tags" Target="../tags/tag665.xml"/><Relationship Id="rId11" Type="http://schemas.openxmlformats.org/officeDocument/2006/relationships/tags" Target="../tags/tag569.xml"/><Relationship Id="rId32" Type="http://schemas.openxmlformats.org/officeDocument/2006/relationships/tags" Target="../tags/tag590.xml"/><Relationship Id="rId53" Type="http://schemas.openxmlformats.org/officeDocument/2006/relationships/tags" Target="../tags/tag611.xml"/><Relationship Id="rId74" Type="http://schemas.openxmlformats.org/officeDocument/2006/relationships/tags" Target="../tags/tag632.xml"/><Relationship Id="rId128" Type="http://schemas.openxmlformats.org/officeDocument/2006/relationships/tags" Target="../tags/tag686.xml"/><Relationship Id="rId149" Type="http://schemas.openxmlformats.org/officeDocument/2006/relationships/tags" Target="../tags/tag707.xml"/><Relationship Id="rId5" Type="http://schemas.openxmlformats.org/officeDocument/2006/relationships/tags" Target="../tags/tag563.xml"/><Relationship Id="rId95" Type="http://schemas.openxmlformats.org/officeDocument/2006/relationships/tags" Target="../tags/tag653.xml"/><Relationship Id="rId160" Type="http://schemas.openxmlformats.org/officeDocument/2006/relationships/tags" Target="../tags/tag718.xml"/><Relationship Id="rId181" Type="http://schemas.openxmlformats.org/officeDocument/2006/relationships/tags" Target="../tags/tag739.xml"/><Relationship Id="rId216" Type="http://schemas.openxmlformats.org/officeDocument/2006/relationships/tags" Target="../tags/tag774.xml"/><Relationship Id="rId211" Type="http://schemas.openxmlformats.org/officeDocument/2006/relationships/tags" Target="../tags/tag769.xml"/><Relationship Id="rId22" Type="http://schemas.openxmlformats.org/officeDocument/2006/relationships/tags" Target="../tags/tag580.xml"/><Relationship Id="rId27" Type="http://schemas.openxmlformats.org/officeDocument/2006/relationships/tags" Target="../tags/tag585.xml"/><Relationship Id="rId43" Type="http://schemas.openxmlformats.org/officeDocument/2006/relationships/tags" Target="../tags/tag601.xml"/><Relationship Id="rId48" Type="http://schemas.openxmlformats.org/officeDocument/2006/relationships/tags" Target="../tags/tag606.xml"/><Relationship Id="rId64" Type="http://schemas.openxmlformats.org/officeDocument/2006/relationships/tags" Target="../tags/tag622.xml"/><Relationship Id="rId69" Type="http://schemas.openxmlformats.org/officeDocument/2006/relationships/tags" Target="../tags/tag627.xml"/><Relationship Id="rId113" Type="http://schemas.openxmlformats.org/officeDocument/2006/relationships/tags" Target="../tags/tag671.xml"/><Relationship Id="rId118" Type="http://schemas.openxmlformats.org/officeDocument/2006/relationships/tags" Target="../tags/tag676.xml"/><Relationship Id="rId134" Type="http://schemas.openxmlformats.org/officeDocument/2006/relationships/tags" Target="../tags/tag692.xml"/><Relationship Id="rId139" Type="http://schemas.openxmlformats.org/officeDocument/2006/relationships/tags" Target="../tags/tag697.xml"/><Relationship Id="rId80" Type="http://schemas.openxmlformats.org/officeDocument/2006/relationships/tags" Target="../tags/tag638.xml"/><Relationship Id="rId85" Type="http://schemas.openxmlformats.org/officeDocument/2006/relationships/tags" Target="../tags/tag643.xml"/><Relationship Id="rId150" Type="http://schemas.openxmlformats.org/officeDocument/2006/relationships/tags" Target="../tags/tag708.xml"/><Relationship Id="rId155" Type="http://schemas.openxmlformats.org/officeDocument/2006/relationships/tags" Target="../tags/tag713.xml"/><Relationship Id="rId171" Type="http://schemas.openxmlformats.org/officeDocument/2006/relationships/tags" Target="../tags/tag729.xml"/><Relationship Id="rId176" Type="http://schemas.openxmlformats.org/officeDocument/2006/relationships/tags" Target="../tags/tag734.xml"/><Relationship Id="rId192" Type="http://schemas.openxmlformats.org/officeDocument/2006/relationships/tags" Target="../tags/tag750.xml"/><Relationship Id="rId197" Type="http://schemas.openxmlformats.org/officeDocument/2006/relationships/tags" Target="../tags/tag755.xml"/><Relationship Id="rId206" Type="http://schemas.openxmlformats.org/officeDocument/2006/relationships/tags" Target="../tags/tag764.xml"/><Relationship Id="rId227" Type="http://schemas.openxmlformats.org/officeDocument/2006/relationships/tags" Target="../tags/tag785.xml"/><Relationship Id="rId201" Type="http://schemas.openxmlformats.org/officeDocument/2006/relationships/tags" Target="../tags/tag759.xml"/><Relationship Id="rId222" Type="http://schemas.openxmlformats.org/officeDocument/2006/relationships/tags" Target="../tags/tag780.xml"/><Relationship Id="rId12" Type="http://schemas.openxmlformats.org/officeDocument/2006/relationships/tags" Target="../tags/tag570.xml"/><Relationship Id="rId17" Type="http://schemas.openxmlformats.org/officeDocument/2006/relationships/tags" Target="../tags/tag575.xml"/><Relationship Id="rId33" Type="http://schemas.openxmlformats.org/officeDocument/2006/relationships/tags" Target="../tags/tag591.xml"/><Relationship Id="rId38" Type="http://schemas.openxmlformats.org/officeDocument/2006/relationships/tags" Target="../tags/tag596.xml"/><Relationship Id="rId59" Type="http://schemas.openxmlformats.org/officeDocument/2006/relationships/tags" Target="../tags/tag617.xml"/><Relationship Id="rId103" Type="http://schemas.openxmlformats.org/officeDocument/2006/relationships/tags" Target="../tags/tag661.xml"/><Relationship Id="rId108" Type="http://schemas.openxmlformats.org/officeDocument/2006/relationships/tags" Target="../tags/tag666.xml"/><Relationship Id="rId124" Type="http://schemas.openxmlformats.org/officeDocument/2006/relationships/tags" Target="../tags/tag682.xml"/><Relationship Id="rId129" Type="http://schemas.openxmlformats.org/officeDocument/2006/relationships/tags" Target="../tags/tag687.xml"/><Relationship Id="rId54" Type="http://schemas.openxmlformats.org/officeDocument/2006/relationships/tags" Target="../tags/tag612.xml"/><Relationship Id="rId70" Type="http://schemas.openxmlformats.org/officeDocument/2006/relationships/tags" Target="../tags/tag628.xml"/><Relationship Id="rId75" Type="http://schemas.openxmlformats.org/officeDocument/2006/relationships/tags" Target="../tags/tag633.xml"/><Relationship Id="rId91" Type="http://schemas.openxmlformats.org/officeDocument/2006/relationships/tags" Target="../tags/tag649.xml"/><Relationship Id="rId96" Type="http://schemas.openxmlformats.org/officeDocument/2006/relationships/tags" Target="../tags/tag654.xml"/><Relationship Id="rId140" Type="http://schemas.openxmlformats.org/officeDocument/2006/relationships/tags" Target="../tags/tag698.xml"/><Relationship Id="rId145" Type="http://schemas.openxmlformats.org/officeDocument/2006/relationships/tags" Target="../tags/tag703.xml"/><Relationship Id="rId161" Type="http://schemas.openxmlformats.org/officeDocument/2006/relationships/tags" Target="../tags/tag719.xml"/><Relationship Id="rId166" Type="http://schemas.openxmlformats.org/officeDocument/2006/relationships/tags" Target="../tags/tag724.xml"/><Relationship Id="rId182" Type="http://schemas.openxmlformats.org/officeDocument/2006/relationships/tags" Target="../tags/tag740.xml"/><Relationship Id="rId187" Type="http://schemas.openxmlformats.org/officeDocument/2006/relationships/tags" Target="../tags/tag745.xml"/><Relationship Id="rId217" Type="http://schemas.openxmlformats.org/officeDocument/2006/relationships/tags" Target="../tags/tag775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212" Type="http://schemas.openxmlformats.org/officeDocument/2006/relationships/tags" Target="../tags/tag770.xml"/><Relationship Id="rId23" Type="http://schemas.openxmlformats.org/officeDocument/2006/relationships/tags" Target="../tags/tag581.xml"/><Relationship Id="rId28" Type="http://schemas.openxmlformats.org/officeDocument/2006/relationships/tags" Target="../tags/tag586.xml"/><Relationship Id="rId49" Type="http://schemas.openxmlformats.org/officeDocument/2006/relationships/tags" Target="../tags/tag607.xml"/><Relationship Id="rId114" Type="http://schemas.openxmlformats.org/officeDocument/2006/relationships/tags" Target="../tags/tag672.xml"/><Relationship Id="rId119" Type="http://schemas.openxmlformats.org/officeDocument/2006/relationships/tags" Target="../tags/tag677.xml"/><Relationship Id="rId44" Type="http://schemas.openxmlformats.org/officeDocument/2006/relationships/tags" Target="../tags/tag602.xml"/><Relationship Id="rId60" Type="http://schemas.openxmlformats.org/officeDocument/2006/relationships/tags" Target="../tags/tag618.xml"/><Relationship Id="rId65" Type="http://schemas.openxmlformats.org/officeDocument/2006/relationships/tags" Target="../tags/tag623.xml"/><Relationship Id="rId81" Type="http://schemas.openxmlformats.org/officeDocument/2006/relationships/tags" Target="../tags/tag639.xml"/><Relationship Id="rId86" Type="http://schemas.openxmlformats.org/officeDocument/2006/relationships/tags" Target="../tags/tag644.xml"/><Relationship Id="rId130" Type="http://schemas.openxmlformats.org/officeDocument/2006/relationships/tags" Target="../tags/tag688.xml"/><Relationship Id="rId135" Type="http://schemas.openxmlformats.org/officeDocument/2006/relationships/tags" Target="../tags/tag693.xml"/><Relationship Id="rId151" Type="http://schemas.openxmlformats.org/officeDocument/2006/relationships/tags" Target="../tags/tag709.xml"/><Relationship Id="rId156" Type="http://schemas.openxmlformats.org/officeDocument/2006/relationships/tags" Target="../tags/tag714.xml"/><Relationship Id="rId177" Type="http://schemas.openxmlformats.org/officeDocument/2006/relationships/tags" Target="../tags/tag735.xml"/><Relationship Id="rId198" Type="http://schemas.openxmlformats.org/officeDocument/2006/relationships/tags" Target="../tags/tag756.xml"/><Relationship Id="rId172" Type="http://schemas.openxmlformats.org/officeDocument/2006/relationships/tags" Target="../tags/tag730.xml"/><Relationship Id="rId193" Type="http://schemas.openxmlformats.org/officeDocument/2006/relationships/tags" Target="../tags/tag751.xml"/><Relationship Id="rId202" Type="http://schemas.openxmlformats.org/officeDocument/2006/relationships/tags" Target="../tags/tag760.xml"/><Relationship Id="rId207" Type="http://schemas.openxmlformats.org/officeDocument/2006/relationships/tags" Target="../tags/tag765.xml"/><Relationship Id="rId223" Type="http://schemas.openxmlformats.org/officeDocument/2006/relationships/tags" Target="../tags/tag781.xml"/><Relationship Id="rId228" Type="http://schemas.openxmlformats.org/officeDocument/2006/relationships/slideLayout" Target="../slideLayouts/slideLayout1.xml"/><Relationship Id="rId13" Type="http://schemas.openxmlformats.org/officeDocument/2006/relationships/tags" Target="../tags/tag571.xml"/><Relationship Id="rId18" Type="http://schemas.openxmlformats.org/officeDocument/2006/relationships/tags" Target="../tags/tag576.xml"/><Relationship Id="rId39" Type="http://schemas.openxmlformats.org/officeDocument/2006/relationships/tags" Target="../tags/tag597.xml"/><Relationship Id="rId109" Type="http://schemas.openxmlformats.org/officeDocument/2006/relationships/tags" Target="../tags/tag667.xml"/><Relationship Id="rId34" Type="http://schemas.openxmlformats.org/officeDocument/2006/relationships/tags" Target="../tags/tag592.xml"/><Relationship Id="rId50" Type="http://schemas.openxmlformats.org/officeDocument/2006/relationships/tags" Target="../tags/tag608.xml"/><Relationship Id="rId55" Type="http://schemas.openxmlformats.org/officeDocument/2006/relationships/tags" Target="../tags/tag613.xml"/><Relationship Id="rId76" Type="http://schemas.openxmlformats.org/officeDocument/2006/relationships/tags" Target="../tags/tag634.xml"/><Relationship Id="rId97" Type="http://schemas.openxmlformats.org/officeDocument/2006/relationships/tags" Target="../tags/tag655.xml"/><Relationship Id="rId104" Type="http://schemas.openxmlformats.org/officeDocument/2006/relationships/tags" Target="../tags/tag662.xml"/><Relationship Id="rId120" Type="http://schemas.openxmlformats.org/officeDocument/2006/relationships/tags" Target="../tags/tag678.xml"/><Relationship Id="rId125" Type="http://schemas.openxmlformats.org/officeDocument/2006/relationships/tags" Target="../tags/tag683.xml"/><Relationship Id="rId141" Type="http://schemas.openxmlformats.org/officeDocument/2006/relationships/tags" Target="../tags/tag699.xml"/><Relationship Id="rId146" Type="http://schemas.openxmlformats.org/officeDocument/2006/relationships/tags" Target="../tags/tag704.xml"/><Relationship Id="rId167" Type="http://schemas.openxmlformats.org/officeDocument/2006/relationships/tags" Target="../tags/tag725.xml"/><Relationship Id="rId188" Type="http://schemas.openxmlformats.org/officeDocument/2006/relationships/tags" Target="../tags/tag746.xml"/><Relationship Id="rId7" Type="http://schemas.openxmlformats.org/officeDocument/2006/relationships/tags" Target="../tags/tag565.xml"/><Relationship Id="rId71" Type="http://schemas.openxmlformats.org/officeDocument/2006/relationships/tags" Target="../tags/tag629.xml"/><Relationship Id="rId92" Type="http://schemas.openxmlformats.org/officeDocument/2006/relationships/tags" Target="../tags/tag650.xml"/><Relationship Id="rId162" Type="http://schemas.openxmlformats.org/officeDocument/2006/relationships/tags" Target="../tags/tag720.xml"/><Relationship Id="rId183" Type="http://schemas.openxmlformats.org/officeDocument/2006/relationships/tags" Target="../tags/tag741.xml"/><Relationship Id="rId213" Type="http://schemas.openxmlformats.org/officeDocument/2006/relationships/tags" Target="../tags/tag771.xml"/><Relationship Id="rId218" Type="http://schemas.openxmlformats.org/officeDocument/2006/relationships/tags" Target="../tags/tag776.xml"/><Relationship Id="rId2" Type="http://schemas.openxmlformats.org/officeDocument/2006/relationships/tags" Target="../tags/tag560.xml"/><Relationship Id="rId29" Type="http://schemas.openxmlformats.org/officeDocument/2006/relationships/tags" Target="../tags/tag587.xml"/><Relationship Id="rId24" Type="http://schemas.openxmlformats.org/officeDocument/2006/relationships/tags" Target="../tags/tag582.xml"/><Relationship Id="rId40" Type="http://schemas.openxmlformats.org/officeDocument/2006/relationships/tags" Target="../tags/tag598.xml"/><Relationship Id="rId45" Type="http://schemas.openxmlformats.org/officeDocument/2006/relationships/tags" Target="../tags/tag603.xml"/><Relationship Id="rId66" Type="http://schemas.openxmlformats.org/officeDocument/2006/relationships/tags" Target="../tags/tag624.xml"/><Relationship Id="rId87" Type="http://schemas.openxmlformats.org/officeDocument/2006/relationships/tags" Target="../tags/tag645.xml"/><Relationship Id="rId110" Type="http://schemas.openxmlformats.org/officeDocument/2006/relationships/tags" Target="../tags/tag668.xml"/><Relationship Id="rId115" Type="http://schemas.openxmlformats.org/officeDocument/2006/relationships/tags" Target="../tags/tag673.xml"/><Relationship Id="rId131" Type="http://schemas.openxmlformats.org/officeDocument/2006/relationships/tags" Target="../tags/tag689.xml"/><Relationship Id="rId136" Type="http://schemas.openxmlformats.org/officeDocument/2006/relationships/tags" Target="../tags/tag694.xml"/><Relationship Id="rId157" Type="http://schemas.openxmlformats.org/officeDocument/2006/relationships/tags" Target="../tags/tag715.xml"/><Relationship Id="rId178" Type="http://schemas.openxmlformats.org/officeDocument/2006/relationships/tags" Target="../tags/tag736.xml"/><Relationship Id="rId61" Type="http://schemas.openxmlformats.org/officeDocument/2006/relationships/tags" Target="../tags/tag619.xml"/><Relationship Id="rId82" Type="http://schemas.openxmlformats.org/officeDocument/2006/relationships/tags" Target="../tags/tag640.xml"/><Relationship Id="rId152" Type="http://schemas.openxmlformats.org/officeDocument/2006/relationships/tags" Target="../tags/tag710.xml"/><Relationship Id="rId173" Type="http://schemas.openxmlformats.org/officeDocument/2006/relationships/tags" Target="../tags/tag731.xml"/><Relationship Id="rId194" Type="http://schemas.openxmlformats.org/officeDocument/2006/relationships/tags" Target="../tags/tag752.xml"/><Relationship Id="rId199" Type="http://schemas.openxmlformats.org/officeDocument/2006/relationships/tags" Target="../tags/tag757.xml"/><Relationship Id="rId203" Type="http://schemas.openxmlformats.org/officeDocument/2006/relationships/tags" Target="../tags/tag761.xml"/><Relationship Id="rId208" Type="http://schemas.openxmlformats.org/officeDocument/2006/relationships/tags" Target="../tags/tag766.xml"/><Relationship Id="rId19" Type="http://schemas.openxmlformats.org/officeDocument/2006/relationships/tags" Target="../tags/tag577.xml"/><Relationship Id="rId224" Type="http://schemas.openxmlformats.org/officeDocument/2006/relationships/tags" Target="../tags/tag782.xml"/><Relationship Id="rId14" Type="http://schemas.openxmlformats.org/officeDocument/2006/relationships/tags" Target="../tags/tag572.xml"/><Relationship Id="rId30" Type="http://schemas.openxmlformats.org/officeDocument/2006/relationships/tags" Target="../tags/tag588.xml"/><Relationship Id="rId35" Type="http://schemas.openxmlformats.org/officeDocument/2006/relationships/tags" Target="../tags/tag593.xml"/><Relationship Id="rId56" Type="http://schemas.openxmlformats.org/officeDocument/2006/relationships/tags" Target="../tags/tag614.xml"/><Relationship Id="rId77" Type="http://schemas.openxmlformats.org/officeDocument/2006/relationships/tags" Target="../tags/tag635.xml"/><Relationship Id="rId100" Type="http://schemas.openxmlformats.org/officeDocument/2006/relationships/tags" Target="../tags/tag658.xml"/><Relationship Id="rId105" Type="http://schemas.openxmlformats.org/officeDocument/2006/relationships/tags" Target="../tags/tag663.xml"/><Relationship Id="rId126" Type="http://schemas.openxmlformats.org/officeDocument/2006/relationships/tags" Target="../tags/tag684.xml"/><Relationship Id="rId147" Type="http://schemas.openxmlformats.org/officeDocument/2006/relationships/tags" Target="../tags/tag705.xml"/><Relationship Id="rId168" Type="http://schemas.openxmlformats.org/officeDocument/2006/relationships/tags" Target="../tags/tag726.xml"/><Relationship Id="rId8" Type="http://schemas.openxmlformats.org/officeDocument/2006/relationships/tags" Target="../tags/tag566.xml"/><Relationship Id="rId51" Type="http://schemas.openxmlformats.org/officeDocument/2006/relationships/tags" Target="../tags/tag609.xml"/><Relationship Id="rId72" Type="http://schemas.openxmlformats.org/officeDocument/2006/relationships/tags" Target="../tags/tag630.xml"/><Relationship Id="rId93" Type="http://schemas.openxmlformats.org/officeDocument/2006/relationships/tags" Target="../tags/tag651.xml"/><Relationship Id="rId98" Type="http://schemas.openxmlformats.org/officeDocument/2006/relationships/tags" Target="../tags/tag656.xml"/><Relationship Id="rId121" Type="http://schemas.openxmlformats.org/officeDocument/2006/relationships/tags" Target="../tags/tag679.xml"/><Relationship Id="rId142" Type="http://schemas.openxmlformats.org/officeDocument/2006/relationships/tags" Target="../tags/tag700.xml"/><Relationship Id="rId163" Type="http://schemas.openxmlformats.org/officeDocument/2006/relationships/tags" Target="../tags/tag721.xml"/><Relationship Id="rId184" Type="http://schemas.openxmlformats.org/officeDocument/2006/relationships/tags" Target="../tags/tag742.xml"/><Relationship Id="rId189" Type="http://schemas.openxmlformats.org/officeDocument/2006/relationships/tags" Target="../tags/tag747.xml"/><Relationship Id="rId219" Type="http://schemas.openxmlformats.org/officeDocument/2006/relationships/tags" Target="../tags/tag777.xml"/><Relationship Id="rId3" Type="http://schemas.openxmlformats.org/officeDocument/2006/relationships/tags" Target="../tags/tag561.xml"/><Relationship Id="rId214" Type="http://schemas.openxmlformats.org/officeDocument/2006/relationships/tags" Target="../tags/tag772.xml"/><Relationship Id="rId25" Type="http://schemas.openxmlformats.org/officeDocument/2006/relationships/tags" Target="../tags/tag583.xml"/><Relationship Id="rId46" Type="http://schemas.openxmlformats.org/officeDocument/2006/relationships/tags" Target="../tags/tag604.xml"/><Relationship Id="rId67" Type="http://schemas.openxmlformats.org/officeDocument/2006/relationships/tags" Target="../tags/tag625.xml"/><Relationship Id="rId116" Type="http://schemas.openxmlformats.org/officeDocument/2006/relationships/tags" Target="../tags/tag674.xml"/><Relationship Id="rId137" Type="http://schemas.openxmlformats.org/officeDocument/2006/relationships/tags" Target="../tags/tag695.xml"/><Relationship Id="rId158" Type="http://schemas.openxmlformats.org/officeDocument/2006/relationships/tags" Target="../tags/tag716.xml"/><Relationship Id="rId20" Type="http://schemas.openxmlformats.org/officeDocument/2006/relationships/tags" Target="../tags/tag578.xml"/><Relationship Id="rId41" Type="http://schemas.openxmlformats.org/officeDocument/2006/relationships/tags" Target="../tags/tag599.xml"/><Relationship Id="rId62" Type="http://schemas.openxmlformats.org/officeDocument/2006/relationships/tags" Target="../tags/tag620.xml"/><Relationship Id="rId83" Type="http://schemas.openxmlformats.org/officeDocument/2006/relationships/tags" Target="../tags/tag641.xml"/><Relationship Id="rId88" Type="http://schemas.openxmlformats.org/officeDocument/2006/relationships/tags" Target="../tags/tag646.xml"/><Relationship Id="rId111" Type="http://schemas.openxmlformats.org/officeDocument/2006/relationships/tags" Target="../tags/tag669.xml"/><Relationship Id="rId132" Type="http://schemas.openxmlformats.org/officeDocument/2006/relationships/tags" Target="../tags/tag690.xml"/><Relationship Id="rId153" Type="http://schemas.openxmlformats.org/officeDocument/2006/relationships/tags" Target="../tags/tag711.xml"/><Relationship Id="rId174" Type="http://schemas.openxmlformats.org/officeDocument/2006/relationships/tags" Target="../tags/tag732.xml"/><Relationship Id="rId179" Type="http://schemas.openxmlformats.org/officeDocument/2006/relationships/tags" Target="../tags/tag737.xml"/><Relationship Id="rId195" Type="http://schemas.openxmlformats.org/officeDocument/2006/relationships/tags" Target="../tags/tag753.xml"/><Relationship Id="rId209" Type="http://schemas.openxmlformats.org/officeDocument/2006/relationships/tags" Target="../tags/tag767.xml"/><Relationship Id="rId190" Type="http://schemas.openxmlformats.org/officeDocument/2006/relationships/tags" Target="../tags/tag748.xml"/><Relationship Id="rId204" Type="http://schemas.openxmlformats.org/officeDocument/2006/relationships/tags" Target="../tags/tag762.xml"/><Relationship Id="rId220" Type="http://schemas.openxmlformats.org/officeDocument/2006/relationships/tags" Target="../tags/tag778.xml"/><Relationship Id="rId225" Type="http://schemas.openxmlformats.org/officeDocument/2006/relationships/tags" Target="../tags/tag783.xml"/><Relationship Id="rId15" Type="http://schemas.openxmlformats.org/officeDocument/2006/relationships/tags" Target="../tags/tag573.xml"/><Relationship Id="rId36" Type="http://schemas.openxmlformats.org/officeDocument/2006/relationships/tags" Target="../tags/tag594.xml"/><Relationship Id="rId57" Type="http://schemas.openxmlformats.org/officeDocument/2006/relationships/tags" Target="../tags/tag615.xml"/><Relationship Id="rId106" Type="http://schemas.openxmlformats.org/officeDocument/2006/relationships/tags" Target="../tags/tag664.xml"/><Relationship Id="rId127" Type="http://schemas.openxmlformats.org/officeDocument/2006/relationships/tags" Target="../tags/tag685.xml"/><Relationship Id="rId10" Type="http://schemas.openxmlformats.org/officeDocument/2006/relationships/tags" Target="../tags/tag568.xml"/><Relationship Id="rId31" Type="http://schemas.openxmlformats.org/officeDocument/2006/relationships/tags" Target="../tags/tag589.xml"/><Relationship Id="rId52" Type="http://schemas.openxmlformats.org/officeDocument/2006/relationships/tags" Target="../tags/tag610.xml"/><Relationship Id="rId73" Type="http://schemas.openxmlformats.org/officeDocument/2006/relationships/tags" Target="../tags/tag631.xml"/><Relationship Id="rId78" Type="http://schemas.openxmlformats.org/officeDocument/2006/relationships/tags" Target="../tags/tag636.xml"/><Relationship Id="rId94" Type="http://schemas.openxmlformats.org/officeDocument/2006/relationships/tags" Target="../tags/tag652.xml"/><Relationship Id="rId99" Type="http://schemas.openxmlformats.org/officeDocument/2006/relationships/tags" Target="../tags/tag657.xml"/><Relationship Id="rId101" Type="http://schemas.openxmlformats.org/officeDocument/2006/relationships/tags" Target="../tags/tag659.xml"/><Relationship Id="rId122" Type="http://schemas.openxmlformats.org/officeDocument/2006/relationships/tags" Target="../tags/tag680.xml"/><Relationship Id="rId143" Type="http://schemas.openxmlformats.org/officeDocument/2006/relationships/tags" Target="../tags/tag701.xml"/><Relationship Id="rId148" Type="http://schemas.openxmlformats.org/officeDocument/2006/relationships/tags" Target="../tags/tag706.xml"/><Relationship Id="rId164" Type="http://schemas.openxmlformats.org/officeDocument/2006/relationships/tags" Target="../tags/tag722.xml"/><Relationship Id="rId169" Type="http://schemas.openxmlformats.org/officeDocument/2006/relationships/tags" Target="../tags/tag727.xml"/><Relationship Id="rId185" Type="http://schemas.openxmlformats.org/officeDocument/2006/relationships/tags" Target="../tags/tag743.xml"/><Relationship Id="rId4" Type="http://schemas.openxmlformats.org/officeDocument/2006/relationships/tags" Target="../tags/tag562.xml"/><Relationship Id="rId9" Type="http://schemas.openxmlformats.org/officeDocument/2006/relationships/tags" Target="../tags/tag567.xml"/><Relationship Id="rId180" Type="http://schemas.openxmlformats.org/officeDocument/2006/relationships/tags" Target="../tags/tag738.xml"/><Relationship Id="rId210" Type="http://schemas.openxmlformats.org/officeDocument/2006/relationships/tags" Target="../tags/tag768.xml"/><Relationship Id="rId215" Type="http://schemas.openxmlformats.org/officeDocument/2006/relationships/tags" Target="../tags/tag773.xml"/><Relationship Id="rId26" Type="http://schemas.openxmlformats.org/officeDocument/2006/relationships/tags" Target="../tags/tag584.xml"/><Relationship Id="rId47" Type="http://schemas.openxmlformats.org/officeDocument/2006/relationships/tags" Target="../tags/tag605.xml"/><Relationship Id="rId68" Type="http://schemas.openxmlformats.org/officeDocument/2006/relationships/tags" Target="../tags/tag626.xml"/><Relationship Id="rId89" Type="http://schemas.openxmlformats.org/officeDocument/2006/relationships/tags" Target="../tags/tag647.xml"/><Relationship Id="rId112" Type="http://schemas.openxmlformats.org/officeDocument/2006/relationships/tags" Target="../tags/tag670.xml"/><Relationship Id="rId133" Type="http://schemas.openxmlformats.org/officeDocument/2006/relationships/tags" Target="../tags/tag691.xml"/><Relationship Id="rId154" Type="http://schemas.openxmlformats.org/officeDocument/2006/relationships/tags" Target="../tags/tag712.xml"/><Relationship Id="rId175" Type="http://schemas.openxmlformats.org/officeDocument/2006/relationships/tags" Target="../tags/tag733.xml"/><Relationship Id="rId196" Type="http://schemas.openxmlformats.org/officeDocument/2006/relationships/tags" Target="../tags/tag754.xml"/><Relationship Id="rId200" Type="http://schemas.openxmlformats.org/officeDocument/2006/relationships/tags" Target="../tags/tag758.xml"/><Relationship Id="rId16" Type="http://schemas.openxmlformats.org/officeDocument/2006/relationships/tags" Target="../tags/tag574.xml"/><Relationship Id="rId221" Type="http://schemas.openxmlformats.org/officeDocument/2006/relationships/tags" Target="../tags/tag779.xml"/><Relationship Id="rId37" Type="http://schemas.openxmlformats.org/officeDocument/2006/relationships/tags" Target="../tags/tag595.xml"/><Relationship Id="rId58" Type="http://schemas.openxmlformats.org/officeDocument/2006/relationships/tags" Target="../tags/tag616.xml"/><Relationship Id="rId79" Type="http://schemas.openxmlformats.org/officeDocument/2006/relationships/tags" Target="../tags/tag637.xml"/><Relationship Id="rId102" Type="http://schemas.openxmlformats.org/officeDocument/2006/relationships/tags" Target="../tags/tag660.xml"/><Relationship Id="rId123" Type="http://schemas.openxmlformats.org/officeDocument/2006/relationships/tags" Target="../tags/tag681.xml"/><Relationship Id="rId144" Type="http://schemas.openxmlformats.org/officeDocument/2006/relationships/tags" Target="../tags/tag702.xml"/><Relationship Id="rId90" Type="http://schemas.openxmlformats.org/officeDocument/2006/relationships/tags" Target="../tags/tag648.xml"/><Relationship Id="rId165" Type="http://schemas.openxmlformats.org/officeDocument/2006/relationships/tags" Target="../tags/tag723.xml"/><Relationship Id="rId186" Type="http://schemas.openxmlformats.org/officeDocument/2006/relationships/tags" Target="../tags/tag74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902.xml"/><Relationship Id="rId21" Type="http://schemas.openxmlformats.org/officeDocument/2006/relationships/tags" Target="../tags/tag806.xml"/><Relationship Id="rId42" Type="http://schemas.openxmlformats.org/officeDocument/2006/relationships/tags" Target="../tags/tag827.xml"/><Relationship Id="rId47" Type="http://schemas.openxmlformats.org/officeDocument/2006/relationships/tags" Target="../tags/tag832.xml"/><Relationship Id="rId63" Type="http://schemas.openxmlformats.org/officeDocument/2006/relationships/tags" Target="../tags/tag848.xml"/><Relationship Id="rId68" Type="http://schemas.openxmlformats.org/officeDocument/2006/relationships/tags" Target="../tags/tag853.xml"/><Relationship Id="rId84" Type="http://schemas.openxmlformats.org/officeDocument/2006/relationships/tags" Target="../tags/tag869.xml"/><Relationship Id="rId89" Type="http://schemas.openxmlformats.org/officeDocument/2006/relationships/tags" Target="../tags/tag874.xml"/><Relationship Id="rId112" Type="http://schemas.openxmlformats.org/officeDocument/2006/relationships/tags" Target="../tags/tag897.xml"/><Relationship Id="rId133" Type="http://schemas.openxmlformats.org/officeDocument/2006/relationships/tags" Target="../tags/tag918.xml"/><Relationship Id="rId138" Type="http://schemas.openxmlformats.org/officeDocument/2006/relationships/tags" Target="../tags/tag923.xml"/><Relationship Id="rId154" Type="http://schemas.openxmlformats.org/officeDocument/2006/relationships/tags" Target="../tags/tag939.xml"/><Relationship Id="rId159" Type="http://schemas.openxmlformats.org/officeDocument/2006/relationships/tags" Target="../tags/tag944.xml"/><Relationship Id="rId175" Type="http://schemas.openxmlformats.org/officeDocument/2006/relationships/tags" Target="../tags/tag960.xml"/><Relationship Id="rId170" Type="http://schemas.openxmlformats.org/officeDocument/2006/relationships/tags" Target="../tags/tag955.xml"/><Relationship Id="rId191" Type="http://schemas.openxmlformats.org/officeDocument/2006/relationships/tags" Target="../tags/tag976.xml"/><Relationship Id="rId196" Type="http://schemas.openxmlformats.org/officeDocument/2006/relationships/slideLayout" Target="../slideLayouts/slideLayout1.xml"/><Relationship Id="rId16" Type="http://schemas.openxmlformats.org/officeDocument/2006/relationships/tags" Target="../tags/tag801.xml"/><Relationship Id="rId107" Type="http://schemas.openxmlformats.org/officeDocument/2006/relationships/tags" Target="../tags/tag892.xml"/><Relationship Id="rId11" Type="http://schemas.openxmlformats.org/officeDocument/2006/relationships/tags" Target="../tags/tag796.xml"/><Relationship Id="rId32" Type="http://schemas.openxmlformats.org/officeDocument/2006/relationships/tags" Target="../tags/tag817.xml"/><Relationship Id="rId37" Type="http://schemas.openxmlformats.org/officeDocument/2006/relationships/tags" Target="../tags/tag822.xml"/><Relationship Id="rId53" Type="http://schemas.openxmlformats.org/officeDocument/2006/relationships/tags" Target="../tags/tag838.xml"/><Relationship Id="rId58" Type="http://schemas.openxmlformats.org/officeDocument/2006/relationships/tags" Target="../tags/tag843.xml"/><Relationship Id="rId74" Type="http://schemas.openxmlformats.org/officeDocument/2006/relationships/tags" Target="../tags/tag859.xml"/><Relationship Id="rId79" Type="http://schemas.openxmlformats.org/officeDocument/2006/relationships/tags" Target="../tags/tag864.xml"/><Relationship Id="rId102" Type="http://schemas.openxmlformats.org/officeDocument/2006/relationships/tags" Target="../tags/tag887.xml"/><Relationship Id="rId123" Type="http://schemas.openxmlformats.org/officeDocument/2006/relationships/tags" Target="../tags/tag908.xml"/><Relationship Id="rId128" Type="http://schemas.openxmlformats.org/officeDocument/2006/relationships/tags" Target="../tags/tag913.xml"/><Relationship Id="rId144" Type="http://schemas.openxmlformats.org/officeDocument/2006/relationships/tags" Target="../tags/tag929.xml"/><Relationship Id="rId149" Type="http://schemas.openxmlformats.org/officeDocument/2006/relationships/tags" Target="../tags/tag934.xml"/><Relationship Id="rId5" Type="http://schemas.openxmlformats.org/officeDocument/2006/relationships/tags" Target="../tags/tag790.xml"/><Relationship Id="rId90" Type="http://schemas.openxmlformats.org/officeDocument/2006/relationships/tags" Target="../tags/tag875.xml"/><Relationship Id="rId95" Type="http://schemas.openxmlformats.org/officeDocument/2006/relationships/tags" Target="../tags/tag880.xml"/><Relationship Id="rId160" Type="http://schemas.openxmlformats.org/officeDocument/2006/relationships/tags" Target="../tags/tag945.xml"/><Relationship Id="rId165" Type="http://schemas.openxmlformats.org/officeDocument/2006/relationships/tags" Target="../tags/tag950.xml"/><Relationship Id="rId181" Type="http://schemas.openxmlformats.org/officeDocument/2006/relationships/tags" Target="../tags/tag966.xml"/><Relationship Id="rId186" Type="http://schemas.openxmlformats.org/officeDocument/2006/relationships/tags" Target="../tags/tag971.xml"/><Relationship Id="rId22" Type="http://schemas.openxmlformats.org/officeDocument/2006/relationships/tags" Target="../tags/tag807.xml"/><Relationship Id="rId27" Type="http://schemas.openxmlformats.org/officeDocument/2006/relationships/tags" Target="../tags/tag812.xml"/><Relationship Id="rId43" Type="http://schemas.openxmlformats.org/officeDocument/2006/relationships/tags" Target="../tags/tag828.xml"/><Relationship Id="rId48" Type="http://schemas.openxmlformats.org/officeDocument/2006/relationships/tags" Target="../tags/tag833.xml"/><Relationship Id="rId64" Type="http://schemas.openxmlformats.org/officeDocument/2006/relationships/tags" Target="../tags/tag849.xml"/><Relationship Id="rId69" Type="http://schemas.openxmlformats.org/officeDocument/2006/relationships/tags" Target="../tags/tag854.xml"/><Relationship Id="rId113" Type="http://schemas.openxmlformats.org/officeDocument/2006/relationships/tags" Target="../tags/tag898.xml"/><Relationship Id="rId118" Type="http://schemas.openxmlformats.org/officeDocument/2006/relationships/tags" Target="../tags/tag903.xml"/><Relationship Id="rId134" Type="http://schemas.openxmlformats.org/officeDocument/2006/relationships/tags" Target="../tags/tag919.xml"/><Relationship Id="rId139" Type="http://schemas.openxmlformats.org/officeDocument/2006/relationships/tags" Target="../tags/tag924.xml"/><Relationship Id="rId80" Type="http://schemas.openxmlformats.org/officeDocument/2006/relationships/tags" Target="../tags/tag865.xml"/><Relationship Id="rId85" Type="http://schemas.openxmlformats.org/officeDocument/2006/relationships/tags" Target="../tags/tag870.xml"/><Relationship Id="rId150" Type="http://schemas.openxmlformats.org/officeDocument/2006/relationships/tags" Target="../tags/tag935.xml"/><Relationship Id="rId155" Type="http://schemas.openxmlformats.org/officeDocument/2006/relationships/tags" Target="../tags/tag940.xml"/><Relationship Id="rId171" Type="http://schemas.openxmlformats.org/officeDocument/2006/relationships/tags" Target="../tags/tag956.xml"/><Relationship Id="rId176" Type="http://schemas.openxmlformats.org/officeDocument/2006/relationships/tags" Target="../tags/tag961.xml"/><Relationship Id="rId192" Type="http://schemas.openxmlformats.org/officeDocument/2006/relationships/tags" Target="../tags/tag977.xml"/><Relationship Id="rId12" Type="http://schemas.openxmlformats.org/officeDocument/2006/relationships/tags" Target="../tags/tag797.xml"/><Relationship Id="rId17" Type="http://schemas.openxmlformats.org/officeDocument/2006/relationships/tags" Target="../tags/tag802.xml"/><Relationship Id="rId33" Type="http://schemas.openxmlformats.org/officeDocument/2006/relationships/tags" Target="../tags/tag818.xml"/><Relationship Id="rId38" Type="http://schemas.openxmlformats.org/officeDocument/2006/relationships/tags" Target="../tags/tag823.xml"/><Relationship Id="rId59" Type="http://schemas.openxmlformats.org/officeDocument/2006/relationships/tags" Target="../tags/tag844.xml"/><Relationship Id="rId103" Type="http://schemas.openxmlformats.org/officeDocument/2006/relationships/tags" Target="../tags/tag888.xml"/><Relationship Id="rId108" Type="http://schemas.openxmlformats.org/officeDocument/2006/relationships/tags" Target="../tags/tag893.xml"/><Relationship Id="rId124" Type="http://schemas.openxmlformats.org/officeDocument/2006/relationships/tags" Target="../tags/tag909.xml"/><Relationship Id="rId129" Type="http://schemas.openxmlformats.org/officeDocument/2006/relationships/tags" Target="../tags/tag914.xml"/><Relationship Id="rId54" Type="http://schemas.openxmlformats.org/officeDocument/2006/relationships/tags" Target="../tags/tag839.xml"/><Relationship Id="rId70" Type="http://schemas.openxmlformats.org/officeDocument/2006/relationships/tags" Target="../tags/tag855.xml"/><Relationship Id="rId75" Type="http://schemas.openxmlformats.org/officeDocument/2006/relationships/tags" Target="../tags/tag860.xml"/><Relationship Id="rId91" Type="http://schemas.openxmlformats.org/officeDocument/2006/relationships/tags" Target="../tags/tag876.xml"/><Relationship Id="rId96" Type="http://schemas.openxmlformats.org/officeDocument/2006/relationships/tags" Target="../tags/tag881.xml"/><Relationship Id="rId140" Type="http://schemas.openxmlformats.org/officeDocument/2006/relationships/tags" Target="../tags/tag925.xml"/><Relationship Id="rId145" Type="http://schemas.openxmlformats.org/officeDocument/2006/relationships/tags" Target="../tags/tag930.xml"/><Relationship Id="rId161" Type="http://schemas.openxmlformats.org/officeDocument/2006/relationships/tags" Target="../tags/tag946.xml"/><Relationship Id="rId166" Type="http://schemas.openxmlformats.org/officeDocument/2006/relationships/tags" Target="../tags/tag951.xml"/><Relationship Id="rId182" Type="http://schemas.openxmlformats.org/officeDocument/2006/relationships/tags" Target="../tags/tag967.xml"/><Relationship Id="rId187" Type="http://schemas.openxmlformats.org/officeDocument/2006/relationships/tags" Target="../tags/tag972.xml"/><Relationship Id="rId1" Type="http://schemas.openxmlformats.org/officeDocument/2006/relationships/tags" Target="../tags/tag786.xml"/><Relationship Id="rId6" Type="http://schemas.openxmlformats.org/officeDocument/2006/relationships/tags" Target="../tags/tag791.xml"/><Relationship Id="rId23" Type="http://schemas.openxmlformats.org/officeDocument/2006/relationships/tags" Target="../tags/tag808.xml"/><Relationship Id="rId28" Type="http://schemas.openxmlformats.org/officeDocument/2006/relationships/tags" Target="../tags/tag813.xml"/><Relationship Id="rId49" Type="http://schemas.openxmlformats.org/officeDocument/2006/relationships/tags" Target="../tags/tag834.xml"/><Relationship Id="rId114" Type="http://schemas.openxmlformats.org/officeDocument/2006/relationships/tags" Target="../tags/tag899.xml"/><Relationship Id="rId119" Type="http://schemas.openxmlformats.org/officeDocument/2006/relationships/tags" Target="../tags/tag904.xml"/><Relationship Id="rId44" Type="http://schemas.openxmlformats.org/officeDocument/2006/relationships/tags" Target="../tags/tag829.xml"/><Relationship Id="rId60" Type="http://schemas.openxmlformats.org/officeDocument/2006/relationships/tags" Target="../tags/tag845.xml"/><Relationship Id="rId65" Type="http://schemas.openxmlformats.org/officeDocument/2006/relationships/tags" Target="../tags/tag850.xml"/><Relationship Id="rId81" Type="http://schemas.openxmlformats.org/officeDocument/2006/relationships/tags" Target="../tags/tag866.xml"/><Relationship Id="rId86" Type="http://schemas.openxmlformats.org/officeDocument/2006/relationships/tags" Target="../tags/tag871.xml"/><Relationship Id="rId130" Type="http://schemas.openxmlformats.org/officeDocument/2006/relationships/tags" Target="../tags/tag915.xml"/><Relationship Id="rId135" Type="http://schemas.openxmlformats.org/officeDocument/2006/relationships/tags" Target="../tags/tag920.xml"/><Relationship Id="rId151" Type="http://schemas.openxmlformats.org/officeDocument/2006/relationships/tags" Target="../tags/tag936.xml"/><Relationship Id="rId156" Type="http://schemas.openxmlformats.org/officeDocument/2006/relationships/tags" Target="../tags/tag941.xml"/><Relationship Id="rId177" Type="http://schemas.openxmlformats.org/officeDocument/2006/relationships/tags" Target="../tags/tag962.xml"/><Relationship Id="rId172" Type="http://schemas.openxmlformats.org/officeDocument/2006/relationships/tags" Target="../tags/tag957.xml"/><Relationship Id="rId193" Type="http://schemas.openxmlformats.org/officeDocument/2006/relationships/tags" Target="../tags/tag978.xml"/><Relationship Id="rId13" Type="http://schemas.openxmlformats.org/officeDocument/2006/relationships/tags" Target="../tags/tag798.xml"/><Relationship Id="rId18" Type="http://schemas.openxmlformats.org/officeDocument/2006/relationships/tags" Target="../tags/tag803.xml"/><Relationship Id="rId39" Type="http://schemas.openxmlformats.org/officeDocument/2006/relationships/tags" Target="../tags/tag824.xml"/><Relationship Id="rId109" Type="http://schemas.openxmlformats.org/officeDocument/2006/relationships/tags" Target="../tags/tag894.xml"/><Relationship Id="rId34" Type="http://schemas.openxmlformats.org/officeDocument/2006/relationships/tags" Target="../tags/tag819.xml"/><Relationship Id="rId50" Type="http://schemas.openxmlformats.org/officeDocument/2006/relationships/tags" Target="../tags/tag835.xml"/><Relationship Id="rId55" Type="http://schemas.openxmlformats.org/officeDocument/2006/relationships/tags" Target="../tags/tag840.xml"/><Relationship Id="rId76" Type="http://schemas.openxmlformats.org/officeDocument/2006/relationships/tags" Target="../tags/tag861.xml"/><Relationship Id="rId97" Type="http://schemas.openxmlformats.org/officeDocument/2006/relationships/tags" Target="../tags/tag882.xml"/><Relationship Id="rId104" Type="http://schemas.openxmlformats.org/officeDocument/2006/relationships/tags" Target="../tags/tag889.xml"/><Relationship Id="rId120" Type="http://schemas.openxmlformats.org/officeDocument/2006/relationships/tags" Target="../tags/tag905.xml"/><Relationship Id="rId125" Type="http://schemas.openxmlformats.org/officeDocument/2006/relationships/tags" Target="../tags/tag910.xml"/><Relationship Id="rId141" Type="http://schemas.openxmlformats.org/officeDocument/2006/relationships/tags" Target="../tags/tag926.xml"/><Relationship Id="rId146" Type="http://schemas.openxmlformats.org/officeDocument/2006/relationships/tags" Target="../tags/tag931.xml"/><Relationship Id="rId167" Type="http://schemas.openxmlformats.org/officeDocument/2006/relationships/tags" Target="../tags/tag952.xml"/><Relationship Id="rId188" Type="http://schemas.openxmlformats.org/officeDocument/2006/relationships/tags" Target="../tags/tag973.xml"/><Relationship Id="rId7" Type="http://schemas.openxmlformats.org/officeDocument/2006/relationships/tags" Target="../tags/tag792.xml"/><Relationship Id="rId71" Type="http://schemas.openxmlformats.org/officeDocument/2006/relationships/tags" Target="../tags/tag856.xml"/><Relationship Id="rId92" Type="http://schemas.openxmlformats.org/officeDocument/2006/relationships/tags" Target="../tags/tag877.xml"/><Relationship Id="rId162" Type="http://schemas.openxmlformats.org/officeDocument/2006/relationships/tags" Target="../tags/tag947.xml"/><Relationship Id="rId183" Type="http://schemas.openxmlformats.org/officeDocument/2006/relationships/tags" Target="../tags/tag968.xml"/><Relationship Id="rId2" Type="http://schemas.openxmlformats.org/officeDocument/2006/relationships/tags" Target="../tags/tag787.xml"/><Relationship Id="rId29" Type="http://schemas.openxmlformats.org/officeDocument/2006/relationships/tags" Target="../tags/tag814.xml"/><Relationship Id="rId24" Type="http://schemas.openxmlformats.org/officeDocument/2006/relationships/tags" Target="../tags/tag809.xml"/><Relationship Id="rId40" Type="http://schemas.openxmlformats.org/officeDocument/2006/relationships/tags" Target="../tags/tag825.xml"/><Relationship Id="rId45" Type="http://schemas.openxmlformats.org/officeDocument/2006/relationships/tags" Target="../tags/tag830.xml"/><Relationship Id="rId66" Type="http://schemas.openxmlformats.org/officeDocument/2006/relationships/tags" Target="../tags/tag851.xml"/><Relationship Id="rId87" Type="http://schemas.openxmlformats.org/officeDocument/2006/relationships/tags" Target="../tags/tag872.xml"/><Relationship Id="rId110" Type="http://schemas.openxmlformats.org/officeDocument/2006/relationships/tags" Target="../tags/tag895.xml"/><Relationship Id="rId115" Type="http://schemas.openxmlformats.org/officeDocument/2006/relationships/tags" Target="../tags/tag900.xml"/><Relationship Id="rId131" Type="http://schemas.openxmlformats.org/officeDocument/2006/relationships/tags" Target="../tags/tag916.xml"/><Relationship Id="rId136" Type="http://schemas.openxmlformats.org/officeDocument/2006/relationships/tags" Target="../tags/tag921.xml"/><Relationship Id="rId157" Type="http://schemas.openxmlformats.org/officeDocument/2006/relationships/tags" Target="../tags/tag942.xml"/><Relationship Id="rId178" Type="http://schemas.openxmlformats.org/officeDocument/2006/relationships/tags" Target="../tags/tag963.xml"/><Relationship Id="rId61" Type="http://schemas.openxmlformats.org/officeDocument/2006/relationships/tags" Target="../tags/tag846.xml"/><Relationship Id="rId82" Type="http://schemas.openxmlformats.org/officeDocument/2006/relationships/tags" Target="../tags/tag867.xml"/><Relationship Id="rId152" Type="http://schemas.openxmlformats.org/officeDocument/2006/relationships/tags" Target="../tags/tag937.xml"/><Relationship Id="rId173" Type="http://schemas.openxmlformats.org/officeDocument/2006/relationships/tags" Target="../tags/tag958.xml"/><Relationship Id="rId194" Type="http://schemas.openxmlformats.org/officeDocument/2006/relationships/tags" Target="../tags/tag979.xml"/><Relationship Id="rId19" Type="http://schemas.openxmlformats.org/officeDocument/2006/relationships/tags" Target="../tags/tag804.xml"/><Relationship Id="rId14" Type="http://schemas.openxmlformats.org/officeDocument/2006/relationships/tags" Target="../tags/tag799.xml"/><Relationship Id="rId30" Type="http://schemas.openxmlformats.org/officeDocument/2006/relationships/tags" Target="../tags/tag815.xml"/><Relationship Id="rId35" Type="http://schemas.openxmlformats.org/officeDocument/2006/relationships/tags" Target="../tags/tag820.xml"/><Relationship Id="rId56" Type="http://schemas.openxmlformats.org/officeDocument/2006/relationships/tags" Target="../tags/tag841.xml"/><Relationship Id="rId77" Type="http://schemas.openxmlformats.org/officeDocument/2006/relationships/tags" Target="../tags/tag862.xml"/><Relationship Id="rId100" Type="http://schemas.openxmlformats.org/officeDocument/2006/relationships/tags" Target="../tags/tag885.xml"/><Relationship Id="rId105" Type="http://schemas.openxmlformats.org/officeDocument/2006/relationships/tags" Target="../tags/tag890.xml"/><Relationship Id="rId126" Type="http://schemas.openxmlformats.org/officeDocument/2006/relationships/tags" Target="../tags/tag911.xml"/><Relationship Id="rId147" Type="http://schemas.openxmlformats.org/officeDocument/2006/relationships/tags" Target="../tags/tag932.xml"/><Relationship Id="rId168" Type="http://schemas.openxmlformats.org/officeDocument/2006/relationships/tags" Target="../tags/tag953.xml"/><Relationship Id="rId8" Type="http://schemas.openxmlformats.org/officeDocument/2006/relationships/tags" Target="../tags/tag793.xml"/><Relationship Id="rId51" Type="http://schemas.openxmlformats.org/officeDocument/2006/relationships/tags" Target="../tags/tag836.xml"/><Relationship Id="rId72" Type="http://schemas.openxmlformats.org/officeDocument/2006/relationships/tags" Target="../tags/tag857.xml"/><Relationship Id="rId93" Type="http://schemas.openxmlformats.org/officeDocument/2006/relationships/tags" Target="../tags/tag878.xml"/><Relationship Id="rId98" Type="http://schemas.openxmlformats.org/officeDocument/2006/relationships/tags" Target="../tags/tag883.xml"/><Relationship Id="rId121" Type="http://schemas.openxmlformats.org/officeDocument/2006/relationships/tags" Target="../tags/tag906.xml"/><Relationship Id="rId142" Type="http://schemas.openxmlformats.org/officeDocument/2006/relationships/tags" Target="../tags/tag927.xml"/><Relationship Id="rId163" Type="http://schemas.openxmlformats.org/officeDocument/2006/relationships/tags" Target="../tags/tag948.xml"/><Relationship Id="rId184" Type="http://schemas.openxmlformats.org/officeDocument/2006/relationships/tags" Target="../tags/tag969.xml"/><Relationship Id="rId189" Type="http://schemas.openxmlformats.org/officeDocument/2006/relationships/tags" Target="../tags/tag974.xml"/><Relationship Id="rId3" Type="http://schemas.openxmlformats.org/officeDocument/2006/relationships/tags" Target="../tags/tag788.xml"/><Relationship Id="rId25" Type="http://schemas.openxmlformats.org/officeDocument/2006/relationships/tags" Target="../tags/tag810.xml"/><Relationship Id="rId46" Type="http://schemas.openxmlformats.org/officeDocument/2006/relationships/tags" Target="../tags/tag831.xml"/><Relationship Id="rId67" Type="http://schemas.openxmlformats.org/officeDocument/2006/relationships/tags" Target="../tags/tag852.xml"/><Relationship Id="rId116" Type="http://schemas.openxmlformats.org/officeDocument/2006/relationships/tags" Target="../tags/tag901.xml"/><Relationship Id="rId137" Type="http://schemas.openxmlformats.org/officeDocument/2006/relationships/tags" Target="../tags/tag922.xml"/><Relationship Id="rId158" Type="http://schemas.openxmlformats.org/officeDocument/2006/relationships/tags" Target="../tags/tag943.xml"/><Relationship Id="rId20" Type="http://schemas.openxmlformats.org/officeDocument/2006/relationships/tags" Target="../tags/tag805.xml"/><Relationship Id="rId41" Type="http://schemas.openxmlformats.org/officeDocument/2006/relationships/tags" Target="../tags/tag826.xml"/><Relationship Id="rId62" Type="http://schemas.openxmlformats.org/officeDocument/2006/relationships/tags" Target="../tags/tag847.xml"/><Relationship Id="rId83" Type="http://schemas.openxmlformats.org/officeDocument/2006/relationships/tags" Target="../tags/tag868.xml"/><Relationship Id="rId88" Type="http://schemas.openxmlformats.org/officeDocument/2006/relationships/tags" Target="../tags/tag873.xml"/><Relationship Id="rId111" Type="http://schemas.openxmlformats.org/officeDocument/2006/relationships/tags" Target="../tags/tag896.xml"/><Relationship Id="rId132" Type="http://schemas.openxmlformats.org/officeDocument/2006/relationships/tags" Target="../tags/tag917.xml"/><Relationship Id="rId153" Type="http://schemas.openxmlformats.org/officeDocument/2006/relationships/tags" Target="../tags/tag938.xml"/><Relationship Id="rId174" Type="http://schemas.openxmlformats.org/officeDocument/2006/relationships/tags" Target="../tags/tag959.xml"/><Relationship Id="rId179" Type="http://schemas.openxmlformats.org/officeDocument/2006/relationships/tags" Target="../tags/tag964.xml"/><Relationship Id="rId195" Type="http://schemas.openxmlformats.org/officeDocument/2006/relationships/tags" Target="../tags/tag980.xml"/><Relationship Id="rId190" Type="http://schemas.openxmlformats.org/officeDocument/2006/relationships/tags" Target="../tags/tag975.xml"/><Relationship Id="rId15" Type="http://schemas.openxmlformats.org/officeDocument/2006/relationships/tags" Target="../tags/tag800.xml"/><Relationship Id="rId36" Type="http://schemas.openxmlformats.org/officeDocument/2006/relationships/tags" Target="../tags/tag821.xml"/><Relationship Id="rId57" Type="http://schemas.openxmlformats.org/officeDocument/2006/relationships/tags" Target="../tags/tag842.xml"/><Relationship Id="rId106" Type="http://schemas.openxmlformats.org/officeDocument/2006/relationships/tags" Target="../tags/tag891.xml"/><Relationship Id="rId127" Type="http://schemas.openxmlformats.org/officeDocument/2006/relationships/tags" Target="../tags/tag912.xml"/><Relationship Id="rId10" Type="http://schemas.openxmlformats.org/officeDocument/2006/relationships/tags" Target="../tags/tag795.xml"/><Relationship Id="rId31" Type="http://schemas.openxmlformats.org/officeDocument/2006/relationships/tags" Target="../tags/tag816.xml"/><Relationship Id="rId52" Type="http://schemas.openxmlformats.org/officeDocument/2006/relationships/tags" Target="../tags/tag837.xml"/><Relationship Id="rId73" Type="http://schemas.openxmlformats.org/officeDocument/2006/relationships/tags" Target="../tags/tag858.xml"/><Relationship Id="rId78" Type="http://schemas.openxmlformats.org/officeDocument/2006/relationships/tags" Target="../tags/tag863.xml"/><Relationship Id="rId94" Type="http://schemas.openxmlformats.org/officeDocument/2006/relationships/tags" Target="../tags/tag879.xml"/><Relationship Id="rId99" Type="http://schemas.openxmlformats.org/officeDocument/2006/relationships/tags" Target="../tags/tag884.xml"/><Relationship Id="rId101" Type="http://schemas.openxmlformats.org/officeDocument/2006/relationships/tags" Target="../tags/tag886.xml"/><Relationship Id="rId122" Type="http://schemas.openxmlformats.org/officeDocument/2006/relationships/tags" Target="../tags/tag907.xml"/><Relationship Id="rId143" Type="http://schemas.openxmlformats.org/officeDocument/2006/relationships/tags" Target="../tags/tag928.xml"/><Relationship Id="rId148" Type="http://schemas.openxmlformats.org/officeDocument/2006/relationships/tags" Target="../tags/tag933.xml"/><Relationship Id="rId164" Type="http://schemas.openxmlformats.org/officeDocument/2006/relationships/tags" Target="../tags/tag949.xml"/><Relationship Id="rId169" Type="http://schemas.openxmlformats.org/officeDocument/2006/relationships/tags" Target="../tags/tag954.xml"/><Relationship Id="rId185" Type="http://schemas.openxmlformats.org/officeDocument/2006/relationships/tags" Target="../tags/tag970.xml"/><Relationship Id="rId4" Type="http://schemas.openxmlformats.org/officeDocument/2006/relationships/tags" Target="../tags/tag789.xml"/><Relationship Id="rId9" Type="http://schemas.openxmlformats.org/officeDocument/2006/relationships/tags" Target="../tags/tag794.xml"/><Relationship Id="rId180" Type="http://schemas.openxmlformats.org/officeDocument/2006/relationships/tags" Target="../tags/tag965.xml"/><Relationship Id="rId26" Type="http://schemas.openxmlformats.org/officeDocument/2006/relationships/tags" Target="../tags/tag811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006.xml"/><Relationship Id="rId117" Type="http://schemas.openxmlformats.org/officeDocument/2006/relationships/tags" Target="../tags/tag1097.xml"/><Relationship Id="rId21" Type="http://schemas.openxmlformats.org/officeDocument/2006/relationships/tags" Target="../tags/tag1001.xml"/><Relationship Id="rId42" Type="http://schemas.openxmlformats.org/officeDocument/2006/relationships/tags" Target="../tags/tag1022.xml"/><Relationship Id="rId47" Type="http://schemas.openxmlformats.org/officeDocument/2006/relationships/tags" Target="../tags/tag1027.xml"/><Relationship Id="rId63" Type="http://schemas.openxmlformats.org/officeDocument/2006/relationships/tags" Target="../tags/tag1043.xml"/><Relationship Id="rId68" Type="http://schemas.openxmlformats.org/officeDocument/2006/relationships/tags" Target="../tags/tag1048.xml"/><Relationship Id="rId84" Type="http://schemas.openxmlformats.org/officeDocument/2006/relationships/tags" Target="../tags/tag1064.xml"/><Relationship Id="rId89" Type="http://schemas.openxmlformats.org/officeDocument/2006/relationships/tags" Target="../tags/tag1069.xml"/><Relationship Id="rId112" Type="http://schemas.openxmlformats.org/officeDocument/2006/relationships/tags" Target="../tags/tag1092.xml"/><Relationship Id="rId133" Type="http://schemas.openxmlformats.org/officeDocument/2006/relationships/tags" Target="../tags/tag1113.xml"/><Relationship Id="rId138" Type="http://schemas.openxmlformats.org/officeDocument/2006/relationships/tags" Target="../tags/tag1118.xml"/><Relationship Id="rId154" Type="http://schemas.openxmlformats.org/officeDocument/2006/relationships/tags" Target="../tags/tag1134.xml"/><Relationship Id="rId159" Type="http://schemas.openxmlformats.org/officeDocument/2006/relationships/tags" Target="../tags/tag1139.xml"/><Relationship Id="rId175" Type="http://schemas.openxmlformats.org/officeDocument/2006/relationships/tags" Target="../tags/tag1155.xml"/><Relationship Id="rId170" Type="http://schemas.openxmlformats.org/officeDocument/2006/relationships/tags" Target="../tags/tag1150.xml"/><Relationship Id="rId16" Type="http://schemas.openxmlformats.org/officeDocument/2006/relationships/tags" Target="../tags/tag996.xml"/><Relationship Id="rId107" Type="http://schemas.openxmlformats.org/officeDocument/2006/relationships/tags" Target="../tags/tag1087.xml"/><Relationship Id="rId11" Type="http://schemas.openxmlformats.org/officeDocument/2006/relationships/tags" Target="../tags/tag991.xml"/><Relationship Id="rId32" Type="http://schemas.openxmlformats.org/officeDocument/2006/relationships/tags" Target="../tags/tag1012.xml"/><Relationship Id="rId37" Type="http://schemas.openxmlformats.org/officeDocument/2006/relationships/tags" Target="../tags/tag1017.xml"/><Relationship Id="rId53" Type="http://schemas.openxmlformats.org/officeDocument/2006/relationships/tags" Target="../tags/tag1033.xml"/><Relationship Id="rId58" Type="http://schemas.openxmlformats.org/officeDocument/2006/relationships/tags" Target="../tags/tag1038.xml"/><Relationship Id="rId74" Type="http://schemas.openxmlformats.org/officeDocument/2006/relationships/tags" Target="../tags/tag1054.xml"/><Relationship Id="rId79" Type="http://schemas.openxmlformats.org/officeDocument/2006/relationships/tags" Target="../tags/tag1059.xml"/><Relationship Id="rId102" Type="http://schemas.openxmlformats.org/officeDocument/2006/relationships/tags" Target="../tags/tag1082.xml"/><Relationship Id="rId123" Type="http://schemas.openxmlformats.org/officeDocument/2006/relationships/tags" Target="../tags/tag1103.xml"/><Relationship Id="rId128" Type="http://schemas.openxmlformats.org/officeDocument/2006/relationships/tags" Target="../tags/tag1108.xml"/><Relationship Id="rId144" Type="http://schemas.openxmlformats.org/officeDocument/2006/relationships/tags" Target="../tags/tag1124.xml"/><Relationship Id="rId149" Type="http://schemas.openxmlformats.org/officeDocument/2006/relationships/tags" Target="../tags/tag1129.xml"/><Relationship Id="rId5" Type="http://schemas.openxmlformats.org/officeDocument/2006/relationships/tags" Target="../tags/tag985.xml"/><Relationship Id="rId90" Type="http://schemas.openxmlformats.org/officeDocument/2006/relationships/tags" Target="../tags/tag1070.xml"/><Relationship Id="rId95" Type="http://schemas.openxmlformats.org/officeDocument/2006/relationships/tags" Target="../tags/tag1075.xml"/><Relationship Id="rId160" Type="http://schemas.openxmlformats.org/officeDocument/2006/relationships/tags" Target="../tags/tag1140.xml"/><Relationship Id="rId165" Type="http://schemas.openxmlformats.org/officeDocument/2006/relationships/tags" Target="../tags/tag1145.xml"/><Relationship Id="rId181" Type="http://schemas.openxmlformats.org/officeDocument/2006/relationships/tags" Target="../tags/tag1161.xml"/><Relationship Id="rId186" Type="http://schemas.openxmlformats.org/officeDocument/2006/relationships/tags" Target="../tags/tag1166.xml"/><Relationship Id="rId22" Type="http://schemas.openxmlformats.org/officeDocument/2006/relationships/tags" Target="../tags/tag1002.xml"/><Relationship Id="rId27" Type="http://schemas.openxmlformats.org/officeDocument/2006/relationships/tags" Target="../tags/tag1007.xml"/><Relationship Id="rId43" Type="http://schemas.openxmlformats.org/officeDocument/2006/relationships/tags" Target="../tags/tag1023.xml"/><Relationship Id="rId48" Type="http://schemas.openxmlformats.org/officeDocument/2006/relationships/tags" Target="../tags/tag1028.xml"/><Relationship Id="rId64" Type="http://schemas.openxmlformats.org/officeDocument/2006/relationships/tags" Target="../tags/tag1044.xml"/><Relationship Id="rId69" Type="http://schemas.openxmlformats.org/officeDocument/2006/relationships/tags" Target="../tags/tag1049.xml"/><Relationship Id="rId113" Type="http://schemas.openxmlformats.org/officeDocument/2006/relationships/tags" Target="../tags/tag1093.xml"/><Relationship Id="rId118" Type="http://schemas.openxmlformats.org/officeDocument/2006/relationships/tags" Target="../tags/tag1098.xml"/><Relationship Id="rId134" Type="http://schemas.openxmlformats.org/officeDocument/2006/relationships/tags" Target="../tags/tag1114.xml"/><Relationship Id="rId139" Type="http://schemas.openxmlformats.org/officeDocument/2006/relationships/tags" Target="../tags/tag1119.xml"/><Relationship Id="rId80" Type="http://schemas.openxmlformats.org/officeDocument/2006/relationships/tags" Target="../tags/tag1060.xml"/><Relationship Id="rId85" Type="http://schemas.openxmlformats.org/officeDocument/2006/relationships/tags" Target="../tags/tag1065.xml"/><Relationship Id="rId150" Type="http://schemas.openxmlformats.org/officeDocument/2006/relationships/tags" Target="../tags/tag1130.xml"/><Relationship Id="rId155" Type="http://schemas.openxmlformats.org/officeDocument/2006/relationships/tags" Target="../tags/tag1135.xml"/><Relationship Id="rId171" Type="http://schemas.openxmlformats.org/officeDocument/2006/relationships/tags" Target="../tags/tag1151.xml"/><Relationship Id="rId176" Type="http://schemas.openxmlformats.org/officeDocument/2006/relationships/tags" Target="../tags/tag1156.xml"/><Relationship Id="rId12" Type="http://schemas.openxmlformats.org/officeDocument/2006/relationships/tags" Target="../tags/tag992.xml"/><Relationship Id="rId17" Type="http://schemas.openxmlformats.org/officeDocument/2006/relationships/tags" Target="../tags/tag997.xml"/><Relationship Id="rId33" Type="http://schemas.openxmlformats.org/officeDocument/2006/relationships/tags" Target="../tags/tag1013.xml"/><Relationship Id="rId38" Type="http://schemas.openxmlformats.org/officeDocument/2006/relationships/tags" Target="../tags/tag1018.xml"/><Relationship Id="rId59" Type="http://schemas.openxmlformats.org/officeDocument/2006/relationships/tags" Target="../tags/tag1039.xml"/><Relationship Id="rId103" Type="http://schemas.openxmlformats.org/officeDocument/2006/relationships/tags" Target="../tags/tag1083.xml"/><Relationship Id="rId108" Type="http://schemas.openxmlformats.org/officeDocument/2006/relationships/tags" Target="../tags/tag1088.xml"/><Relationship Id="rId124" Type="http://schemas.openxmlformats.org/officeDocument/2006/relationships/tags" Target="../tags/tag1104.xml"/><Relationship Id="rId129" Type="http://schemas.openxmlformats.org/officeDocument/2006/relationships/tags" Target="../tags/tag1109.xml"/><Relationship Id="rId54" Type="http://schemas.openxmlformats.org/officeDocument/2006/relationships/tags" Target="../tags/tag1034.xml"/><Relationship Id="rId70" Type="http://schemas.openxmlformats.org/officeDocument/2006/relationships/tags" Target="../tags/tag1050.xml"/><Relationship Id="rId75" Type="http://schemas.openxmlformats.org/officeDocument/2006/relationships/tags" Target="../tags/tag1055.xml"/><Relationship Id="rId91" Type="http://schemas.openxmlformats.org/officeDocument/2006/relationships/tags" Target="../tags/tag1071.xml"/><Relationship Id="rId96" Type="http://schemas.openxmlformats.org/officeDocument/2006/relationships/tags" Target="../tags/tag1076.xml"/><Relationship Id="rId140" Type="http://schemas.openxmlformats.org/officeDocument/2006/relationships/tags" Target="../tags/tag1120.xml"/><Relationship Id="rId145" Type="http://schemas.openxmlformats.org/officeDocument/2006/relationships/tags" Target="../tags/tag1125.xml"/><Relationship Id="rId161" Type="http://schemas.openxmlformats.org/officeDocument/2006/relationships/tags" Target="../tags/tag1141.xml"/><Relationship Id="rId166" Type="http://schemas.openxmlformats.org/officeDocument/2006/relationships/tags" Target="../tags/tag1146.xml"/><Relationship Id="rId182" Type="http://schemas.openxmlformats.org/officeDocument/2006/relationships/tags" Target="../tags/tag1162.xml"/><Relationship Id="rId187" Type="http://schemas.openxmlformats.org/officeDocument/2006/relationships/slideLayout" Target="../slideLayouts/slideLayout1.xml"/><Relationship Id="rId1" Type="http://schemas.openxmlformats.org/officeDocument/2006/relationships/tags" Target="../tags/tag981.xml"/><Relationship Id="rId6" Type="http://schemas.openxmlformats.org/officeDocument/2006/relationships/tags" Target="../tags/tag986.xml"/><Relationship Id="rId23" Type="http://schemas.openxmlformats.org/officeDocument/2006/relationships/tags" Target="../tags/tag1003.xml"/><Relationship Id="rId28" Type="http://schemas.openxmlformats.org/officeDocument/2006/relationships/tags" Target="../tags/tag1008.xml"/><Relationship Id="rId49" Type="http://schemas.openxmlformats.org/officeDocument/2006/relationships/tags" Target="../tags/tag1029.xml"/><Relationship Id="rId114" Type="http://schemas.openxmlformats.org/officeDocument/2006/relationships/tags" Target="../tags/tag1094.xml"/><Relationship Id="rId119" Type="http://schemas.openxmlformats.org/officeDocument/2006/relationships/tags" Target="../tags/tag1099.xml"/><Relationship Id="rId44" Type="http://schemas.openxmlformats.org/officeDocument/2006/relationships/tags" Target="../tags/tag1024.xml"/><Relationship Id="rId60" Type="http://schemas.openxmlformats.org/officeDocument/2006/relationships/tags" Target="../tags/tag1040.xml"/><Relationship Id="rId65" Type="http://schemas.openxmlformats.org/officeDocument/2006/relationships/tags" Target="../tags/tag1045.xml"/><Relationship Id="rId81" Type="http://schemas.openxmlformats.org/officeDocument/2006/relationships/tags" Target="../tags/tag1061.xml"/><Relationship Id="rId86" Type="http://schemas.openxmlformats.org/officeDocument/2006/relationships/tags" Target="../tags/tag1066.xml"/><Relationship Id="rId130" Type="http://schemas.openxmlformats.org/officeDocument/2006/relationships/tags" Target="../tags/tag1110.xml"/><Relationship Id="rId135" Type="http://schemas.openxmlformats.org/officeDocument/2006/relationships/tags" Target="../tags/tag1115.xml"/><Relationship Id="rId151" Type="http://schemas.openxmlformats.org/officeDocument/2006/relationships/tags" Target="../tags/tag1131.xml"/><Relationship Id="rId156" Type="http://schemas.openxmlformats.org/officeDocument/2006/relationships/tags" Target="../tags/tag1136.xml"/><Relationship Id="rId177" Type="http://schemas.openxmlformats.org/officeDocument/2006/relationships/tags" Target="../tags/tag1157.xml"/><Relationship Id="rId172" Type="http://schemas.openxmlformats.org/officeDocument/2006/relationships/tags" Target="../tags/tag1152.xml"/><Relationship Id="rId13" Type="http://schemas.openxmlformats.org/officeDocument/2006/relationships/tags" Target="../tags/tag993.xml"/><Relationship Id="rId18" Type="http://schemas.openxmlformats.org/officeDocument/2006/relationships/tags" Target="../tags/tag998.xml"/><Relationship Id="rId39" Type="http://schemas.openxmlformats.org/officeDocument/2006/relationships/tags" Target="../tags/tag1019.xml"/><Relationship Id="rId109" Type="http://schemas.openxmlformats.org/officeDocument/2006/relationships/tags" Target="../tags/tag1089.xml"/><Relationship Id="rId34" Type="http://schemas.openxmlformats.org/officeDocument/2006/relationships/tags" Target="../tags/tag1014.xml"/><Relationship Id="rId50" Type="http://schemas.openxmlformats.org/officeDocument/2006/relationships/tags" Target="../tags/tag1030.xml"/><Relationship Id="rId55" Type="http://schemas.openxmlformats.org/officeDocument/2006/relationships/tags" Target="../tags/tag1035.xml"/><Relationship Id="rId76" Type="http://schemas.openxmlformats.org/officeDocument/2006/relationships/tags" Target="../tags/tag1056.xml"/><Relationship Id="rId97" Type="http://schemas.openxmlformats.org/officeDocument/2006/relationships/tags" Target="../tags/tag1077.xml"/><Relationship Id="rId104" Type="http://schemas.openxmlformats.org/officeDocument/2006/relationships/tags" Target="../tags/tag1084.xml"/><Relationship Id="rId120" Type="http://schemas.openxmlformats.org/officeDocument/2006/relationships/tags" Target="../tags/tag1100.xml"/><Relationship Id="rId125" Type="http://schemas.openxmlformats.org/officeDocument/2006/relationships/tags" Target="../tags/tag1105.xml"/><Relationship Id="rId141" Type="http://schemas.openxmlformats.org/officeDocument/2006/relationships/tags" Target="../tags/tag1121.xml"/><Relationship Id="rId146" Type="http://schemas.openxmlformats.org/officeDocument/2006/relationships/tags" Target="../tags/tag1126.xml"/><Relationship Id="rId167" Type="http://schemas.openxmlformats.org/officeDocument/2006/relationships/tags" Target="../tags/tag1147.xml"/><Relationship Id="rId7" Type="http://schemas.openxmlformats.org/officeDocument/2006/relationships/tags" Target="../tags/tag987.xml"/><Relationship Id="rId71" Type="http://schemas.openxmlformats.org/officeDocument/2006/relationships/tags" Target="../tags/tag1051.xml"/><Relationship Id="rId92" Type="http://schemas.openxmlformats.org/officeDocument/2006/relationships/tags" Target="../tags/tag1072.xml"/><Relationship Id="rId162" Type="http://schemas.openxmlformats.org/officeDocument/2006/relationships/tags" Target="../tags/tag1142.xml"/><Relationship Id="rId183" Type="http://schemas.openxmlformats.org/officeDocument/2006/relationships/tags" Target="../tags/tag1163.xml"/><Relationship Id="rId2" Type="http://schemas.openxmlformats.org/officeDocument/2006/relationships/tags" Target="../tags/tag982.xml"/><Relationship Id="rId29" Type="http://schemas.openxmlformats.org/officeDocument/2006/relationships/tags" Target="../tags/tag1009.xml"/><Relationship Id="rId24" Type="http://schemas.openxmlformats.org/officeDocument/2006/relationships/tags" Target="../tags/tag1004.xml"/><Relationship Id="rId40" Type="http://schemas.openxmlformats.org/officeDocument/2006/relationships/tags" Target="../tags/tag1020.xml"/><Relationship Id="rId45" Type="http://schemas.openxmlformats.org/officeDocument/2006/relationships/tags" Target="../tags/tag1025.xml"/><Relationship Id="rId66" Type="http://schemas.openxmlformats.org/officeDocument/2006/relationships/tags" Target="../tags/tag1046.xml"/><Relationship Id="rId87" Type="http://schemas.openxmlformats.org/officeDocument/2006/relationships/tags" Target="../tags/tag1067.xml"/><Relationship Id="rId110" Type="http://schemas.openxmlformats.org/officeDocument/2006/relationships/tags" Target="../tags/tag1090.xml"/><Relationship Id="rId115" Type="http://schemas.openxmlformats.org/officeDocument/2006/relationships/tags" Target="../tags/tag1095.xml"/><Relationship Id="rId131" Type="http://schemas.openxmlformats.org/officeDocument/2006/relationships/tags" Target="../tags/tag1111.xml"/><Relationship Id="rId136" Type="http://schemas.openxmlformats.org/officeDocument/2006/relationships/tags" Target="../tags/tag1116.xml"/><Relationship Id="rId157" Type="http://schemas.openxmlformats.org/officeDocument/2006/relationships/tags" Target="../tags/tag1137.xml"/><Relationship Id="rId178" Type="http://schemas.openxmlformats.org/officeDocument/2006/relationships/tags" Target="../tags/tag1158.xml"/><Relationship Id="rId61" Type="http://schemas.openxmlformats.org/officeDocument/2006/relationships/tags" Target="../tags/tag1041.xml"/><Relationship Id="rId82" Type="http://schemas.openxmlformats.org/officeDocument/2006/relationships/tags" Target="../tags/tag1062.xml"/><Relationship Id="rId152" Type="http://schemas.openxmlformats.org/officeDocument/2006/relationships/tags" Target="../tags/tag1132.xml"/><Relationship Id="rId173" Type="http://schemas.openxmlformats.org/officeDocument/2006/relationships/tags" Target="../tags/tag1153.xml"/><Relationship Id="rId19" Type="http://schemas.openxmlformats.org/officeDocument/2006/relationships/tags" Target="../tags/tag999.xml"/><Relationship Id="rId14" Type="http://schemas.openxmlformats.org/officeDocument/2006/relationships/tags" Target="../tags/tag994.xml"/><Relationship Id="rId30" Type="http://schemas.openxmlformats.org/officeDocument/2006/relationships/tags" Target="../tags/tag1010.xml"/><Relationship Id="rId35" Type="http://schemas.openxmlformats.org/officeDocument/2006/relationships/tags" Target="../tags/tag1015.xml"/><Relationship Id="rId56" Type="http://schemas.openxmlformats.org/officeDocument/2006/relationships/tags" Target="../tags/tag1036.xml"/><Relationship Id="rId77" Type="http://schemas.openxmlformats.org/officeDocument/2006/relationships/tags" Target="../tags/tag1057.xml"/><Relationship Id="rId100" Type="http://schemas.openxmlformats.org/officeDocument/2006/relationships/tags" Target="../tags/tag1080.xml"/><Relationship Id="rId105" Type="http://schemas.openxmlformats.org/officeDocument/2006/relationships/tags" Target="../tags/tag1085.xml"/><Relationship Id="rId126" Type="http://schemas.openxmlformats.org/officeDocument/2006/relationships/tags" Target="../tags/tag1106.xml"/><Relationship Id="rId147" Type="http://schemas.openxmlformats.org/officeDocument/2006/relationships/tags" Target="../tags/tag1127.xml"/><Relationship Id="rId168" Type="http://schemas.openxmlformats.org/officeDocument/2006/relationships/tags" Target="../tags/tag1148.xml"/><Relationship Id="rId8" Type="http://schemas.openxmlformats.org/officeDocument/2006/relationships/tags" Target="../tags/tag988.xml"/><Relationship Id="rId51" Type="http://schemas.openxmlformats.org/officeDocument/2006/relationships/tags" Target="../tags/tag1031.xml"/><Relationship Id="rId72" Type="http://schemas.openxmlformats.org/officeDocument/2006/relationships/tags" Target="../tags/tag1052.xml"/><Relationship Id="rId93" Type="http://schemas.openxmlformats.org/officeDocument/2006/relationships/tags" Target="../tags/tag1073.xml"/><Relationship Id="rId98" Type="http://schemas.openxmlformats.org/officeDocument/2006/relationships/tags" Target="../tags/tag1078.xml"/><Relationship Id="rId121" Type="http://schemas.openxmlformats.org/officeDocument/2006/relationships/tags" Target="../tags/tag1101.xml"/><Relationship Id="rId142" Type="http://schemas.openxmlformats.org/officeDocument/2006/relationships/tags" Target="../tags/tag1122.xml"/><Relationship Id="rId163" Type="http://schemas.openxmlformats.org/officeDocument/2006/relationships/tags" Target="../tags/tag1143.xml"/><Relationship Id="rId184" Type="http://schemas.openxmlformats.org/officeDocument/2006/relationships/tags" Target="../tags/tag1164.xml"/><Relationship Id="rId3" Type="http://schemas.openxmlformats.org/officeDocument/2006/relationships/tags" Target="../tags/tag983.xml"/><Relationship Id="rId25" Type="http://schemas.openxmlformats.org/officeDocument/2006/relationships/tags" Target="../tags/tag1005.xml"/><Relationship Id="rId46" Type="http://schemas.openxmlformats.org/officeDocument/2006/relationships/tags" Target="../tags/tag1026.xml"/><Relationship Id="rId67" Type="http://schemas.openxmlformats.org/officeDocument/2006/relationships/tags" Target="../tags/tag1047.xml"/><Relationship Id="rId116" Type="http://schemas.openxmlformats.org/officeDocument/2006/relationships/tags" Target="../tags/tag1096.xml"/><Relationship Id="rId137" Type="http://schemas.openxmlformats.org/officeDocument/2006/relationships/tags" Target="../tags/tag1117.xml"/><Relationship Id="rId158" Type="http://schemas.openxmlformats.org/officeDocument/2006/relationships/tags" Target="../tags/tag1138.xml"/><Relationship Id="rId20" Type="http://schemas.openxmlformats.org/officeDocument/2006/relationships/tags" Target="../tags/tag1000.xml"/><Relationship Id="rId41" Type="http://schemas.openxmlformats.org/officeDocument/2006/relationships/tags" Target="../tags/tag1021.xml"/><Relationship Id="rId62" Type="http://schemas.openxmlformats.org/officeDocument/2006/relationships/tags" Target="../tags/tag1042.xml"/><Relationship Id="rId83" Type="http://schemas.openxmlformats.org/officeDocument/2006/relationships/tags" Target="../tags/tag1063.xml"/><Relationship Id="rId88" Type="http://schemas.openxmlformats.org/officeDocument/2006/relationships/tags" Target="../tags/tag1068.xml"/><Relationship Id="rId111" Type="http://schemas.openxmlformats.org/officeDocument/2006/relationships/tags" Target="../tags/tag1091.xml"/><Relationship Id="rId132" Type="http://schemas.openxmlformats.org/officeDocument/2006/relationships/tags" Target="../tags/tag1112.xml"/><Relationship Id="rId153" Type="http://schemas.openxmlformats.org/officeDocument/2006/relationships/tags" Target="../tags/tag1133.xml"/><Relationship Id="rId174" Type="http://schemas.openxmlformats.org/officeDocument/2006/relationships/tags" Target="../tags/tag1154.xml"/><Relationship Id="rId179" Type="http://schemas.openxmlformats.org/officeDocument/2006/relationships/tags" Target="../tags/tag1159.xml"/><Relationship Id="rId15" Type="http://schemas.openxmlformats.org/officeDocument/2006/relationships/tags" Target="../tags/tag995.xml"/><Relationship Id="rId36" Type="http://schemas.openxmlformats.org/officeDocument/2006/relationships/tags" Target="../tags/tag1016.xml"/><Relationship Id="rId57" Type="http://schemas.openxmlformats.org/officeDocument/2006/relationships/tags" Target="../tags/tag1037.xml"/><Relationship Id="rId106" Type="http://schemas.openxmlformats.org/officeDocument/2006/relationships/tags" Target="../tags/tag1086.xml"/><Relationship Id="rId127" Type="http://schemas.openxmlformats.org/officeDocument/2006/relationships/tags" Target="../tags/tag1107.xml"/><Relationship Id="rId10" Type="http://schemas.openxmlformats.org/officeDocument/2006/relationships/tags" Target="../tags/tag990.xml"/><Relationship Id="rId31" Type="http://schemas.openxmlformats.org/officeDocument/2006/relationships/tags" Target="../tags/tag1011.xml"/><Relationship Id="rId52" Type="http://schemas.openxmlformats.org/officeDocument/2006/relationships/tags" Target="../tags/tag1032.xml"/><Relationship Id="rId73" Type="http://schemas.openxmlformats.org/officeDocument/2006/relationships/tags" Target="../tags/tag1053.xml"/><Relationship Id="rId78" Type="http://schemas.openxmlformats.org/officeDocument/2006/relationships/tags" Target="../tags/tag1058.xml"/><Relationship Id="rId94" Type="http://schemas.openxmlformats.org/officeDocument/2006/relationships/tags" Target="../tags/tag1074.xml"/><Relationship Id="rId99" Type="http://schemas.openxmlformats.org/officeDocument/2006/relationships/tags" Target="../tags/tag1079.xml"/><Relationship Id="rId101" Type="http://schemas.openxmlformats.org/officeDocument/2006/relationships/tags" Target="../tags/tag1081.xml"/><Relationship Id="rId122" Type="http://schemas.openxmlformats.org/officeDocument/2006/relationships/tags" Target="../tags/tag1102.xml"/><Relationship Id="rId143" Type="http://schemas.openxmlformats.org/officeDocument/2006/relationships/tags" Target="../tags/tag1123.xml"/><Relationship Id="rId148" Type="http://schemas.openxmlformats.org/officeDocument/2006/relationships/tags" Target="../tags/tag1128.xml"/><Relationship Id="rId164" Type="http://schemas.openxmlformats.org/officeDocument/2006/relationships/tags" Target="../tags/tag1144.xml"/><Relationship Id="rId169" Type="http://schemas.openxmlformats.org/officeDocument/2006/relationships/tags" Target="../tags/tag1149.xml"/><Relationship Id="rId185" Type="http://schemas.openxmlformats.org/officeDocument/2006/relationships/tags" Target="../tags/tag1165.xml"/><Relationship Id="rId4" Type="http://schemas.openxmlformats.org/officeDocument/2006/relationships/tags" Target="../tags/tag984.xml"/><Relationship Id="rId9" Type="http://schemas.openxmlformats.org/officeDocument/2006/relationships/tags" Target="../tags/tag989.xml"/><Relationship Id="rId180" Type="http://schemas.openxmlformats.org/officeDocument/2006/relationships/tags" Target="../tags/tag1160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1192.xml"/><Relationship Id="rId21" Type="http://schemas.openxmlformats.org/officeDocument/2006/relationships/tags" Target="../tags/tag1187.xml"/><Relationship Id="rId42" Type="http://schemas.openxmlformats.org/officeDocument/2006/relationships/tags" Target="../tags/tag1208.xml"/><Relationship Id="rId47" Type="http://schemas.openxmlformats.org/officeDocument/2006/relationships/tags" Target="../tags/tag1213.xml"/><Relationship Id="rId63" Type="http://schemas.openxmlformats.org/officeDocument/2006/relationships/tags" Target="../tags/tag1229.xml"/><Relationship Id="rId68" Type="http://schemas.openxmlformats.org/officeDocument/2006/relationships/tags" Target="../tags/tag1234.xml"/><Relationship Id="rId84" Type="http://schemas.openxmlformats.org/officeDocument/2006/relationships/tags" Target="../tags/tag1250.xml"/><Relationship Id="rId89" Type="http://schemas.openxmlformats.org/officeDocument/2006/relationships/tags" Target="../tags/tag1255.xml"/><Relationship Id="rId7" Type="http://schemas.openxmlformats.org/officeDocument/2006/relationships/tags" Target="../tags/tag1173.xml"/><Relationship Id="rId71" Type="http://schemas.openxmlformats.org/officeDocument/2006/relationships/tags" Target="../tags/tag1237.xml"/><Relationship Id="rId92" Type="http://schemas.openxmlformats.org/officeDocument/2006/relationships/tags" Target="../tags/tag1258.xml"/><Relationship Id="rId2" Type="http://schemas.openxmlformats.org/officeDocument/2006/relationships/tags" Target="../tags/tag1168.xml"/><Relationship Id="rId16" Type="http://schemas.openxmlformats.org/officeDocument/2006/relationships/tags" Target="../tags/tag1182.xml"/><Relationship Id="rId29" Type="http://schemas.openxmlformats.org/officeDocument/2006/relationships/tags" Target="../tags/tag1195.xml"/><Relationship Id="rId11" Type="http://schemas.openxmlformats.org/officeDocument/2006/relationships/tags" Target="../tags/tag1177.xml"/><Relationship Id="rId24" Type="http://schemas.openxmlformats.org/officeDocument/2006/relationships/tags" Target="../tags/tag1190.xml"/><Relationship Id="rId32" Type="http://schemas.openxmlformats.org/officeDocument/2006/relationships/tags" Target="../tags/tag1198.xml"/><Relationship Id="rId37" Type="http://schemas.openxmlformats.org/officeDocument/2006/relationships/tags" Target="../tags/tag1203.xml"/><Relationship Id="rId40" Type="http://schemas.openxmlformats.org/officeDocument/2006/relationships/tags" Target="../tags/tag1206.xml"/><Relationship Id="rId45" Type="http://schemas.openxmlformats.org/officeDocument/2006/relationships/tags" Target="../tags/tag1211.xml"/><Relationship Id="rId53" Type="http://schemas.openxmlformats.org/officeDocument/2006/relationships/tags" Target="../tags/tag1219.xml"/><Relationship Id="rId58" Type="http://schemas.openxmlformats.org/officeDocument/2006/relationships/tags" Target="../tags/tag1224.xml"/><Relationship Id="rId66" Type="http://schemas.openxmlformats.org/officeDocument/2006/relationships/tags" Target="../tags/tag1232.xml"/><Relationship Id="rId74" Type="http://schemas.openxmlformats.org/officeDocument/2006/relationships/tags" Target="../tags/tag1240.xml"/><Relationship Id="rId79" Type="http://schemas.openxmlformats.org/officeDocument/2006/relationships/tags" Target="../tags/tag1245.xml"/><Relationship Id="rId87" Type="http://schemas.openxmlformats.org/officeDocument/2006/relationships/tags" Target="../tags/tag1253.xml"/><Relationship Id="rId102" Type="http://schemas.openxmlformats.org/officeDocument/2006/relationships/tags" Target="../tags/tag1268.xml"/><Relationship Id="rId5" Type="http://schemas.openxmlformats.org/officeDocument/2006/relationships/tags" Target="../tags/tag1171.xml"/><Relationship Id="rId61" Type="http://schemas.openxmlformats.org/officeDocument/2006/relationships/tags" Target="../tags/tag1227.xml"/><Relationship Id="rId82" Type="http://schemas.openxmlformats.org/officeDocument/2006/relationships/tags" Target="../tags/tag1248.xml"/><Relationship Id="rId90" Type="http://schemas.openxmlformats.org/officeDocument/2006/relationships/tags" Target="../tags/tag1256.xml"/><Relationship Id="rId95" Type="http://schemas.openxmlformats.org/officeDocument/2006/relationships/tags" Target="../tags/tag1261.xml"/><Relationship Id="rId19" Type="http://schemas.openxmlformats.org/officeDocument/2006/relationships/tags" Target="../tags/tag1185.xml"/><Relationship Id="rId14" Type="http://schemas.openxmlformats.org/officeDocument/2006/relationships/tags" Target="../tags/tag1180.xml"/><Relationship Id="rId22" Type="http://schemas.openxmlformats.org/officeDocument/2006/relationships/tags" Target="../tags/tag1188.xml"/><Relationship Id="rId27" Type="http://schemas.openxmlformats.org/officeDocument/2006/relationships/tags" Target="../tags/tag1193.xml"/><Relationship Id="rId30" Type="http://schemas.openxmlformats.org/officeDocument/2006/relationships/tags" Target="../tags/tag1196.xml"/><Relationship Id="rId35" Type="http://schemas.openxmlformats.org/officeDocument/2006/relationships/tags" Target="../tags/tag1201.xml"/><Relationship Id="rId43" Type="http://schemas.openxmlformats.org/officeDocument/2006/relationships/tags" Target="../tags/tag1209.xml"/><Relationship Id="rId48" Type="http://schemas.openxmlformats.org/officeDocument/2006/relationships/tags" Target="../tags/tag1214.xml"/><Relationship Id="rId56" Type="http://schemas.openxmlformats.org/officeDocument/2006/relationships/tags" Target="../tags/tag1222.xml"/><Relationship Id="rId64" Type="http://schemas.openxmlformats.org/officeDocument/2006/relationships/tags" Target="../tags/tag1230.xml"/><Relationship Id="rId69" Type="http://schemas.openxmlformats.org/officeDocument/2006/relationships/tags" Target="../tags/tag1235.xml"/><Relationship Id="rId77" Type="http://schemas.openxmlformats.org/officeDocument/2006/relationships/tags" Target="../tags/tag1243.xml"/><Relationship Id="rId100" Type="http://schemas.openxmlformats.org/officeDocument/2006/relationships/tags" Target="../tags/tag1266.xml"/><Relationship Id="rId8" Type="http://schemas.openxmlformats.org/officeDocument/2006/relationships/tags" Target="../tags/tag1174.xml"/><Relationship Id="rId51" Type="http://schemas.openxmlformats.org/officeDocument/2006/relationships/tags" Target="../tags/tag1217.xml"/><Relationship Id="rId72" Type="http://schemas.openxmlformats.org/officeDocument/2006/relationships/tags" Target="../tags/tag1238.xml"/><Relationship Id="rId80" Type="http://schemas.openxmlformats.org/officeDocument/2006/relationships/tags" Target="../tags/tag1246.xml"/><Relationship Id="rId85" Type="http://schemas.openxmlformats.org/officeDocument/2006/relationships/tags" Target="../tags/tag1251.xml"/><Relationship Id="rId93" Type="http://schemas.openxmlformats.org/officeDocument/2006/relationships/tags" Target="../tags/tag1259.xml"/><Relationship Id="rId98" Type="http://schemas.openxmlformats.org/officeDocument/2006/relationships/tags" Target="../tags/tag1264.xml"/><Relationship Id="rId3" Type="http://schemas.openxmlformats.org/officeDocument/2006/relationships/tags" Target="../tags/tag1169.xml"/><Relationship Id="rId12" Type="http://schemas.openxmlformats.org/officeDocument/2006/relationships/tags" Target="../tags/tag1178.xml"/><Relationship Id="rId17" Type="http://schemas.openxmlformats.org/officeDocument/2006/relationships/tags" Target="../tags/tag1183.xml"/><Relationship Id="rId25" Type="http://schemas.openxmlformats.org/officeDocument/2006/relationships/tags" Target="../tags/tag1191.xml"/><Relationship Id="rId33" Type="http://schemas.openxmlformats.org/officeDocument/2006/relationships/tags" Target="../tags/tag1199.xml"/><Relationship Id="rId38" Type="http://schemas.openxmlformats.org/officeDocument/2006/relationships/tags" Target="../tags/tag1204.xml"/><Relationship Id="rId46" Type="http://schemas.openxmlformats.org/officeDocument/2006/relationships/tags" Target="../tags/tag1212.xml"/><Relationship Id="rId59" Type="http://schemas.openxmlformats.org/officeDocument/2006/relationships/tags" Target="../tags/tag1225.xml"/><Relationship Id="rId67" Type="http://schemas.openxmlformats.org/officeDocument/2006/relationships/tags" Target="../tags/tag1233.xml"/><Relationship Id="rId103" Type="http://schemas.openxmlformats.org/officeDocument/2006/relationships/slideLayout" Target="../slideLayouts/slideLayout1.xml"/><Relationship Id="rId20" Type="http://schemas.openxmlformats.org/officeDocument/2006/relationships/tags" Target="../tags/tag1186.xml"/><Relationship Id="rId41" Type="http://schemas.openxmlformats.org/officeDocument/2006/relationships/tags" Target="../tags/tag1207.xml"/><Relationship Id="rId54" Type="http://schemas.openxmlformats.org/officeDocument/2006/relationships/tags" Target="../tags/tag1220.xml"/><Relationship Id="rId62" Type="http://schemas.openxmlformats.org/officeDocument/2006/relationships/tags" Target="../tags/tag1228.xml"/><Relationship Id="rId70" Type="http://schemas.openxmlformats.org/officeDocument/2006/relationships/tags" Target="../tags/tag1236.xml"/><Relationship Id="rId75" Type="http://schemas.openxmlformats.org/officeDocument/2006/relationships/tags" Target="../tags/tag1241.xml"/><Relationship Id="rId83" Type="http://schemas.openxmlformats.org/officeDocument/2006/relationships/tags" Target="../tags/tag1249.xml"/><Relationship Id="rId88" Type="http://schemas.openxmlformats.org/officeDocument/2006/relationships/tags" Target="../tags/tag1254.xml"/><Relationship Id="rId91" Type="http://schemas.openxmlformats.org/officeDocument/2006/relationships/tags" Target="../tags/tag1257.xml"/><Relationship Id="rId96" Type="http://schemas.openxmlformats.org/officeDocument/2006/relationships/tags" Target="../tags/tag1262.xml"/><Relationship Id="rId1" Type="http://schemas.openxmlformats.org/officeDocument/2006/relationships/tags" Target="../tags/tag1167.xml"/><Relationship Id="rId6" Type="http://schemas.openxmlformats.org/officeDocument/2006/relationships/tags" Target="../tags/tag1172.xml"/><Relationship Id="rId15" Type="http://schemas.openxmlformats.org/officeDocument/2006/relationships/tags" Target="../tags/tag1181.xml"/><Relationship Id="rId23" Type="http://schemas.openxmlformats.org/officeDocument/2006/relationships/tags" Target="../tags/tag1189.xml"/><Relationship Id="rId28" Type="http://schemas.openxmlformats.org/officeDocument/2006/relationships/tags" Target="../tags/tag1194.xml"/><Relationship Id="rId36" Type="http://schemas.openxmlformats.org/officeDocument/2006/relationships/tags" Target="../tags/tag1202.xml"/><Relationship Id="rId49" Type="http://schemas.openxmlformats.org/officeDocument/2006/relationships/tags" Target="../tags/tag1215.xml"/><Relationship Id="rId57" Type="http://schemas.openxmlformats.org/officeDocument/2006/relationships/tags" Target="../tags/tag1223.xml"/><Relationship Id="rId10" Type="http://schemas.openxmlformats.org/officeDocument/2006/relationships/tags" Target="../tags/tag1176.xml"/><Relationship Id="rId31" Type="http://schemas.openxmlformats.org/officeDocument/2006/relationships/tags" Target="../tags/tag1197.xml"/><Relationship Id="rId44" Type="http://schemas.openxmlformats.org/officeDocument/2006/relationships/tags" Target="../tags/tag1210.xml"/><Relationship Id="rId52" Type="http://schemas.openxmlformats.org/officeDocument/2006/relationships/tags" Target="../tags/tag1218.xml"/><Relationship Id="rId60" Type="http://schemas.openxmlformats.org/officeDocument/2006/relationships/tags" Target="../tags/tag1226.xml"/><Relationship Id="rId65" Type="http://schemas.openxmlformats.org/officeDocument/2006/relationships/tags" Target="../tags/tag1231.xml"/><Relationship Id="rId73" Type="http://schemas.openxmlformats.org/officeDocument/2006/relationships/tags" Target="../tags/tag1239.xml"/><Relationship Id="rId78" Type="http://schemas.openxmlformats.org/officeDocument/2006/relationships/tags" Target="../tags/tag1244.xml"/><Relationship Id="rId81" Type="http://schemas.openxmlformats.org/officeDocument/2006/relationships/tags" Target="../tags/tag1247.xml"/><Relationship Id="rId86" Type="http://schemas.openxmlformats.org/officeDocument/2006/relationships/tags" Target="../tags/tag1252.xml"/><Relationship Id="rId94" Type="http://schemas.openxmlformats.org/officeDocument/2006/relationships/tags" Target="../tags/tag1260.xml"/><Relationship Id="rId99" Type="http://schemas.openxmlformats.org/officeDocument/2006/relationships/tags" Target="../tags/tag1265.xml"/><Relationship Id="rId101" Type="http://schemas.openxmlformats.org/officeDocument/2006/relationships/tags" Target="../tags/tag1267.xml"/><Relationship Id="rId4" Type="http://schemas.openxmlformats.org/officeDocument/2006/relationships/tags" Target="../tags/tag1170.xml"/><Relationship Id="rId9" Type="http://schemas.openxmlformats.org/officeDocument/2006/relationships/tags" Target="../tags/tag1175.xml"/><Relationship Id="rId13" Type="http://schemas.openxmlformats.org/officeDocument/2006/relationships/tags" Target="../tags/tag1179.xml"/><Relationship Id="rId18" Type="http://schemas.openxmlformats.org/officeDocument/2006/relationships/tags" Target="../tags/tag1184.xml"/><Relationship Id="rId39" Type="http://schemas.openxmlformats.org/officeDocument/2006/relationships/tags" Target="../tags/tag1205.xml"/><Relationship Id="rId34" Type="http://schemas.openxmlformats.org/officeDocument/2006/relationships/tags" Target="../tags/tag1200.xml"/><Relationship Id="rId50" Type="http://schemas.openxmlformats.org/officeDocument/2006/relationships/tags" Target="../tags/tag1216.xml"/><Relationship Id="rId55" Type="http://schemas.openxmlformats.org/officeDocument/2006/relationships/tags" Target="../tags/tag1221.xml"/><Relationship Id="rId76" Type="http://schemas.openxmlformats.org/officeDocument/2006/relationships/tags" Target="../tags/tag1242.xml"/><Relationship Id="rId97" Type="http://schemas.openxmlformats.org/officeDocument/2006/relationships/tags" Target="../tags/tag1263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385.xml"/><Relationship Id="rId21" Type="http://schemas.openxmlformats.org/officeDocument/2006/relationships/tags" Target="../tags/tag1289.xml"/><Relationship Id="rId42" Type="http://schemas.openxmlformats.org/officeDocument/2006/relationships/tags" Target="../tags/tag1310.xml"/><Relationship Id="rId63" Type="http://schemas.openxmlformats.org/officeDocument/2006/relationships/tags" Target="../tags/tag1331.xml"/><Relationship Id="rId84" Type="http://schemas.openxmlformats.org/officeDocument/2006/relationships/tags" Target="../tags/tag1352.xml"/><Relationship Id="rId138" Type="http://schemas.openxmlformats.org/officeDocument/2006/relationships/tags" Target="../tags/tag1406.xml"/><Relationship Id="rId159" Type="http://schemas.openxmlformats.org/officeDocument/2006/relationships/tags" Target="../tags/tag1427.xml"/><Relationship Id="rId170" Type="http://schemas.openxmlformats.org/officeDocument/2006/relationships/tags" Target="../tags/tag1438.xml"/><Relationship Id="rId191" Type="http://schemas.openxmlformats.org/officeDocument/2006/relationships/tags" Target="../tags/tag1459.xml"/><Relationship Id="rId205" Type="http://schemas.openxmlformats.org/officeDocument/2006/relationships/tags" Target="../tags/tag1473.xml"/><Relationship Id="rId226" Type="http://schemas.openxmlformats.org/officeDocument/2006/relationships/tags" Target="../tags/tag1494.xml"/><Relationship Id="rId247" Type="http://schemas.openxmlformats.org/officeDocument/2006/relationships/tags" Target="../tags/tag1515.xml"/><Relationship Id="rId107" Type="http://schemas.openxmlformats.org/officeDocument/2006/relationships/tags" Target="../tags/tag1375.xml"/><Relationship Id="rId11" Type="http://schemas.openxmlformats.org/officeDocument/2006/relationships/tags" Target="../tags/tag1279.xml"/><Relationship Id="rId32" Type="http://schemas.openxmlformats.org/officeDocument/2006/relationships/tags" Target="../tags/tag1300.xml"/><Relationship Id="rId53" Type="http://schemas.openxmlformats.org/officeDocument/2006/relationships/tags" Target="../tags/tag1321.xml"/><Relationship Id="rId74" Type="http://schemas.openxmlformats.org/officeDocument/2006/relationships/tags" Target="../tags/tag1342.xml"/><Relationship Id="rId128" Type="http://schemas.openxmlformats.org/officeDocument/2006/relationships/tags" Target="../tags/tag1396.xml"/><Relationship Id="rId149" Type="http://schemas.openxmlformats.org/officeDocument/2006/relationships/tags" Target="../tags/tag1417.xml"/><Relationship Id="rId5" Type="http://schemas.openxmlformats.org/officeDocument/2006/relationships/tags" Target="../tags/tag1273.xml"/><Relationship Id="rId95" Type="http://schemas.openxmlformats.org/officeDocument/2006/relationships/tags" Target="../tags/tag1363.xml"/><Relationship Id="rId160" Type="http://schemas.openxmlformats.org/officeDocument/2006/relationships/tags" Target="../tags/tag1428.xml"/><Relationship Id="rId181" Type="http://schemas.openxmlformats.org/officeDocument/2006/relationships/tags" Target="../tags/tag1449.xml"/><Relationship Id="rId216" Type="http://schemas.openxmlformats.org/officeDocument/2006/relationships/tags" Target="../tags/tag1484.xml"/><Relationship Id="rId237" Type="http://schemas.openxmlformats.org/officeDocument/2006/relationships/tags" Target="../tags/tag1505.xml"/><Relationship Id="rId22" Type="http://schemas.openxmlformats.org/officeDocument/2006/relationships/tags" Target="../tags/tag1290.xml"/><Relationship Id="rId43" Type="http://schemas.openxmlformats.org/officeDocument/2006/relationships/tags" Target="../tags/tag1311.xml"/><Relationship Id="rId64" Type="http://schemas.openxmlformats.org/officeDocument/2006/relationships/tags" Target="../tags/tag1332.xml"/><Relationship Id="rId118" Type="http://schemas.openxmlformats.org/officeDocument/2006/relationships/tags" Target="../tags/tag1386.xml"/><Relationship Id="rId139" Type="http://schemas.openxmlformats.org/officeDocument/2006/relationships/tags" Target="../tags/tag1407.xml"/><Relationship Id="rId85" Type="http://schemas.openxmlformats.org/officeDocument/2006/relationships/tags" Target="../tags/tag1353.xml"/><Relationship Id="rId150" Type="http://schemas.openxmlformats.org/officeDocument/2006/relationships/tags" Target="../tags/tag1418.xml"/><Relationship Id="rId171" Type="http://schemas.openxmlformats.org/officeDocument/2006/relationships/tags" Target="../tags/tag1439.xml"/><Relationship Id="rId192" Type="http://schemas.openxmlformats.org/officeDocument/2006/relationships/tags" Target="../tags/tag1460.xml"/><Relationship Id="rId206" Type="http://schemas.openxmlformats.org/officeDocument/2006/relationships/tags" Target="../tags/tag1474.xml"/><Relationship Id="rId227" Type="http://schemas.openxmlformats.org/officeDocument/2006/relationships/tags" Target="../tags/tag1495.xml"/><Relationship Id="rId248" Type="http://schemas.openxmlformats.org/officeDocument/2006/relationships/tags" Target="../tags/tag1516.xml"/><Relationship Id="rId12" Type="http://schemas.openxmlformats.org/officeDocument/2006/relationships/tags" Target="../tags/tag1280.xml"/><Relationship Id="rId33" Type="http://schemas.openxmlformats.org/officeDocument/2006/relationships/tags" Target="../tags/tag1301.xml"/><Relationship Id="rId108" Type="http://schemas.openxmlformats.org/officeDocument/2006/relationships/tags" Target="../tags/tag1376.xml"/><Relationship Id="rId129" Type="http://schemas.openxmlformats.org/officeDocument/2006/relationships/tags" Target="../tags/tag1397.xml"/><Relationship Id="rId54" Type="http://schemas.openxmlformats.org/officeDocument/2006/relationships/tags" Target="../tags/tag1322.xml"/><Relationship Id="rId70" Type="http://schemas.openxmlformats.org/officeDocument/2006/relationships/tags" Target="../tags/tag1338.xml"/><Relationship Id="rId75" Type="http://schemas.openxmlformats.org/officeDocument/2006/relationships/tags" Target="../tags/tag1343.xml"/><Relationship Id="rId91" Type="http://schemas.openxmlformats.org/officeDocument/2006/relationships/tags" Target="../tags/tag1359.xml"/><Relationship Id="rId96" Type="http://schemas.openxmlformats.org/officeDocument/2006/relationships/tags" Target="../tags/tag1364.xml"/><Relationship Id="rId140" Type="http://schemas.openxmlformats.org/officeDocument/2006/relationships/tags" Target="../tags/tag1408.xml"/><Relationship Id="rId145" Type="http://schemas.openxmlformats.org/officeDocument/2006/relationships/tags" Target="../tags/tag1413.xml"/><Relationship Id="rId161" Type="http://schemas.openxmlformats.org/officeDocument/2006/relationships/tags" Target="../tags/tag1429.xml"/><Relationship Id="rId166" Type="http://schemas.openxmlformats.org/officeDocument/2006/relationships/tags" Target="../tags/tag1434.xml"/><Relationship Id="rId182" Type="http://schemas.openxmlformats.org/officeDocument/2006/relationships/tags" Target="../tags/tag1450.xml"/><Relationship Id="rId187" Type="http://schemas.openxmlformats.org/officeDocument/2006/relationships/tags" Target="../tags/tag1455.xml"/><Relationship Id="rId217" Type="http://schemas.openxmlformats.org/officeDocument/2006/relationships/tags" Target="../tags/tag1485.xml"/><Relationship Id="rId1" Type="http://schemas.openxmlformats.org/officeDocument/2006/relationships/tags" Target="../tags/tag1269.xml"/><Relationship Id="rId6" Type="http://schemas.openxmlformats.org/officeDocument/2006/relationships/tags" Target="../tags/tag1274.xml"/><Relationship Id="rId212" Type="http://schemas.openxmlformats.org/officeDocument/2006/relationships/tags" Target="../tags/tag1480.xml"/><Relationship Id="rId233" Type="http://schemas.openxmlformats.org/officeDocument/2006/relationships/tags" Target="../tags/tag1501.xml"/><Relationship Id="rId238" Type="http://schemas.openxmlformats.org/officeDocument/2006/relationships/tags" Target="../tags/tag1506.xml"/><Relationship Id="rId254" Type="http://schemas.openxmlformats.org/officeDocument/2006/relationships/slideLayout" Target="../slideLayouts/slideLayout1.xml"/><Relationship Id="rId23" Type="http://schemas.openxmlformats.org/officeDocument/2006/relationships/tags" Target="../tags/tag1291.xml"/><Relationship Id="rId28" Type="http://schemas.openxmlformats.org/officeDocument/2006/relationships/tags" Target="../tags/tag1296.xml"/><Relationship Id="rId49" Type="http://schemas.openxmlformats.org/officeDocument/2006/relationships/tags" Target="../tags/tag1317.xml"/><Relationship Id="rId114" Type="http://schemas.openxmlformats.org/officeDocument/2006/relationships/tags" Target="../tags/tag1382.xml"/><Relationship Id="rId119" Type="http://schemas.openxmlformats.org/officeDocument/2006/relationships/tags" Target="../tags/tag1387.xml"/><Relationship Id="rId44" Type="http://schemas.openxmlformats.org/officeDocument/2006/relationships/tags" Target="../tags/tag1312.xml"/><Relationship Id="rId60" Type="http://schemas.openxmlformats.org/officeDocument/2006/relationships/tags" Target="../tags/tag1328.xml"/><Relationship Id="rId65" Type="http://schemas.openxmlformats.org/officeDocument/2006/relationships/tags" Target="../tags/tag1333.xml"/><Relationship Id="rId81" Type="http://schemas.openxmlformats.org/officeDocument/2006/relationships/tags" Target="../tags/tag1349.xml"/><Relationship Id="rId86" Type="http://schemas.openxmlformats.org/officeDocument/2006/relationships/tags" Target="../tags/tag1354.xml"/><Relationship Id="rId130" Type="http://schemas.openxmlformats.org/officeDocument/2006/relationships/tags" Target="../tags/tag1398.xml"/><Relationship Id="rId135" Type="http://schemas.openxmlformats.org/officeDocument/2006/relationships/tags" Target="../tags/tag1403.xml"/><Relationship Id="rId151" Type="http://schemas.openxmlformats.org/officeDocument/2006/relationships/tags" Target="../tags/tag1419.xml"/><Relationship Id="rId156" Type="http://schemas.openxmlformats.org/officeDocument/2006/relationships/tags" Target="../tags/tag1424.xml"/><Relationship Id="rId177" Type="http://schemas.openxmlformats.org/officeDocument/2006/relationships/tags" Target="../tags/tag1445.xml"/><Relationship Id="rId198" Type="http://schemas.openxmlformats.org/officeDocument/2006/relationships/tags" Target="../tags/tag1466.xml"/><Relationship Id="rId172" Type="http://schemas.openxmlformats.org/officeDocument/2006/relationships/tags" Target="../tags/tag1440.xml"/><Relationship Id="rId193" Type="http://schemas.openxmlformats.org/officeDocument/2006/relationships/tags" Target="../tags/tag1461.xml"/><Relationship Id="rId202" Type="http://schemas.openxmlformats.org/officeDocument/2006/relationships/tags" Target="../tags/tag1470.xml"/><Relationship Id="rId207" Type="http://schemas.openxmlformats.org/officeDocument/2006/relationships/tags" Target="../tags/tag1475.xml"/><Relationship Id="rId223" Type="http://schemas.openxmlformats.org/officeDocument/2006/relationships/tags" Target="../tags/tag1491.xml"/><Relationship Id="rId228" Type="http://schemas.openxmlformats.org/officeDocument/2006/relationships/tags" Target="../tags/tag1496.xml"/><Relationship Id="rId244" Type="http://schemas.openxmlformats.org/officeDocument/2006/relationships/tags" Target="../tags/tag1512.xml"/><Relationship Id="rId249" Type="http://schemas.openxmlformats.org/officeDocument/2006/relationships/tags" Target="../tags/tag1517.xml"/><Relationship Id="rId13" Type="http://schemas.openxmlformats.org/officeDocument/2006/relationships/tags" Target="../tags/tag1281.xml"/><Relationship Id="rId18" Type="http://schemas.openxmlformats.org/officeDocument/2006/relationships/tags" Target="../tags/tag1286.xml"/><Relationship Id="rId39" Type="http://schemas.openxmlformats.org/officeDocument/2006/relationships/tags" Target="../tags/tag1307.xml"/><Relationship Id="rId109" Type="http://schemas.openxmlformats.org/officeDocument/2006/relationships/tags" Target="../tags/tag1377.xml"/><Relationship Id="rId34" Type="http://schemas.openxmlformats.org/officeDocument/2006/relationships/tags" Target="../tags/tag1302.xml"/><Relationship Id="rId50" Type="http://schemas.openxmlformats.org/officeDocument/2006/relationships/tags" Target="../tags/tag1318.xml"/><Relationship Id="rId55" Type="http://schemas.openxmlformats.org/officeDocument/2006/relationships/tags" Target="../tags/tag1323.xml"/><Relationship Id="rId76" Type="http://schemas.openxmlformats.org/officeDocument/2006/relationships/tags" Target="../tags/tag1344.xml"/><Relationship Id="rId97" Type="http://schemas.openxmlformats.org/officeDocument/2006/relationships/tags" Target="../tags/tag1365.xml"/><Relationship Id="rId104" Type="http://schemas.openxmlformats.org/officeDocument/2006/relationships/tags" Target="../tags/tag1372.xml"/><Relationship Id="rId120" Type="http://schemas.openxmlformats.org/officeDocument/2006/relationships/tags" Target="../tags/tag1388.xml"/><Relationship Id="rId125" Type="http://schemas.openxmlformats.org/officeDocument/2006/relationships/tags" Target="../tags/tag1393.xml"/><Relationship Id="rId141" Type="http://schemas.openxmlformats.org/officeDocument/2006/relationships/tags" Target="../tags/tag1409.xml"/><Relationship Id="rId146" Type="http://schemas.openxmlformats.org/officeDocument/2006/relationships/tags" Target="../tags/tag1414.xml"/><Relationship Id="rId167" Type="http://schemas.openxmlformats.org/officeDocument/2006/relationships/tags" Target="../tags/tag1435.xml"/><Relationship Id="rId188" Type="http://schemas.openxmlformats.org/officeDocument/2006/relationships/tags" Target="../tags/tag1456.xml"/><Relationship Id="rId7" Type="http://schemas.openxmlformats.org/officeDocument/2006/relationships/tags" Target="../tags/tag1275.xml"/><Relationship Id="rId71" Type="http://schemas.openxmlformats.org/officeDocument/2006/relationships/tags" Target="../tags/tag1339.xml"/><Relationship Id="rId92" Type="http://schemas.openxmlformats.org/officeDocument/2006/relationships/tags" Target="../tags/tag1360.xml"/><Relationship Id="rId162" Type="http://schemas.openxmlformats.org/officeDocument/2006/relationships/tags" Target="../tags/tag1430.xml"/><Relationship Id="rId183" Type="http://schemas.openxmlformats.org/officeDocument/2006/relationships/tags" Target="../tags/tag1451.xml"/><Relationship Id="rId213" Type="http://schemas.openxmlformats.org/officeDocument/2006/relationships/tags" Target="../tags/tag1481.xml"/><Relationship Id="rId218" Type="http://schemas.openxmlformats.org/officeDocument/2006/relationships/tags" Target="../tags/tag1486.xml"/><Relationship Id="rId234" Type="http://schemas.openxmlformats.org/officeDocument/2006/relationships/tags" Target="../tags/tag1502.xml"/><Relationship Id="rId239" Type="http://schemas.openxmlformats.org/officeDocument/2006/relationships/tags" Target="../tags/tag1507.xml"/><Relationship Id="rId2" Type="http://schemas.openxmlformats.org/officeDocument/2006/relationships/tags" Target="../tags/tag1270.xml"/><Relationship Id="rId29" Type="http://schemas.openxmlformats.org/officeDocument/2006/relationships/tags" Target="../tags/tag1297.xml"/><Relationship Id="rId250" Type="http://schemas.openxmlformats.org/officeDocument/2006/relationships/tags" Target="../tags/tag1518.xml"/><Relationship Id="rId24" Type="http://schemas.openxmlformats.org/officeDocument/2006/relationships/tags" Target="../tags/tag1292.xml"/><Relationship Id="rId40" Type="http://schemas.openxmlformats.org/officeDocument/2006/relationships/tags" Target="../tags/tag1308.xml"/><Relationship Id="rId45" Type="http://schemas.openxmlformats.org/officeDocument/2006/relationships/tags" Target="../tags/tag1313.xml"/><Relationship Id="rId66" Type="http://schemas.openxmlformats.org/officeDocument/2006/relationships/tags" Target="../tags/tag1334.xml"/><Relationship Id="rId87" Type="http://schemas.openxmlformats.org/officeDocument/2006/relationships/tags" Target="../tags/tag1355.xml"/><Relationship Id="rId110" Type="http://schemas.openxmlformats.org/officeDocument/2006/relationships/tags" Target="../tags/tag1378.xml"/><Relationship Id="rId115" Type="http://schemas.openxmlformats.org/officeDocument/2006/relationships/tags" Target="../tags/tag1383.xml"/><Relationship Id="rId131" Type="http://schemas.openxmlformats.org/officeDocument/2006/relationships/tags" Target="../tags/tag1399.xml"/><Relationship Id="rId136" Type="http://schemas.openxmlformats.org/officeDocument/2006/relationships/tags" Target="../tags/tag1404.xml"/><Relationship Id="rId157" Type="http://schemas.openxmlformats.org/officeDocument/2006/relationships/tags" Target="../tags/tag1425.xml"/><Relationship Id="rId178" Type="http://schemas.openxmlformats.org/officeDocument/2006/relationships/tags" Target="../tags/tag1446.xml"/><Relationship Id="rId61" Type="http://schemas.openxmlformats.org/officeDocument/2006/relationships/tags" Target="../tags/tag1329.xml"/><Relationship Id="rId82" Type="http://schemas.openxmlformats.org/officeDocument/2006/relationships/tags" Target="../tags/tag1350.xml"/><Relationship Id="rId152" Type="http://schemas.openxmlformats.org/officeDocument/2006/relationships/tags" Target="../tags/tag1420.xml"/><Relationship Id="rId173" Type="http://schemas.openxmlformats.org/officeDocument/2006/relationships/tags" Target="../tags/tag1441.xml"/><Relationship Id="rId194" Type="http://schemas.openxmlformats.org/officeDocument/2006/relationships/tags" Target="../tags/tag1462.xml"/><Relationship Id="rId199" Type="http://schemas.openxmlformats.org/officeDocument/2006/relationships/tags" Target="../tags/tag1467.xml"/><Relationship Id="rId203" Type="http://schemas.openxmlformats.org/officeDocument/2006/relationships/tags" Target="../tags/tag1471.xml"/><Relationship Id="rId208" Type="http://schemas.openxmlformats.org/officeDocument/2006/relationships/tags" Target="../tags/tag1476.xml"/><Relationship Id="rId229" Type="http://schemas.openxmlformats.org/officeDocument/2006/relationships/tags" Target="../tags/tag1497.xml"/><Relationship Id="rId19" Type="http://schemas.openxmlformats.org/officeDocument/2006/relationships/tags" Target="../tags/tag1287.xml"/><Relationship Id="rId224" Type="http://schemas.openxmlformats.org/officeDocument/2006/relationships/tags" Target="../tags/tag1492.xml"/><Relationship Id="rId240" Type="http://schemas.openxmlformats.org/officeDocument/2006/relationships/tags" Target="../tags/tag1508.xml"/><Relationship Id="rId245" Type="http://schemas.openxmlformats.org/officeDocument/2006/relationships/tags" Target="../tags/tag1513.xml"/><Relationship Id="rId14" Type="http://schemas.openxmlformats.org/officeDocument/2006/relationships/tags" Target="../tags/tag1282.xml"/><Relationship Id="rId30" Type="http://schemas.openxmlformats.org/officeDocument/2006/relationships/tags" Target="../tags/tag1298.xml"/><Relationship Id="rId35" Type="http://schemas.openxmlformats.org/officeDocument/2006/relationships/tags" Target="../tags/tag1303.xml"/><Relationship Id="rId56" Type="http://schemas.openxmlformats.org/officeDocument/2006/relationships/tags" Target="../tags/tag1324.xml"/><Relationship Id="rId77" Type="http://schemas.openxmlformats.org/officeDocument/2006/relationships/tags" Target="../tags/tag1345.xml"/><Relationship Id="rId100" Type="http://schemas.openxmlformats.org/officeDocument/2006/relationships/tags" Target="../tags/tag1368.xml"/><Relationship Id="rId105" Type="http://schemas.openxmlformats.org/officeDocument/2006/relationships/tags" Target="../tags/tag1373.xml"/><Relationship Id="rId126" Type="http://schemas.openxmlformats.org/officeDocument/2006/relationships/tags" Target="../tags/tag1394.xml"/><Relationship Id="rId147" Type="http://schemas.openxmlformats.org/officeDocument/2006/relationships/tags" Target="../tags/tag1415.xml"/><Relationship Id="rId168" Type="http://schemas.openxmlformats.org/officeDocument/2006/relationships/tags" Target="../tags/tag1436.xml"/><Relationship Id="rId8" Type="http://schemas.openxmlformats.org/officeDocument/2006/relationships/tags" Target="../tags/tag1276.xml"/><Relationship Id="rId51" Type="http://schemas.openxmlformats.org/officeDocument/2006/relationships/tags" Target="../tags/tag1319.xml"/><Relationship Id="rId72" Type="http://schemas.openxmlformats.org/officeDocument/2006/relationships/tags" Target="../tags/tag1340.xml"/><Relationship Id="rId93" Type="http://schemas.openxmlformats.org/officeDocument/2006/relationships/tags" Target="../tags/tag1361.xml"/><Relationship Id="rId98" Type="http://schemas.openxmlformats.org/officeDocument/2006/relationships/tags" Target="../tags/tag1366.xml"/><Relationship Id="rId121" Type="http://schemas.openxmlformats.org/officeDocument/2006/relationships/tags" Target="../tags/tag1389.xml"/><Relationship Id="rId142" Type="http://schemas.openxmlformats.org/officeDocument/2006/relationships/tags" Target="../tags/tag1410.xml"/><Relationship Id="rId163" Type="http://schemas.openxmlformats.org/officeDocument/2006/relationships/tags" Target="../tags/tag1431.xml"/><Relationship Id="rId184" Type="http://schemas.openxmlformats.org/officeDocument/2006/relationships/tags" Target="../tags/tag1452.xml"/><Relationship Id="rId189" Type="http://schemas.openxmlformats.org/officeDocument/2006/relationships/tags" Target="../tags/tag1457.xml"/><Relationship Id="rId219" Type="http://schemas.openxmlformats.org/officeDocument/2006/relationships/tags" Target="../tags/tag1487.xml"/><Relationship Id="rId3" Type="http://schemas.openxmlformats.org/officeDocument/2006/relationships/tags" Target="../tags/tag1271.xml"/><Relationship Id="rId214" Type="http://schemas.openxmlformats.org/officeDocument/2006/relationships/tags" Target="../tags/tag1482.xml"/><Relationship Id="rId230" Type="http://schemas.openxmlformats.org/officeDocument/2006/relationships/tags" Target="../tags/tag1498.xml"/><Relationship Id="rId235" Type="http://schemas.openxmlformats.org/officeDocument/2006/relationships/tags" Target="../tags/tag1503.xml"/><Relationship Id="rId251" Type="http://schemas.openxmlformats.org/officeDocument/2006/relationships/tags" Target="../tags/tag1519.xml"/><Relationship Id="rId25" Type="http://schemas.openxmlformats.org/officeDocument/2006/relationships/tags" Target="../tags/tag1293.xml"/><Relationship Id="rId46" Type="http://schemas.openxmlformats.org/officeDocument/2006/relationships/tags" Target="../tags/tag1314.xml"/><Relationship Id="rId67" Type="http://schemas.openxmlformats.org/officeDocument/2006/relationships/tags" Target="../tags/tag1335.xml"/><Relationship Id="rId116" Type="http://schemas.openxmlformats.org/officeDocument/2006/relationships/tags" Target="../tags/tag1384.xml"/><Relationship Id="rId137" Type="http://schemas.openxmlformats.org/officeDocument/2006/relationships/tags" Target="../tags/tag1405.xml"/><Relationship Id="rId158" Type="http://schemas.openxmlformats.org/officeDocument/2006/relationships/tags" Target="../tags/tag1426.xml"/><Relationship Id="rId20" Type="http://schemas.openxmlformats.org/officeDocument/2006/relationships/tags" Target="../tags/tag1288.xml"/><Relationship Id="rId41" Type="http://schemas.openxmlformats.org/officeDocument/2006/relationships/tags" Target="../tags/tag1309.xml"/><Relationship Id="rId62" Type="http://schemas.openxmlformats.org/officeDocument/2006/relationships/tags" Target="../tags/tag1330.xml"/><Relationship Id="rId83" Type="http://schemas.openxmlformats.org/officeDocument/2006/relationships/tags" Target="../tags/tag1351.xml"/><Relationship Id="rId88" Type="http://schemas.openxmlformats.org/officeDocument/2006/relationships/tags" Target="../tags/tag1356.xml"/><Relationship Id="rId111" Type="http://schemas.openxmlformats.org/officeDocument/2006/relationships/tags" Target="../tags/tag1379.xml"/><Relationship Id="rId132" Type="http://schemas.openxmlformats.org/officeDocument/2006/relationships/tags" Target="../tags/tag1400.xml"/><Relationship Id="rId153" Type="http://schemas.openxmlformats.org/officeDocument/2006/relationships/tags" Target="../tags/tag1421.xml"/><Relationship Id="rId174" Type="http://schemas.openxmlformats.org/officeDocument/2006/relationships/tags" Target="../tags/tag1442.xml"/><Relationship Id="rId179" Type="http://schemas.openxmlformats.org/officeDocument/2006/relationships/tags" Target="../tags/tag1447.xml"/><Relationship Id="rId195" Type="http://schemas.openxmlformats.org/officeDocument/2006/relationships/tags" Target="../tags/tag1463.xml"/><Relationship Id="rId209" Type="http://schemas.openxmlformats.org/officeDocument/2006/relationships/tags" Target="../tags/tag1477.xml"/><Relationship Id="rId190" Type="http://schemas.openxmlformats.org/officeDocument/2006/relationships/tags" Target="../tags/tag1458.xml"/><Relationship Id="rId204" Type="http://schemas.openxmlformats.org/officeDocument/2006/relationships/tags" Target="../tags/tag1472.xml"/><Relationship Id="rId220" Type="http://schemas.openxmlformats.org/officeDocument/2006/relationships/tags" Target="../tags/tag1488.xml"/><Relationship Id="rId225" Type="http://schemas.openxmlformats.org/officeDocument/2006/relationships/tags" Target="../tags/tag1493.xml"/><Relationship Id="rId241" Type="http://schemas.openxmlformats.org/officeDocument/2006/relationships/tags" Target="../tags/tag1509.xml"/><Relationship Id="rId246" Type="http://schemas.openxmlformats.org/officeDocument/2006/relationships/tags" Target="../tags/tag1514.xml"/><Relationship Id="rId15" Type="http://schemas.openxmlformats.org/officeDocument/2006/relationships/tags" Target="../tags/tag1283.xml"/><Relationship Id="rId36" Type="http://schemas.openxmlformats.org/officeDocument/2006/relationships/tags" Target="../tags/tag1304.xml"/><Relationship Id="rId57" Type="http://schemas.openxmlformats.org/officeDocument/2006/relationships/tags" Target="../tags/tag1325.xml"/><Relationship Id="rId106" Type="http://schemas.openxmlformats.org/officeDocument/2006/relationships/tags" Target="../tags/tag1374.xml"/><Relationship Id="rId127" Type="http://schemas.openxmlformats.org/officeDocument/2006/relationships/tags" Target="../tags/tag1395.xml"/><Relationship Id="rId10" Type="http://schemas.openxmlformats.org/officeDocument/2006/relationships/tags" Target="../tags/tag1278.xml"/><Relationship Id="rId31" Type="http://schemas.openxmlformats.org/officeDocument/2006/relationships/tags" Target="../tags/tag1299.xml"/><Relationship Id="rId52" Type="http://schemas.openxmlformats.org/officeDocument/2006/relationships/tags" Target="../tags/tag1320.xml"/><Relationship Id="rId73" Type="http://schemas.openxmlformats.org/officeDocument/2006/relationships/tags" Target="../tags/tag1341.xml"/><Relationship Id="rId78" Type="http://schemas.openxmlformats.org/officeDocument/2006/relationships/tags" Target="../tags/tag1346.xml"/><Relationship Id="rId94" Type="http://schemas.openxmlformats.org/officeDocument/2006/relationships/tags" Target="../tags/tag1362.xml"/><Relationship Id="rId99" Type="http://schemas.openxmlformats.org/officeDocument/2006/relationships/tags" Target="../tags/tag1367.xml"/><Relationship Id="rId101" Type="http://schemas.openxmlformats.org/officeDocument/2006/relationships/tags" Target="../tags/tag1369.xml"/><Relationship Id="rId122" Type="http://schemas.openxmlformats.org/officeDocument/2006/relationships/tags" Target="../tags/tag1390.xml"/><Relationship Id="rId143" Type="http://schemas.openxmlformats.org/officeDocument/2006/relationships/tags" Target="../tags/tag1411.xml"/><Relationship Id="rId148" Type="http://schemas.openxmlformats.org/officeDocument/2006/relationships/tags" Target="../tags/tag1416.xml"/><Relationship Id="rId164" Type="http://schemas.openxmlformats.org/officeDocument/2006/relationships/tags" Target="../tags/tag1432.xml"/><Relationship Id="rId169" Type="http://schemas.openxmlformats.org/officeDocument/2006/relationships/tags" Target="../tags/tag1437.xml"/><Relationship Id="rId185" Type="http://schemas.openxmlformats.org/officeDocument/2006/relationships/tags" Target="../tags/tag1453.xml"/><Relationship Id="rId4" Type="http://schemas.openxmlformats.org/officeDocument/2006/relationships/tags" Target="../tags/tag1272.xml"/><Relationship Id="rId9" Type="http://schemas.openxmlformats.org/officeDocument/2006/relationships/tags" Target="../tags/tag1277.xml"/><Relationship Id="rId180" Type="http://schemas.openxmlformats.org/officeDocument/2006/relationships/tags" Target="../tags/tag1448.xml"/><Relationship Id="rId210" Type="http://schemas.openxmlformats.org/officeDocument/2006/relationships/tags" Target="../tags/tag1478.xml"/><Relationship Id="rId215" Type="http://schemas.openxmlformats.org/officeDocument/2006/relationships/tags" Target="../tags/tag1483.xml"/><Relationship Id="rId236" Type="http://schemas.openxmlformats.org/officeDocument/2006/relationships/tags" Target="../tags/tag1504.xml"/><Relationship Id="rId26" Type="http://schemas.openxmlformats.org/officeDocument/2006/relationships/tags" Target="../tags/tag1294.xml"/><Relationship Id="rId231" Type="http://schemas.openxmlformats.org/officeDocument/2006/relationships/tags" Target="../tags/tag1499.xml"/><Relationship Id="rId252" Type="http://schemas.openxmlformats.org/officeDocument/2006/relationships/tags" Target="../tags/tag1520.xml"/><Relationship Id="rId47" Type="http://schemas.openxmlformats.org/officeDocument/2006/relationships/tags" Target="../tags/tag1315.xml"/><Relationship Id="rId68" Type="http://schemas.openxmlformats.org/officeDocument/2006/relationships/tags" Target="../tags/tag1336.xml"/><Relationship Id="rId89" Type="http://schemas.openxmlformats.org/officeDocument/2006/relationships/tags" Target="../tags/tag1357.xml"/><Relationship Id="rId112" Type="http://schemas.openxmlformats.org/officeDocument/2006/relationships/tags" Target="../tags/tag1380.xml"/><Relationship Id="rId133" Type="http://schemas.openxmlformats.org/officeDocument/2006/relationships/tags" Target="../tags/tag1401.xml"/><Relationship Id="rId154" Type="http://schemas.openxmlformats.org/officeDocument/2006/relationships/tags" Target="../tags/tag1422.xml"/><Relationship Id="rId175" Type="http://schemas.openxmlformats.org/officeDocument/2006/relationships/tags" Target="../tags/tag1443.xml"/><Relationship Id="rId196" Type="http://schemas.openxmlformats.org/officeDocument/2006/relationships/tags" Target="../tags/tag1464.xml"/><Relationship Id="rId200" Type="http://schemas.openxmlformats.org/officeDocument/2006/relationships/tags" Target="../tags/tag1468.xml"/><Relationship Id="rId16" Type="http://schemas.openxmlformats.org/officeDocument/2006/relationships/tags" Target="../tags/tag1284.xml"/><Relationship Id="rId221" Type="http://schemas.openxmlformats.org/officeDocument/2006/relationships/tags" Target="../tags/tag1489.xml"/><Relationship Id="rId242" Type="http://schemas.openxmlformats.org/officeDocument/2006/relationships/tags" Target="../tags/tag1510.xml"/><Relationship Id="rId37" Type="http://schemas.openxmlformats.org/officeDocument/2006/relationships/tags" Target="../tags/tag1305.xml"/><Relationship Id="rId58" Type="http://schemas.openxmlformats.org/officeDocument/2006/relationships/tags" Target="../tags/tag1326.xml"/><Relationship Id="rId79" Type="http://schemas.openxmlformats.org/officeDocument/2006/relationships/tags" Target="../tags/tag1347.xml"/><Relationship Id="rId102" Type="http://schemas.openxmlformats.org/officeDocument/2006/relationships/tags" Target="../tags/tag1370.xml"/><Relationship Id="rId123" Type="http://schemas.openxmlformats.org/officeDocument/2006/relationships/tags" Target="../tags/tag1391.xml"/><Relationship Id="rId144" Type="http://schemas.openxmlformats.org/officeDocument/2006/relationships/tags" Target="../tags/tag1412.xml"/><Relationship Id="rId90" Type="http://schemas.openxmlformats.org/officeDocument/2006/relationships/tags" Target="../tags/tag1358.xml"/><Relationship Id="rId165" Type="http://schemas.openxmlformats.org/officeDocument/2006/relationships/tags" Target="../tags/tag1433.xml"/><Relationship Id="rId186" Type="http://schemas.openxmlformats.org/officeDocument/2006/relationships/tags" Target="../tags/tag1454.xml"/><Relationship Id="rId211" Type="http://schemas.openxmlformats.org/officeDocument/2006/relationships/tags" Target="../tags/tag1479.xml"/><Relationship Id="rId232" Type="http://schemas.openxmlformats.org/officeDocument/2006/relationships/tags" Target="../tags/tag1500.xml"/><Relationship Id="rId253" Type="http://schemas.openxmlformats.org/officeDocument/2006/relationships/tags" Target="../tags/tag1521.xml"/><Relationship Id="rId27" Type="http://schemas.openxmlformats.org/officeDocument/2006/relationships/tags" Target="../tags/tag1295.xml"/><Relationship Id="rId48" Type="http://schemas.openxmlformats.org/officeDocument/2006/relationships/tags" Target="../tags/tag1316.xml"/><Relationship Id="rId69" Type="http://schemas.openxmlformats.org/officeDocument/2006/relationships/tags" Target="../tags/tag1337.xml"/><Relationship Id="rId113" Type="http://schemas.openxmlformats.org/officeDocument/2006/relationships/tags" Target="../tags/tag1381.xml"/><Relationship Id="rId134" Type="http://schemas.openxmlformats.org/officeDocument/2006/relationships/tags" Target="../tags/tag1402.xml"/><Relationship Id="rId80" Type="http://schemas.openxmlformats.org/officeDocument/2006/relationships/tags" Target="../tags/tag1348.xml"/><Relationship Id="rId155" Type="http://schemas.openxmlformats.org/officeDocument/2006/relationships/tags" Target="../tags/tag1423.xml"/><Relationship Id="rId176" Type="http://schemas.openxmlformats.org/officeDocument/2006/relationships/tags" Target="../tags/tag1444.xml"/><Relationship Id="rId197" Type="http://schemas.openxmlformats.org/officeDocument/2006/relationships/tags" Target="../tags/tag1465.xml"/><Relationship Id="rId201" Type="http://schemas.openxmlformats.org/officeDocument/2006/relationships/tags" Target="../tags/tag1469.xml"/><Relationship Id="rId222" Type="http://schemas.openxmlformats.org/officeDocument/2006/relationships/tags" Target="../tags/tag1490.xml"/><Relationship Id="rId243" Type="http://schemas.openxmlformats.org/officeDocument/2006/relationships/tags" Target="../tags/tag1511.xml"/><Relationship Id="rId17" Type="http://schemas.openxmlformats.org/officeDocument/2006/relationships/tags" Target="../tags/tag1285.xml"/><Relationship Id="rId38" Type="http://schemas.openxmlformats.org/officeDocument/2006/relationships/tags" Target="../tags/tag1306.xml"/><Relationship Id="rId59" Type="http://schemas.openxmlformats.org/officeDocument/2006/relationships/tags" Target="../tags/tag1327.xml"/><Relationship Id="rId103" Type="http://schemas.openxmlformats.org/officeDocument/2006/relationships/tags" Target="../tags/tag1371.xml"/><Relationship Id="rId124" Type="http://schemas.openxmlformats.org/officeDocument/2006/relationships/tags" Target="../tags/tag13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69"/>
          <p:cNvGrpSpPr/>
          <p:nvPr/>
        </p:nvGrpSpPr>
        <p:grpSpPr>
          <a:xfrm>
            <a:off x="476250" y="400050"/>
            <a:ext cx="514351" cy="400051"/>
            <a:chOff x="476250" y="400050"/>
            <a:chExt cx="514351" cy="400051"/>
          </a:xfrm>
        </p:grpSpPr>
        <p:sp>
          <p:nvSpPr>
            <p:cNvPr id="2" name="SMARTInkShape-238"/>
            <p:cNvSpPr/>
            <p:nvPr>
              <p:custDataLst>
                <p:tags r:id="rId121"/>
              </p:custDataLst>
            </p:nvPr>
          </p:nvSpPr>
          <p:spPr>
            <a:xfrm>
              <a:off x="781050" y="571500"/>
              <a:ext cx="209551" cy="179484"/>
            </a:xfrm>
            <a:custGeom>
              <a:avLst/>
              <a:gdLst/>
              <a:ahLst/>
              <a:cxnLst/>
              <a:rect l="0" t="0" r="0" b="0"/>
              <a:pathLst>
                <a:path w="209551" h="179484">
                  <a:moveTo>
                    <a:pt x="0" y="66675"/>
                  </a:moveTo>
                  <a:lnTo>
                    <a:pt x="0" y="66675"/>
                  </a:lnTo>
                  <a:lnTo>
                    <a:pt x="42754" y="66675"/>
                  </a:lnTo>
                  <a:lnTo>
                    <a:pt x="48282" y="69497"/>
                  </a:lnTo>
                  <a:lnTo>
                    <a:pt x="54267" y="73221"/>
                  </a:lnTo>
                  <a:lnTo>
                    <a:pt x="60455" y="74876"/>
                  </a:lnTo>
                  <a:lnTo>
                    <a:pt x="62528" y="76376"/>
                  </a:lnTo>
                  <a:lnTo>
                    <a:pt x="63911" y="78434"/>
                  </a:lnTo>
                  <a:lnTo>
                    <a:pt x="64832" y="80864"/>
                  </a:lnTo>
                  <a:lnTo>
                    <a:pt x="66505" y="82484"/>
                  </a:lnTo>
                  <a:lnTo>
                    <a:pt x="76793" y="87907"/>
                  </a:lnTo>
                  <a:lnTo>
                    <a:pt x="89017" y="98856"/>
                  </a:lnTo>
                  <a:lnTo>
                    <a:pt x="92480" y="104967"/>
                  </a:lnTo>
                  <a:lnTo>
                    <a:pt x="95077" y="111210"/>
                  </a:lnTo>
                  <a:lnTo>
                    <a:pt x="99759" y="117513"/>
                  </a:lnTo>
                  <a:lnTo>
                    <a:pt x="102546" y="126664"/>
                  </a:lnTo>
                  <a:lnTo>
                    <a:pt x="105540" y="148345"/>
                  </a:lnTo>
                  <a:lnTo>
                    <a:pt x="112256" y="161751"/>
                  </a:lnTo>
                  <a:lnTo>
                    <a:pt x="113896" y="169534"/>
                  </a:lnTo>
                  <a:lnTo>
                    <a:pt x="106064" y="179483"/>
                  </a:lnTo>
                  <a:lnTo>
                    <a:pt x="105634" y="178922"/>
                  </a:lnTo>
                  <a:lnTo>
                    <a:pt x="104776" y="135440"/>
                  </a:lnTo>
                  <a:lnTo>
                    <a:pt x="105833" y="102284"/>
                  </a:lnTo>
                  <a:lnTo>
                    <a:pt x="112314" y="83665"/>
                  </a:lnTo>
                  <a:lnTo>
                    <a:pt x="114476" y="73168"/>
                  </a:lnTo>
                  <a:lnTo>
                    <a:pt x="122701" y="60250"/>
                  </a:lnTo>
                  <a:lnTo>
                    <a:pt x="149488" y="32719"/>
                  </a:lnTo>
                  <a:lnTo>
                    <a:pt x="196984" y="638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9"/>
            <p:cNvSpPr/>
            <p:nvPr>
              <p:custDataLst>
                <p:tags r:id="rId122"/>
              </p:custDataLst>
            </p:nvPr>
          </p:nvSpPr>
          <p:spPr>
            <a:xfrm>
              <a:off x="685838" y="628650"/>
              <a:ext cx="76149" cy="104772"/>
            </a:xfrm>
            <a:custGeom>
              <a:avLst/>
              <a:gdLst/>
              <a:ahLst/>
              <a:cxnLst/>
              <a:rect l="0" t="0" r="0" b="0"/>
              <a:pathLst>
                <a:path w="76149" h="104772">
                  <a:moveTo>
                    <a:pt x="66637" y="0"/>
                  </a:moveTo>
                  <a:lnTo>
                    <a:pt x="66637" y="0"/>
                  </a:lnTo>
                  <a:lnTo>
                    <a:pt x="58436" y="8201"/>
                  </a:lnTo>
                  <a:lnTo>
                    <a:pt x="49027" y="9409"/>
                  </a:lnTo>
                  <a:lnTo>
                    <a:pt x="40267" y="16048"/>
                  </a:lnTo>
                  <a:lnTo>
                    <a:pt x="30291" y="18655"/>
                  </a:lnTo>
                  <a:lnTo>
                    <a:pt x="24000" y="23989"/>
                  </a:lnTo>
                  <a:lnTo>
                    <a:pt x="21229" y="29359"/>
                  </a:lnTo>
                  <a:lnTo>
                    <a:pt x="20490" y="32273"/>
                  </a:lnTo>
                  <a:lnTo>
                    <a:pt x="11668" y="47694"/>
                  </a:lnTo>
                  <a:lnTo>
                    <a:pt x="10941" y="50846"/>
                  </a:lnTo>
                  <a:lnTo>
                    <a:pt x="2140" y="66681"/>
                  </a:lnTo>
                  <a:lnTo>
                    <a:pt x="0" y="90224"/>
                  </a:lnTo>
                  <a:lnTo>
                    <a:pt x="2801" y="95838"/>
                  </a:lnTo>
                  <a:lnTo>
                    <a:pt x="8166" y="103010"/>
                  </a:lnTo>
                  <a:lnTo>
                    <a:pt x="11722" y="103990"/>
                  </a:lnTo>
                  <a:lnTo>
                    <a:pt x="36308" y="104771"/>
                  </a:lnTo>
                  <a:lnTo>
                    <a:pt x="45320" y="98228"/>
                  </a:lnTo>
                  <a:lnTo>
                    <a:pt x="54206" y="95074"/>
                  </a:lnTo>
                  <a:lnTo>
                    <a:pt x="74291" y="77951"/>
                  </a:lnTo>
                  <a:lnTo>
                    <a:pt x="75330" y="74156"/>
                  </a:lnTo>
                  <a:lnTo>
                    <a:pt x="76148" y="49471"/>
                  </a:lnTo>
                  <a:lnTo>
                    <a:pt x="62903" y="34530"/>
                  </a:lnTo>
                  <a:lnTo>
                    <a:pt x="56864" y="31221"/>
                  </a:lnTo>
                  <a:lnTo>
                    <a:pt x="53771" y="30339"/>
                  </a:lnTo>
                  <a:lnTo>
                    <a:pt x="51710" y="28693"/>
                  </a:lnTo>
                  <a:lnTo>
                    <a:pt x="47750" y="22378"/>
                  </a:lnTo>
                  <a:lnTo>
                    <a:pt x="3806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0"/>
            <p:cNvSpPr/>
            <p:nvPr>
              <p:custDataLst>
                <p:tags r:id="rId123"/>
              </p:custDataLst>
            </p:nvPr>
          </p:nvSpPr>
          <p:spPr>
            <a:xfrm>
              <a:off x="476250" y="600075"/>
              <a:ext cx="142876" cy="66525"/>
            </a:xfrm>
            <a:custGeom>
              <a:avLst/>
              <a:gdLst/>
              <a:ahLst/>
              <a:cxnLst/>
              <a:rect l="0" t="0" r="0" b="0"/>
              <a:pathLst>
                <a:path w="142876" h="66525">
                  <a:moveTo>
                    <a:pt x="0" y="47625"/>
                  </a:moveTo>
                  <a:lnTo>
                    <a:pt x="0" y="47625"/>
                  </a:lnTo>
                  <a:lnTo>
                    <a:pt x="0" y="64959"/>
                  </a:lnTo>
                  <a:lnTo>
                    <a:pt x="1058" y="65531"/>
                  </a:lnTo>
                  <a:lnTo>
                    <a:pt x="8201" y="66524"/>
                  </a:lnTo>
                  <a:lnTo>
                    <a:pt x="53302" y="47526"/>
                  </a:lnTo>
                  <a:lnTo>
                    <a:pt x="92233" y="23198"/>
                  </a:lnTo>
                  <a:lnTo>
                    <a:pt x="121089" y="145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1"/>
            <p:cNvSpPr/>
            <p:nvPr>
              <p:custDataLst>
                <p:tags r:id="rId124"/>
              </p:custDataLst>
            </p:nvPr>
          </p:nvSpPr>
          <p:spPr>
            <a:xfrm>
              <a:off x="495426" y="400050"/>
              <a:ext cx="190375" cy="114301"/>
            </a:xfrm>
            <a:custGeom>
              <a:avLst/>
              <a:gdLst/>
              <a:ahLst/>
              <a:cxnLst/>
              <a:rect l="0" t="0" r="0" b="0"/>
              <a:pathLst>
                <a:path w="190375" h="114301">
                  <a:moveTo>
                    <a:pt x="18924" y="114300"/>
                  </a:moveTo>
                  <a:lnTo>
                    <a:pt x="18924" y="114300"/>
                  </a:lnTo>
                  <a:lnTo>
                    <a:pt x="4735" y="114300"/>
                  </a:lnTo>
                  <a:lnTo>
                    <a:pt x="3115" y="113242"/>
                  </a:lnTo>
                  <a:lnTo>
                    <a:pt x="2034" y="111478"/>
                  </a:lnTo>
                  <a:lnTo>
                    <a:pt x="1314" y="109243"/>
                  </a:lnTo>
                  <a:lnTo>
                    <a:pt x="834" y="108812"/>
                  </a:lnTo>
                  <a:lnTo>
                    <a:pt x="514" y="109583"/>
                  </a:lnTo>
                  <a:lnTo>
                    <a:pt x="301" y="111155"/>
                  </a:lnTo>
                  <a:lnTo>
                    <a:pt x="159" y="111145"/>
                  </a:lnTo>
                  <a:lnTo>
                    <a:pt x="0" y="108312"/>
                  </a:lnTo>
                  <a:lnTo>
                    <a:pt x="1017" y="107133"/>
                  </a:lnTo>
                  <a:lnTo>
                    <a:pt x="4968" y="105823"/>
                  </a:lnTo>
                  <a:lnTo>
                    <a:pt x="6445" y="104415"/>
                  </a:lnTo>
                  <a:lnTo>
                    <a:pt x="11638" y="94552"/>
                  </a:lnTo>
                  <a:lnTo>
                    <a:pt x="22541" y="82412"/>
                  </a:lnTo>
                  <a:lnTo>
                    <a:pt x="45571" y="63835"/>
                  </a:lnTo>
                  <a:lnTo>
                    <a:pt x="54051" y="53771"/>
                  </a:lnTo>
                  <a:lnTo>
                    <a:pt x="101606" y="25516"/>
                  </a:lnTo>
                  <a:lnTo>
                    <a:pt x="130419" y="12363"/>
                  </a:lnTo>
                  <a:lnTo>
                    <a:pt x="177380" y="294"/>
                  </a:lnTo>
                  <a:lnTo>
                    <a:pt x="1903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2"/>
            <p:cNvSpPr/>
            <p:nvPr>
              <p:custDataLst>
                <p:tags r:id="rId125"/>
              </p:custDataLst>
            </p:nvPr>
          </p:nvSpPr>
          <p:spPr>
            <a:xfrm>
              <a:off x="504835" y="476251"/>
              <a:ext cx="19041" cy="323850"/>
            </a:xfrm>
            <a:custGeom>
              <a:avLst/>
              <a:gdLst/>
              <a:ahLst/>
              <a:cxnLst/>
              <a:rect l="0" t="0" r="0" b="0"/>
              <a:pathLst>
                <a:path w="19041" h="323850">
                  <a:moveTo>
                    <a:pt x="9515" y="28574"/>
                  </a:moveTo>
                  <a:lnTo>
                    <a:pt x="9515" y="28574"/>
                  </a:lnTo>
                  <a:lnTo>
                    <a:pt x="9515" y="10032"/>
                  </a:lnTo>
                  <a:lnTo>
                    <a:pt x="0" y="10"/>
                  </a:lnTo>
                  <a:lnTo>
                    <a:pt x="8192" y="0"/>
                  </a:lnTo>
                  <a:lnTo>
                    <a:pt x="8633" y="1058"/>
                  </a:lnTo>
                  <a:lnTo>
                    <a:pt x="9510" y="48482"/>
                  </a:lnTo>
                  <a:lnTo>
                    <a:pt x="9515" y="93338"/>
                  </a:lnTo>
                  <a:lnTo>
                    <a:pt x="9515" y="134352"/>
                  </a:lnTo>
                  <a:lnTo>
                    <a:pt x="9515" y="181106"/>
                  </a:lnTo>
                  <a:lnTo>
                    <a:pt x="9515" y="221077"/>
                  </a:lnTo>
                  <a:lnTo>
                    <a:pt x="9515" y="267552"/>
                  </a:lnTo>
                  <a:lnTo>
                    <a:pt x="9515" y="307521"/>
                  </a:lnTo>
                  <a:lnTo>
                    <a:pt x="12337" y="314123"/>
                  </a:lnTo>
                  <a:lnTo>
                    <a:pt x="19040" y="323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70"/>
          <p:cNvGrpSpPr/>
          <p:nvPr/>
        </p:nvGrpSpPr>
        <p:grpSpPr>
          <a:xfrm>
            <a:off x="1295831" y="590561"/>
            <a:ext cx="464816" cy="333199"/>
            <a:chOff x="1295831" y="590561"/>
            <a:chExt cx="464816" cy="333199"/>
          </a:xfrm>
        </p:grpSpPr>
        <p:sp>
          <p:nvSpPr>
            <p:cNvPr id="8" name="SMARTInkShape-243"/>
            <p:cNvSpPr/>
            <p:nvPr>
              <p:custDataLst>
                <p:tags r:id="rId117"/>
              </p:custDataLst>
            </p:nvPr>
          </p:nvSpPr>
          <p:spPr>
            <a:xfrm>
              <a:off x="1647825" y="657225"/>
              <a:ext cx="112822" cy="266535"/>
            </a:xfrm>
            <a:custGeom>
              <a:avLst/>
              <a:gdLst/>
              <a:ahLst/>
              <a:cxnLst/>
              <a:rect l="0" t="0" r="0" b="0"/>
              <a:pathLst>
                <a:path w="112822" h="266535">
                  <a:moveTo>
                    <a:pt x="66675" y="0"/>
                  </a:moveTo>
                  <a:lnTo>
                    <a:pt x="66675" y="0"/>
                  </a:lnTo>
                  <a:lnTo>
                    <a:pt x="66675" y="5057"/>
                  </a:lnTo>
                  <a:lnTo>
                    <a:pt x="63853" y="10361"/>
                  </a:lnTo>
                  <a:lnTo>
                    <a:pt x="60129" y="16247"/>
                  </a:lnTo>
                  <a:lnTo>
                    <a:pt x="57739" y="28648"/>
                  </a:lnTo>
                  <a:lnTo>
                    <a:pt x="57160" y="74515"/>
                  </a:lnTo>
                  <a:lnTo>
                    <a:pt x="59977" y="83565"/>
                  </a:lnTo>
                  <a:lnTo>
                    <a:pt x="63698" y="92173"/>
                  </a:lnTo>
                  <a:lnTo>
                    <a:pt x="74018" y="127287"/>
                  </a:lnTo>
                  <a:lnTo>
                    <a:pt x="83099" y="152457"/>
                  </a:lnTo>
                  <a:lnTo>
                    <a:pt x="85616" y="164067"/>
                  </a:lnTo>
                  <a:lnTo>
                    <a:pt x="104659" y="206441"/>
                  </a:lnTo>
                  <a:lnTo>
                    <a:pt x="112821" y="230320"/>
                  </a:lnTo>
                  <a:lnTo>
                    <a:pt x="112256" y="233980"/>
                  </a:lnTo>
                  <a:lnTo>
                    <a:pt x="102483" y="257118"/>
                  </a:lnTo>
                  <a:lnTo>
                    <a:pt x="100072" y="260312"/>
                  </a:lnTo>
                  <a:lnTo>
                    <a:pt x="94571" y="263861"/>
                  </a:lnTo>
                  <a:lnTo>
                    <a:pt x="82416" y="266139"/>
                  </a:lnTo>
                  <a:lnTo>
                    <a:pt x="67929" y="266534"/>
                  </a:lnTo>
                  <a:lnTo>
                    <a:pt x="59118" y="263804"/>
                  </a:lnTo>
                  <a:lnTo>
                    <a:pt x="50616" y="260121"/>
                  </a:lnTo>
                  <a:lnTo>
                    <a:pt x="34988" y="256990"/>
                  </a:lnTo>
                  <a:lnTo>
                    <a:pt x="23184" y="24982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44"/>
            <p:cNvSpPr/>
            <p:nvPr>
              <p:custDataLst>
                <p:tags r:id="rId118"/>
              </p:custDataLst>
            </p:nvPr>
          </p:nvSpPr>
          <p:spPr>
            <a:xfrm>
              <a:off x="1581150" y="628660"/>
              <a:ext cx="95251" cy="57011"/>
            </a:xfrm>
            <a:custGeom>
              <a:avLst/>
              <a:gdLst/>
              <a:ahLst/>
              <a:cxnLst/>
              <a:rect l="0" t="0" r="0" b="0"/>
              <a:pathLst>
                <a:path w="95251" h="57011">
                  <a:moveTo>
                    <a:pt x="0" y="9515"/>
                  </a:moveTo>
                  <a:lnTo>
                    <a:pt x="0" y="9515"/>
                  </a:lnTo>
                  <a:lnTo>
                    <a:pt x="0" y="382"/>
                  </a:lnTo>
                  <a:lnTo>
                    <a:pt x="18266" y="0"/>
                  </a:lnTo>
                  <a:lnTo>
                    <a:pt x="18981" y="8192"/>
                  </a:lnTo>
                  <a:lnTo>
                    <a:pt x="19050" y="33103"/>
                  </a:lnTo>
                  <a:lnTo>
                    <a:pt x="21872" y="38696"/>
                  </a:lnTo>
                  <a:lnTo>
                    <a:pt x="33239" y="52149"/>
                  </a:lnTo>
                  <a:lnTo>
                    <a:pt x="38762" y="54922"/>
                  </a:lnTo>
                  <a:lnTo>
                    <a:pt x="57208" y="56945"/>
                  </a:lnTo>
                  <a:lnTo>
                    <a:pt x="60364" y="57010"/>
                  </a:lnTo>
                  <a:lnTo>
                    <a:pt x="66692" y="54260"/>
                  </a:lnTo>
                  <a:lnTo>
                    <a:pt x="73033" y="50568"/>
                  </a:lnTo>
                  <a:lnTo>
                    <a:pt x="82552" y="47432"/>
                  </a:lnTo>
                  <a:lnTo>
                    <a:pt x="95250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5"/>
            <p:cNvSpPr/>
            <p:nvPr>
              <p:custDataLst>
                <p:tags r:id="rId119"/>
              </p:custDataLst>
            </p:nvPr>
          </p:nvSpPr>
          <p:spPr>
            <a:xfrm>
              <a:off x="1485900" y="619125"/>
              <a:ext cx="57151" cy="104773"/>
            </a:xfrm>
            <a:custGeom>
              <a:avLst/>
              <a:gdLst/>
              <a:ahLst/>
              <a:cxnLst/>
              <a:rect l="0" t="0" r="0" b="0"/>
              <a:pathLst>
                <a:path w="57151" h="104773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79" y="9701"/>
                  </a:lnTo>
                  <a:lnTo>
                    <a:pt x="1324" y="14189"/>
                  </a:lnTo>
                  <a:lnTo>
                    <a:pt x="1" y="60148"/>
                  </a:lnTo>
                  <a:lnTo>
                    <a:pt x="0" y="88518"/>
                  </a:lnTo>
                  <a:lnTo>
                    <a:pt x="1058" y="90762"/>
                  </a:lnTo>
                  <a:lnTo>
                    <a:pt x="2822" y="92258"/>
                  </a:lnTo>
                  <a:lnTo>
                    <a:pt x="5056" y="93255"/>
                  </a:lnTo>
                  <a:lnTo>
                    <a:pt x="6546" y="94979"/>
                  </a:lnTo>
                  <a:lnTo>
                    <a:pt x="9524" y="104772"/>
                  </a:lnTo>
                  <a:lnTo>
                    <a:pt x="9525" y="58429"/>
                  </a:lnTo>
                  <a:lnTo>
                    <a:pt x="9525" y="25516"/>
                  </a:lnTo>
                  <a:lnTo>
                    <a:pt x="12347" y="19101"/>
                  </a:lnTo>
                  <a:lnTo>
                    <a:pt x="18657" y="10085"/>
                  </a:lnTo>
                  <a:lnTo>
                    <a:pt x="27217" y="9574"/>
                  </a:lnTo>
                  <a:lnTo>
                    <a:pt x="27669" y="10616"/>
                  </a:lnTo>
                  <a:lnTo>
                    <a:pt x="28456" y="22787"/>
                  </a:lnTo>
                  <a:lnTo>
                    <a:pt x="29554" y="24716"/>
                  </a:lnTo>
                  <a:lnTo>
                    <a:pt x="31344" y="26002"/>
                  </a:lnTo>
                  <a:lnTo>
                    <a:pt x="33596" y="26860"/>
                  </a:lnTo>
                  <a:lnTo>
                    <a:pt x="35097" y="28490"/>
                  </a:lnTo>
                  <a:lnTo>
                    <a:pt x="36765" y="33123"/>
                  </a:lnTo>
                  <a:lnTo>
                    <a:pt x="38895" y="44721"/>
                  </a:lnTo>
                  <a:lnTo>
                    <a:pt x="44568" y="54055"/>
                  </a:lnTo>
                  <a:lnTo>
                    <a:pt x="47777" y="63524"/>
                  </a:lnTo>
                  <a:lnTo>
                    <a:pt x="53903" y="73032"/>
                  </a:lnTo>
                  <a:lnTo>
                    <a:pt x="571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6"/>
            <p:cNvSpPr/>
            <p:nvPr>
              <p:custDataLst>
                <p:tags r:id="rId120"/>
              </p:custDataLst>
            </p:nvPr>
          </p:nvSpPr>
          <p:spPr>
            <a:xfrm>
              <a:off x="1295831" y="590561"/>
              <a:ext cx="142445" cy="132899"/>
            </a:xfrm>
            <a:custGeom>
              <a:avLst/>
              <a:gdLst/>
              <a:ahLst/>
              <a:cxnLst/>
              <a:rect l="0" t="0" r="0" b="0"/>
              <a:pathLst>
                <a:path w="142445" h="132899">
                  <a:moveTo>
                    <a:pt x="85294" y="28564"/>
                  </a:moveTo>
                  <a:lnTo>
                    <a:pt x="85294" y="28564"/>
                  </a:lnTo>
                  <a:lnTo>
                    <a:pt x="85294" y="14099"/>
                  </a:lnTo>
                  <a:lnTo>
                    <a:pt x="84236" y="12571"/>
                  </a:lnTo>
                  <a:lnTo>
                    <a:pt x="82472" y="11552"/>
                  </a:lnTo>
                  <a:lnTo>
                    <a:pt x="77093" y="9916"/>
                  </a:lnTo>
                  <a:lnTo>
                    <a:pt x="66671" y="392"/>
                  </a:lnTo>
                  <a:lnTo>
                    <a:pt x="57122" y="0"/>
                  </a:lnTo>
                  <a:lnTo>
                    <a:pt x="49194" y="6537"/>
                  </a:lnTo>
                  <a:lnTo>
                    <a:pt x="43497" y="8191"/>
                  </a:lnTo>
                  <a:lnTo>
                    <a:pt x="41554" y="9690"/>
                  </a:lnTo>
                  <a:lnTo>
                    <a:pt x="22582" y="36059"/>
                  </a:lnTo>
                  <a:lnTo>
                    <a:pt x="16579" y="55170"/>
                  </a:lnTo>
                  <a:lnTo>
                    <a:pt x="12421" y="62614"/>
                  </a:lnTo>
                  <a:lnTo>
                    <a:pt x="9022" y="72755"/>
                  </a:lnTo>
                  <a:lnTo>
                    <a:pt x="2840" y="82462"/>
                  </a:lnTo>
                  <a:lnTo>
                    <a:pt x="538" y="92041"/>
                  </a:lnTo>
                  <a:lnTo>
                    <a:pt x="0" y="98404"/>
                  </a:lnTo>
                  <a:lnTo>
                    <a:pt x="2583" y="104759"/>
                  </a:lnTo>
                  <a:lnTo>
                    <a:pt x="23170" y="128313"/>
                  </a:lnTo>
                  <a:lnTo>
                    <a:pt x="28756" y="131105"/>
                  </a:lnTo>
                  <a:lnTo>
                    <a:pt x="40965" y="132898"/>
                  </a:lnTo>
                  <a:lnTo>
                    <a:pt x="47248" y="130321"/>
                  </a:lnTo>
                  <a:lnTo>
                    <a:pt x="53568" y="126706"/>
                  </a:lnTo>
                  <a:lnTo>
                    <a:pt x="63076" y="123613"/>
                  </a:lnTo>
                  <a:lnTo>
                    <a:pt x="78945" y="110669"/>
                  </a:lnTo>
                  <a:lnTo>
                    <a:pt x="82472" y="104566"/>
                  </a:lnTo>
                  <a:lnTo>
                    <a:pt x="84737" y="92025"/>
                  </a:lnTo>
                  <a:lnTo>
                    <a:pt x="85294" y="47628"/>
                  </a:lnTo>
                  <a:lnTo>
                    <a:pt x="85294" y="76269"/>
                  </a:lnTo>
                  <a:lnTo>
                    <a:pt x="86352" y="79417"/>
                  </a:lnTo>
                  <a:lnTo>
                    <a:pt x="88116" y="81516"/>
                  </a:lnTo>
                  <a:lnTo>
                    <a:pt x="90351" y="82915"/>
                  </a:lnTo>
                  <a:lnTo>
                    <a:pt x="92833" y="90115"/>
                  </a:lnTo>
                  <a:lnTo>
                    <a:pt x="94995" y="99312"/>
                  </a:lnTo>
                  <a:lnTo>
                    <a:pt x="102904" y="112108"/>
                  </a:lnTo>
                  <a:lnTo>
                    <a:pt x="108974" y="118699"/>
                  </a:lnTo>
                  <a:lnTo>
                    <a:pt x="114516" y="121541"/>
                  </a:lnTo>
                  <a:lnTo>
                    <a:pt x="126697" y="123365"/>
                  </a:lnTo>
                  <a:lnTo>
                    <a:pt x="132976" y="120792"/>
                  </a:lnTo>
                  <a:lnTo>
                    <a:pt x="142444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71"/>
          <p:cNvGrpSpPr/>
          <p:nvPr/>
        </p:nvGrpSpPr>
        <p:grpSpPr>
          <a:xfrm>
            <a:off x="2042411" y="438200"/>
            <a:ext cx="767465" cy="331801"/>
            <a:chOff x="2042411" y="438200"/>
            <a:chExt cx="767465" cy="331801"/>
          </a:xfrm>
        </p:grpSpPr>
        <p:sp>
          <p:nvSpPr>
            <p:cNvPr id="13" name="SMARTInkShape-247"/>
            <p:cNvSpPr/>
            <p:nvPr>
              <p:custDataLst>
                <p:tags r:id="rId111"/>
              </p:custDataLst>
            </p:nvPr>
          </p:nvSpPr>
          <p:spPr>
            <a:xfrm>
              <a:off x="2677033" y="609600"/>
              <a:ext cx="132843" cy="38101"/>
            </a:xfrm>
            <a:custGeom>
              <a:avLst/>
              <a:gdLst/>
              <a:ahLst/>
              <a:cxnLst/>
              <a:rect l="0" t="0" r="0" b="0"/>
              <a:pathLst>
                <a:path w="132843" h="38101">
                  <a:moveTo>
                    <a:pt x="18542" y="38100"/>
                  </a:moveTo>
                  <a:lnTo>
                    <a:pt x="18542" y="38100"/>
                  </a:lnTo>
                  <a:lnTo>
                    <a:pt x="1208" y="38100"/>
                  </a:lnTo>
                  <a:lnTo>
                    <a:pt x="636" y="37042"/>
                  </a:lnTo>
                  <a:lnTo>
                    <a:pt x="0" y="33043"/>
                  </a:lnTo>
                  <a:lnTo>
                    <a:pt x="889" y="31554"/>
                  </a:lnTo>
                  <a:lnTo>
                    <a:pt x="2540" y="30561"/>
                  </a:lnTo>
                  <a:lnTo>
                    <a:pt x="7737" y="28967"/>
                  </a:lnTo>
                  <a:lnTo>
                    <a:pt x="16368" y="22107"/>
                  </a:lnTo>
                  <a:lnTo>
                    <a:pt x="22162" y="20408"/>
                  </a:lnTo>
                  <a:lnTo>
                    <a:pt x="41051" y="18260"/>
                  </a:lnTo>
                  <a:lnTo>
                    <a:pt x="53669" y="12584"/>
                  </a:lnTo>
                  <a:lnTo>
                    <a:pt x="101224" y="9644"/>
                  </a:lnTo>
                  <a:lnTo>
                    <a:pt x="1328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8"/>
            <p:cNvSpPr/>
            <p:nvPr>
              <p:custDataLst>
                <p:tags r:id="rId112"/>
              </p:custDataLst>
            </p:nvPr>
          </p:nvSpPr>
          <p:spPr>
            <a:xfrm>
              <a:off x="2705100" y="438200"/>
              <a:ext cx="85726" cy="331801"/>
            </a:xfrm>
            <a:custGeom>
              <a:avLst/>
              <a:gdLst/>
              <a:ahLst/>
              <a:cxnLst/>
              <a:rect l="0" t="0" r="0" b="0"/>
              <a:pathLst>
                <a:path w="85726" h="331801">
                  <a:moveTo>
                    <a:pt x="0" y="76150"/>
                  </a:moveTo>
                  <a:lnTo>
                    <a:pt x="0" y="76150"/>
                  </a:lnTo>
                  <a:lnTo>
                    <a:pt x="1058" y="54395"/>
                  </a:lnTo>
                  <a:lnTo>
                    <a:pt x="7604" y="36073"/>
                  </a:lnTo>
                  <a:lnTo>
                    <a:pt x="16476" y="19864"/>
                  </a:lnTo>
                  <a:lnTo>
                    <a:pt x="18542" y="6471"/>
                  </a:lnTo>
                  <a:lnTo>
                    <a:pt x="19769" y="4297"/>
                  </a:lnTo>
                  <a:lnTo>
                    <a:pt x="21646" y="2848"/>
                  </a:lnTo>
                  <a:lnTo>
                    <a:pt x="28455" y="0"/>
                  </a:lnTo>
                  <a:lnTo>
                    <a:pt x="28564" y="21413"/>
                  </a:lnTo>
                  <a:lnTo>
                    <a:pt x="19638" y="62126"/>
                  </a:lnTo>
                  <a:lnTo>
                    <a:pt x="18069" y="104329"/>
                  </a:lnTo>
                  <a:lnTo>
                    <a:pt x="10859" y="144236"/>
                  </a:lnTo>
                  <a:lnTo>
                    <a:pt x="9701" y="187814"/>
                  </a:lnTo>
                  <a:lnTo>
                    <a:pt x="9548" y="228399"/>
                  </a:lnTo>
                  <a:lnTo>
                    <a:pt x="10585" y="268475"/>
                  </a:lnTo>
                  <a:lnTo>
                    <a:pt x="27135" y="316074"/>
                  </a:lnTo>
                  <a:lnTo>
                    <a:pt x="28673" y="318649"/>
                  </a:lnTo>
                  <a:lnTo>
                    <a:pt x="30757" y="320366"/>
                  </a:lnTo>
                  <a:lnTo>
                    <a:pt x="35895" y="323332"/>
                  </a:lnTo>
                  <a:lnTo>
                    <a:pt x="44738" y="329894"/>
                  </a:lnTo>
                  <a:lnTo>
                    <a:pt x="50928" y="331800"/>
                  </a:lnTo>
                  <a:lnTo>
                    <a:pt x="54060" y="331250"/>
                  </a:lnTo>
                  <a:lnTo>
                    <a:pt x="63525" y="325419"/>
                  </a:lnTo>
                  <a:lnTo>
                    <a:pt x="69861" y="319934"/>
                  </a:lnTo>
                  <a:lnTo>
                    <a:pt x="73383" y="313968"/>
                  </a:lnTo>
                  <a:lnTo>
                    <a:pt x="76006" y="307788"/>
                  </a:lnTo>
                  <a:lnTo>
                    <a:pt x="85725" y="2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9"/>
            <p:cNvSpPr/>
            <p:nvPr>
              <p:custDataLst>
                <p:tags r:id="rId113"/>
              </p:custDataLst>
            </p:nvPr>
          </p:nvSpPr>
          <p:spPr>
            <a:xfrm>
              <a:off x="2524125" y="619256"/>
              <a:ext cx="95251" cy="104641"/>
            </a:xfrm>
            <a:custGeom>
              <a:avLst/>
              <a:gdLst/>
              <a:ahLst/>
              <a:cxnLst/>
              <a:rect l="0" t="0" r="0" b="0"/>
              <a:pathLst>
                <a:path w="95251" h="104641">
                  <a:moveTo>
                    <a:pt x="0" y="47494"/>
                  </a:moveTo>
                  <a:lnTo>
                    <a:pt x="0" y="47494"/>
                  </a:lnTo>
                  <a:lnTo>
                    <a:pt x="8201" y="39293"/>
                  </a:lnTo>
                  <a:lnTo>
                    <a:pt x="9409" y="29884"/>
                  </a:lnTo>
                  <a:lnTo>
                    <a:pt x="8389" y="29404"/>
                  </a:lnTo>
                  <a:lnTo>
                    <a:pt x="1314" y="28570"/>
                  </a:lnTo>
                  <a:lnTo>
                    <a:pt x="876" y="29587"/>
                  </a:lnTo>
                  <a:lnTo>
                    <a:pt x="0" y="76126"/>
                  </a:lnTo>
                  <a:lnTo>
                    <a:pt x="0" y="104630"/>
                  </a:lnTo>
                  <a:lnTo>
                    <a:pt x="5056" y="104640"/>
                  </a:lnTo>
                  <a:lnTo>
                    <a:pt x="6546" y="103583"/>
                  </a:lnTo>
                  <a:lnTo>
                    <a:pt x="7539" y="101820"/>
                  </a:lnTo>
                  <a:lnTo>
                    <a:pt x="9264" y="94943"/>
                  </a:lnTo>
                  <a:lnTo>
                    <a:pt x="9522" y="55129"/>
                  </a:lnTo>
                  <a:lnTo>
                    <a:pt x="12346" y="48065"/>
                  </a:lnTo>
                  <a:lnTo>
                    <a:pt x="16070" y="41398"/>
                  </a:lnTo>
                  <a:lnTo>
                    <a:pt x="18461" y="28494"/>
                  </a:lnTo>
                  <a:lnTo>
                    <a:pt x="18658" y="25302"/>
                  </a:lnTo>
                  <a:lnTo>
                    <a:pt x="21698" y="18934"/>
                  </a:lnTo>
                  <a:lnTo>
                    <a:pt x="27217" y="11279"/>
                  </a:lnTo>
                  <a:lnTo>
                    <a:pt x="28173" y="4896"/>
                  </a:lnTo>
                  <a:lnTo>
                    <a:pt x="29365" y="3220"/>
                  </a:lnTo>
                  <a:lnTo>
                    <a:pt x="31218" y="2103"/>
                  </a:lnTo>
                  <a:lnTo>
                    <a:pt x="37698" y="0"/>
                  </a:lnTo>
                  <a:lnTo>
                    <a:pt x="52278" y="14062"/>
                  </a:lnTo>
                  <a:lnTo>
                    <a:pt x="54985" y="19582"/>
                  </a:lnTo>
                  <a:lnTo>
                    <a:pt x="55707" y="22536"/>
                  </a:lnTo>
                  <a:lnTo>
                    <a:pt x="57246" y="24506"/>
                  </a:lnTo>
                  <a:lnTo>
                    <a:pt x="61779" y="26694"/>
                  </a:lnTo>
                  <a:lnTo>
                    <a:pt x="63411" y="29394"/>
                  </a:lnTo>
                  <a:lnTo>
                    <a:pt x="68852" y="46114"/>
                  </a:lnTo>
                  <a:lnTo>
                    <a:pt x="72935" y="53231"/>
                  </a:lnTo>
                  <a:lnTo>
                    <a:pt x="74749" y="59921"/>
                  </a:lnTo>
                  <a:lnTo>
                    <a:pt x="76291" y="62129"/>
                  </a:lnTo>
                  <a:lnTo>
                    <a:pt x="78377" y="63601"/>
                  </a:lnTo>
                  <a:lnTo>
                    <a:pt x="80827" y="64582"/>
                  </a:lnTo>
                  <a:lnTo>
                    <a:pt x="82460" y="66294"/>
                  </a:lnTo>
                  <a:lnTo>
                    <a:pt x="84274" y="71019"/>
                  </a:lnTo>
                  <a:lnTo>
                    <a:pt x="85597" y="83827"/>
                  </a:lnTo>
                  <a:lnTo>
                    <a:pt x="95250" y="95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50"/>
            <p:cNvSpPr/>
            <p:nvPr>
              <p:custDataLst>
                <p:tags r:id="rId114"/>
              </p:custDataLst>
            </p:nvPr>
          </p:nvSpPr>
          <p:spPr>
            <a:xfrm>
              <a:off x="2343150" y="600114"/>
              <a:ext cx="171451" cy="104701"/>
            </a:xfrm>
            <a:custGeom>
              <a:avLst/>
              <a:gdLst/>
              <a:ahLst/>
              <a:cxnLst/>
              <a:rect l="0" t="0" r="0" b="0"/>
              <a:pathLst>
                <a:path w="171451" h="104701">
                  <a:moveTo>
                    <a:pt x="0" y="38061"/>
                  </a:moveTo>
                  <a:lnTo>
                    <a:pt x="0" y="38061"/>
                  </a:lnTo>
                  <a:lnTo>
                    <a:pt x="5056" y="38061"/>
                  </a:lnTo>
                  <a:lnTo>
                    <a:pt x="6546" y="39119"/>
                  </a:lnTo>
                  <a:lnTo>
                    <a:pt x="7539" y="40883"/>
                  </a:lnTo>
                  <a:lnTo>
                    <a:pt x="9409" y="47194"/>
                  </a:lnTo>
                  <a:lnTo>
                    <a:pt x="9491" y="52526"/>
                  </a:lnTo>
                  <a:lnTo>
                    <a:pt x="10560" y="54054"/>
                  </a:lnTo>
                  <a:lnTo>
                    <a:pt x="12332" y="55073"/>
                  </a:lnTo>
                  <a:lnTo>
                    <a:pt x="19224" y="56843"/>
                  </a:lnTo>
                  <a:lnTo>
                    <a:pt x="23713" y="56992"/>
                  </a:lnTo>
                  <a:lnTo>
                    <a:pt x="29236" y="59880"/>
                  </a:lnTo>
                  <a:lnTo>
                    <a:pt x="37581" y="66241"/>
                  </a:lnTo>
                  <a:lnTo>
                    <a:pt x="46256" y="58400"/>
                  </a:lnTo>
                  <a:lnTo>
                    <a:pt x="54959" y="56307"/>
                  </a:lnTo>
                  <a:lnTo>
                    <a:pt x="71213" y="42932"/>
                  </a:lnTo>
                  <a:lnTo>
                    <a:pt x="73983" y="37404"/>
                  </a:lnTo>
                  <a:lnTo>
                    <a:pt x="75762" y="30288"/>
                  </a:lnTo>
                  <a:lnTo>
                    <a:pt x="82659" y="21278"/>
                  </a:lnTo>
                  <a:lnTo>
                    <a:pt x="85321" y="11248"/>
                  </a:lnTo>
                  <a:lnTo>
                    <a:pt x="76582" y="399"/>
                  </a:lnTo>
                  <a:lnTo>
                    <a:pt x="68032" y="0"/>
                  </a:lnTo>
                  <a:lnTo>
                    <a:pt x="53536" y="13222"/>
                  </a:lnTo>
                  <a:lnTo>
                    <a:pt x="50253" y="19260"/>
                  </a:lnTo>
                  <a:lnTo>
                    <a:pt x="47734" y="25472"/>
                  </a:lnTo>
                  <a:lnTo>
                    <a:pt x="41425" y="34919"/>
                  </a:lnTo>
                  <a:lnTo>
                    <a:pt x="39085" y="44421"/>
                  </a:lnTo>
                  <a:lnTo>
                    <a:pt x="38138" y="69811"/>
                  </a:lnTo>
                  <a:lnTo>
                    <a:pt x="40939" y="76161"/>
                  </a:lnTo>
                  <a:lnTo>
                    <a:pt x="44654" y="82511"/>
                  </a:lnTo>
                  <a:lnTo>
                    <a:pt x="46304" y="88861"/>
                  </a:lnTo>
                  <a:lnTo>
                    <a:pt x="47803" y="90978"/>
                  </a:lnTo>
                  <a:lnTo>
                    <a:pt x="49860" y="92389"/>
                  </a:lnTo>
                  <a:lnTo>
                    <a:pt x="57813" y="94375"/>
                  </a:lnTo>
                  <a:lnTo>
                    <a:pt x="60767" y="94653"/>
                  </a:lnTo>
                  <a:lnTo>
                    <a:pt x="66871" y="97785"/>
                  </a:lnTo>
                  <a:lnTo>
                    <a:pt x="73112" y="101647"/>
                  </a:lnTo>
                  <a:lnTo>
                    <a:pt x="85742" y="104126"/>
                  </a:lnTo>
                  <a:lnTo>
                    <a:pt x="116152" y="104700"/>
                  </a:lnTo>
                  <a:lnTo>
                    <a:pt x="123237" y="101898"/>
                  </a:lnTo>
                  <a:lnTo>
                    <a:pt x="126608" y="99669"/>
                  </a:lnTo>
                  <a:lnTo>
                    <a:pt x="150362" y="92976"/>
                  </a:lnTo>
                  <a:lnTo>
                    <a:pt x="171450" y="76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51"/>
            <p:cNvSpPr/>
            <p:nvPr>
              <p:custDataLst>
                <p:tags r:id="rId115"/>
              </p:custDataLst>
            </p:nvPr>
          </p:nvSpPr>
          <p:spPr>
            <a:xfrm>
              <a:off x="2219833" y="619125"/>
              <a:ext cx="66168" cy="112812"/>
            </a:xfrm>
            <a:custGeom>
              <a:avLst/>
              <a:gdLst/>
              <a:ahLst/>
              <a:cxnLst/>
              <a:rect l="0" t="0" r="0" b="0"/>
              <a:pathLst>
                <a:path w="66168" h="112812">
                  <a:moveTo>
                    <a:pt x="18542" y="0"/>
                  </a:moveTo>
                  <a:lnTo>
                    <a:pt x="18542" y="0"/>
                  </a:lnTo>
                  <a:lnTo>
                    <a:pt x="1208" y="17334"/>
                  </a:lnTo>
                  <a:lnTo>
                    <a:pt x="255" y="21109"/>
                  </a:lnTo>
                  <a:lnTo>
                    <a:pt x="0" y="23598"/>
                  </a:lnTo>
                  <a:lnTo>
                    <a:pt x="2540" y="29185"/>
                  </a:lnTo>
                  <a:lnTo>
                    <a:pt x="6138" y="35196"/>
                  </a:lnTo>
                  <a:lnTo>
                    <a:pt x="8448" y="47679"/>
                  </a:lnTo>
                  <a:lnTo>
                    <a:pt x="8905" y="60336"/>
                  </a:lnTo>
                  <a:lnTo>
                    <a:pt x="11789" y="66680"/>
                  </a:lnTo>
                  <a:lnTo>
                    <a:pt x="15541" y="73027"/>
                  </a:lnTo>
                  <a:lnTo>
                    <a:pt x="18711" y="82551"/>
                  </a:lnTo>
                  <a:lnTo>
                    <a:pt x="24825" y="92075"/>
                  </a:lnTo>
                  <a:lnTo>
                    <a:pt x="27640" y="102894"/>
                  </a:lnTo>
                  <a:lnTo>
                    <a:pt x="36230" y="112811"/>
                  </a:lnTo>
                  <a:lnTo>
                    <a:pt x="37743" y="112249"/>
                  </a:lnTo>
                  <a:lnTo>
                    <a:pt x="46689" y="105129"/>
                  </a:lnTo>
                  <a:lnTo>
                    <a:pt x="47115" y="59115"/>
                  </a:lnTo>
                  <a:lnTo>
                    <a:pt x="47116" y="55285"/>
                  </a:lnTo>
                  <a:lnTo>
                    <a:pt x="49939" y="48207"/>
                  </a:lnTo>
                  <a:lnTo>
                    <a:pt x="53663" y="41534"/>
                  </a:lnTo>
                  <a:lnTo>
                    <a:pt x="56053" y="28626"/>
                  </a:lnTo>
                  <a:lnTo>
                    <a:pt x="56608" y="14554"/>
                  </a:lnTo>
                  <a:lnTo>
                    <a:pt x="57677" y="12878"/>
                  </a:lnTo>
                  <a:lnTo>
                    <a:pt x="59449" y="11760"/>
                  </a:lnTo>
                  <a:lnTo>
                    <a:pt x="61688" y="11015"/>
                  </a:lnTo>
                  <a:lnTo>
                    <a:pt x="63181" y="9460"/>
                  </a:lnTo>
                  <a:lnTo>
                    <a:pt x="66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52"/>
            <p:cNvSpPr/>
            <p:nvPr>
              <p:custDataLst>
                <p:tags r:id="rId116"/>
              </p:custDataLst>
            </p:nvPr>
          </p:nvSpPr>
          <p:spPr>
            <a:xfrm>
              <a:off x="2042411" y="609728"/>
              <a:ext cx="100715" cy="114170"/>
            </a:xfrm>
            <a:custGeom>
              <a:avLst/>
              <a:gdLst/>
              <a:ahLst/>
              <a:cxnLst/>
              <a:rect l="0" t="0" r="0" b="0"/>
              <a:pathLst>
                <a:path w="100715" h="114170">
                  <a:moveTo>
                    <a:pt x="5464" y="66547"/>
                  </a:moveTo>
                  <a:lnTo>
                    <a:pt x="5464" y="66547"/>
                  </a:lnTo>
                  <a:lnTo>
                    <a:pt x="5464" y="75680"/>
                  </a:lnTo>
                  <a:lnTo>
                    <a:pt x="13665" y="67837"/>
                  </a:lnTo>
                  <a:lnTo>
                    <a:pt x="14106" y="68465"/>
                  </a:lnTo>
                  <a:lnTo>
                    <a:pt x="14727" y="72289"/>
                  </a:lnTo>
                  <a:lnTo>
                    <a:pt x="14873" y="69805"/>
                  </a:lnTo>
                  <a:lnTo>
                    <a:pt x="15970" y="68719"/>
                  </a:lnTo>
                  <a:lnTo>
                    <a:pt x="23180" y="66833"/>
                  </a:lnTo>
                  <a:lnTo>
                    <a:pt x="32598" y="58371"/>
                  </a:lnTo>
                  <a:lnTo>
                    <a:pt x="33912" y="48939"/>
                  </a:lnTo>
                  <a:lnTo>
                    <a:pt x="34002" y="42868"/>
                  </a:lnTo>
                  <a:lnTo>
                    <a:pt x="36844" y="37326"/>
                  </a:lnTo>
                  <a:lnTo>
                    <a:pt x="40578" y="31335"/>
                  </a:lnTo>
                  <a:lnTo>
                    <a:pt x="43171" y="20766"/>
                  </a:lnTo>
                  <a:lnTo>
                    <a:pt x="35328" y="10883"/>
                  </a:lnTo>
                  <a:lnTo>
                    <a:pt x="34152" y="1326"/>
                  </a:lnTo>
                  <a:lnTo>
                    <a:pt x="33056" y="842"/>
                  </a:lnTo>
                  <a:lnTo>
                    <a:pt x="20792" y="0"/>
                  </a:lnTo>
                  <a:lnTo>
                    <a:pt x="18857" y="1015"/>
                  </a:lnTo>
                  <a:lnTo>
                    <a:pt x="17568" y="2751"/>
                  </a:lnTo>
                  <a:lnTo>
                    <a:pt x="15498" y="8084"/>
                  </a:lnTo>
                  <a:lnTo>
                    <a:pt x="8543" y="16742"/>
                  </a:lnTo>
                  <a:lnTo>
                    <a:pt x="6377" y="25567"/>
                  </a:lnTo>
                  <a:lnTo>
                    <a:pt x="5584" y="41186"/>
                  </a:lnTo>
                  <a:lnTo>
                    <a:pt x="2695" y="47514"/>
                  </a:lnTo>
                  <a:lnTo>
                    <a:pt x="443" y="50683"/>
                  </a:lnTo>
                  <a:lnTo>
                    <a:pt x="0" y="53855"/>
                  </a:lnTo>
                  <a:lnTo>
                    <a:pt x="6468" y="100152"/>
                  </a:lnTo>
                  <a:lnTo>
                    <a:pt x="8250" y="101650"/>
                  </a:lnTo>
                  <a:lnTo>
                    <a:pt x="13052" y="104374"/>
                  </a:lnTo>
                  <a:lnTo>
                    <a:pt x="21706" y="110798"/>
                  </a:lnTo>
                  <a:lnTo>
                    <a:pt x="30973" y="113172"/>
                  </a:lnTo>
                  <a:lnTo>
                    <a:pt x="75511" y="114164"/>
                  </a:lnTo>
                  <a:lnTo>
                    <a:pt x="83515" y="114169"/>
                  </a:lnTo>
                  <a:lnTo>
                    <a:pt x="90601" y="111348"/>
                  </a:lnTo>
                  <a:lnTo>
                    <a:pt x="100714" y="10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72"/>
          <p:cNvGrpSpPr/>
          <p:nvPr/>
        </p:nvGrpSpPr>
        <p:grpSpPr>
          <a:xfrm>
            <a:off x="3276600" y="400661"/>
            <a:ext cx="361951" cy="456590"/>
            <a:chOff x="3276600" y="400661"/>
            <a:chExt cx="361951" cy="456590"/>
          </a:xfrm>
        </p:grpSpPr>
        <p:sp>
          <p:nvSpPr>
            <p:cNvPr id="20" name="SMARTInkShape-253"/>
            <p:cNvSpPr/>
            <p:nvPr>
              <p:custDataLst>
                <p:tags r:id="rId108"/>
              </p:custDataLst>
            </p:nvPr>
          </p:nvSpPr>
          <p:spPr>
            <a:xfrm>
              <a:off x="3543300" y="723900"/>
              <a:ext cx="95251" cy="133351"/>
            </a:xfrm>
            <a:custGeom>
              <a:avLst/>
              <a:gdLst/>
              <a:ahLst/>
              <a:cxnLst/>
              <a:rect l="0" t="0" r="0" b="0"/>
              <a:pathLst>
                <a:path w="95251" h="133351">
                  <a:moveTo>
                    <a:pt x="95250" y="0"/>
                  </a:moveTo>
                  <a:lnTo>
                    <a:pt x="95250" y="0"/>
                  </a:lnTo>
                  <a:lnTo>
                    <a:pt x="90193" y="5056"/>
                  </a:lnTo>
                  <a:lnTo>
                    <a:pt x="87711" y="13183"/>
                  </a:lnTo>
                  <a:lnTo>
                    <a:pt x="85549" y="22793"/>
                  </a:lnTo>
                  <a:lnTo>
                    <a:pt x="79441" y="35211"/>
                  </a:lnTo>
                  <a:lnTo>
                    <a:pt x="77640" y="45988"/>
                  </a:lnTo>
                  <a:lnTo>
                    <a:pt x="75043" y="50767"/>
                  </a:lnTo>
                  <a:lnTo>
                    <a:pt x="30678" y="97428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54"/>
            <p:cNvSpPr/>
            <p:nvPr>
              <p:custDataLst>
                <p:tags r:id="rId109"/>
              </p:custDataLst>
            </p:nvPr>
          </p:nvSpPr>
          <p:spPr>
            <a:xfrm>
              <a:off x="3286135" y="647700"/>
              <a:ext cx="180966" cy="28576"/>
            </a:xfrm>
            <a:custGeom>
              <a:avLst/>
              <a:gdLst/>
              <a:ahLst/>
              <a:cxnLst/>
              <a:rect l="0" t="0" r="0" b="0"/>
              <a:pathLst>
                <a:path w="180966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13248" y="28575"/>
                  </a:lnTo>
                  <a:lnTo>
                    <a:pt x="55469" y="19442"/>
                  </a:lnTo>
                  <a:lnTo>
                    <a:pt x="88735" y="16279"/>
                  </a:lnTo>
                  <a:lnTo>
                    <a:pt x="135591" y="7296"/>
                  </a:lnTo>
                  <a:lnTo>
                    <a:pt x="1809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55"/>
            <p:cNvSpPr/>
            <p:nvPr>
              <p:custDataLst>
                <p:tags r:id="rId110"/>
              </p:custDataLst>
            </p:nvPr>
          </p:nvSpPr>
          <p:spPr>
            <a:xfrm>
              <a:off x="3276600" y="400661"/>
              <a:ext cx="180976" cy="380390"/>
            </a:xfrm>
            <a:custGeom>
              <a:avLst/>
              <a:gdLst/>
              <a:ahLst/>
              <a:cxnLst/>
              <a:rect l="0" t="0" r="0" b="0"/>
              <a:pathLst>
                <a:path w="180976" h="380390">
                  <a:moveTo>
                    <a:pt x="0" y="380389"/>
                  </a:moveTo>
                  <a:lnTo>
                    <a:pt x="0" y="380389"/>
                  </a:lnTo>
                  <a:lnTo>
                    <a:pt x="0" y="372188"/>
                  </a:lnTo>
                  <a:lnTo>
                    <a:pt x="6546" y="363521"/>
                  </a:lnTo>
                  <a:lnTo>
                    <a:pt x="8642" y="354695"/>
                  </a:lnTo>
                  <a:lnTo>
                    <a:pt x="9510" y="312873"/>
                  </a:lnTo>
                  <a:lnTo>
                    <a:pt x="12343" y="291592"/>
                  </a:lnTo>
                  <a:lnTo>
                    <a:pt x="19225" y="246635"/>
                  </a:lnTo>
                  <a:lnTo>
                    <a:pt x="29237" y="206037"/>
                  </a:lnTo>
                  <a:lnTo>
                    <a:pt x="36349" y="162622"/>
                  </a:lnTo>
                  <a:lnTo>
                    <a:pt x="45358" y="123472"/>
                  </a:lnTo>
                  <a:lnTo>
                    <a:pt x="57329" y="85165"/>
                  </a:lnTo>
                  <a:lnTo>
                    <a:pt x="76216" y="38330"/>
                  </a:lnTo>
                  <a:lnTo>
                    <a:pt x="94693" y="1450"/>
                  </a:lnTo>
                  <a:lnTo>
                    <a:pt x="95937" y="763"/>
                  </a:lnTo>
                  <a:lnTo>
                    <a:pt x="100141" y="0"/>
                  </a:lnTo>
                  <a:lnTo>
                    <a:pt x="101686" y="854"/>
                  </a:lnTo>
                  <a:lnTo>
                    <a:pt x="102716" y="2483"/>
                  </a:lnTo>
                  <a:lnTo>
                    <a:pt x="113393" y="34787"/>
                  </a:lnTo>
                  <a:lnTo>
                    <a:pt x="115090" y="51270"/>
                  </a:lnTo>
                  <a:lnTo>
                    <a:pt x="122465" y="82081"/>
                  </a:lnTo>
                  <a:lnTo>
                    <a:pt x="126469" y="124069"/>
                  </a:lnTo>
                  <a:lnTo>
                    <a:pt x="133502" y="164406"/>
                  </a:lnTo>
                  <a:lnTo>
                    <a:pt x="146488" y="209346"/>
                  </a:lnTo>
                  <a:lnTo>
                    <a:pt x="151881" y="252867"/>
                  </a:lnTo>
                  <a:lnTo>
                    <a:pt x="162070" y="290204"/>
                  </a:lnTo>
                  <a:lnTo>
                    <a:pt x="169284" y="303935"/>
                  </a:lnTo>
                  <a:lnTo>
                    <a:pt x="171323" y="326399"/>
                  </a:lnTo>
                  <a:lnTo>
                    <a:pt x="172424" y="328521"/>
                  </a:lnTo>
                  <a:lnTo>
                    <a:pt x="174216" y="329935"/>
                  </a:lnTo>
                  <a:lnTo>
                    <a:pt x="180975" y="332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73"/>
          <p:cNvGrpSpPr/>
          <p:nvPr/>
        </p:nvGrpSpPr>
        <p:grpSpPr>
          <a:xfrm>
            <a:off x="4210050" y="381171"/>
            <a:ext cx="238126" cy="428421"/>
            <a:chOff x="4210050" y="381171"/>
            <a:chExt cx="238126" cy="428421"/>
          </a:xfrm>
        </p:grpSpPr>
        <p:sp>
          <p:nvSpPr>
            <p:cNvPr id="24" name="SMARTInkShape-256"/>
            <p:cNvSpPr/>
            <p:nvPr>
              <p:custDataLst>
                <p:tags r:id="rId106"/>
              </p:custDataLst>
            </p:nvPr>
          </p:nvSpPr>
          <p:spPr>
            <a:xfrm>
              <a:off x="4210060" y="647700"/>
              <a:ext cx="238116" cy="57151"/>
            </a:xfrm>
            <a:custGeom>
              <a:avLst/>
              <a:gdLst/>
              <a:ahLst/>
              <a:cxnLst/>
              <a:rect l="0" t="0" r="0" b="0"/>
              <a:pathLst>
                <a:path w="238116" h="57151">
                  <a:moveTo>
                    <a:pt x="9515" y="57150"/>
                  </a:moveTo>
                  <a:lnTo>
                    <a:pt x="9515" y="57150"/>
                  </a:lnTo>
                  <a:lnTo>
                    <a:pt x="0" y="57150"/>
                  </a:lnTo>
                  <a:lnTo>
                    <a:pt x="5050" y="52093"/>
                  </a:lnTo>
                  <a:lnTo>
                    <a:pt x="10353" y="49611"/>
                  </a:lnTo>
                  <a:lnTo>
                    <a:pt x="13248" y="48949"/>
                  </a:lnTo>
                  <a:lnTo>
                    <a:pt x="26559" y="41341"/>
                  </a:lnTo>
                  <a:lnTo>
                    <a:pt x="67242" y="31839"/>
                  </a:lnTo>
                  <a:lnTo>
                    <a:pt x="106304" y="23948"/>
                  </a:lnTo>
                  <a:lnTo>
                    <a:pt x="152593" y="16873"/>
                  </a:lnTo>
                  <a:lnTo>
                    <a:pt x="200042" y="3947"/>
                  </a:lnTo>
                  <a:lnTo>
                    <a:pt x="238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57"/>
            <p:cNvSpPr/>
            <p:nvPr>
              <p:custDataLst>
                <p:tags r:id="rId107"/>
              </p:custDataLst>
            </p:nvPr>
          </p:nvSpPr>
          <p:spPr>
            <a:xfrm>
              <a:off x="4210050" y="381171"/>
              <a:ext cx="234708" cy="428421"/>
            </a:xfrm>
            <a:custGeom>
              <a:avLst/>
              <a:gdLst/>
              <a:ahLst/>
              <a:cxnLst/>
              <a:rect l="0" t="0" r="0" b="0"/>
              <a:pathLst>
                <a:path w="234708" h="428421">
                  <a:moveTo>
                    <a:pt x="0" y="418929"/>
                  </a:moveTo>
                  <a:lnTo>
                    <a:pt x="0" y="418929"/>
                  </a:lnTo>
                  <a:lnTo>
                    <a:pt x="0" y="428420"/>
                  </a:lnTo>
                  <a:lnTo>
                    <a:pt x="0" y="400731"/>
                  </a:lnTo>
                  <a:lnTo>
                    <a:pt x="2822" y="392144"/>
                  </a:lnTo>
                  <a:lnTo>
                    <a:pt x="6546" y="383741"/>
                  </a:lnTo>
                  <a:lnTo>
                    <a:pt x="12173" y="339706"/>
                  </a:lnTo>
                  <a:lnTo>
                    <a:pt x="24690" y="294706"/>
                  </a:lnTo>
                  <a:lnTo>
                    <a:pt x="33120" y="247427"/>
                  </a:lnTo>
                  <a:lnTo>
                    <a:pt x="51267" y="202823"/>
                  </a:lnTo>
                  <a:lnTo>
                    <a:pt x="68962" y="162340"/>
                  </a:lnTo>
                  <a:lnTo>
                    <a:pt x="92527" y="123770"/>
                  </a:lnTo>
                  <a:lnTo>
                    <a:pt x="109960" y="85577"/>
                  </a:lnTo>
                  <a:lnTo>
                    <a:pt x="126847" y="42989"/>
                  </a:lnTo>
                  <a:lnTo>
                    <a:pt x="136104" y="32064"/>
                  </a:lnTo>
                  <a:lnTo>
                    <a:pt x="154237" y="16427"/>
                  </a:lnTo>
                  <a:lnTo>
                    <a:pt x="158508" y="9675"/>
                  </a:lnTo>
                  <a:lnTo>
                    <a:pt x="161725" y="405"/>
                  </a:lnTo>
                  <a:lnTo>
                    <a:pt x="166922" y="0"/>
                  </a:lnTo>
                  <a:lnTo>
                    <a:pt x="168431" y="1001"/>
                  </a:lnTo>
                  <a:lnTo>
                    <a:pt x="169437" y="2727"/>
                  </a:lnTo>
                  <a:lnTo>
                    <a:pt x="170555" y="8525"/>
                  </a:lnTo>
                  <a:lnTo>
                    <a:pt x="172486" y="52714"/>
                  </a:lnTo>
                  <a:lnTo>
                    <a:pt x="186636" y="98520"/>
                  </a:lnTo>
                  <a:lnTo>
                    <a:pt x="192559" y="136681"/>
                  </a:lnTo>
                  <a:lnTo>
                    <a:pt x="199042" y="182990"/>
                  </a:lnTo>
                  <a:lnTo>
                    <a:pt x="204952" y="228717"/>
                  </a:lnTo>
                  <a:lnTo>
                    <a:pt x="211767" y="276092"/>
                  </a:lnTo>
                  <a:lnTo>
                    <a:pt x="221256" y="322846"/>
                  </a:lnTo>
                  <a:lnTo>
                    <a:pt x="226424" y="342482"/>
                  </a:lnTo>
                  <a:lnTo>
                    <a:pt x="229574" y="377273"/>
                  </a:lnTo>
                  <a:lnTo>
                    <a:pt x="233619" y="383835"/>
                  </a:lnTo>
                  <a:lnTo>
                    <a:pt x="234062" y="387066"/>
                  </a:lnTo>
                  <a:lnTo>
                    <a:pt x="231733" y="393479"/>
                  </a:lnTo>
                  <a:lnTo>
                    <a:pt x="231747" y="395612"/>
                  </a:lnTo>
                  <a:lnTo>
                    <a:pt x="232815" y="397034"/>
                  </a:lnTo>
                  <a:lnTo>
                    <a:pt x="234585" y="397983"/>
                  </a:lnTo>
                  <a:lnTo>
                    <a:pt x="234707" y="399673"/>
                  </a:lnTo>
                  <a:lnTo>
                    <a:pt x="228600" y="409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74"/>
          <p:cNvGrpSpPr/>
          <p:nvPr/>
        </p:nvGrpSpPr>
        <p:grpSpPr>
          <a:xfrm>
            <a:off x="4734056" y="401408"/>
            <a:ext cx="599945" cy="442902"/>
            <a:chOff x="4734056" y="401408"/>
            <a:chExt cx="599945" cy="442902"/>
          </a:xfrm>
        </p:grpSpPr>
        <p:sp>
          <p:nvSpPr>
            <p:cNvPr id="27" name="SMARTInkShape-258"/>
            <p:cNvSpPr/>
            <p:nvPr>
              <p:custDataLst>
                <p:tags r:id="rId104"/>
              </p:custDataLst>
            </p:nvPr>
          </p:nvSpPr>
          <p:spPr>
            <a:xfrm>
              <a:off x="4734056" y="781050"/>
              <a:ext cx="599945" cy="63260"/>
            </a:xfrm>
            <a:custGeom>
              <a:avLst/>
              <a:gdLst/>
              <a:ahLst/>
              <a:cxnLst/>
              <a:rect l="0" t="0" r="0" b="0"/>
              <a:pathLst>
                <a:path w="599945" h="63260">
                  <a:moveTo>
                    <a:pt x="47494" y="47625"/>
                  </a:moveTo>
                  <a:lnTo>
                    <a:pt x="47494" y="47625"/>
                  </a:lnTo>
                  <a:lnTo>
                    <a:pt x="42437" y="47625"/>
                  </a:lnTo>
                  <a:lnTo>
                    <a:pt x="37133" y="50447"/>
                  </a:lnTo>
                  <a:lnTo>
                    <a:pt x="31247" y="54171"/>
                  </a:lnTo>
                  <a:lnTo>
                    <a:pt x="18846" y="56562"/>
                  </a:lnTo>
                  <a:lnTo>
                    <a:pt x="0" y="57149"/>
                  </a:lnTo>
                  <a:lnTo>
                    <a:pt x="4964" y="62206"/>
                  </a:lnTo>
                  <a:lnTo>
                    <a:pt x="7499" y="62637"/>
                  </a:lnTo>
                  <a:lnTo>
                    <a:pt x="10248" y="61867"/>
                  </a:lnTo>
                  <a:lnTo>
                    <a:pt x="13138" y="60294"/>
                  </a:lnTo>
                  <a:lnTo>
                    <a:pt x="16123" y="60305"/>
                  </a:lnTo>
                  <a:lnTo>
                    <a:pt x="22263" y="63138"/>
                  </a:lnTo>
                  <a:lnTo>
                    <a:pt x="26439" y="63259"/>
                  </a:lnTo>
                  <a:lnTo>
                    <a:pt x="68180" y="57826"/>
                  </a:lnTo>
                  <a:lnTo>
                    <a:pt x="107790" y="57283"/>
                  </a:lnTo>
                  <a:lnTo>
                    <a:pt x="146498" y="54367"/>
                  </a:lnTo>
                  <a:lnTo>
                    <a:pt x="191481" y="49623"/>
                  </a:lnTo>
                  <a:lnTo>
                    <a:pt x="223671" y="47455"/>
                  </a:lnTo>
                  <a:lnTo>
                    <a:pt x="259145" y="42963"/>
                  </a:lnTo>
                  <a:lnTo>
                    <a:pt x="296078" y="37439"/>
                  </a:lnTo>
                  <a:lnTo>
                    <a:pt x="332601" y="32515"/>
                  </a:lnTo>
                  <a:lnTo>
                    <a:pt x="366472" y="30326"/>
                  </a:lnTo>
                  <a:lnTo>
                    <a:pt x="399164" y="26531"/>
                  </a:lnTo>
                  <a:lnTo>
                    <a:pt x="431334" y="22375"/>
                  </a:lnTo>
                  <a:lnTo>
                    <a:pt x="477078" y="18977"/>
                  </a:lnTo>
                  <a:lnTo>
                    <a:pt x="522051" y="11706"/>
                  </a:lnTo>
                  <a:lnTo>
                    <a:pt x="563542" y="9812"/>
                  </a:lnTo>
                  <a:lnTo>
                    <a:pt x="577062" y="9653"/>
                  </a:lnTo>
                  <a:lnTo>
                    <a:pt x="581514" y="8552"/>
                  </a:lnTo>
                  <a:lnTo>
                    <a:pt x="584483" y="6759"/>
                  </a:lnTo>
                  <a:lnTo>
                    <a:pt x="586461" y="4506"/>
                  </a:lnTo>
                  <a:lnTo>
                    <a:pt x="591481" y="2003"/>
                  </a:lnTo>
                  <a:lnTo>
                    <a:pt x="5999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59"/>
            <p:cNvSpPr/>
            <p:nvPr>
              <p:custDataLst>
                <p:tags r:id="rId105"/>
              </p:custDataLst>
            </p:nvPr>
          </p:nvSpPr>
          <p:spPr>
            <a:xfrm>
              <a:off x="4943475" y="401408"/>
              <a:ext cx="9526" cy="360593"/>
            </a:xfrm>
            <a:custGeom>
              <a:avLst/>
              <a:gdLst/>
              <a:ahLst/>
              <a:cxnLst/>
              <a:rect l="0" t="0" r="0" b="0"/>
              <a:pathLst>
                <a:path w="9526" h="360593">
                  <a:moveTo>
                    <a:pt x="0" y="17692"/>
                  </a:moveTo>
                  <a:lnTo>
                    <a:pt x="0" y="17692"/>
                  </a:lnTo>
                  <a:lnTo>
                    <a:pt x="0" y="0"/>
                  </a:lnTo>
                  <a:lnTo>
                    <a:pt x="0" y="30451"/>
                  </a:lnTo>
                  <a:lnTo>
                    <a:pt x="8642" y="75413"/>
                  </a:lnTo>
                  <a:lnTo>
                    <a:pt x="9409" y="114481"/>
                  </a:lnTo>
                  <a:lnTo>
                    <a:pt x="9509" y="160770"/>
                  </a:lnTo>
                  <a:lnTo>
                    <a:pt x="9522" y="203763"/>
                  </a:lnTo>
                  <a:lnTo>
                    <a:pt x="9525" y="245417"/>
                  </a:lnTo>
                  <a:lnTo>
                    <a:pt x="6703" y="284219"/>
                  </a:lnTo>
                  <a:lnTo>
                    <a:pt x="883" y="325448"/>
                  </a:lnTo>
                  <a:lnTo>
                    <a:pt x="0" y="360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75"/>
          <p:cNvGrpSpPr/>
          <p:nvPr/>
        </p:nvGrpSpPr>
        <p:grpSpPr>
          <a:xfrm>
            <a:off x="5402507" y="352425"/>
            <a:ext cx="598244" cy="1007784"/>
            <a:chOff x="5402507" y="352425"/>
            <a:chExt cx="598244" cy="1007784"/>
          </a:xfrm>
        </p:grpSpPr>
        <p:sp>
          <p:nvSpPr>
            <p:cNvPr id="30" name="SMARTInkShape-260"/>
            <p:cNvSpPr/>
            <p:nvPr>
              <p:custDataLst>
                <p:tags r:id="rId100"/>
              </p:custDataLst>
            </p:nvPr>
          </p:nvSpPr>
          <p:spPr>
            <a:xfrm>
              <a:off x="5497202" y="1295400"/>
              <a:ext cx="398774" cy="64809"/>
            </a:xfrm>
            <a:custGeom>
              <a:avLst/>
              <a:gdLst/>
              <a:ahLst/>
              <a:cxnLst/>
              <a:rect l="0" t="0" r="0" b="0"/>
              <a:pathLst>
                <a:path w="398774" h="64809">
                  <a:moveTo>
                    <a:pt x="113023" y="28575"/>
                  </a:moveTo>
                  <a:lnTo>
                    <a:pt x="113023" y="28575"/>
                  </a:lnTo>
                  <a:lnTo>
                    <a:pt x="74401" y="38936"/>
                  </a:lnTo>
                  <a:lnTo>
                    <a:pt x="28287" y="54085"/>
                  </a:lnTo>
                  <a:lnTo>
                    <a:pt x="3034" y="64808"/>
                  </a:lnTo>
                  <a:lnTo>
                    <a:pt x="1597" y="63314"/>
                  </a:lnTo>
                  <a:lnTo>
                    <a:pt x="0" y="56009"/>
                  </a:lnTo>
                  <a:lnTo>
                    <a:pt x="633" y="53214"/>
                  </a:lnTo>
                  <a:lnTo>
                    <a:pt x="2113" y="51351"/>
                  </a:lnTo>
                  <a:lnTo>
                    <a:pt x="39460" y="34586"/>
                  </a:lnTo>
                  <a:lnTo>
                    <a:pt x="83048" y="23216"/>
                  </a:lnTo>
                  <a:lnTo>
                    <a:pt x="120957" y="19226"/>
                  </a:lnTo>
                  <a:lnTo>
                    <a:pt x="166291" y="12870"/>
                  </a:lnTo>
                  <a:lnTo>
                    <a:pt x="201256" y="11011"/>
                  </a:lnTo>
                  <a:lnTo>
                    <a:pt x="237963" y="7364"/>
                  </a:lnTo>
                  <a:lnTo>
                    <a:pt x="274385" y="3273"/>
                  </a:lnTo>
                  <a:lnTo>
                    <a:pt x="308211" y="1455"/>
                  </a:lnTo>
                  <a:lnTo>
                    <a:pt x="343707" y="646"/>
                  </a:lnTo>
                  <a:lnTo>
                    <a:pt x="3987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61"/>
            <p:cNvSpPr/>
            <p:nvPr>
              <p:custDataLst>
                <p:tags r:id="rId101"/>
              </p:custDataLst>
            </p:nvPr>
          </p:nvSpPr>
          <p:spPr>
            <a:xfrm>
              <a:off x="5402507" y="1200150"/>
              <a:ext cx="455369" cy="55782"/>
            </a:xfrm>
            <a:custGeom>
              <a:avLst/>
              <a:gdLst/>
              <a:ahLst/>
              <a:cxnLst/>
              <a:rect l="0" t="0" r="0" b="0"/>
              <a:pathLst>
                <a:path w="455369" h="55782">
                  <a:moveTo>
                    <a:pt x="26743" y="28575"/>
                  </a:moveTo>
                  <a:lnTo>
                    <a:pt x="26743" y="28575"/>
                  </a:lnTo>
                  <a:lnTo>
                    <a:pt x="10496" y="43763"/>
                  </a:lnTo>
                  <a:lnTo>
                    <a:pt x="0" y="47117"/>
                  </a:lnTo>
                  <a:lnTo>
                    <a:pt x="8824" y="52531"/>
                  </a:lnTo>
                  <a:lnTo>
                    <a:pt x="19787" y="55781"/>
                  </a:lnTo>
                  <a:lnTo>
                    <a:pt x="23164" y="55179"/>
                  </a:lnTo>
                  <a:lnTo>
                    <a:pt x="35090" y="50334"/>
                  </a:lnTo>
                  <a:lnTo>
                    <a:pt x="75467" y="42925"/>
                  </a:lnTo>
                  <a:lnTo>
                    <a:pt x="120290" y="37995"/>
                  </a:lnTo>
                  <a:lnTo>
                    <a:pt x="157354" y="30778"/>
                  </a:lnTo>
                  <a:lnTo>
                    <a:pt x="196206" y="22995"/>
                  </a:lnTo>
                  <a:lnTo>
                    <a:pt x="239702" y="19161"/>
                  </a:lnTo>
                  <a:lnTo>
                    <a:pt x="280930" y="12850"/>
                  </a:lnTo>
                  <a:lnTo>
                    <a:pt x="324073" y="10510"/>
                  </a:lnTo>
                  <a:lnTo>
                    <a:pt x="370990" y="6897"/>
                  </a:lnTo>
                  <a:lnTo>
                    <a:pt x="415653" y="1363"/>
                  </a:lnTo>
                  <a:lnTo>
                    <a:pt x="455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62"/>
            <p:cNvSpPr/>
            <p:nvPr>
              <p:custDataLst>
                <p:tags r:id="rId102"/>
              </p:custDataLst>
            </p:nvPr>
          </p:nvSpPr>
          <p:spPr>
            <a:xfrm>
              <a:off x="5581650" y="352425"/>
              <a:ext cx="419101" cy="647701"/>
            </a:xfrm>
            <a:custGeom>
              <a:avLst/>
              <a:gdLst/>
              <a:ahLst/>
              <a:cxnLst/>
              <a:rect l="0" t="0" r="0" b="0"/>
              <a:pathLst>
                <a:path w="419101" h="647701">
                  <a:moveTo>
                    <a:pt x="419100" y="0"/>
                  </a:moveTo>
                  <a:lnTo>
                    <a:pt x="419100" y="0"/>
                  </a:lnTo>
                  <a:lnTo>
                    <a:pt x="419100" y="5057"/>
                  </a:lnTo>
                  <a:lnTo>
                    <a:pt x="418042" y="6546"/>
                  </a:lnTo>
                  <a:lnTo>
                    <a:pt x="416278" y="7539"/>
                  </a:lnTo>
                  <a:lnTo>
                    <a:pt x="414044" y="8201"/>
                  </a:lnTo>
                  <a:lnTo>
                    <a:pt x="387044" y="26753"/>
                  </a:lnTo>
                  <a:lnTo>
                    <a:pt x="345630" y="73202"/>
                  </a:lnTo>
                  <a:lnTo>
                    <a:pt x="311443" y="117982"/>
                  </a:lnTo>
                  <a:lnTo>
                    <a:pt x="287718" y="153491"/>
                  </a:lnTo>
                  <a:lnTo>
                    <a:pt x="267283" y="190823"/>
                  </a:lnTo>
                  <a:lnTo>
                    <a:pt x="245001" y="228696"/>
                  </a:lnTo>
                  <a:lnTo>
                    <a:pt x="218290" y="269551"/>
                  </a:lnTo>
                  <a:lnTo>
                    <a:pt x="190267" y="315170"/>
                  </a:lnTo>
                  <a:lnTo>
                    <a:pt x="161856" y="362200"/>
                  </a:lnTo>
                  <a:lnTo>
                    <a:pt x="136152" y="406827"/>
                  </a:lnTo>
                  <a:lnTo>
                    <a:pt x="115130" y="449683"/>
                  </a:lnTo>
                  <a:lnTo>
                    <a:pt x="92674" y="493073"/>
                  </a:lnTo>
                  <a:lnTo>
                    <a:pt x="68734" y="532740"/>
                  </a:lnTo>
                  <a:lnTo>
                    <a:pt x="41682" y="579013"/>
                  </a:lnTo>
                  <a:lnTo>
                    <a:pt x="12401" y="625563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63"/>
            <p:cNvSpPr/>
            <p:nvPr>
              <p:custDataLst>
                <p:tags r:id="rId103"/>
              </p:custDataLst>
            </p:nvPr>
          </p:nvSpPr>
          <p:spPr>
            <a:xfrm>
              <a:off x="5691480" y="485775"/>
              <a:ext cx="251740" cy="266140"/>
            </a:xfrm>
            <a:custGeom>
              <a:avLst/>
              <a:gdLst/>
              <a:ahLst/>
              <a:cxnLst/>
              <a:rect l="0" t="0" r="0" b="0"/>
              <a:pathLst>
                <a:path w="251740" h="266140">
                  <a:moveTo>
                    <a:pt x="147345" y="47625"/>
                  </a:moveTo>
                  <a:lnTo>
                    <a:pt x="147345" y="47625"/>
                  </a:lnTo>
                  <a:lnTo>
                    <a:pt x="147345" y="39424"/>
                  </a:lnTo>
                  <a:lnTo>
                    <a:pt x="139144" y="30015"/>
                  </a:lnTo>
                  <a:lnTo>
                    <a:pt x="138703" y="30593"/>
                  </a:lnTo>
                  <a:lnTo>
                    <a:pt x="138213" y="34058"/>
                  </a:lnTo>
                  <a:lnTo>
                    <a:pt x="137024" y="34347"/>
                  </a:lnTo>
                  <a:lnTo>
                    <a:pt x="127511" y="30029"/>
                  </a:lnTo>
                  <a:lnTo>
                    <a:pt x="124597" y="29544"/>
                  </a:lnTo>
                  <a:lnTo>
                    <a:pt x="121597" y="30279"/>
                  </a:lnTo>
                  <a:lnTo>
                    <a:pt x="109176" y="36242"/>
                  </a:lnTo>
                  <a:lnTo>
                    <a:pt x="106025" y="36861"/>
                  </a:lnTo>
                  <a:lnTo>
                    <a:pt x="96531" y="42789"/>
                  </a:lnTo>
                  <a:lnTo>
                    <a:pt x="50244" y="87588"/>
                  </a:lnTo>
                  <a:lnTo>
                    <a:pt x="21785" y="121092"/>
                  </a:lnTo>
                  <a:lnTo>
                    <a:pt x="9623" y="163845"/>
                  </a:lnTo>
                  <a:lnTo>
                    <a:pt x="0" y="191742"/>
                  </a:lnTo>
                  <a:lnTo>
                    <a:pt x="4996" y="221998"/>
                  </a:lnTo>
                  <a:lnTo>
                    <a:pt x="11916" y="233934"/>
                  </a:lnTo>
                  <a:lnTo>
                    <a:pt x="21729" y="244174"/>
                  </a:lnTo>
                  <a:lnTo>
                    <a:pt x="49520" y="260310"/>
                  </a:lnTo>
                  <a:lnTo>
                    <a:pt x="68148" y="264807"/>
                  </a:lnTo>
                  <a:lnTo>
                    <a:pt x="87073" y="266139"/>
                  </a:lnTo>
                  <a:lnTo>
                    <a:pt x="130181" y="253393"/>
                  </a:lnTo>
                  <a:lnTo>
                    <a:pt x="172353" y="243098"/>
                  </a:lnTo>
                  <a:lnTo>
                    <a:pt x="216113" y="212469"/>
                  </a:lnTo>
                  <a:lnTo>
                    <a:pt x="235684" y="183698"/>
                  </a:lnTo>
                  <a:lnTo>
                    <a:pt x="247776" y="158661"/>
                  </a:lnTo>
                  <a:lnTo>
                    <a:pt x="251739" y="114096"/>
                  </a:lnTo>
                  <a:lnTo>
                    <a:pt x="251028" y="74344"/>
                  </a:lnTo>
                  <a:lnTo>
                    <a:pt x="235870" y="44649"/>
                  </a:lnTo>
                  <a:lnTo>
                    <a:pt x="229729" y="36424"/>
                  </a:lnTo>
                  <a:lnTo>
                    <a:pt x="223471" y="32064"/>
                  </a:lnTo>
                  <a:lnTo>
                    <a:pt x="217162" y="29067"/>
                  </a:lnTo>
                  <a:lnTo>
                    <a:pt x="207660" y="22488"/>
                  </a:lnTo>
                  <a:lnTo>
                    <a:pt x="198142" y="19010"/>
                  </a:lnTo>
                  <a:lnTo>
                    <a:pt x="188619" y="12806"/>
                  </a:lnTo>
                  <a:lnTo>
                    <a:pt x="177801" y="9957"/>
                  </a:lnTo>
                  <a:lnTo>
                    <a:pt x="177174" y="8755"/>
                  </a:lnTo>
                  <a:lnTo>
                    <a:pt x="175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76"/>
          <p:cNvGrpSpPr/>
          <p:nvPr/>
        </p:nvGrpSpPr>
        <p:grpSpPr>
          <a:xfrm>
            <a:off x="1095375" y="1524040"/>
            <a:ext cx="866776" cy="599885"/>
            <a:chOff x="1095375" y="1524040"/>
            <a:chExt cx="866776" cy="599885"/>
          </a:xfrm>
        </p:grpSpPr>
        <p:sp>
          <p:nvSpPr>
            <p:cNvPr id="35" name="SMARTInkShape-264"/>
            <p:cNvSpPr/>
            <p:nvPr>
              <p:custDataLst>
                <p:tags r:id="rId91"/>
              </p:custDataLst>
            </p:nvPr>
          </p:nvSpPr>
          <p:spPr>
            <a:xfrm>
              <a:off x="1953949" y="1933575"/>
              <a:ext cx="8202" cy="17717"/>
            </a:xfrm>
            <a:custGeom>
              <a:avLst/>
              <a:gdLst/>
              <a:ahLst/>
              <a:cxnLst/>
              <a:rect l="0" t="0" r="0" b="0"/>
              <a:pathLst>
                <a:path w="8202" h="17717">
                  <a:moveTo>
                    <a:pt x="8201" y="0"/>
                  </a:moveTo>
                  <a:lnTo>
                    <a:pt x="8201" y="0"/>
                  </a:lnTo>
                  <a:lnTo>
                    <a:pt x="8201" y="9409"/>
                  </a:lnTo>
                  <a:lnTo>
                    <a:pt x="0" y="17716"/>
                  </a:lnTo>
                  <a:lnTo>
                    <a:pt x="820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65"/>
            <p:cNvSpPr/>
            <p:nvPr>
              <p:custDataLst>
                <p:tags r:id="rId92"/>
              </p:custDataLst>
            </p:nvPr>
          </p:nvSpPr>
          <p:spPr>
            <a:xfrm>
              <a:off x="1952625" y="178117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66"/>
            <p:cNvSpPr/>
            <p:nvPr>
              <p:custDataLst>
                <p:tags r:id="rId93"/>
              </p:custDataLst>
            </p:nvPr>
          </p:nvSpPr>
          <p:spPr>
            <a:xfrm>
              <a:off x="1157706" y="1981200"/>
              <a:ext cx="632995" cy="142725"/>
            </a:xfrm>
            <a:custGeom>
              <a:avLst/>
              <a:gdLst/>
              <a:ahLst/>
              <a:cxnLst/>
              <a:rect l="0" t="0" r="0" b="0"/>
              <a:pathLst>
                <a:path w="632995" h="142725">
                  <a:moveTo>
                    <a:pt x="23394" y="123825"/>
                  </a:moveTo>
                  <a:lnTo>
                    <a:pt x="23394" y="123825"/>
                  </a:lnTo>
                  <a:lnTo>
                    <a:pt x="7147" y="139013"/>
                  </a:lnTo>
                  <a:lnTo>
                    <a:pt x="0" y="141731"/>
                  </a:lnTo>
                  <a:lnTo>
                    <a:pt x="390" y="142112"/>
                  </a:lnTo>
                  <a:lnTo>
                    <a:pt x="8619" y="142724"/>
                  </a:lnTo>
                  <a:lnTo>
                    <a:pt x="55082" y="123572"/>
                  </a:lnTo>
                  <a:lnTo>
                    <a:pt x="95740" y="111075"/>
                  </a:lnTo>
                  <a:lnTo>
                    <a:pt x="137140" y="101585"/>
                  </a:lnTo>
                  <a:lnTo>
                    <a:pt x="177864" y="92071"/>
                  </a:lnTo>
                  <a:lnTo>
                    <a:pt x="221798" y="82549"/>
                  </a:lnTo>
                  <a:lnTo>
                    <a:pt x="255507" y="76199"/>
                  </a:lnTo>
                  <a:lnTo>
                    <a:pt x="290597" y="68791"/>
                  </a:lnTo>
                  <a:lnTo>
                    <a:pt x="323831" y="58444"/>
                  </a:lnTo>
                  <a:lnTo>
                    <a:pt x="359063" y="49611"/>
                  </a:lnTo>
                  <a:lnTo>
                    <a:pt x="394831" y="43216"/>
                  </a:lnTo>
                  <a:lnTo>
                    <a:pt x="428366" y="40374"/>
                  </a:lnTo>
                  <a:lnTo>
                    <a:pt x="460909" y="36288"/>
                  </a:lnTo>
                  <a:lnTo>
                    <a:pt x="493012" y="30945"/>
                  </a:lnTo>
                  <a:lnTo>
                    <a:pt x="539777" y="21986"/>
                  </a:lnTo>
                  <a:lnTo>
                    <a:pt x="580915" y="12629"/>
                  </a:lnTo>
                  <a:lnTo>
                    <a:pt x="632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67"/>
            <p:cNvSpPr/>
            <p:nvPr>
              <p:custDataLst>
                <p:tags r:id="rId94"/>
              </p:custDataLst>
            </p:nvPr>
          </p:nvSpPr>
          <p:spPr>
            <a:xfrm>
              <a:off x="1097324" y="1952625"/>
              <a:ext cx="617177" cy="85299"/>
            </a:xfrm>
            <a:custGeom>
              <a:avLst/>
              <a:gdLst/>
              <a:ahLst/>
              <a:cxnLst/>
              <a:rect l="0" t="0" r="0" b="0"/>
              <a:pathLst>
                <a:path w="617177" h="85299">
                  <a:moveTo>
                    <a:pt x="36151" y="66675"/>
                  </a:moveTo>
                  <a:lnTo>
                    <a:pt x="36151" y="66675"/>
                  </a:lnTo>
                  <a:lnTo>
                    <a:pt x="18251" y="74214"/>
                  </a:lnTo>
                  <a:lnTo>
                    <a:pt x="14693" y="74876"/>
                  </a:lnTo>
                  <a:lnTo>
                    <a:pt x="7917" y="78434"/>
                  </a:lnTo>
                  <a:lnTo>
                    <a:pt x="0" y="84285"/>
                  </a:lnTo>
                  <a:lnTo>
                    <a:pt x="409" y="84765"/>
                  </a:lnTo>
                  <a:lnTo>
                    <a:pt x="3685" y="85298"/>
                  </a:lnTo>
                  <a:lnTo>
                    <a:pt x="4982" y="84382"/>
                  </a:lnTo>
                  <a:lnTo>
                    <a:pt x="6423" y="80542"/>
                  </a:lnTo>
                  <a:lnTo>
                    <a:pt x="8924" y="79095"/>
                  </a:lnTo>
                  <a:lnTo>
                    <a:pt x="56488" y="66008"/>
                  </a:lnTo>
                  <a:lnTo>
                    <a:pt x="98612" y="53843"/>
                  </a:lnTo>
                  <a:lnTo>
                    <a:pt x="140265" y="49468"/>
                  </a:lnTo>
                  <a:lnTo>
                    <a:pt x="186121" y="43115"/>
                  </a:lnTo>
                  <a:lnTo>
                    <a:pt x="220279" y="37506"/>
                  </a:lnTo>
                  <a:lnTo>
                    <a:pt x="256627" y="32545"/>
                  </a:lnTo>
                  <a:lnTo>
                    <a:pt x="293949" y="30339"/>
                  </a:lnTo>
                  <a:lnTo>
                    <a:pt x="328881" y="26537"/>
                  </a:lnTo>
                  <a:lnTo>
                    <a:pt x="363103" y="21319"/>
                  </a:lnTo>
                  <a:lnTo>
                    <a:pt x="399480" y="15473"/>
                  </a:lnTo>
                  <a:lnTo>
                    <a:pt x="433992" y="12168"/>
                  </a:lnTo>
                  <a:lnTo>
                    <a:pt x="480349" y="10308"/>
                  </a:lnTo>
                  <a:lnTo>
                    <a:pt x="520896" y="6935"/>
                  </a:lnTo>
                  <a:lnTo>
                    <a:pt x="567466" y="1370"/>
                  </a:lnTo>
                  <a:lnTo>
                    <a:pt x="614518" y="36"/>
                  </a:lnTo>
                  <a:lnTo>
                    <a:pt x="6171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68"/>
            <p:cNvSpPr/>
            <p:nvPr>
              <p:custDataLst>
                <p:tags r:id="rId95"/>
              </p:custDataLst>
            </p:nvPr>
          </p:nvSpPr>
          <p:spPr>
            <a:xfrm>
              <a:off x="1614056" y="1600212"/>
              <a:ext cx="167120" cy="284238"/>
            </a:xfrm>
            <a:custGeom>
              <a:avLst/>
              <a:gdLst/>
              <a:ahLst/>
              <a:cxnLst/>
              <a:rect l="0" t="0" r="0" b="0"/>
              <a:pathLst>
                <a:path w="167120" h="284238">
                  <a:moveTo>
                    <a:pt x="129019" y="76188"/>
                  </a:moveTo>
                  <a:lnTo>
                    <a:pt x="129019" y="76188"/>
                  </a:lnTo>
                  <a:lnTo>
                    <a:pt x="134075" y="76188"/>
                  </a:lnTo>
                  <a:lnTo>
                    <a:pt x="135565" y="75130"/>
                  </a:lnTo>
                  <a:lnTo>
                    <a:pt x="136558" y="73366"/>
                  </a:lnTo>
                  <a:lnTo>
                    <a:pt x="138152" y="62930"/>
                  </a:lnTo>
                  <a:lnTo>
                    <a:pt x="138534" y="38043"/>
                  </a:lnTo>
                  <a:lnTo>
                    <a:pt x="135717" y="29954"/>
                  </a:lnTo>
                  <a:lnTo>
                    <a:pt x="131996" y="22831"/>
                  </a:lnTo>
                  <a:lnTo>
                    <a:pt x="130342" y="16138"/>
                  </a:lnTo>
                  <a:lnTo>
                    <a:pt x="128843" y="13929"/>
                  </a:lnTo>
                  <a:lnTo>
                    <a:pt x="126785" y="12457"/>
                  </a:lnTo>
                  <a:lnTo>
                    <a:pt x="121676" y="9763"/>
                  </a:lnTo>
                  <a:lnTo>
                    <a:pt x="111720" y="1484"/>
                  </a:lnTo>
                  <a:lnTo>
                    <a:pt x="105431" y="431"/>
                  </a:lnTo>
                  <a:lnTo>
                    <a:pt x="78184" y="0"/>
                  </a:lnTo>
                  <a:lnTo>
                    <a:pt x="71853" y="2815"/>
                  </a:lnTo>
                  <a:lnTo>
                    <a:pt x="68683" y="5048"/>
                  </a:lnTo>
                  <a:lnTo>
                    <a:pt x="65162" y="10351"/>
                  </a:lnTo>
                  <a:lnTo>
                    <a:pt x="62538" y="16235"/>
                  </a:lnTo>
                  <a:lnTo>
                    <a:pt x="56169" y="25498"/>
                  </a:lnTo>
                  <a:lnTo>
                    <a:pt x="54308" y="31787"/>
                  </a:lnTo>
                  <a:lnTo>
                    <a:pt x="52877" y="76438"/>
                  </a:lnTo>
                  <a:lnTo>
                    <a:pt x="52822" y="120653"/>
                  </a:lnTo>
                  <a:lnTo>
                    <a:pt x="53877" y="165089"/>
                  </a:lnTo>
                  <a:lnTo>
                    <a:pt x="61461" y="203188"/>
                  </a:lnTo>
                  <a:lnTo>
                    <a:pt x="63141" y="221180"/>
                  </a:lnTo>
                  <a:lnTo>
                    <a:pt x="69831" y="240099"/>
                  </a:lnTo>
                  <a:lnTo>
                    <a:pt x="71750" y="269422"/>
                  </a:lnTo>
                  <a:lnTo>
                    <a:pt x="70731" y="271686"/>
                  </a:lnTo>
                  <a:lnTo>
                    <a:pt x="68994" y="273195"/>
                  </a:lnTo>
                  <a:lnTo>
                    <a:pt x="66777" y="274201"/>
                  </a:lnTo>
                  <a:lnTo>
                    <a:pt x="65299" y="275930"/>
                  </a:lnTo>
                  <a:lnTo>
                    <a:pt x="63658" y="280673"/>
                  </a:lnTo>
                  <a:lnTo>
                    <a:pt x="62161" y="282362"/>
                  </a:lnTo>
                  <a:lnTo>
                    <a:pt x="57677" y="284237"/>
                  </a:lnTo>
                  <a:lnTo>
                    <a:pt x="56057" y="283679"/>
                  </a:lnTo>
                  <a:lnTo>
                    <a:pt x="54978" y="282249"/>
                  </a:lnTo>
                  <a:lnTo>
                    <a:pt x="54258" y="280237"/>
                  </a:lnTo>
                  <a:lnTo>
                    <a:pt x="52720" y="278896"/>
                  </a:lnTo>
                  <a:lnTo>
                    <a:pt x="42647" y="273921"/>
                  </a:lnTo>
                  <a:lnTo>
                    <a:pt x="578" y="233497"/>
                  </a:lnTo>
                  <a:lnTo>
                    <a:pt x="0" y="231860"/>
                  </a:lnTo>
                  <a:lnTo>
                    <a:pt x="673" y="230769"/>
                  </a:lnTo>
                  <a:lnTo>
                    <a:pt x="2180" y="230042"/>
                  </a:lnTo>
                  <a:lnTo>
                    <a:pt x="3185" y="228499"/>
                  </a:lnTo>
                  <a:lnTo>
                    <a:pt x="4301" y="223963"/>
                  </a:lnTo>
                  <a:lnTo>
                    <a:pt x="5657" y="222329"/>
                  </a:lnTo>
                  <a:lnTo>
                    <a:pt x="24457" y="211715"/>
                  </a:lnTo>
                  <a:lnTo>
                    <a:pt x="27561" y="210990"/>
                  </a:lnTo>
                  <a:lnTo>
                    <a:pt x="43313" y="202190"/>
                  </a:lnTo>
                  <a:lnTo>
                    <a:pt x="84941" y="200098"/>
                  </a:lnTo>
                  <a:lnTo>
                    <a:pt x="127182" y="200016"/>
                  </a:lnTo>
                  <a:lnTo>
                    <a:pt x="159005" y="208214"/>
                  </a:lnTo>
                  <a:lnTo>
                    <a:pt x="161710" y="209714"/>
                  </a:lnTo>
                  <a:lnTo>
                    <a:pt x="163513" y="211772"/>
                  </a:lnTo>
                  <a:lnTo>
                    <a:pt x="167119" y="219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69"/>
            <p:cNvSpPr/>
            <p:nvPr>
              <p:custDataLst>
                <p:tags r:id="rId96"/>
              </p:custDataLst>
            </p:nvPr>
          </p:nvSpPr>
          <p:spPr>
            <a:xfrm>
              <a:off x="1533536" y="1762125"/>
              <a:ext cx="57140" cy="76198"/>
            </a:xfrm>
            <a:custGeom>
              <a:avLst/>
              <a:gdLst/>
              <a:ahLst/>
              <a:cxnLst/>
              <a:rect l="0" t="0" r="0" b="0"/>
              <a:pathLst>
                <a:path w="57140" h="76198">
                  <a:moveTo>
                    <a:pt x="38089" y="19050"/>
                  </a:moveTo>
                  <a:lnTo>
                    <a:pt x="38089" y="19050"/>
                  </a:lnTo>
                  <a:lnTo>
                    <a:pt x="29888" y="19050"/>
                  </a:lnTo>
                  <a:lnTo>
                    <a:pt x="21221" y="25596"/>
                  </a:lnTo>
                  <a:lnTo>
                    <a:pt x="11265" y="28183"/>
                  </a:lnTo>
                  <a:lnTo>
                    <a:pt x="1467" y="36742"/>
                  </a:lnTo>
                  <a:lnTo>
                    <a:pt x="646" y="40318"/>
                  </a:lnTo>
                  <a:lnTo>
                    <a:pt x="0" y="55699"/>
                  </a:lnTo>
                  <a:lnTo>
                    <a:pt x="17599" y="74749"/>
                  </a:lnTo>
                  <a:lnTo>
                    <a:pt x="23669" y="75770"/>
                  </a:lnTo>
                  <a:lnTo>
                    <a:pt x="46136" y="76197"/>
                  </a:lnTo>
                  <a:lnTo>
                    <a:pt x="55685" y="67999"/>
                  </a:lnTo>
                  <a:lnTo>
                    <a:pt x="56493" y="64441"/>
                  </a:lnTo>
                  <a:lnTo>
                    <a:pt x="57101" y="49376"/>
                  </a:lnTo>
                  <a:lnTo>
                    <a:pt x="50586" y="40366"/>
                  </a:lnTo>
                  <a:lnTo>
                    <a:pt x="48494" y="31481"/>
                  </a:lnTo>
                  <a:lnTo>
                    <a:pt x="47615" y="4875"/>
                  </a:lnTo>
                  <a:lnTo>
                    <a:pt x="48673" y="3250"/>
                  </a:lnTo>
                  <a:lnTo>
                    <a:pt x="50437" y="2167"/>
                  </a:lnTo>
                  <a:lnTo>
                    <a:pt x="57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70"/>
            <p:cNvSpPr/>
            <p:nvPr>
              <p:custDataLst>
                <p:tags r:id="rId97"/>
              </p:custDataLst>
            </p:nvPr>
          </p:nvSpPr>
          <p:spPr>
            <a:xfrm>
              <a:off x="1400186" y="1790700"/>
              <a:ext cx="76190" cy="57116"/>
            </a:xfrm>
            <a:custGeom>
              <a:avLst/>
              <a:gdLst/>
              <a:ahLst/>
              <a:cxnLst/>
              <a:rect l="0" t="0" r="0" b="0"/>
              <a:pathLst>
                <a:path w="76190" h="57116">
                  <a:moveTo>
                    <a:pt x="57139" y="19050"/>
                  </a:moveTo>
                  <a:lnTo>
                    <a:pt x="57139" y="19050"/>
                  </a:lnTo>
                  <a:lnTo>
                    <a:pt x="57139" y="13994"/>
                  </a:lnTo>
                  <a:lnTo>
                    <a:pt x="56081" y="12504"/>
                  </a:lnTo>
                  <a:lnTo>
                    <a:pt x="54317" y="11511"/>
                  </a:lnTo>
                  <a:lnTo>
                    <a:pt x="39805" y="9641"/>
                  </a:lnTo>
                  <a:lnTo>
                    <a:pt x="20492" y="9526"/>
                  </a:lnTo>
                  <a:lnTo>
                    <a:pt x="10966" y="17726"/>
                  </a:lnTo>
                  <a:lnTo>
                    <a:pt x="4888" y="18658"/>
                  </a:lnTo>
                  <a:lnTo>
                    <a:pt x="3255" y="19847"/>
                  </a:lnTo>
                  <a:lnTo>
                    <a:pt x="2166" y="21698"/>
                  </a:lnTo>
                  <a:lnTo>
                    <a:pt x="276" y="28728"/>
                  </a:lnTo>
                  <a:lnTo>
                    <a:pt x="0" y="42729"/>
                  </a:lnTo>
                  <a:lnTo>
                    <a:pt x="1055" y="44361"/>
                  </a:lnTo>
                  <a:lnTo>
                    <a:pt x="2816" y="45449"/>
                  </a:lnTo>
                  <a:lnTo>
                    <a:pt x="8191" y="47195"/>
                  </a:lnTo>
                  <a:lnTo>
                    <a:pt x="16857" y="54086"/>
                  </a:lnTo>
                  <a:lnTo>
                    <a:pt x="25683" y="56242"/>
                  </a:lnTo>
                  <a:lnTo>
                    <a:pt x="47656" y="57115"/>
                  </a:lnTo>
                  <a:lnTo>
                    <a:pt x="50817" y="56068"/>
                  </a:lnTo>
                  <a:lnTo>
                    <a:pt x="52924" y="54312"/>
                  </a:lnTo>
                  <a:lnTo>
                    <a:pt x="54329" y="52083"/>
                  </a:lnTo>
                  <a:lnTo>
                    <a:pt x="56324" y="50597"/>
                  </a:lnTo>
                  <a:lnTo>
                    <a:pt x="67130" y="45390"/>
                  </a:lnTo>
                  <a:lnTo>
                    <a:pt x="74400" y="39540"/>
                  </a:lnTo>
                  <a:lnTo>
                    <a:pt x="75394" y="35918"/>
                  </a:lnTo>
                  <a:lnTo>
                    <a:pt x="76189" y="4622"/>
                  </a:lnTo>
                  <a:lnTo>
                    <a:pt x="75131" y="3082"/>
                  </a:lnTo>
                  <a:lnTo>
                    <a:pt x="73366" y="2054"/>
                  </a:lnTo>
                  <a:lnTo>
                    <a:pt x="666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71"/>
            <p:cNvSpPr/>
            <p:nvPr>
              <p:custDataLst>
                <p:tags r:id="rId98"/>
              </p:custDataLst>
            </p:nvPr>
          </p:nvSpPr>
          <p:spPr>
            <a:xfrm>
              <a:off x="1228725" y="1762125"/>
              <a:ext cx="114301" cy="123385"/>
            </a:xfrm>
            <a:custGeom>
              <a:avLst/>
              <a:gdLst/>
              <a:ahLst/>
              <a:cxnLst/>
              <a:rect l="0" t="0" r="0" b="0"/>
              <a:pathLst>
                <a:path w="114301" h="123385">
                  <a:moveTo>
                    <a:pt x="0" y="38100"/>
                  </a:moveTo>
                  <a:lnTo>
                    <a:pt x="0" y="38100"/>
                  </a:lnTo>
                  <a:lnTo>
                    <a:pt x="0" y="29899"/>
                  </a:lnTo>
                  <a:lnTo>
                    <a:pt x="1058" y="29458"/>
                  </a:lnTo>
                  <a:lnTo>
                    <a:pt x="14465" y="28585"/>
                  </a:lnTo>
                  <a:lnTo>
                    <a:pt x="19835" y="31402"/>
                  </a:lnTo>
                  <a:lnTo>
                    <a:pt x="60361" y="69889"/>
                  </a:lnTo>
                  <a:lnTo>
                    <a:pt x="63869" y="76217"/>
                  </a:lnTo>
                  <a:lnTo>
                    <a:pt x="66486" y="82558"/>
                  </a:lnTo>
                  <a:lnTo>
                    <a:pt x="83077" y="104776"/>
                  </a:lnTo>
                  <a:lnTo>
                    <a:pt x="85493" y="116286"/>
                  </a:lnTo>
                  <a:lnTo>
                    <a:pt x="85711" y="123384"/>
                  </a:lnTo>
                  <a:lnTo>
                    <a:pt x="85724" y="115585"/>
                  </a:lnTo>
                  <a:lnTo>
                    <a:pt x="80668" y="109624"/>
                  </a:lnTo>
                  <a:lnTo>
                    <a:pt x="78186" y="101286"/>
                  </a:lnTo>
                  <a:lnTo>
                    <a:pt x="75403" y="80170"/>
                  </a:lnTo>
                  <a:lnTo>
                    <a:pt x="69731" y="69027"/>
                  </a:lnTo>
                  <a:lnTo>
                    <a:pt x="66794" y="35327"/>
                  </a:lnTo>
                  <a:lnTo>
                    <a:pt x="69550" y="28753"/>
                  </a:lnTo>
                  <a:lnTo>
                    <a:pt x="73244" y="22304"/>
                  </a:lnTo>
                  <a:lnTo>
                    <a:pt x="76383" y="12723"/>
                  </a:lnTo>
                  <a:lnTo>
                    <a:pt x="84286" y="1885"/>
                  </a:lnTo>
                  <a:lnTo>
                    <a:pt x="87908" y="83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72"/>
            <p:cNvSpPr/>
            <p:nvPr>
              <p:custDataLst>
                <p:tags r:id="rId99"/>
              </p:custDataLst>
            </p:nvPr>
          </p:nvSpPr>
          <p:spPr>
            <a:xfrm>
              <a:off x="1095375" y="1524040"/>
              <a:ext cx="104608" cy="371386"/>
            </a:xfrm>
            <a:custGeom>
              <a:avLst/>
              <a:gdLst/>
              <a:ahLst/>
              <a:cxnLst/>
              <a:rect l="0" t="0" r="0" b="0"/>
              <a:pathLst>
                <a:path w="104608" h="371386">
                  <a:moveTo>
                    <a:pt x="19050" y="199985"/>
                  </a:moveTo>
                  <a:lnTo>
                    <a:pt x="19050" y="199985"/>
                  </a:lnTo>
                  <a:lnTo>
                    <a:pt x="10849" y="199985"/>
                  </a:lnTo>
                  <a:lnTo>
                    <a:pt x="10408" y="201043"/>
                  </a:lnTo>
                  <a:lnTo>
                    <a:pt x="9526" y="247369"/>
                  </a:lnTo>
                  <a:lnTo>
                    <a:pt x="9525" y="292176"/>
                  </a:lnTo>
                  <a:lnTo>
                    <a:pt x="9525" y="336420"/>
                  </a:lnTo>
                  <a:lnTo>
                    <a:pt x="9525" y="371385"/>
                  </a:lnTo>
                  <a:lnTo>
                    <a:pt x="9525" y="326378"/>
                  </a:lnTo>
                  <a:lnTo>
                    <a:pt x="9525" y="289511"/>
                  </a:lnTo>
                  <a:lnTo>
                    <a:pt x="9525" y="248361"/>
                  </a:lnTo>
                  <a:lnTo>
                    <a:pt x="2979" y="208600"/>
                  </a:lnTo>
                  <a:lnTo>
                    <a:pt x="588" y="163900"/>
                  </a:lnTo>
                  <a:lnTo>
                    <a:pt x="116" y="119127"/>
                  </a:lnTo>
                  <a:lnTo>
                    <a:pt x="15" y="77637"/>
                  </a:lnTo>
                  <a:lnTo>
                    <a:pt x="1" y="31796"/>
                  </a:lnTo>
                  <a:lnTo>
                    <a:pt x="0" y="17742"/>
                  </a:lnTo>
                  <a:lnTo>
                    <a:pt x="1059" y="14990"/>
                  </a:lnTo>
                  <a:lnTo>
                    <a:pt x="2822" y="13155"/>
                  </a:lnTo>
                  <a:lnTo>
                    <a:pt x="10361" y="7750"/>
                  </a:lnTo>
                  <a:lnTo>
                    <a:pt x="16247" y="3422"/>
                  </a:lnTo>
                  <a:lnTo>
                    <a:pt x="26742" y="416"/>
                  </a:lnTo>
                  <a:lnTo>
                    <a:pt x="41671" y="0"/>
                  </a:lnTo>
                  <a:lnTo>
                    <a:pt x="47801" y="2800"/>
                  </a:lnTo>
                  <a:lnTo>
                    <a:pt x="88511" y="31759"/>
                  </a:lnTo>
                  <a:lnTo>
                    <a:pt x="98310" y="46306"/>
                  </a:lnTo>
                  <a:lnTo>
                    <a:pt x="102859" y="64022"/>
                  </a:lnTo>
                  <a:lnTo>
                    <a:pt x="104607" y="88352"/>
                  </a:lnTo>
                  <a:lnTo>
                    <a:pt x="96559" y="116066"/>
                  </a:lnTo>
                  <a:lnTo>
                    <a:pt x="90187" y="123177"/>
                  </a:lnTo>
                  <a:lnTo>
                    <a:pt x="45851" y="155524"/>
                  </a:lnTo>
                  <a:lnTo>
                    <a:pt x="42209" y="156586"/>
                  </a:lnTo>
                  <a:lnTo>
                    <a:pt x="38723" y="156236"/>
                  </a:lnTo>
                  <a:lnTo>
                    <a:pt x="28759" y="153508"/>
                  </a:lnTo>
                  <a:lnTo>
                    <a:pt x="3216" y="152427"/>
                  </a:lnTo>
                  <a:lnTo>
                    <a:pt x="2144" y="151346"/>
                  </a:lnTo>
                  <a:lnTo>
                    <a:pt x="0" y="142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77"/>
          <p:cNvGrpSpPr/>
          <p:nvPr/>
        </p:nvGrpSpPr>
        <p:grpSpPr>
          <a:xfrm>
            <a:off x="2543175" y="1623695"/>
            <a:ext cx="266701" cy="423620"/>
            <a:chOff x="2543175" y="1623695"/>
            <a:chExt cx="266701" cy="423620"/>
          </a:xfrm>
        </p:grpSpPr>
        <p:sp>
          <p:nvSpPr>
            <p:cNvPr id="45" name="SMARTInkShape-273"/>
            <p:cNvSpPr/>
            <p:nvPr>
              <p:custDataLst>
                <p:tags r:id="rId89"/>
              </p:custDataLst>
            </p:nvPr>
          </p:nvSpPr>
          <p:spPr>
            <a:xfrm>
              <a:off x="2657478" y="1857375"/>
              <a:ext cx="152398" cy="189940"/>
            </a:xfrm>
            <a:custGeom>
              <a:avLst/>
              <a:gdLst/>
              <a:ahLst/>
              <a:cxnLst/>
              <a:rect l="0" t="0" r="0" b="0"/>
              <a:pathLst>
                <a:path w="152398" h="189940">
                  <a:moveTo>
                    <a:pt x="9522" y="66675"/>
                  </a:moveTo>
                  <a:lnTo>
                    <a:pt x="9522" y="66675"/>
                  </a:lnTo>
                  <a:lnTo>
                    <a:pt x="1321" y="66675"/>
                  </a:lnTo>
                  <a:lnTo>
                    <a:pt x="880" y="65617"/>
                  </a:lnTo>
                  <a:lnTo>
                    <a:pt x="0" y="42995"/>
                  </a:lnTo>
                  <a:lnTo>
                    <a:pt x="1057" y="41364"/>
                  </a:lnTo>
                  <a:lnTo>
                    <a:pt x="2820" y="40276"/>
                  </a:lnTo>
                  <a:lnTo>
                    <a:pt x="9698" y="38387"/>
                  </a:lnTo>
                  <a:lnTo>
                    <a:pt x="22663" y="38138"/>
                  </a:lnTo>
                  <a:lnTo>
                    <a:pt x="28768" y="40939"/>
                  </a:lnTo>
                  <a:lnTo>
                    <a:pt x="35009" y="44653"/>
                  </a:lnTo>
                  <a:lnTo>
                    <a:pt x="44473" y="47803"/>
                  </a:lnTo>
                  <a:lnTo>
                    <a:pt x="50808" y="52290"/>
                  </a:lnTo>
                  <a:lnTo>
                    <a:pt x="54330" y="57813"/>
                  </a:lnTo>
                  <a:lnTo>
                    <a:pt x="56953" y="63795"/>
                  </a:lnTo>
                  <a:lnTo>
                    <a:pt x="72225" y="89122"/>
                  </a:lnTo>
                  <a:lnTo>
                    <a:pt x="75020" y="101783"/>
                  </a:lnTo>
                  <a:lnTo>
                    <a:pt x="76042" y="125561"/>
                  </a:lnTo>
                  <a:lnTo>
                    <a:pt x="66488" y="157783"/>
                  </a:lnTo>
                  <a:lnTo>
                    <a:pt x="59306" y="171259"/>
                  </a:lnTo>
                  <a:lnTo>
                    <a:pt x="58586" y="174497"/>
                  </a:lnTo>
                  <a:lnTo>
                    <a:pt x="48052" y="189939"/>
                  </a:lnTo>
                  <a:lnTo>
                    <a:pt x="47625" y="150496"/>
                  </a:lnTo>
                  <a:lnTo>
                    <a:pt x="55823" y="108828"/>
                  </a:lnTo>
                  <a:lnTo>
                    <a:pt x="62203" y="95640"/>
                  </a:lnTo>
                  <a:lnTo>
                    <a:pt x="101598" y="51011"/>
                  </a:lnTo>
                  <a:lnTo>
                    <a:pt x="152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74"/>
            <p:cNvSpPr/>
            <p:nvPr>
              <p:custDataLst>
                <p:tags r:id="rId90"/>
              </p:custDataLst>
            </p:nvPr>
          </p:nvSpPr>
          <p:spPr>
            <a:xfrm>
              <a:off x="2543175" y="1623695"/>
              <a:ext cx="123661" cy="414486"/>
            </a:xfrm>
            <a:custGeom>
              <a:avLst/>
              <a:gdLst/>
              <a:ahLst/>
              <a:cxnLst/>
              <a:rect l="0" t="0" r="0" b="0"/>
              <a:pathLst>
                <a:path w="123661" h="414486">
                  <a:moveTo>
                    <a:pt x="0" y="138430"/>
                  </a:moveTo>
                  <a:lnTo>
                    <a:pt x="0" y="138430"/>
                  </a:lnTo>
                  <a:lnTo>
                    <a:pt x="0" y="183593"/>
                  </a:lnTo>
                  <a:lnTo>
                    <a:pt x="1058" y="225275"/>
                  </a:lnTo>
                  <a:lnTo>
                    <a:pt x="8642" y="271796"/>
                  </a:lnTo>
                  <a:lnTo>
                    <a:pt x="9448" y="319324"/>
                  </a:lnTo>
                  <a:lnTo>
                    <a:pt x="9520" y="366840"/>
                  </a:lnTo>
                  <a:lnTo>
                    <a:pt x="9525" y="414401"/>
                  </a:lnTo>
                  <a:lnTo>
                    <a:pt x="9525" y="414485"/>
                  </a:lnTo>
                  <a:lnTo>
                    <a:pt x="9525" y="393182"/>
                  </a:lnTo>
                  <a:lnTo>
                    <a:pt x="18167" y="346398"/>
                  </a:lnTo>
                  <a:lnTo>
                    <a:pt x="18934" y="300147"/>
                  </a:lnTo>
                  <a:lnTo>
                    <a:pt x="12481" y="261155"/>
                  </a:lnTo>
                  <a:lnTo>
                    <a:pt x="10109" y="213786"/>
                  </a:lnTo>
                  <a:lnTo>
                    <a:pt x="9640" y="168720"/>
                  </a:lnTo>
                  <a:lnTo>
                    <a:pt x="16094" y="129244"/>
                  </a:lnTo>
                  <a:lnTo>
                    <a:pt x="18466" y="90872"/>
                  </a:lnTo>
                  <a:lnTo>
                    <a:pt x="21699" y="65072"/>
                  </a:lnTo>
                  <a:lnTo>
                    <a:pt x="33229" y="23003"/>
                  </a:lnTo>
                  <a:lnTo>
                    <a:pt x="41714" y="12037"/>
                  </a:lnTo>
                  <a:lnTo>
                    <a:pt x="47820" y="8172"/>
                  </a:lnTo>
                  <a:lnTo>
                    <a:pt x="54062" y="5396"/>
                  </a:lnTo>
                  <a:lnTo>
                    <a:pt x="60364" y="634"/>
                  </a:lnTo>
                  <a:lnTo>
                    <a:pt x="63526" y="0"/>
                  </a:lnTo>
                  <a:lnTo>
                    <a:pt x="66692" y="635"/>
                  </a:lnTo>
                  <a:lnTo>
                    <a:pt x="73033" y="3104"/>
                  </a:lnTo>
                  <a:lnTo>
                    <a:pt x="82552" y="5553"/>
                  </a:lnTo>
                  <a:lnTo>
                    <a:pt x="98426" y="18260"/>
                  </a:lnTo>
                  <a:lnTo>
                    <a:pt x="117475" y="45073"/>
                  </a:lnTo>
                  <a:lnTo>
                    <a:pt x="121003" y="54957"/>
                  </a:lnTo>
                  <a:lnTo>
                    <a:pt x="123660" y="89086"/>
                  </a:lnTo>
                  <a:lnTo>
                    <a:pt x="116188" y="113318"/>
                  </a:lnTo>
                  <a:lnTo>
                    <a:pt x="104521" y="135664"/>
                  </a:lnTo>
                  <a:lnTo>
                    <a:pt x="82535" y="160493"/>
                  </a:lnTo>
                  <a:lnTo>
                    <a:pt x="55298" y="179691"/>
                  </a:lnTo>
                  <a:lnTo>
                    <a:pt x="45391" y="183226"/>
                  </a:lnTo>
                  <a:lnTo>
                    <a:pt x="39786" y="184169"/>
                  </a:lnTo>
                  <a:lnTo>
                    <a:pt x="36049" y="185856"/>
                  </a:lnTo>
                  <a:lnTo>
                    <a:pt x="33557" y="188039"/>
                  </a:lnTo>
                  <a:lnTo>
                    <a:pt x="28575" y="195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78"/>
          <p:cNvGrpSpPr/>
          <p:nvPr/>
        </p:nvGrpSpPr>
        <p:grpSpPr>
          <a:xfrm>
            <a:off x="3048196" y="1695450"/>
            <a:ext cx="476055" cy="399478"/>
            <a:chOff x="3048196" y="1695450"/>
            <a:chExt cx="476055" cy="399478"/>
          </a:xfrm>
        </p:grpSpPr>
        <p:sp>
          <p:nvSpPr>
            <p:cNvPr id="48" name="SMARTInkShape-275"/>
            <p:cNvSpPr/>
            <p:nvPr>
              <p:custDataLst>
                <p:tags r:id="rId86"/>
              </p:custDataLst>
            </p:nvPr>
          </p:nvSpPr>
          <p:spPr>
            <a:xfrm>
              <a:off x="3391326" y="1933575"/>
              <a:ext cx="132925" cy="28184"/>
            </a:xfrm>
            <a:custGeom>
              <a:avLst/>
              <a:gdLst/>
              <a:ahLst/>
              <a:cxnLst/>
              <a:rect l="0" t="0" r="0" b="0"/>
              <a:pathLst>
                <a:path w="132925" h="28184">
                  <a:moveTo>
                    <a:pt x="18624" y="19050"/>
                  </a:moveTo>
                  <a:lnTo>
                    <a:pt x="18624" y="19050"/>
                  </a:lnTo>
                  <a:lnTo>
                    <a:pt x="0" y="19050"/>
                  </a:lnTo>
                  <a:lnTo>
                    <a:pt x="7813" y="27251"/>
                  </a:lnTo>
                  <a:lnTo>
                    <a:pt x="13774" y="28183"/>
                  </a:lnTo>
                  <a:lnTo>
                    <a:pt x="27300" y="23402"/>
                  </a:lnTo>
                  <a:lnTo>
                    <a:pt x="44288" y="13364"/>
                  </a:lnTo>
                  <a:lnTo>
                    <a:pt x="91783" y="4618"/>
                  </a:lnTo>
                  <a:lnTo>
                    <a:pt x="1329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76"/>
            <p:cNvSpPr/>
            <p:nvPr>
              <p:custDataLst>
                <p:tags r:id="rId87"/>
              </p:custDataLst>
            </p:nvPr>
          </p:nvSpPr>
          <p:spPr>
            <a:xfrm>
              <a:off x="3371884" y="1724588"/>
              <a:ext cx="152367" cy="321760"/>
            </a:xfrm>
            <a:custGeom>
              <a:avLst/>
              <a:gdLst/>
              <a:ahLst/>
              <a:cxnLst/>
              <a:rect l="0" t="0" r="0" b="0"/>
              <a:pathLst>
                <a:path w="152367" h="321760">
                  <a:moveTo>
                    <a:pt x="57116" y="104212"/>
                  </a:moveTo>
                  <a:lnTo>
                    <a:pt x="57116" y="104212"/>
                  </a:lnTo>
                  <a:lnTo>
                    <a:pt x="66607" y="104212"/>
                  </a:lnTo>
                  <a:lnTo>
                    <a:pt x="61574" y="109268"/>
                  </a:lnTo>
                  <a:lnTo>
                    <a:pt x="56275" y="111751"/>
                  </a:lnTo>
                  <a:lnTo>
                    <a:pt x="53380" y="112413"/>
                  </a:lnTo>
                  <a:lnTo>
                    <a:pt x="51450" y="113913"/>
                  </a:lnTo>
                  <a:lnTo>
                    <a:pt x="41384" y="130964"/>
                  </a:lnTo>
                  <a:lnTo>
                    <a:pt x="31606" y="175063"/>
                  </a:lnTo>
                  <a:lnTo>
                    <a:pt x="21181" y="218570"/>
                  </a:lnTo>
                  <a:lnTo>
                    <a:pt x="16835" y="237579"/>
                  </a:lnTo>
                  <a:lnTo>
                    <a:pt x="11667" y="256617"/>
                  </a:lnTo>
                  <a:lnTo>
                    <a:pt x="9548" y="302003"/>
                  </a:lnTo>
                  <a:lnTo>
                    <a:pt x="9529" y="305923"/>
                  </a:lnTo>
                  <a:lnTo>
                    <a:pt x="8458" y="308536"/>
                  </a:lnTo>
                  <a:lnTo>
                    <a:pt x="6686" y="310278"/>
                  </a:lnTo>
                  <a:lnTo>
                    <a:pt x="4446" y="311439"/>
                  </a:lnTo>
                  <a:lnTo>
                    <a:pt x="2953" y="313272"/>
                  </a:lnTo>
                  <a:lnTo>
                    <a:pt x="359" y="321759"/>
                  </a:lnTo>
                  <a:lnTo>
                    <a:pt x="44" y="315381"/>
                  </a:lnTo>
                  <a:lnTo>
                    <a:pt x="0" y="309895"/>
                  </a:lnTo>
                  <a:lnTo>
                    <a:pt x="2803" y="303929"/>
                  </a:lnTo>
                  <a:lnTo>
                    <a:pt x="5033" y="300857"/>
                  </a:lnTo>
                  <a:lnTo>
                    <a:pt x="8170" y="286420"/>
                  </a:lnTo>
                  <a:lnTo>
                    <a:pt x="12262" y="243601"/>
                  </a:lnTo>
                  <a:lnTo>
                    <a:pt x="24672" y="199003"/>
                  </a:lnTo>
                  <a:lnTo>
                    <a:pt x="33088" y="151777"/>
                  </a:lnTo>
                  <a:lnTo>
                    <a:pt x="47772" y="107026"/>
                  </a:lnTo>
                  <a:lnTo>
                    <a:pt x="52963" y="91704"/>
                  </a:lnTo>
                  <a:lnTo>
                    <a:pt x="63297" y="45938"/>
                  </a:lnTo>
                  <a:lnTo>
                    <a:pt x="66708" y="32735"/>
                  </a:lnTo>
                  <a:lnTo>
                    <a:pt x="83059" y="9053"/>
                  </a:lnTo>
                  <a:lnTo>
                    <a:pt x="85170" y="1336"/>
                  </a:lnTo>
                  <a:lnTo>
                    <a:pt x="86403" y="703"/>
                  </a:lnTo>
                  <a:lnTo>
                    <a:pt x="90593" y="0"/>
                  </a:lnTo>
                  <a:lnTo>
                    <a:pt x="92134" y="871"/>
                  </a:lnTo>
                  <a:lnTo>
                    <a:pt x="93161" y="2509"/>
                  </a:lnTo>
                  <a:lnTo>
                    <a:pt x="94607" y="9872"/>
                  </a:lnTo>
                  <a:lnTo>
                    <a:pt x="94810" y="12744"/>
                  </a:lnTo>
                  <a:lnTo>
                    <a:pt x="96004" y="14658"/>
                  </a:lnTo>
                  <a:lnTo>
                    <a:pt x="97858" y="15935"/>
                  </a:lnTo>
                  <a:lnTo>
                    <a:pt x="100152" y="16786"/>
                  </a:lnTo>
                  <a:lnTo>
                    <a:pt x="101682" y="19469"/>
                  </a:lnTo>
                  <a:lnTo>
                    <a:pt x="112822" y="63223"/>
                  </a:lnTo>
                  <a:lnTo>
                    <a:pt x="122824" y="108462"/>
                  </a:lnTo>
                  <a:lnTo>
                    <a:pt x="126422" y="140329"/>
                  </a:lnTo>
                  <a:lnTo>
                    <a:pt x="140250" y="187777"/>
                  </a:lnTo>
                  <a:lnTo>
                    <a:pt x="145436" y="227847"/>
                  </a:lnTo>
                  <a:lnTo>
                    <a:pt x="150997" y="248343"/>
                  </a:lnTo>
                  <a:lnTo>
                    <a:pt x="152366" y="275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77"/>
            <p:cNvSpPr/>
            <p:nvPr>
              <p:custDataLst>
                <p:tags r:id="rId88"/>
              </p:custDataLst>
            </p:nvPr>
          </p:nvSpPr>
          <p:spPr>
            <a:xfrm>
              <a:off x="3048196" y="1695450"/>
              <a:ext cx="133155" cy="399478"/>
            </a:xfrm>
            <a:custGeom>
              <a:avLst/>
              <a:gdLst/>
              <a:ahLst/>
              <a:cxnLst/>
              <a:rect l="0" t="0" r="0" b="0"/>
              <a:pathLst>
                <a:path w="133155" h="399478">
                  <a:moveTo>
                    <a:pt x="114104" y="0"/>
                  </a:moveTo>
                  <a:lnTo>
                    <a:pt x="114104" y="0"/>
                  </a:lnTo>
                  <a:lnTo>
                    <a:pt x="100847" y="0"/>
                  </a:lnTo>
                  <a:lnTo>
                    <a:pt x="98916" y="1058"/>
                  </a:lnTo>
                  <a:lnTo>
                    <a:pt x="97628" y="2822"/>
                  </a:lnTo>
                  <a:lnTo>
                    <a:pt x="95140" y="7604"/>
                  </a:lnTo>
                  <a:lnTo>
                    <a:pt x="90506" y="13258"/>
                  </a:lnTo>
                  <a:lnTo>
                    <a:pt x="84919" y="16476"/>
                  </a:lnTo>
                  <a:lnTo>
                    <a:pt x="81948" y="17334"/>
                  </a:lnTo>
                  <a:lnTo>
                    <a:pt x="75823" y="23932"/>
                  </a:lnTo>
                  <a:lnTo>
                    <a:pt x="47424" y="67390"/>
                  </a:lnTo>
                  <a:lnTo>
                    <a:pt x="28378" y="107660"/>
                  </a:lnTo>
                  <a:lnTo>
                    <a:pt x="13562" y="152780"/>
                  </a:lnTo>
                  <a:lnTo>
                    <a:pt x="4830" y="200075"/>
                  </a:lnTo>
                  <a:lnTo>
                    <a:pt x="797" y="239193"/>
                  </a:lnTo>
                  <a:lnTo>
                    <a:pt x="0" y="280944"/>
                  </a:lnTo>
                  <a:lnTo>
                    <a:pt x="2684" y="306198"/>
                  </a:lnTo>
                  <a:lnTo>
                    <a:pt x="10571" y="345005"/>
                  </a:lnTo>
                  <a:lnTo>
                    <a:pt x="34141" y="376477"/>
                  </a:lnTo>
                  <a:lnTo>
                    <a:pt x="45138" y="386951"/>
                  </a:lnTo>
                  <a:lnTo>
                    <a:pt x="61331" y="395698"/>
                  </a:lnTo>
                  <a:lnTo>
                    <a:pt x="92038" y="399477"/>
                  </a:lnTo>
                  <a:lnTo>
                    <a:pt x="133154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278"/>
          <p:cNvSpPr/>
          <p:nvPr>
            <p:custDataLst>
              <p:tags r:id="rId1"/>
            </p:custDataLst>
          </p:nvPr>
        </p:nvSpPr>
        <p:spPr>
          <a:xfrm>
            <a:off x="3810000" y="1743255"/>
            <a:ext cx="228470" cy="295096"/>
          </a:xfrm>
          <a:custGeom>
            <a:avLst/>
            <a:gdLst/>
            <a:ahLst/>
            <a:cxnLst/>
            <a:rect l="0" t="0" r="0" b="0"/>
            <a:pathLst>
              <a:path w="228470" h="295096">
                <a:moveTo>
                  <a:pt x="0" y="104595"/>
                </a:moveTo>
                <a:lnTo>
                  <a:pt x="0" y="104595"/>
                </a:lnTo>
                <a:lnTo>
                  <a:pt x="0" y="127261"/>
                </a:lnTo>
                <a:lnTo>
                  <a:pt x="2822" y="133366"/>
                </a:lnTo>
                <a:lnTo>
                  <a:pt x="6546" y="139607"/>
                </a:lnTo>
                <a:lnTo>
                  <a:pt x="8642" y="150129"/>
                </a:lnTo>
                <a:lnTo>
                  <a:pt x="10560" y="193430"/>
                </a:lnTo>
                <a:lnTo>
                  <a:pt x="17059" y="211552"/>
                </a:lnTo>
                <a:lnTo>
                  <a:pt x="19035" y="258336"/>
                </a:lnTo>
                <a:lnTo>
                  <a:pt x="19050" y="266041"/>
                </a:lnTo>
                <a:lnTo>
                  <a:pt x="10849" y="258277"/>
                </a:lnTo>
                <a:lnTo>
                  <a:pt x="9559" y="215393"/>
                </a:lnTo>
                <a:lnTo>
                  <a:pt x="9528" y="169639"/>
                </a:lnTo>
                <a:lnTo>
                  <a:pt x="9525" y="122178"/>
                </a:lnTo>
                <a:lnTo>
                  <a:pt x="9525" y="78649"/>
                </a:lnTo>
                <a:lnTo>
                  <a:pt x="10583" y="64489"/>
                </a:lnTo>
                <a:lnTo>
                  <a:pt x="21284" y="21761"/>
                </a:lnTo>
                <a:lnTo>
                  <a:pt x="32191" y="6741"/>
                </a:lnTo>
                <a:lnTo>
                  <a:pt x="38296" y="2896"/>
                </a:lnTo>
                <a:lnTo>
                  <a:pt x="50838" y="428"/>
                </a:lnTo>
                <a:lnTo>
                  <a:pt x="65393" y="0"/>
                </a:lnTo>
                <a:lnTo>
                  <a:pt x="74219" y="2722"/>
                </a:lnTo>
                <a:lnTo>
                  <a:pt x="82728" y="6402"/>
                </a:lnTo>
                <a:lnTo>
                  <a:pt x="98360" y="9531"/>
                </a:lnTo>
                <a:lnTo>
                  <a:pt x="111223" y="17749"/>
                </a:lnTo>
                <a:lnTo>
                  <a:pt x="152592" y="49737"/>
                </a:lnTo>
                <a:lnTo>
                  <a:pt x="176571" y="72951"/>
                </a:lnTo>
                <a:lnTo>
                  <a:pt x="199953" y="114312"/>
                </a:lnTo>
                <a:lnTo>
                  <a:pt x="214832" y="145895"/>
                </a:lnTo>
                <a:lnTo>
                  <a:pt x="226366" y="190322"/>
                </a:lnTo>
                <a:lnTo>
                  <a:pt x="228469" y="226569"/>
                </a:lnTo>
                <a:lnTo>
                  <a:pt x="219334" y="272521"/>
                </a:lnTo>
                <a:lnTo>
                  <a:pt x="219075" y="29509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SMARTInkShape-Group80"/>
          <p:cNvGrpSpPr/>
          <p:nvPr/>
        </p:nvGrpSpPr>
        <p:grpSpPr>
          <a:xfrm>
            <a:off x="4381907" y="1676527"/>
            <a:ext cx="351050" cy="457074"/>
            <a:chOff x="4381907" y="1676527"/>
            <a:chExt cx="351050" cy="457074"/>
          </a:xfrm>
        </p:grpSpPr>
        <p:sp>
          <p:nvSpPr>
            <p:cNvPr id="53" name="SMARTInkShape-279"/>
            <p:cNvSpPr/>
            <p:nvPr>
              <p:custDataLst>
                <p:tags r:id="rId83"/>
              </p:custDataLst>
            </p:nvPr>
          </p:nvSpPr>
          <p:spPr>
            <a:xfrm>
              <a:off x="4657725" y="1676527"/>
              <a:ext cx="75232" cy="371349"/>
            </a:xfrm>
            <a:custGeom>
              <a:avLst/>
              <a:gdLst/>
              <a:ahLst/>
              <a:cxnLst/>
              <a:rect l="0" t="0" r="0" b="0"/>
              <a:pathLst>
                <a:path w="75232" h="371349">
                  <a:moveTo>
                    <a:pt x="19050" y="18923"/>
                  </a:moveTo>
                  <a:lnTo>
                    <a:pt x="19050" y="18923"/>
                  </a:lnTo>
                  <a:lnTo>
                    <a:pt x="19050" y="13867"/>
                  </a:lnTo>
                  <a:lnTo>
                    <a:pt x="20108" y="12377"/>
                  </a:lnTo>
                  <a:lnTo>
                    <a:pt x="21872" y="11384"/>
                  </a:lnTo>
                  <a:lnTo>
                    <a:pt x="24107" y="10722"/>
                  </a:lnTo>
                  <a:lnTo>
                    <a:pt x="37592" y="300"/>
                  </a:lnTo>
                  <a:lnTo>
                    <a:pt x="32893" y="0"/>
                  </a:lnTo>
                  <a:lnTo>
                    <a:pt x="31454" y="1016"/>
                  </a:lnTo>
                  <a:lnTo>
                    <a:pt x="29854" y="4967"/>
                  </a:lnTo>
                  <a:lnTo>
                    <a:pt x="30486" y="7502"/>
                  </a:lnTo>
                  <a:lnTo>
                    <a:pt x="35373" y="17185"/>
                  </a:lnTo>
                  <a:lnTo>
                    <a:pt x="38350" y="31931"/>
                  </a:lnTo>
                  <a:lnTo>
                    <a:pt x="53217" y="67747"/>
                  </a:lnTo>
                  <a:lnTo>
                    <a:pt x="63351" y="115254"/>
                  </a:lnTo>
                  <a:lnTo>
                    <a:pt x="71294" y="156884"/>
                  </a:lnTo>
                  <a:lnTo>
                    <a:pt x="75231" y="197830"/>
                  </a:lnTo>
                  <a:lnTo>
                    <a:pt x="73186" y="237589"/>
                  </a:lnTo>
                  <a:lnTo>
                    <a:pt x="59928" y="279023"/>
                  </a:lnTo>
                  <a:lnTo>
                    <a:pt x="44398" y="319052"/>
                  </a:lnTo>
                  <a:lnTo>
                    <a:pt x="24135" y="351140"/>
                  </a:lnTo>
                  <a:lnTo>
                    <a:pt x="0" y="37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80"/>
            <p:cNvSpPr/>
            <p:nvPr>
              <p:custDataLst>
                <p:tags r:id="rId84"/>
              </p:custDataLst>
            </p:nvPr>
          </p:nvSpPr>
          <p:spPr>
            <a:xfrm>
              <a:off x="4381907" y="1705009"/>
              <a:ext cx="199616" cy="428592"/>
            </a:xfrm>
            <a:custGeom>
              <a:avLst/>
              <a:gdLst/>
              <a:ahLst/>
              <a:cxnLst/>
              <a:rect l="0" t="0" r="0" b="0"/>
              <a:pathLst>
                <a:path w="199616" h="428592">
                  <a:moveTo>
                    <a:pt x="190093" y="9491"/>
                  </a:moveTo>
                  <a:lnTo>
                    <a:pt x="190093" y="9491"/>
                  </a:lnTo>
                  <a:lnTo>
                    <a:pt x="198294" y="9491"/>
                  </a:lnTo>
                  <a:lnTo>
                    <a:pt x="198735" y="8433"/>
                  </a:lnTo>
                  <a:lnTo>
                    <a:pt x="199615" y="0"/>
                  </a:lnTo>
                  <a:lnTo>
                    <a:pt x="185429" y="14156"/>
                  </a:lnTo>
                  <a:lnTo>
                    <a:pt x="182728" y="19678"/>
                  </a:lnTo>
                  <a:lnTo>
                    <a:pt x="182008" y="22632"/>
                  </a:lnTo>
                  <a:lnTo>
                    <a:pt x="175938" y="31847"/>
                  </a:lnTo>
                  <a:lnTo>
                    <a:pt x="139648" y="74484"/>
                  </a:lnTo>
                  <a:lnTo>
                    <a:pt x="115217" y="119423"/>
                  </a:lnTo>
                  <a:lnTo>
                    <a:pt x="92613" y="162570"/>
                  </a:lnTo>
                  <a:lnTo>
                    <a:pt x="69346" y="203059"/>
                  </a:lnTo>
                  <a:lnTo>
                    <a:pt x="54715" y="229475"/>
                  </a:lnTo>
                  <a:lnTo>
                    <a:pt x="43149" y="276311"/>
                  </a:lnTo>
                  <a:lnTo>
                    <a:pt x="28050" y="321009"/>
                  </a:lnTo>
                  <a:lnTo>
                    <a:pt x="13336" y="361743"/>
                  </a:lnTo>
                  <a:lnTo>
                    <a:pt x="6543" y="406523"/>
                  </a:lnTo>
                  <a:lnTo>
                    <a:pt x="2682" y="414550"/>
                  </a:lnTo>
                  <a:lnTo>
                    <a:pt x="0" y="426533"/>
                  </a:lnTo>
                  <a:lnTo>
                    <a:pt x="922" y="427219"/>
                  </a:lnTo>
                  <a:lnTo>
                    <a:pt x="9118" y="428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81"/>
            <p:cNvSpPr/>
            <p:nvPr>
              <p:custDataLst>
                <p:tags r:id="rId85"/>
              </p:custDataLst>
            </p:nvPr>
          </p:nvSpPr>
          <p:spPr>
            <a:xfrm>
              <a:off x="4391466" y="1771650"/>
              <a:ext cx="141768" cy="214642"/>
            </a:xfrm>
            <a:custGeom>
              <a:avLst/>
              <a:gdLst/>
              <a:ahLst/>
              <a:cxnLst/>
              <a:rect l="0" t="0" r="0" b="0"/>
              <a:pathLst>
                <a:path w="141768" h="214642">
                  <a:moveTo>
                    <a:pt x="104334" y="47625"/>
                  </a:moveTo>
                  <a:lnTo>
                    <a:pt x="104334" y="47625"/>
                  </a:lnTo>
                  <a:lnTo>
                    <a:pt x="96133" y="39424"/>
                  </a:lnTo>
                  <a:lnTo>
                    <a:pt x="86724" y="38216"/>
                  </a:lnTo>
                  <a:lnTo>
                    <a:pt x="80654" y="38134"/>
                  </a:lnTo>
                  <a:lnTo>
                    <a:pt x="75112" y="40938"/>
                  </a:lnTo>
                  <a:lnTo>
                    <a:pt x="69121" y="44653"/>
                  </a:lnTo>
                  <a:lnTo>
                    <a:pt x="59799" y="47803"/>
                  </a:lnTo>
                  <a:lnTo>
                    <a:pt x="15434" y="88911"/>
                  </a:lnTo>
                  <a:lnTo>
                    <a:pt x="11906" y="98077"/>
                  </a:lnTo>
                  <a:lnTo>
                    <a:pt x="221" y="144935"/>
                  </a:lnTo>
                  <a:lnTo>
                    <a:pt x="0" y="150598"/>
                  </a:lnTo>
                  <a:lnTo>
                    <a:pt x="2577" y="159713"/>
                  </a:lnTo>
                  <a:lnTo>
                    <a:pt x="6192" y="168350"/>
                  </a:lnTo>
                  <a:lnTo>
                    <a:pt x="9285" y="184055"/>
                  </a:lnTo>
                  <a:lnTo>
                    <a:pt x="13760" y="192222"/>
                  </a:lnTo>
                  <a:lnTo>
                    <a:pt x="34585" y="207541"/>
                  </a:lnTo>
                  <a:lnTo>
                    <a:pt x="46861" y="214011"/>
                  </a:lnTo>
                  <a:lnTo>
                    <a:pt x="51202" y="214641"/>
                  </a:lnTo>
                  <a:lnTo>
                    <a:pt x="78925" y="209078"/>
                  </a:lnTo>
                  <a:lnTo>
                    <a:pt x="111687" y="190287"/>
                  </a:lnTo>
                  <a:lnTo>
                    <a:pt x="126130" y="177758"/>
                  </a:lnTo>
                  <a:lnTo>
                    <a:pt x="129896" y="168609"/>
                  </a:lnTo>
                  <a:lnTo>
                    <a:pt x="141767" y="121765"/>
                  </a:lnTo>
                  <a:lnTo>
                    <a:pt x="141288" y="91804"/>
                  </a:lnTo>
                  <a:lnTo>
                    <a:pt x="130670" y="50431"/>
                  </a:lnTo>
                  <a:lnTo>
                    <a:pt x="126623" y="42522"/>
                  </a:lnTo>
                  <a:lnTo>
                    <a:pt x="123285" y="32120"/>
                  </a:lnTo>
                  <a:lnTo>
                    <a:pt x="117122" y="22334"/>
                  </a:lnTo>
                  <a:lnTo>
                    <a:pt x="114288" y="11421"/>
                  </a:lnTo>
                  <a:lnTo>
                    <a:pt x="105696" y="1490"/>
                  </a:lnTo>
                  <a:lnTo>
                    <a:pt x="106300" y="994"/>
                  </a:lnTo>
                  <a:lnTo>
                    <a:pt x="113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81"/>
          <p:cNvGrpSpPr/>
          <p:nvPr/>
        </p:nvGrpSpPr>
        <p:grpSpPr>
          <a:xfrm>
            <a:off x="5105400" y="1905000"/>
            <a:ext cx="190501" cy="122464"/>
            <a:chOff x="5105400" y="1905000"/>
            <a:chExt cx="190501" cy="122464"/>
          </a:xfrm>
        </p:grpSpPr>
        <p:sp>
          <p:nvSpPr>
            <p:cNvPr id="57" name="SMARTInkShape-282"/>
            <p:cNvSpPr/>
            <p:nvPr>
              <p:custDataLst>
                <p:tags r:id="rId81"/>
              </p:custDataLst>
            </p:nvPr>
          </p:nvSpPr>
          <p:spPr>
            <a:xfrm>
              <a:off x="5153175" y="2000250"/>
              <a:ext cx="142726" cy="27214"/>
            </a:xfrm>
            <a:custGeom>
              <a:avLst/>
              <a:gdLst/>
              <a:ahLst/>
              <a:cxnLst/>
              <a:rect l="0" t="0" r="0" b="0"/>
              <a:pathLst>
                <a:path w="142726" h="27214">
                  <a:moveTo>
                    <a:pt x="18900" y="0"/>
                  </a:moveTo>
                  <a:lnTo>
                    <a:pt x="18900" y="0"/>
                  </a:lnTo>
                  <a:lnTo>
                    <a:pt x="13844" y="5056"/>
                  </a:lnTo>
                  <a:lnTo>
                    <a:pt x="8539" y="7539"/>
                  </a:lnTo>
                  <a:lnTo>
                    <a:pt x="5643" y="8201"/>
                  </a:lnTo>
                  <a:lnTo>
                    <a:pt x="3712" y="9701"/>
                  </a:lnTo>
                  <a:lnTo>
                    <a:pt x="0" y="18623"/>
                  </a:lnTo>
                  <a:lnTo>
                    <a:pt x="4952" y="23980"/>
                  </a:lnTo>
                  <a:lnTo>
                    <a:pt x="13053" y="26533"/>
                  </a:lnTo>
                  <a:lnTo>
                    <a:pt x="18178" y="27213"/>
                  </a:lnTo>
                  <a:lnTo>
                    <a:pt x="26693" y="25147"/>
                  </a:lnTo>
                  <a:lnTo>
                    <a:pt x="35063" y="21760"/>
                  </a:lnTo>
                  <a:lnTo>
                    <a:pt x="77608" y="12742"/>
                  </a:lnTo>
                  <a:lnTo>
                    <a:pt x="123880" y="4892"/>
                  </a:lnTo>
                  <a:lnTo>
                    <a:pt x="142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83"/>
            <p:cNvSpPr/>
            <p:nvPr>
              <p:custDataLst>
                <p:tags r:id="rId82"/>
              </p:custDataLst>
            </p:nvPr>
          </p:nvSpPr>
          <p:spPr>
            <a:xfrm>
              <a:off x="5105400" y="1905000"/>
              <a:ext cx="161926" cy="19051"/>
            </a:xfrm>
            <a:custGeom>
              <a:avLst/>
              <a:gdLst/>
              <a:ahLst/>
              <a:cxnLst/>
              <a:rect l="0" t="0" r="0" b="0"/>
              <a:pathLst>
                <a:path w="161926" h="19051">
                  <a:moveTo>
                    <a:pt x="0" y="19050"/>
                  </a:moveTo>
                  <a:lnTo>
                    <a:pt x="0" y="19050"/>
                  </a:lnTo>
                  <a:lnTo>
                    <a:pt x="40106" y="19050"/>
                  </a:lnTo>
                  <a:lnTo>
                    <a:pt x="85928" y="10113"/>
                  </a:lnTo>
                  <a:lnTo>
                    <a:pt x="117501" y="854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2"/>
          <p:cNvGrpSpPr/>
          <p:nvPr/>
        </p:nvGrpSpPr>
        <p:grpSpPr>
          <a:xfrm>
            <a:off x="5695950" y="1686381"/>
            <a:ext cx="257176" cy="390010"/>
            <a:chOff x="5695950" y="1686381"/>
            <a:chExt cx="257176" cy="390010"/>
          </a:xfrm>
        </p:grpSpPr>
        <p:sp>
          <p:nvSpPr>
            <p:cNvPr id="60" name="SMARTInkShape-284"/>
            <p:cNvSpPr/>
            <p:nvPr>
              <p:custDataLst>
                <p:tags r:id="rId79"/>
              </p:custDataLst>
            </p:nvPr>
          </p:nvSpPr>
          <p:spPr>
            <a:xfrm>
              <a:off x="5810250" y="1866900"/>
              <a:ext cx="142876" cy="180811"/>
            </a:xfrm>
            <a:custGeom>
              <a:avLst/>
              <a:gdLst/>
              <a:ahLst/>
              <a:cxnLst/>
              <a:rect l="0" t="0" r="0" b="0"/>
              <a:pathLst>
                <a:path w="142876" h="180811">
                  <a:moveTo>
                    <a:pt x="0" y="57150"/>
                  </a:moveTo>
                  <a:lnTo>
                    <a:pt x="0" y="57150"/>
                  </a:lnTo>
                  <a:lnTo>
                    <a:pt x="14189" y="57150"/>
                  </a:lnTo>
                  <a:lnTo>
                    <a:pt x="19712" y="59972"/>
                  </a:lnTo>
                  <a:lnTo>
                    <a:pt x="25693" y="63696"/>
                  </a:lnTo>
                  <a:lnTo>
                    <a:pt x="31881" y="65351"/>
                  </a:lnTo>
                  <a:lnTo>
                    <a:pt x="33953" y="66851"/>
                  </a:lnTo>
                  <a:lnTo>
                    <a:pt x="35336" y="68909"/>
                  </a:lnTo>
                  <a:lnTo>
                    <a:pt x="45340" y="89390"/>
                  </a:lnTo>
                  <a:lnTo>
                    <a:pt x="53180" y="100805"/>
                  </a:lnTo>
                  <a:lnTo>
                    <a:pt x="55386" y="107596"/>
                  </a:lnTo>
                  <a:lnTo>
                    <a:pt x="57130" y="152222"/>
                  </a:lnTo>
                  <a:lnTo>
                    <a:pt x="57136" y="155456"/>
                  </a:lnTo>
                  <a:lnTo>
                    <a:pt x="54322" y="161872"/>
                  </a:lnTo>
                  <a:lnTo>
                    <a:pt x="50602" y="168252"/>
                  </a:lnTo>
                  <a:lnTo>
                    <a:pt x="47741" y="180417"/>
                  </a:lnTo>
                  <a:lnTo>
                    <a:pt x="42602" y="180810"/>
                  </a:lnTo>
                  <a:lnTo>
                    <a:pt x="41101" y="179806"/>
                  </a:lnTo>
                  <a:lnTo>
                    <a:pt x="40101" y="178079"/>
                  </a:lnTo>
                  <a:lnTo>
                    <a:pt x="38693" y="170592"/>
                  </a:lnTo>
                  <a:lnTo>
                    <a:pt x="38217" y="158580"/>
                  </a:lnTo>
                  <a:lnTo>
                    <a:pt x="49863" y="114046"/>
                  </a:lnTo>
                  <a:lnTo>
                    <a:pt x="64853" y="82516"/>
                  </a:lnTo>
                  <a:lnTo>
                    <a:pt x="97501" y="38098"/>
                  </a:lnTo>
                  <a:lnTo>
                    <a:pt x="114968" y="21872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85"/>
            <p:cNvSpPr/>
            <p:nvPr>
              <p:custDataLst>
                <p:tags r:id="rId80"/>
              </p:custDataLst>
            </p:nvPr>
          </p:nvSpPr>
          <p:spPr>
            <a:xfrm>
              <a:off x="5695950" y="1686381"/>
              <a:ext cx="133188" cy="390010"/>
            </a:xfrm>
            <a:custGeom>
              <a:avLst/>
              <a:gdLst/>
              <a:ahLst/>
              <a:cxnLst/>
              <a:rect l="0" t="0" r="0" b="0"/>
              <a:pathLst>
                <a:path w="133188" h="390010">
                  <a:moveTo>
                    <a:pt x="9525" y="180519"/>
                  </a:moveTo>
                  <a:lnTo>
                    <a:pt x="9525" y="180519"/>
                  </a:lnTo>
                  <a:lnTo>
                    <a:pt x="9525" y="172318"/>
                  </a:lnTo>
                  <a:lnTo>
                    <a:pt x="9525" y="176443"/>
                  </a:lnTo>
                  <a:lnTo>
                    <a:pt x="8467" y="176743"/>
                  </a:lnTo>
                  <a:lnTo>
                    <a:pt x="4469" y="174255"/>
                  </a:lnTo>
                  <a:lnTo>
                    <a:pt x="2980" y="174226"/>
                  </a:lnTo>
                  <a:lnTo>
                    <a:pt x="1986" y="175266"/>
                  </a:lnTo>
                  <a:lnTo>
                    <a:pt x="883" y="179243"/>
                  </a:lnTo>
                  <a:lnTo>
                    <a:pt x="10" y="217347"/>
                  </a:lnTo>
                  <a:lnTo>
                    <a:pt x="2827" y="226168"/>
                  </a:lnTo>
                  <a:lnTo>
                    <a:pt x="6548" y="234674"/>
                  </a:lnTo>
                  <a:lnTo>
                    <a:pt x="9350" y="280682"/>
                  </a:lnTo>
                  <a:lnTo>
                    <a:pt x="10506" y="290653"/>
                  </a:lnTo>
                  <a:lnTo>
                    <a:pt x="17716" y="320507"/>
                  </a:lnTo>
                  <a:lnTo>
                    <a:pt x="18998" y="363491"/>
                  </a:lnTo>
                  <a:lnTo>
                    <a:pt x="19050" y="390009"/>
                  </a:lnTo>
                  <a:lnTo>
                    <a:pt x="19050" y="348311"/>
                  </a:lnTo>
                  <a:lnTo>
                    <a:pt x="19050" y="303047"/>
                  </a:lnTo>
                  <a:lnTo>
                    <a:pt x="21872" y="265988"/>
                  </a:lnTo>
                  <a:lnTo>
                    <a:pt x="27251" y="223037"/>
                  </a:lnTo>
                  <a:lnTo>
                    <a:pt x="28313" y="180333"/>
                  </a:lnTo>
                  <a:lnTo>
                    <a:pt x="28523" y="135052"/>
                  </a:lnTo>
                  <a:lnTo>
                    <a:pt x="31382" y="104958"/>
                  </a:lnTo>
                  <a:lnTo>
                    <a:pt x="45049" y="57586"/>
                  </a:lnTo>
                  <a:lnTo>
                    <a:pt x="49684" y="37909"/>
                  </a:lnTo>
                  <a:lnTo>
                    <a:pt x="57226" y="14592"/>
                  </a:lnTo>
                  <a:lnTo>
                    <a:pt x="59317" y="12751"/>
                  </a:lnTo>
                  <a:lnTo>
                    <a:pt x="67317" y="7338"/>
                  </a:lnTo>
                  <a:lnTo>
                    <a:pt x="70278" y="4740"/>
                  </a:lnTo>
                  <a:lnTo>
                    <a:pt x="79212" y="1853"/>
                  </a:lnTo>
                  <a:lnTo>
                    <a:pt x="97138" y="0"/>
                  </a:lnTo>
                  <a:lnTo>
                    <a:pt x="99683" y="907"/>
                  </a:lnTo>
                  <a:lnTo>
                    <a:pt x="101381" y="2569"/>
                  </a:lnTo>
                  <a:lnTo>
                    <a:pt x="106591" y="9965"/>
                  </a:lnTo>
                  <a:lnTo>
                    <a:pt x="129187" y="34504"/>
                  </a:lnTo>
                  <a:lnTo>
                    <a:pt x="131500" y="40835"/>
                  </a:lnTo>
                  <a:lnTo>
                    <a:pt x="133187" y="68071"/>
                  </a:lnTo>
                  <a:lnTo>
                    <a:pt x="128245" y="83584"/>
                  </a:lnTo>
                  <a:lnTo>
                    <a:pt x="117094" y="100184"/>
                  </a:lnTo>
                  <a:lnTo>
                    <a:pt x="79189" y="138336"/>
                  </a:lnTo>
                  <a:lnTo>
                    <a:pt x="50701" y="157156"/>
                  </a:lnTo>
                  <a:lnTo>
                    <a:pt x="30750" y="163439"/>
                  </a:lnTo>
                  <a:lnTo>
                    <a:pt x="9716" y="177870"/>
                  </a:lnTo>
                  <a:lnTo>
                    <a:pt x="0" y="180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83"/>
          <p:cNvGrpSpPr/>
          <p:nvPr/>
        </p:nvGrpSpPr>
        <p:grpSpPr>
          <a:xfrm>
            <a:off x="6210544" y="1714500"/>
            <a:ext cx="561732" cy="371476"/>
            <a:chOff x="6210544" y="1714500"/>
            <a:chExt cx="561732" cy="371476"/>
          </a:xfrm>
        </p:grpSpPr>
        <p:sp>
          <p:nvSpPr>
            <p:cNvPr id="63" name="SMARTInkShape-286"/>
            <p:cNvSpPr/>
            <p:nvPr>
              <p:custDataLst>
                <p:tags r:id="rId74"/>
              </p:custDataLst>
            </p:nvPr>
          </p:nvSpPr>
          <p:spPr>
            <a:xfrm>
              <a:off x="6743700" y="19812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87"/>
            <p:cNvSpPr/>
            <p:nvPr>
              <p:custDataLst>
                <p:tags r:id="rId75"/>
              </p:custDataLst>
            </p:nvPr>
          </p:nvSpPr>
          <p:spPr>
            <a:xfrm>
              <a:off x="6619875" y="1714500"/>
              <a:ext cx="57088" cy="323851"/>
            </a:xfrm>
            <a:custGeom>
              <a:avLst/>
              <a:gdLst/>
              <a:ahLst/>
              <a:cxnLst/>
              <a:rect l="0" t="0" r="0" b="0"/>
              <a:pathLst>
                <a:path w="57088" h="32385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822" y="10361"/>
                  </a:lnTo>
                  <a:lnTo>
                    <a:pt x="5056" y="13258"/>
                  </a:lnTo>
                  <a:lnTo>
                    <a:pt x="10361" y="16476"/>
                  </a:lnTo>
                  <a:lnTo>
                    <a:pt x="13257" y="17334"/>
                  </a:lnTo>
                  <a:lnTo>
                    <a:pt x="15188" y="20022"/>
                  </a:lnTo>
                  <a:lnTo>
                    <a:pt x="23598" y="45414"/>
                  </a:lnTo>
                  <a:lnTo>
                    <a:pt x="42997" y="76327"/>
                  </a:lnTo>
                  <a:lnTo>
                    <a:pt x="53562" y="115571"/>
                  </a:lnTo>
                  <a:lnTo>
                    <a:pt x="56677" y="157036"/>
                  </a:lnTo>
                  <a:lnTo>
                    <a:pt x="57087" y="200636"/>
                  </a:lnTo>
                  <a:lnTo>
                    <a:pt x="54309" y="228781"/>
                  </a:lnTo>
                  <a:lnTo>
                    <a:pt x="39843" y="275191"/>
                  </a:lnTo>
                  <a:lnTo>
                    <a:pt x="95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88"/>
            <p:cNvSpPr/>
            <p:nvPr>
              <p:custDataLst>
                <p:tags r:id="rId76"/>
              </p:custDataLst>
            </p:nvPr>
          </p:nvSpPr>
          <p:spPr>
            <a:xfrm>
              <a:off x="6372344" y="1933575"/>
              <a:ext cx="104657" cy="47626"/>
            </a:xfrm>
            <a:custGeom>
              <a:avLst/>
              <a:gdLst/>
              <a:ahLst/>
              <a:cxnLst/>
              <a:rect l="0" t="0" r="0" b="0"/>
              <a:pathLst>
                <a:path w="104657" h="47626">
                  <a:moveTo>
                    <a:pt x="18931" y="47625"/>
                  </a:moveTo>
                  <a:lnTo>
                    <a:pt x="18931" y="47625"/>
                  </a:lnTo>
                  <a:lnTo>
                    <a:pt x="10730" y="47625"/>
                  </a:lnTo>
                  <a:lnTo>
                    <a:pt x="10289" y="46567"/>
                  </a:lnTo>
                  <a:lnTo>
                    <a:pt x="9799" y="42569"/>
                  </a:lnTo>
                  <a:lnTo>
                    <a:pt x="8610" y="41079"/>
                  </a:lnTo>
                  <a:lnTo>
                    <a:pt x="1239" y="38492"/>
                  </a:lnTo>
                  <a:lnTo>
                    <a:pt x="485" y="35452"/>
                  </a:lnTo>
                  <a:lnTo>
                    <a:pt x="0" y="29933"/>
                  </a:lnTo>
                  <a:lnTo>
                    <a:pt x="1019" y="29481"/>
                  </a:lnTo>
                  <a:lnTo>
                    <a:pt x="4973" y="28977"/>
                  </a:lnTo>
                  <a:lnTo>
                    <a:pt x="6450" y="27785"/>
                  </a:lnTo>
                  <a:lnTo>
                    <a:pt x="8093" y="23638"/>
                  </a:lnTo>
                  <a:lnTo>
                    <a:pt x="9589" y="22108"/>
                  </a:lnTo>
                  <a:lnTo>
                    <a:pt x="14074" y="20409"/>
                  </a:lnTo>
                  <a:lnTo>
                    <a:pt x="39013" y="16407"/>
                  </a:lnTo>
                  <a:lnTo>
                    <a:pt x="57338" y="11564"/>
                  </a:lnTo>
                  <a:lnTo>
                    <a:pt x="76172" y="7307"/>
                  </a:lnTo>
                  <a:lnTo>
                    <a:pt x="104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89"/>
            <p:cNvSpPr/>
            <p:nvPr>
              <p:custDataLst>
                <p:tags r:id="rId77"/>
              </p:custDataLst>
            </p:nvPr>
          </p:nvSpPr>
          <p:spPr>
            <a:xfrm>
              <a:off x="6334529" y="1745137"/>
              <a:ext cx="142472" cy="336398"/>
            </a:xfrm>
            <a:custGeom>
              <a:avLst/>
              <a:gdLst/>
              <a:ahLst/>
              <a:cxnLst/>
              <a:rect l="0" t="0" r="0" b="0"/>
              <a:pathLst>
                <a:path w="142472" h="336398">
                  <a:moveTo>
                    <a:pt x="104371" y="121763"/>
                  </a:moveTo>
                  <a:lnTo>
                    <a:pt x="104371" y="121763"/>
                  </a:lnTo>
                  <a:lnTo>
                    <a:pt x="99315" y="121763"/>
                  </a:lnTo>
                  <a:lnTo>
                    <a:pt x="97826" y="122821"/>
                  </a:lnTo>
                  <a:lnTo>
                    <a:pt x="96832" y="124585"/>
                  </a:lnTo>
                  <a:lnTo>
                    <a:pt x="96170" y="126819"/>
                  </a:lnTo>
                  <a:lnTo>
                    <a:pt x="94670" y="128309"/>
                  </a:lnTo>
                  <a:lnTo>
                    <a:pt x="90182" y="129964"/>
                  </a:lnTo>
                  <a:lnTo>
                    <a:pt x="84659" y="136344"/>
                  </a:lnTo>
                  <a:lnTo>
                    <a:pt x="56729" y="179633"/>
                  </a:lnTo>
                  <a:lnTo>
                    <a:pt x="34520" y="223405"/>
                  </a:lnTo>
                  <a:lnTo>
                    <a:pt x="22879" y="248771"/>
                  </a:lnTo>
                  <a:lnTo>
                    <a:pt x="11355" y="293214"/>
                  </a:lnTo>
                  <a:lnTo>
                    <a:pt x="8357" y="317359"/>
                  </a:lnTo>
                  <a:lnTo>
                    <a:pt x="504" y="331007"/>
                  </a:lnTo>
                  <a:lnTo>
                    <a:pt x="0" y="335763"/>
                  </a:lnTo>
                  <a:lnTo>
                    <a:pt x="923" y="336397"/>
                  </a:lnTo>
                  <a:lnTo>
                    <a:pt x="2599" y="335760"/>
                  </a:lnTo>
                  <a:lnTo>
                    <a:pt x="13795" y="326517"/>
                  </a:lnTo>
                  <a:lnTo>
                    <a:pt x="16490" y="321067"/>
                  </a:lnTo>
                  <a:lnTo>
                    <a:pt x="34808" y="273567"/>
                  </a:lnTo>
                  <a:lnTo>
                    <a:pt x="43073" y="250586"/>
                  </a:lnTo>
                  <a:lnTo>
                    <a:pt x="49224" y="208789"/>
                  </a:lnTo>
                  <a:lnTo>
                    <a:pt x="60162" y="179298"/>
                  </a:lnTo>
                  <a:lnTo>
                    <a:pt x="77764" y="135833"/>
                  </a:lnTo>
                  <a:lnTo>
                    <a:pt x="91433" y="94086"/>
                  </a:lnTo>
                  <a:lnTo>
                    <a:pt x="107515" y="50738"/>
                  </a:lnTo>
                  <a:lnTo>
                    <a:pt x="127919" y="4897"/>
                  </a:lnTo>
                  <a:lnTo>
                    <a:pt x="131457" y="0"/>
                  </a:lnTo>
                  <a:lnTo>
                    <a:pt x="133011" y="371"/>
                  </a:lnTo>
                  <a:lnTo>
                    <a:pt x="137561" y="3605"/>
                  </a:lnTo>
                  <a:lnTo>
                    <a:pt x="140289" y="8571"/>
                  </a:lnTo>
                  <a:lnTo>
                    <a:pt x="142279" y="26610"/>
                  </a:lnTo>
                  <a:lnTo>
                    <a:pt x="142460" y="67058"/>
                  </a:lnTo>
                  <a:lnTo>
                    <a:pt x="142471" y="113776"/>
                  </a:lnTo>
                  <a:lnTo>
                    <a:pt x="142471" y="157244"/>
                  </a:lnTo>
                  <a:lnTo>
                    <a:pt x="142471" y="197814"/>
                  </a:lnTo>
                  <a:lnTo>
                    <a:pt x="142471" y="245393"/>
                  </a:lnTo>
                  <a:lnTo>
                    <a:pt x="142471" y="283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90"/>
            <p:cNvSpPr/>
            <p:nvPr>
              <p:custDataLst>
                <p:tags r:id="rId78"/>
              </p:custDataLst>
            </p:nvPr>
          </p:nvSpPr>
          <p:spPr>
            <a:xfrm>
              <a:off x="6210544" y="1752600"/>
              <a:ext cx="114057" cy="333376"/>
            </a:xfrm>
            <a:custGeom>
              <a:avLst/>
              <a:gdLst/>
              <a:ahLst/>
              <a:cxnLst/>
              <a:rect l="0" t="0" r="0" b="0"/>
              <a:pathLst>
                <a:path w="114057" h="333376">
                  <a:moveTo>
                    <a:pt x="114056" y="0"/>
                  </a:moveTo>
                  <a:lnTo>
                    <a:pt x="114056" y="0"/>
                  </a:lnTo>
                  <a:lnTo>
                    <a:pt x="91308" y="0"/>
                  </a:lnTo>
                  <a:lnTo>
                    <a:pt x="85248" y="2822"/>
                  </a:lnTo>
                  <a:lnTo>
                    <a:pt x="82151" y="5056"/>
                  </a:lnTo>
                  <a:lnTo>
                    <a:pt x="80086" y="8662"/>
                  </a:lnTo>
                  <a:lnTo>
                    <a:pt x="62859" y="54189"/>
                  </a:lnTo>
                  <a:lnTo>
                    <a:pt x="35970" y="97150"/>
                  </a:lnTo>
                  <a:lnTo>
                    <a:pt x="26515" y="143125"/>
                  </a:lnTo>
                  <a:lnTo>
                    <a:pt x="12217" y="190533"/>
                  </a:lnTo>
                  <a:lnTo>
                    <a:pt x="1606" y="233073"/>
                  </a:lnTo>
                  <a:lnTo>
                    <a:pt x="0" y="273992"/>
                  </a:lnTo>
                  <a:lnTo>
                    <a:pt x="923" y="287932"/>
                  </a:lnTo>
                  <a:lnTo>
                    <a:pt x="7392" y="306623"/>
                  </a:lnTo>
                  <a:lnTo>
                    <a:pt x="28331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84"/>
          <p:cNvGrpSpPr/>
          <p:nvPr/>
        </p:nvGrpSpPr>
        <p:grpSpPr>
          <a:xfrm>
            <a:off x="7000875" y="1629387"/>
            <a:ext cx="999733" cy="418489"/>
            <a:chOff x="7000875" y="1629387"/>
            <a:chExt cx="999733" cy="418489"/>
          </a:xfrm>
        </p:grpSpPr>
        <p:sp>
          <p:nvSpPr>
            <p:cNvPr id="69" name="SMARTInkShape-291"/>
            <p:cNvSpPr/>
            <p:nvPr>
              <p:custDataLst>
                <p:tags r:id="rId68"/>
              </p:custDataLst>
            </p:nvPr>
          </p:nvSpPr>
          <p:spPr>
            <a:xfrm>
              <a:off x="7877175" y="1676400"/>
              <a:ext cx="123433" cy="371476"/>
            </a:xfrm>
            <a:custGeom>
              <a:avLst/>
              <a:gdLst/>
              <a:ahLst/>
              <a:cxnLst/>
              <a:rect l="0" t="0" r="0" b="0"/>
              <a:pathLst>
                <a:path w="123433" h="371476">
                  <a:moveTo>
                    <a:pt x="114300" y="0"/>
                  </a:moveTo>
                  <a:lnTo>
                    <a:pt x="114300" y="0"/>
                  </a:lnTo>
                  <a:lnTo>
                    <a:pt x="122500" y="8201"/>
                  </a:lnTo>
                  <a:lnTo>
                    <a:pt x="123432" y="19246"/>
                  </a:lnTo>
                  <a:lnTo>
                    <a:pt x="114873" y="66807"/>
                  </a:lnTo>
                  <a:lnTo>
                    <a:pt x="111647" y="88586"/>
                  </a:lnTo>
                  <a:lnTo>
                    <a:pt x="104622" y="134785"/>
                  </a:lnTo>
                  <a:lnTo>
                    <a:pt x="94592" y="179063"/>
                  </a:lnTo>
                  <a:lnTo>
                    <a:pt x="82421" y="223754"/>
                  </a:lnTo>
                  <a:lnTo>
                    <a:pt x="68766" y="265743"/>
                  </a:lnTo>
                  <a:lnTo>
                    <a:pt x="46784" y="304611"/>
                  </a:lnTo>
                  <a:lnTo>
                    <a:pt x="16990" y="351572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92"/>
            <p:cNvSpPr/>
            <p:nvPr>
              <p:custDataLst>
                <p:tags r:id="rId69"/>
              </p:custDataLst>
            </p:nvPr>
          </p:nvSpPr>
          <p:spPr>
            <a:xfrm>
              <a:off x="7667625" y="1743075"/>
              <a:ext cx="247651" cy="304801"/>
            </a:xfrm>
            <a:custGeom>
              <a:avLst/>
              <a:gdLst/>
              <a:ahLst/>
              <a:cxnLst/>
              <a:rect l="0" t="0" r="0" b="0"/>
              <a:pathLst>
                <a:path w="247651" h="304801">
                  <a:moveTo>
                    <a:pt x="247650" y="0"/>
                  </a:moveTo>
                  <a:lnTo>
                    <a:pt x="247650" y="0"/>
                  </a:lnTo>
                  <a:lnTo>
                    <a:pt x="234393" y="0"/>
                  </a:lnTo>
                  <a:lnTo>
                    <a:pt x="228353" y="2822"/>
                  </a:lnTo>
                  <a:lnTo>
                    <a:pt x="210794" y="13258"/>
                  </a:lnTo>
                  <a:lnTo>
                    <a:pt x="206146" y="14130"/>
                  </a:lnTo>
                  <a:lnTo>
                    <a:pt x="201989" y="13653"/>
                  </a:lnTo>
                  <a:lnTo>
                    <a:pt x="198159" y="12277"/>
                  </a:lnTo>
                  <a:lnTo>
                    <a:pt x="188260" y="13570"/>
                  </a:lnTo>
                  <a:lnTo>
                    <a:pt x="182656" y="15397"/>
                  </a:lnTo>
                  <a:lnTo>
                    <a:pt x="173609" y="23071"/>
                  </a:lnTo>
                  <a:lnTo>
                    <a:pt x="165001" y="32479"/>
                  </a:lnTo>
                  <a:lnTo>
                    <a:pt x="142228" y="52786"/>
                  </a:lnTo>
                  <a:lnTo>
                    <a:pt x="107540" y="97689"/>
                  </a:lnTo>
                  <a:lnTo>
                    <a:pt x="81659" y="143196"/>
                  </a:lnTo>
                  <a:lnTo>
                    <a:pt x="55739" y="190542"/>
                  </a:lnTo>
                  <a:lnTo>
                    <a:pt x="30793" y="235308"/>
                  </a:lnTo>
                  <a:lnTo>
                    <a:pt x="12992" y="27605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93"/>
            <p:cNvSpPr/>
            <p:nvPr>
              <p:custDataLst>
                <p:tags r:id="rId70"/>
              </p:custDataLst>
            </p:nvPr>
          </p:nvSpPr>
          <p:spPr>
            <a:xfrm>
              <a:off x="7633958" y="1800667"/>
              <a:ext cx="176469" cy="209059"/>
            </a:xfrm>
            <a:custGeom>
              <a:avLst/>
              <a:gdLst/>
              <a:ahLst/>
              <a:cxnLst/>
              <a:rect l="0" t="0" r="0" b="0"/>
              <a:pathLst>
                <a:path w="176469" h="209059">
                  <a:moveTo>
                    <a:pt x="119392" y="47183"/>
                  </a:moveTo>
                  <a:lnTo>
                    <a:pt x="119392" y="47183"/>
                  </a:lnTo>
                  <a:lnTo>
                    <a:pt x="88801" y="47183"/>
                  </a:lnTo>
                  <a:lnTo>
                    <a:pt x="81807" y="50005"/>
                  </a:lnTo>
                  <a:lnTo>
                    <a:pt x="78460" y="52239"/>
                  </a:lnTo>
                  <a:lnTo>
                    <a:pt x="54748" y="58942"/>
                  </a:lnTo>
                  <a:lnTo>
                    <a:pt x="30564" y="73935"/>
                  </a:lnTo>
                  <a:lnTo>
                    <a:pt x="11869" y="96698"/>
                  </a:lnTo>
                  <a:lnTo>
                    <a:pt x="8104" y="106584"/>
                  </a:lnTo>
                  <a:lnTo>
                    <a:pt x="5372" y="116975"/>
                  </a:lnTo>
                  <a:lnTo>
                    <a:pt x="630" y="125121"/>
                  </a:lnTo>
                  <a:lnTo>
                    <a:pt x="0" y="129834"/>
                  </a:lnTo>
                  <a:lnTo>
                    <a:pt x="5564" y="158400"/>
                  </a:lnTo>
                  <a:lnTo>
                    <a:pt x="9888" y="169285"/>
                  </a:lnTo>
                  <a:lnTo>
                    <a:pt x="18159" y="178356"/>
                  </a:lnTo>
                  <a:lnTo>
                    <a:pt x="50368" y="204790"/>
                  </a:lnTo>
                  <a:lnTo>
                    <a:pt x="73587" y="208539"/>
                  </a:lnTo>
                  <a:lnTo>
                    <a:pt x="107130" y="209058"/>
                  </a:lnTo>
                  <a:lnTo>
                    <a:pt x="116765" y="206263"/>
                  </a:lnTo>
                  <a:lnTo>
                    <a:pt x="124574" y="202552"/>
                  </a:lnTo>
                  <a:lnTo>
                    <a:pt x="134921" y="199404"/>
                  </a:lnTo>
                  <a:lnTo>
                    <a:pt x="141464" y="194917"/>
                  </a:lnTo>
                  <a:lnTo>
                    <a:pt x="170188" y="153605"/>
                  </a:lnTo>
                  <a:lnTo>
                    <a:pt x="174659" y="135630"/>
                  </a:lnTo>
                  <a:lnTo>
                    <a:pt x="176468" y="88087"/>
                  </a:lnTo>
                  <a:lnTo>
                    <a:pt x="175473" y="62173"/>
                  </a:lnTo>
                  <a:lnTo>
                    <a:pt x="168935" y="44804"/>
                  </a:lnTo>
                  <a:lnTo>
                    <a:pt x="144743" y="15588"/>
                  </a:lnTo>
                  <a:lnTo>
                    <a:pt x="138420" y="11974"/>
                  </a:lnTo>
                  <a:lnTo>
                    <a:pt x="105759" y="0"/>
                  </a:lnTo>
                  <a:lnTo>
                    <a:pt x="99928" y="2577"/>
                  </a:lnTo>
                  <a:lnTo>
                    <a:pt x="90817" y="9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94"/>
            <p:cNvSpPr/>
            <p:nvPr>
              <p:custDataLst>
                <p:tags r:id="rId71"/>
              </p:custDataLst>
            </p:nvPr>
          </p:nvSpPr>
          <p:spPr>
            <a:xfrm>
              <a:off x="7429943" y="1685925"/>
              <a:ext cx="151958" cy="352426"/>
            </a:xfrm>
            <a:custGeom>
              <a:avLst/>
              <a:gdLst/>
              <a:ahLst/>
              <a:cxnLst/>
              <a:rect l="0" t="0" r="0" b="0"/>
              <a:pathLst>
                <a:path w="151958" h="352426">
                  <a:moveTo>
                    <a:pt x="151957" y="0"/>
                  </a:moveTo>
                  <a:lnTo>
                    <a:pt x="151957" y="0"/>
                  </a:lnTo>
                  <a:lnTo>
                    <a:pt x="143757" y="0"/>
                  </a:lnTo>
                  <a:lnTo>
                    <a:pt x="135089" y="6546"/>
                  </a:lnTo>
                  <a:lnTo>
                    <a:pt x="126263" y="9701"/>
                  </a:lnTo>
                  <a:lnTo>
                    <a:pt x="110643" y="22666"/>
                  </a:lnTo>
                  <a:lnTo>
                    <a:pt x="82106" y="65001"/>
                  </a:lnTo>
                  <a:lnTo>
                    <a:pt x="58001" y="106788"/>
                  </a:lnTo>
                  <a:lnTo>
                    <a:pt x="42962" y="149843"/>
                  </a:lnTo>
                  <a:lnTo>
                    <a:pt x="26004" y="182351"/>
                  </a:lnTo>
                  <a:lnTo>
                    <a:pt x="12042" y="225959"/>
                  </a:lnTo>
                  <a:lnTo>
                    <a:pt x="2926" y="266548"/>
                  </a:lnTo>
                  <a:lnTo>
                    <a:pt x="0" y="301187"/>
                  </a:lnTo>
                  <a:lnTo>
                    <a:pt x="4745" y="320545"/>
                  </a:lnTo>
                  <a:lnTo>
                    <a:pt x="12799" y="330495"/>
                  </a:lnTo>
                  <a:lnTo>
                    <a:pt x="47182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95"/>
            <p:cNvSpPr/>
            <p:nvPr>
              <p:custDataLst>
                <p:tags r:id="rId72"/>
              </p:custDataLst>
            </p:nvPr>
          </p:nvSpPr>
          <p:spPr>
            <a:xfrm>
              <a:off x="7096125" y="1819275"/>
              <a:ext cx="123826" cy="199465"/>
            </a:xfrm>
            <a:custGeom>
              <a:avLst/>
              <a:gdLst/>
              <a:ahLst/>
              <a:cxnLst/>
              <a:rect l="0" t="0" r="0" b="0"/>
              <a:pathLst>
                <a:path w="123826" h="199465">
                  <a:moveTo>
                    <a:pt x="0" y="57150"/>
                  </a:moveTo>
                  <a:lnTo>
                    <a:pt x="0" y="57150"/>
                  </a:lnTo>
                  <a:lnTo>
                    <a:pt x="14465" y="57150"/>
                  </a:lnTo>
                  <a:lnTo>
                    <a:pt x="19834" y="59972"/>
                  </a:lnTo>
                  <a:lnTo>
                    <a:pt x="25748" y="63696"/>
                  </a:lnTo>
                  <a:lnTo>
                    <a:pt x="31905" y="65351"/>
                  </a:lnTo>
                  <a:lnTo>
                    <a:pt x="33970" y="66851"/>
                  </a:lnTo>
                  <a:lnTo>
                    <a:pt x="35346" y="68909"/>
                  </a:lnTo>
                  <a:lnTo>
                    <a:pt x="37935" y="74018"/>
                  </a:lnTo>
                  <a:lnTo>
                    <a:pt x="42613" y="79816"/>
                  </a:lnTo>
                  <a:lnTo>
                    <a:pt x="45397" y="88743"/>
                  </a:lnTo>
                  <a:lnTo>
                    <a:pt x="47693" y="98708"/>
                  </a:lnTo>
                  <a:lnTo>
                    <a:pt x="53877" y="111327"/>
                  </a:lnTo>
                  <a:lnTo>
                    <a:pt x="57065" y="155487"/>
                  </a:lnTo>
                  <a:lnTo>
                    <a:pt x="57112" y="163650"/>
                  </a:lnTo>
                  <a:lnTo>
                    <a:pt x="54311" y="170806"/>
                  </a:lnTo>
                  <a:lnTo>
                    <a:pt x="50596" y="177514"/>
                  </a:lnTo>
                  <a:lnTo>
                    <a:pt x="48212" y="190443"/>
                  </a:lnTo>
                  <a:lnTo>
                    <a:pt x="48016" y="193637"/>
                  </a:lnTo>
                  <a:lnTo>
                    <a:pt x="46827" y="195766"/>
                  </a:lnTo>
                  <a:lnTo>
                    <a:pt x="44976" y="197186"/>
                  </a:lnTo>
                  <a:lnTo>
                    <a:pt x="39459" y="199464"/>
                  </a:lnTo>
                  <a:lnTo>
                    <a:pt x="33446" y="194802"/>
                  </a:lnTo>
                  <a:lnTo>
                    <a:pt x="30740" y="189590"/>
                  </a:lnTo>
                  <a:lnTo>
                    <a:pt x="28860" y="173447"/>
                  </a:lnTo>
                  <a:lnTo>
                    <a:pt x="29718" y="157460"/>
                  </a:lnTo>
                  <a:lnTo>
                    <a:pt x="45055" y="114225"/>
                  </a:lnTo>
                  <a:lnTo>
                    <a:pt x="52174" y="83829"/>
                  </a:lnTo>
                  <a:lnTo>
                    <a:pt x="65789" y="61645"/>
                  </a:lnTo>
                  <a:lnTo>
                    <a:pt x="106850" y="1711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96"/>
            <p:cNvSpPr/>
            <p:nvPr>
              <p:custDataLst>
                <p:tags r:id="rId73"/>
              </p:custDataLst>
            </p:nvPr>
          </p:nvSpPr>
          <p:spPr>
            <a:xfrm>
              <a:off x="7000875" y="1629387"/>
              <a:ext cx="104718" cy="407439"/>
            </a:xfrm>
            <a:custGeom>
              <a:avLst/>
              <a:gdLst/>
              <a:ahLst/>
              <a:cxnLst/>
              <a:rect l="0" t="0" r="0" b="0"/>
              <a:pathLst>
                <a:path w="104718" h="407439">
                  <a:moveTo>
                    <a:pt x="19050" y="247038"/>
                  </a:moveTo>
                  <a:lnTo>
                    <a:pt x="19050" y="247038"/>
                  </a:lnTo>
                  <a:lnTo>
                    <a:pt x="9641" y="247038"/>
                  </a:lnTo>
                  <a:lnTo>
                    <a:pt x="9525" y="292556"/>
                  </a:lnTo>
                  <a:lnTo>
                    <a:pt x="9525" y="339279"/>
                  </a:lnTo>
                  <a:lnTo>
                    <a:pt x="9525" y="353156"/>
                  </a:lnTo>
                  <a:lnTo>
                    <a:pt x="12347" y="360524"/>
                  </a:lnTo>
                  <a:lnTo>
                    <a:pt x="14581" y="363970"/>
                  </a:lnTo>
                  <a:lnTo>
                    <a:pt x="15012" y="368384"/>
                  </a:lnTo>
                  <a:lnTo>
                    <a:pt x="9549" y="407438"/>
                  </a:lnTo>
                  <a:lnTo>
                    <a:pt x="9532" y="403455"/>
                  </a:lnTo>
                  <a:lnTo>
                    <a:pt x="6706" y="398401"/>
                  </a:lnTo>
                  <a:lnTo>
                    <a:pt x="2980" y="392627"/>
                  </a:lnTo>
                  <a:lnTo>
                    <a:pt x="588" y="380297"/>
                  </a:lnTo>
                  <a:lnTo>
                    <a:pt x="34" y="336699"/>
                  </a:lnTo>
                  <a:lnTo>
                    <a:pt x="6553" y="296538"/>
                  </a:lnTo>
                  <a:lnTo>
                    <a:pt x="8938" y="254111"/>
                  </a:lnTo>
                  <a:lnTo>
                    <a:pt x="9410" y="210335"/>
                  </a:lnTo>
                  <a:lnTo>
                    <a:pt x="16049" y="164568"/>
                  </a:lnTo>
                  <a:lnTo>
                    <a:pt x="21279" y="121034"/>
                  </a:lnTo>
                  <a:lnTo>
                    <a:pt x="32190" y="77039"/>
                  </a:lnTo>
                  <a:lnTo>
                    <a:pt x="42638" y="31823"/>
                  </a:lnTo>
                  <a:lnTo>
                    <a:pt x="47699" y="13478"/>
                  </a:lnTo>
                  <a:lnTo>
                    <a:pt x="52244" y="6356"/>
                  </a:lnTo>
                  <a:lnTo>
                    <a:pt x="57792" y="2485"/>
                  </a:lnTo>
                  <a:lnTo>
                    <a:pt x="64920" y="0"/>
                  </a:lnTo>
                  <a:lnTo>
                    <a:pt x="68717" y="2482"/>
                  </a:lnTo>
                  <a:lnTo>
                    <a:pt x="89020" y="21794"/>
                  </a:lnTo>
                  <a:lnTo>
                    <a:pt x="92481" y="28043"/>
                  </a:lnTo>
                  <a:lnTo>
                    <a:pt x="95078" y="34349"/>
                  </a:lnTo>
                  <a:lnTo>
                    <a:pt x="99759" y="40679"/>
                  </a:lnTo>
                  <a:lnTo>
                    <a:pt x="102546" y="49842"/>
                  </a:lnTo>
                  <a:lnTo>
                    <a:pt x="104717" y="95300"/>
                  </a:lnTo>
                  <a:lnTo>
                    <a:pt x="103691" y="106574"/>
                  </a:lnTo>
                  <a:lnTo>
                    <a:pt x="97230" y="125257"/>
                  </a:lnTo>
                  <a:lnTo>
                    <a:pt x="96570" y="130926"/>
                  </a:lnTo>
                  <a:lnTo>
                    <a:pt x="94014" y="135763"/>
                  </a:lnTo>
                  <a:lnTo>
                    <a:pt x="69379" y="157846"/>
                  </a:lnTo>
                  <a:lnTo>
                    <a:pt x="41151" y="176104"/>
                  </a:lnTo>
                  <a:lnTo>
                    <a:pt x="21220" y="182344"/>
                  </a:lnTo>
                  <a:lnTo>
                    <a:pt x="13665" y="186535"/>
                  </a:lnTo>
                  <a:lnTo>
                    <a:pt x="6779" y="188398"/>
                  </a:lnTo>
                  <a:lnTo>
                    <a:pt x="4519" y="189953"/>
                  </a:lnTo>
                  <a:lnTo>
                    <a:pt x="3013" y="192048"/>
                  </a:lnTo>
                  <a:lnTo>
                    <a:pt x="0" y="199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297"/>
          <p:cNvSpPr/>
          <p:nvPr>
            <p:custDataLst>
              <p:tags r:id="rId2"/>
            </p:custDataLst>
          </p:nvPr>
        </p:nvSpPr>
        <p:spPr>
          <a:xfrm>
            <a:off x="3328262" y="2247900"/>
            <a:ext cx="1243739" cy="123810"/>
          </a:xfrm>
          <a:custGeom>
            <a:avLst/>
            <a:gdLst/>
            <a:ahLst/>
            <a:cxnLst/>
            <a:rect l="0" t="0" r="0" b="0"/>
            <a:pathLst>
              <a:path w="1243739" h="123810">
                <a:moveTo>
                  <a:pt x="5488" y="0"/>
                </a:moveTo>
                <a:lnTo>
                  <a:pt x="5488" y="0"/>
                </a:lnTo>
                <a:lnTo>
                  <a:pt x="431" y="5056"/>
                </a:lnTo>
                <a:lnTo>
                  <a:pt x="0" y="6546"/>
                </a:lnTo>
                <a:lnTo>
                  <a:pt x="771" y="7539"/>
                </a:lnTo>
                <a:lnTo>
                  <a:pt x="2344" y="8201"/>
                </a:lnTo>
                <a:lnTo>
                  <a:pt x="3392" y="9701"/>
                </a:lnTo>
                <a:lnTo>
                  <a:pt x="5212" y="17610"/>
                </a:lnTo>
                <a:lnTo>
                  <a:pt x="6492" y="27428"/>
                </a:lnTo>
                <a:lnTo>
                  <a:pt x="13076" y="41758"/>
                </a:lnTo>
                <a:lnTo>
                  <a:pt x="46777" y="79344"/>
                </a:lnTo>
                <a:lnTo>
                  <a:pt x="55942" y="82889"/>
                </a:lnTo>
                <a:lnTo>
                  <a:pt x="99001" y="93015"/>
                </a:lnTo>
                <a:lnTo>
                  <a:pt x="139864" y="93897"/>
                </a:lnTo>
                <a:lnTo>
                  <a:pt x="186598" y="87010"/>
                </a:lnTo>
                <a:lnTo>
                  <a:pt x="225648" y="79433"/>
                </a:lnTo>
                <a:lnTo>
                  <a:pt x="270207" y="74016"/>
                </a:lnTo>
                <a:lnTo>
                  <a:pt x="314953" y="63068"/>
                </a:lnTo>
                <a:lnTo>
                  <a:pt x="356953" y="57261"/>
                </a:lnTo>
                <a:lnTo>
                  <a:pt x="400355" y="49103"/>
                </a:lnTo>
                <a:lnTo>
                  <a:pt x="446696" y="39069"/>
                </a:lnTo>
                <a:lnTo>
                  <a:pt x="489408" y="38138"/>
                </a:lnTo>
                <a:lnTo>
                  <a:pt x="498552" y="40939"/>
                </a:lnTo>
                <a:lnTo>
                  <a:pt x="506144" y="44653"/>
                </a:lnTo>
                <a:lnTo>
                  <a:pt x="550253" y="55792"/>
                </a:lnTo>
                <a:lnTo>
                  <a:pt x="557345" y="59368"/>
                </a:lnTo>
                <a:lnTo>
                  <a:pt x="564024" y="63428"/>
                </a:lnTo>
                <a:lnTo>
                  <a:pt x="589861" y="73995"/>
                </a:lnTo>
                <a:lnTo>
                  <a:pt x="612708" y="91102"/>
                </a:lnTo>
                <a:lnTo>
                  <a:pt x="659693" y="103289"/>
                </a:lnTo>
                <a:lnTo>
                  <a:pt x="702708" y="112846"/>
                </a:lnTo>
                <a:lnTo>
                  <a:pt x="749928" y="119229"/>
                </a:lnTo>
                <a:lnTo>
                  <a:pt x="793379" y="122917"/>
                </a:lnTo>
                <a:lnTo>
                  <a:pt x="836455" y="123645"/>
                </a:lnTo>
                <a:lnTo>
                  <a:pt x="872942" y="123772"/>
                </a:lnTo>
                <a:lnTo>
                  <a:pt x="913386" y="123809"/>
                </a:lnTo>
                <a:lnTo>
                  <a:pt x="956061" y="120998"/>
                </a:lnTo>
                <a:lnTo>
                  <a:pt x="998339" y="116284"/>
                </a:lnTo>
                <a:lnTo>
                  <a:pt x="1041558" y="114888"/>
                </a:lnTo>
                <a:lnTo>
                  <a:pt x="1089031" y="114416"/>
                </a:lnTo>
                <a:lnTo>
                  <a:pt x="1135528" y="114323"/>
                </a:lnTo>
                <a:lnTo>
                  <a:pt x="1173562" y="111482"/>
                </a:lnTo>
                <a:lnTo>
                  <a:pt x="1208352" y="105658"/>
                </a:lnTo>
                <a:lnTo>
                  <a:pt x="1235446" y="104891"/>
                </a:lnTo>
                <a:lnTo>
                  <a:pt x="1238210" y="103794"/>
                </a:lnTo>
                <a:lnTo>
                  <a:pt x="1240053" y="102005"/>
                </a:lnTo>
                <a:lnTo>
                  <a:pt x="1243738" y="95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86"/>
          <p:cNvGrpSpPr/>
          <p:nvPr/>
        </p:nvGrpSpPr>
        <p:grpSpPr>
          <a:xfrm>
            <a:off x="2905125" y="2753206"/>
            <a:ext cx="285751" cy="475593"/>
            <a:chOff x="2905125" y="2753206"/>
            <a:chExt cx="285751" cy="475593"/>
          </a:xfrm>
        </p:grpSpPr>
        <p:sp>
          <p:nvSpPr>
            <p:cNvPr id="77" name="SMARTInkShape-298"/>
            <p:cNvSpPr/>
            <p:nvPr>
              <p:custDataLst>
                <p:tags r:id="rId66"/>
              </p:custDataLst>
            </p:nvPr>
          </p:nvSpPr>
          <p:spPr>
            <a:xfrm>
              <a:off x="3095626" y="2933700"/>
              <a:ext cx="95250" cy="247079"/>
            </a:xfrm>
            <a:custGeom>
              <a:avLst/>
              <a:gdLst/>
              <a:ahLst/>
              <a:cxnLst/>
              <a:rect l="0" t="0" r="0" b="0"/>
              <a:pathLst>
                <a:path w="95250" h="247079">
                  <a:moveTo>
                    <a:pt x="9524" y="38100"/>
                  </a:moveTo>
                  <a:lnTo>
                    <a:pt x="9524" y="38100"/>
                  </a:lnTo>
                  <a:lnTo>
                    <a:pt x="115" y="38100"/>
                  </a:lnTo>
                  <a:lnTo>
                    <a:pt x="0" y="55710"/>
                  </a:lnTo>
                  <a:lnTo>
                    <a:pt x="6545" y="64470"/>
                  </a:lnTo>
                  <a:lnTo>
                    <a:pt x="9700" y="73313"/>
                  </a:lnTo>
                  <a:lnTo>
                    <a:pt x="47641" y="117124"/>
                  </a:lnTo>
                  <a:lnTo>
                    <a:pt x="63853" y="149826"/>
                  </a:lnTo>
                  <a:lnTo>
                    <a:pt x="75206" y="193946"/>
                  </a:lnTo>
                  <a:lnTo>
                    <a:pt x="76068" y="220404"/>
                  </a:lnTo>
                  <a:lnTo>
                    <a:pt x="73319" y="227780"/>
                  </a:lnTo>
                  <a:lnTo>
                    <a:pt x="69627" y="234585"/>
                  </a:lnTo>
                  <a:lnTo>
                    <a:pt x="67987" y="241138"/>
                  </a:lnTo>
                  <a:lnTo>
                    <a:pt x="66490" y="243309"/>
                  </a:lnTo>
                  <a:lnTo>
                    <a:pt x="64435" y="244756"/>
                  </a:lnTo>
                  <a:lnTo>
                    <a:pt x="59329" y="246364"/>
                  </a:lnTo>
                  <a:lnTo>
                    <a:pt x="53532" y="247078"/>
                  </a:lnTo>
                  <a:lnTo>
                    <a:pt x="47428" y="244574"/>
                  </a:lnTo>
                  <a:lnTo>
                    <a:pt x="44318" y="242424"/>
                  </a:lnTo>
                  <a:lnTo>
                    <a:pt x="40863" y="237214"/>
                  </a:lnTo>
                  <a:lnTo>
                    <a:pt x="38269" y="231370"/>
                  </a:lnTo>
                  <a:lnTo>
                    <a:pt x="25004" y="210790"/>
                  </a:lnTo>
                  <a:lnTo>
                    <a:pt x="20813" y="193102"/>
                  </a:lnTo>
                  <a:lnTo>
                    <a:pt x="19203" y="147324"/>
                  </a:lnTo>
                  <a:lnTo>
                    <a:pt x="20137" y="114356"/>
                  </a:lnTo>
                  <a:lnTo>
                    <a:pt x="35298" y="66763"/>
                  </a:lnTo>
                  <a:lnTo>
                    <a:pt x="41440" y="52250"/>
                  </a:lnTo>
                  <a:lnTo>
                    <a:pt x="50521" y="41566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99"/>
            <p:cNvSpPr/>
            <p:nvPr>
              <p:custDataLst>
                <p:tags r:id="rId67"/>
              </p:custDataLst>
            </p:nvPr>
          </p:nvSpPr>
          <p:spPr>
            <a:xfrm>
              <a:off x="2905125" y="2753206"/>
              <a:ext cx="142318" cy="475593"/>
            </a:xfrm>
            <a:custGeom>
              <a:avLst/>
              <a:gdLst/>
              <a:ahLst/>
              <a:cxnLst/>
              <a:rect l="0" t="0" r="0" b="0"/>
              <a:pathLst>
                <a:path w="142318" h="475593">
                  <a:moveTo>
                    <a:pt x="28575" y="209069"/>
                  </a:moveTo>
                  <a:lnTo>
                    <a:pt x="28575" y="209069"/>
                  </a:lnTo>
                  <a:lnTo>
                    <a:pt x="28575" y="199936"/>
                  </a:lnTo>
                  <a:lnTo>
                    <a:pt x="37708" y="199554"/>
                  </a:lnTo>
                  <a:lnTo>
                    <a:pt x="38065" y="207746"/>
                  </a:lnTo>
                  <a:lnTo>
                    <a:pt x="44639" y="216412"/>
                  </a:lnTo>
                  <a:lnTo>
                    <a:pt x="46298" y="222210"/>
                  </a:lnTo>
                  <a:lnTo>
                    <a:pt x="48606" y="259208"/>
                  </a:lnTo>
                  <a:lnTo>
                    <a:pt x="54148" y="273549"/>
                  </a:lnTo>
                  <a:lnTo>
                    <a:pt x="63433" y="316408"/>
                  </a:lnTo>
                  <a:lnTo>
                    <a:pt x="72936" y="356124"/>
                  </a:lnTo>
                  <a:lnTo>
                    <a:pt x="76972" y="401857"/>
                  </a:lnTo>
                  <a:lnTo>
                    <a:pt x="85120" y="439603"/>
                  </a:lnTo>
                  <a:lnTo>
                    <a:pt x="85721" y="475172"/>
                  </a:lnTo>
                  <a:lnTo>
                    <a:pt x="80667" y="475592"/>
                  </a:lnTo>
                  <a:lnTo>
                    <a:pt x="79178" y="474593"/>
                  </a:lnTo>
                  <a:lnTo>
                    <a:pt x="78186" y="472868"/>
                  </a:lnTo>
                  <a:lnTo>
                    <a:pt x="77083" y="467072"/>
                  </a:lnTo>
                  <a:lnTo>
                    <a:pt x="75403" y="451908"/>
                  </a:lnTo>
                  <a:lnTo>
                    <a:pt x="61034" y="407696"/>
                  </a:lnTo>
                  <a:lnTo>
                    <a:pt x="52605" y="361285"/>
                  </a:lnTo>
                  <a:lnTo>
                    <a:pt x="49101" y="322727"/>
                  </a:lnTo>
                  <a:lnTo>
                    <a:pt x="43006" y="282844"/>
                  </a:lnTo>
                  <a:lnTo>
                    <a:pt x="34497" y="244216"/>
                  </a:lnTo>
                  <a:lnTo>
                    <a:pt x="30330" y="205960"/>
                  </a:lnTo>
                  <a:lnTo>
                    <a:pt x="24038" y="167814"/>
                  </a:lnTo>
                  <a:lnTo>
                    <a:pt x="20035" y="124602"/>
                  </a:lnTo>
                  <a:lnTo>
                    <a:pt x="22067" y="85493"/>
                  </a:lnTo>
                  <a:lnTo>
                    <a:pt x="30826" y="41299"/>
                  </a:lnTo>
                  <a:lnTo>
                    <a:pt x="44746" y="16741"/>
                  </a:lnTo>
                  <a:lnTo>
                    <a:pt x="63526" y="3174"/>
                  </a:lnTo>
                  <a:lnTo>
                    <a:pt x="69861" y="1143"/>
                  </a:lnTo>
                  <a:lnTo>
                    <a:pt x="84435" y="0"/>
                  </a:lnTo>
                  <a:lnTo>
                    <a:pt x="93266" y="2555"/>
                  </a:lnTo>
                  <a:lnTo>
                    <a:pt x="110864" y="15794"/>
                  </a:lnTo>
                  <a:lnTo>
                    <a:pt x="130152" y="35538"/>
                  </a:lnTo>
                  <a:lnTo>
                    <a:pt x="138635" y="51583"/>
                  </a:lnTo>
                  <a:lnTo>
                    <a:pt x="142317" y="82236"/>
                  </a:lnTo>
                  <a:lnTo>
                    <a:pt x="136983" y="94843"/>
                  </a:lnTo>
                  <a:lnTo>
                    <a:pt x="111338" y="139223"/>
                  </a:lnTo>
                  <a:lnTo>
                    <a:pt x="96607" y="158270"/>
                  </a:lnTo>
                  <a:lnTo>
                    <a:pt x="66435" y="179658"/>
                  </a:lnTo>
                  <a:lnTo>
                    <a:pt x="31376" y="196648"/>
                  </a:lnTo>
                  <a:lnTo>
                    <a:pt x="0" y="209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7"/>
          <p:cNvGrpSpPr/>
          <p:nvPr/>
        </p:nvGrpSpPr>
        <p:grpSpPr>
          <a:xfrm>
            <a:off x="3440838" y="2705100"/>
            <a:ext cx="614785" cy="523876"/>
            <a:chOff x="3440838" y="2705100"/>
            <a:chExt cx="614785" cy="523876"/>
          </a:xfrm>
        </p:grpSpPr>
        <p:sp>
          <p:nvSpPr>
            <p:cNvPr id="80" name="SMARTInkShape-300"/>
            <p:cNvSpPr/>
            <p:nvPr>
              <p:custDataLst>
                <p:tags r:id="rId62"/>
              </p:custDataLst>
            </p:nvPr>
          </p:nvSpPr>
          <p:spPr>
            <a:xfrm>
              <a:off x="3943350" y="2705100"/>
              <a:ext cx="112273" cy="514351"/>
            </a:xfrm>
            <a:custGeom>
              <a:avLst/>
              <a:gdLst/>
              <a:ahLst/>
              <a:cxnLst/>
              <a:rect l="0" t="0" r="0" b="0"/>
              <a:pathLst>
                <a:path w="112273" h="514351">
                  <a:moveTo>
                    <a:pt x="66675" y="0"/>
                  </a:moveTo>
                  <a:lnTo>
                    <a:pt x="66675" y="0"/>
                  </a:lnTo>
                  <a:lnTo>
                    <a:pt x="76083" y="0"/>
                  </a:lnTo>
                  <a:lnTo>
                    <a:pt x="76166" y="5056"/>
                  </a:lnTo>
                  <a:lnTo>
                    <a:pt x="67996" y="30591"/>
                  </a:lnTo>
                  <a:lnTo>
                    <a:pt x="74540" y="58371"/>
                  </a:lnTo>
                  <a:lnTo>
                    <a:pt x="89100" y="101931"/>
                  </a:lnTo>
                  <a:lnTo>
                    <a:pt x="95093" y="143372"/>
                  </a:lnTo>
                  <a:lnTo>
                    <a:pt x="101436" y="178888"/>
                  </a:lnTo>
                  <a:lnTo>
                    <a:pt x="104844" y="216222"/>
                  </a:lnTo>
                  <a:lnTo>
                    <a:pt x="111028" y="254096"/>
                  </a:lnTo>
                  <a:lnTo>
                    <a:pt x="112272" y="292128"/>
                  </a:lnTo>
                  <a:lnTo>
                    <a:pt x="107467" y="330208"/>
                  </a:lnTo>
                  <a:lnTo>
                    <a:pt x="104514" y="367244"/>
                  </a:lnTo>
                  <a:lnTo>
                    <a:pt x="91749" y="411562"/>
                  </a:lnTo>
                  <a:lnTo>
                    <a:pt x="74215" y="455711"/>
                  </a:lnTo>
                  <a:lnTo>
                    <a:pt x="58796" y="480277"/>
                  </a:lnTo>
                  <a:lnTo>
                    <a:pt x="40822" y="495905"/>
                  </a:lnTo>
                  <a:lnTo>
                    <a:pt x="16844" y="509609"/>
                  </a:lnTo>
                  <a:lnTo>
                    <a:pt x="0" y="5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01"/>
            <p:cNvSpPr/>
            <p:nvPr>
              <p:custDataLst>
                <p:tags r:id="rId63"/>
              </p:custDataLst>
            </p:nvPr>
          </p:nvSpPr>
          <p:spPr>
            <a:xfrm>
              <a:off x="3714750" y="2766287"/>
              <a:ext cx="190501" cy="462689"/>
            </a:xfrm>
            <a:custGeom>
              <a:avLst/>
              <a:gdLst/>
              <a:ahLst/>
              <a:cxnLst/>
              <a:rect l="0" t="0" r="0" b="0"/>
              <a:pathLst>
                <a:path w="190501" h="462689">
                  <a:moveTo>
                    <a:pt x="190500" y="5488"/>
                  </a:moveTo>
                  <a:lnTo>
                    <a:pt x="190500" y="5488"/>
                  </a:lnTo>
                  <a:lnTo>
                    <a:pt x="185443" y="432"/>
                  </a:lnTo>
                  <a:lnTo>
                    <a:pt x="182895" y="0"/>
                  </a:lnTo>
                  <a:lnTo>
                    <a:pt x="180139" y="771"/>
                  </a:lnTo>
                  <a:lnTo>
                    <a:pt x="174253" y="3391"/>
                  </a:lnTo>
                  <a:lnTo>
                    <a:pt x="168110" y="4556"/>
                  </a:lnTo>
                  <a:lnTo>
                    <a:pt x="161852" y="10718"/>
                  </a:lnTo>
                  <a:lnTo>
                    <a:pt x="155542" y="18396"/>
                  </a:lnTo>
                  <a:lnTo>
                    <a:pt x="139696" y="28786"/>
                  </a:lnTo>
                  <a:lnTo>
                    <a:pt x="111478" y="72452"/>
                  </a:lnTo>
                  <a:lnTo>
                    <a:pt x="101404" y="86050"/>
                  </a:lnTo>
                  <a:lnTo>
                    <a:pt x="82942" y="129888"/>
                  </a:lnTo>
                  <a:lnTo>
                    <a:pt x="59187" y="177013"/>
                  </a:lnTo>
                  <a:lnTo>
                    <a:pt x="52764" y="197080"/>
                  </a:lnTo>
                  <a:lnTo>
                    <a:pt x="42996" y="244456"/>
                  </a:lnTo>
                  <a:lnTo>
                    <a:pt x="26367" y="289523"/>
                  </a:lnTo>
                  <a:lnTo>
                    <a:pt x="12891" y="330057"/>
                  </a:lnTo>
                  <a:lnTo>
                    <a:pt x="2860" y="372088"/>
                  </a:lnTo>
                  <a:lnTo>
                    <a:pt x="251" y="419352"/>
                  </a:lnTo>
                  <a:lnTo>
                    <a:pt x="0" y="46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02"/>
            <p:cNvSpPr/>
            <p:nvPr>
              <p:custDataLst>
                <p:tags r:id="rId64"/>
              </p:custDataLst>
            </p:nvPr>
          </p:nvSpPr>
          <p:spPr>
            <a:xfrm>
              <a:off x="3648244" y="2895600"/>
              <a:ext cx="169362" cy="247590"/>
            </a:xfrm>
            <a:custGeom>
              <a:avLst/>
              <a:gdLst/>
              <a:ahLst/>
              <a:cxnLst/>
              <a:rect l="0" t="0" r="0" b="0"/>
              <a:pathLst>
                <a:path w="169362" h="247590">
                  <a:moveTo>
                    <a:pt x="142706" y="19050"/>
                  </a:moveTo>
                  <a:lnTo>
                    <a:pt x="142706" y="19050"/>
                  </a:lnTo>
                  <a:lnTo>
                    <a:pt x="124392" y="19050"/>
                  </a:lnTo>
                  <a:lnTo>
                    <a:pt x="115869" y="21872"/>
                  </a:lnTo>
                  <a:lnTo>
                    <a:pt x="108554" y="25596"/>
                  </a:lnTo>
                  <a:lnTo>
                    <a:pt x="101774" y="27251"/>
                  </a:lnTo>
                  <a:lnTo>
                    <a:pt x="75240" y="51017"/>
                  </a:lnTo>
                  <a:lnTo>
                    <a:pt x="59569" y="58155"/>
                  </a:lnTo>
                  <a:lnTo>
                    <a:pt x="39736" y="75105"/>
                  </a:lnTo>
                  <a:lnTo>
                    <a:pt x="9550" y="121084"/>
                  </a:lnTo>
                  <a:lnTo>
                    <a:pt x="6310" y="125173"/>
                  </a:lnTo>
                  <a:lnTo>
                    <a:pt x="2711" y="135360"/>
                  </a:lnTo>
                  <a:lnTo>
                    <a:pt x="0" y="177918"/>
                  </a:lnTo>
                  <a:lnTo>
                    <a:pt x="4937" y="196885"/>
                  </a:lnTo>
                  <a:lnTo>
                    <a:pt x="22225" y="226752"/>
                  </a:lnTo>
                  <a:lnTo>
                    <a:pt x="31303" y="235893"/>
                  </a:lnTo>
                  <a:lnTo>
                    <a:pt x="42394" y="242425"/>
                  </a:lnTo>
                  <a:lnTo>
                    <a:pt x="67969" y="246962"/>
                  </a:lnTo>
                  <a:lnTo>
                    <a:pt x="101838" y="247589"/>
                  </a:lnTo>
                  <a:lnTo>
                    <a:pt x="111490" y="244801"/>
                  </a:lnTo>
                  <a:lnTo>
                    <a:pt x="136204" y="230342"/>
                  </a:lnTo>
                  <a:lnTo>
                    <a:pt x="164801" y="192171"/>
                  </a:lnTo>
                  <a:lnTo>
                    <a:pt x="169361" y="174179"/>
                  </a:lnTo>
                  <a:lnTo>
                    <a:pt x="162911" y="128285"/>
                  </a:lnTo>
                  <a:lnTo>
                    <a:pt x="157042" y="108331"/>
                  </a:lnTo>
                  <a:lnTo>
                    <a:pt x="148600" y="94069"/>
                  </a:lnTo>
                  <a:lnTo>
                    <a:pt x="119220" y="61324"/>
                  </a:lnTo>
                  <a:lnTo>
                    <a:pt x="113522" y="50038"/>
                  </a:lnTo>
                  <a:lnTo>
                    <a:pt x="97928" y="31820"/>
                  </a:lnTo>
                  <a:lnTo>
                    <a:pt x="96346" y="27195"/>
                  </a:lnTo>
                  <a:lnTo>
                    <a:pt x="95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03"/>
            <p:cNvSpPr/>
            <p:nvPr>
              <p:custDataLst>
                <p:tags r:id="rId65"/>
              </p:custDataLst>
            </p:nvPr>
          </p:nvSpPr>
          <p:spPr>
            <a:xfrm>
              <a:off x="3440838" y="2771901"/>
              <a:ext cx="150088" cy="438025"/>
            </a:xfrm>
            <a:custGeom>
              <a:avLst/>
              <a:gdLst/>
              <a:ahLst/>
              <a:cxnLst/>
              <a:rect l="0" t="0" r="0" b="0"/>
              <a:pathLst>
                <a:path w="150088" h="438025">
                  <a:moveTo>
                    <a:pt x="150087" y="18924"/>
                  </a:moveTo>
                  <a:lnTo>
                    <a:pt x="150087" y="18924"/>
                  </a:lnTo>
                  <a:lnTo>
                    <a:pt x="145030" y="13868"/>
                  </a:lnTo>
                  <a:lnTo>
                    <a:pt x="139726" y="11385"/>
                  </a:lnTo>
                  <a:lnTo>
                    <a:pt x="136830" y="10723"/>
                  </a:lnTo>
                  <a:lnTo>
                    <a:pt x="134899" y="9223"/>
                  </a:lnTo>
                  <a:lnTo>
                    <a:pt x="132754" y="4735"/>
                  </a:lnTo>
                  <a:lnTo>
                    <a:pt x="131123" y="3115"/>
                  </a:lnTo>
                  <a:lnTo>
                    <a:pt x="126489" y="1314"/>
                  </a:lnTo>
                  <a:lnTo>
                    <a:pt x="113748" y="0"/>
                  </a:lnTo>
                  <a:lnTo>
                    <a:pt x="98884" y="13142"/>
                  </a:lnTo>
                  <a:lnTo>
                    <a:pt x="73871" y="57294"/>
                  </a:lnTo>
                  <a:lnTo>
                    <a:pt x="58010" y="96414"/>
                  </a:lnTo>
                  <a:lnTo>
                    <a:pt x="45312" y="136301"/>
                  </a:lnTo>
                  <a:lnTo>
                    <a:pt x="35787" y="172236"/>
                  </a:lnTo>
                  <a:lnTo>
                    <a:pt x="26262" y="209694"/>
                  </a:lnTo>
                  <a:lnTo>
                    <a:pt x="13562" y="255221"/>
                  </a:lnTo>
                  <a:lnTo>
                    <a:pt x="1920" y="300275"/>
                  </a:lnTo>
                  <a:lnTo>
                    <a:pt x="0" y="325714"/>
                  </a:lnTo>
                  <a:lnTo>
                    <a:pt x="6053" y="371611"/>
                  </a:lnTo>
                  <a:lnTo>
                    <a:pt x="11925" y="394945"/>
                  </a:lnTo>
                  <a:lnTo>
                    <a:pt x="20243" y="405825"/>
                  </a:lnTo>
                  <a:lnTo>
                    <a:pt x="65557" y="433649"/>
                  </a:lnTo>
                  <a:lnTo>
                    <a:pt x="73887" y="43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88"/>
          <p:cNvGrpSpPr/>
          <p:nvPr/>
        </p:nvGrpSpPr>
        <p:grpSpPr>
          <a:xfrm>
            <a:off x="4743450" y="2962275"/>
            <a:ext cx="200026" cy="104739"/>
            <a:chOff x="4743450" y="2962275"/>
            <a:chExt cx="200026" cy="104739"/>
          </a:xfrm>
        </p:grpSpPr>
        <p:sp>
          <p:nvSpPr>
            <p:cNvPr id="85" name="SMARTInkShape-304"/>
            <p:cNvSpPr/>
            <p:nvPr>
              <p:custDataLst>
                <p:tags r:id="rId60"/>
              </p:custDataLst>
            </p:nvPr>
          </p:nvSpPr>
          <p:spPr>
            <a:xfrm>
              <a:off x="4792550" y="3028950"/>
              <a:ext cx="150926" cy="38064"/>
            </a:xfrm>
            <a:custGeom>
              <a:avLst/>
              <a:gdLst/>
              <a:ahLst/>
              <a:cxnLst/>
              <a:rect l="0" t="0" r="0" b="0"/>
              <a:pathLst>
                <a:path w="150926" h="38064">
                  <a:moveTo>
                    <a:pt x="27100" y="19050"/>
                  </a:moveTo>
                  <a:lnTo>
                    <a:pt x="27100" y="19050"/>
                  </a:lnTo>
                  <a:lnTo>
                    <a:pt x="22043" y="24106"/>
                  </a:lnTo>
                  <a:lnTo>
                    <a:pt x="16739" y="26589"/>
                  </a:lnTo>
                  <a:lnTo>
                    <a:pt x="13843" y="27251"/>
                  </a:lnTo>
                  <a:lnTo>
                    <a:pt x="11912" y="28751"/>
                  </a:lnTo>
                  <a:lnTo>
                    <a:pt x="9767" y="33239"/>
                  </a:lnTo>
                  <a:lnTo>
                    <a:pt x="8136" y="34859"/>
                  </a:lnTo>
                  <a:lnTo>
                    <a:pt x="0" y="37674"/>
                  </a:lnTo>
                  <a:lnTo>
                    <a:pt x="15056" y="38063"/>
                  </a:lnTo>
                  <a:lnTo>
                    <a:pt x="59145" y="23910"/>
                  </a:lnTo>
                  <a:lnTo>
                    <a:pt x="96218" y="12151"/>
                  </a:lnTo>
                  <a:lnTo>
                    <a:pt x="150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05"/>
            <p:cNvSpPr/>
            <p:nvPr>
              <p:custDataLst>
                <p:tags r:id="rId61"/>
              </p:custDataLst>
            </p:nvPr>
          </p:nvSpPr>
          <p:spPr>
            <a:xfrm>
              <a:off x="4743450" y="29622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2173" y="8936"/>
                  </a:lnTo>
                  <a:lnTo>
                    <a:pt x="55870" y="9522"/>
                  </a:lnTo>
                  <a:lnTo>
                    <a:pt x="100442" y="9525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89"/>
          <p:cNvGrpSpPr/>
          <p:nvPr/>
        </p:nvGrpSpPr>
        <p:grpSpPr>
          <a:xfrm>
            <a:off x="5438775" y="2697117"/>
            <a:ext cx="238126" cy="387483"/>
            <a:chOff x="5438775" y="2697117"/>
            <a:chExt cx="238126" cy="387483"/>
          </a:xfrm>
        </p:grpSpPr>
        <p:sp>
          <p:nvSpPr>
            <p:cNvPr id="88" name="SMARTInkShape-306"/>
            <p:cNvSpPr/>
            <p:nvPr>
              <p:custDataLst>
                <p:tags r:id="rId58"/>
              </p:custDataLst>
            </p:nvPr>
          </p:nvSpPr>
          <p:spPr>
            <a:xfrm>
              <a:off x="5562600" y="2914650"/>
              <a:ext cx="114301" cy="141386"/>
            </a:xfrm>
            <a:custGeom>
              <a:avLst/>
              <a:gdLst/>
              <a:ahLst/>
              <a:cxnLst/>
              <a:rect l="0" t="0" r="0" b="0"/>
              <a:pathLst>
                <a:path w="114301" h="141386">
                  <a:moveTo>
                    <a:pt x="0" y="19050"/>
                  </a:moveTo>
                  <a:lnTo>
                    <a:pt x="0" y="19050"/>
                  </a:lnTo>
                  <a:lnTo>
                    <a:pt x="9409" y="9641"/>
                  </a:lnTo>
                  <a:lnTo>
                    <a:pt x="23711" y="23717"/>
                  </a:lnTo>
                  <a:lnTo>
                    <a:pt x="26413" y="29238"/>
                  </a:lnTo>
                  <a:lnTo>
                    <a:pt x="27134" y="32192"/>
                  </a:lnTo>
                  <a:lnTo>
                    <a:pt x="28673" y="34161"/>
                  </a:lnTo>
                  <a:lnTo>
                    <a:pt x="33204" y="36350"/>
                  </a:lnTo>
                  <a:lnTo>
                    <a:pt x="38747" y="42967"/>
                  </a:lnTo>
                  <a:lnTo>
                    <a:pt x="43680" y="51905"/>
                  </a:lnTo>
                  <a:lnTo>
                    <a:pt x="47515" y="62887"/>
                  </a:lnTo>
                  <a:lnTo>
                    <a:pt x="53825" y="73901"/>
                  </a:lnTo>
                  <a:lnTo>
                    <a:pt x="57112" y="117356"/>
                  </a:lnTo>
                  <a:lnTo>
                    <a:pt x="54311" y="123772"/>
                  </a:lnTo>
                  <a:lnTo>
                    <a:pt x="39540" y="141385"/>
                  </a:lnTo>
                  <a:lnTo>
                    <a:pt x="39060" y="140823"/>
                  </a:lnTo>
                  <a:lnTo>
                    <a:pt x="38103" y="105935"/>
                  </a:lnTo>
                  <a:lnTo>
                    <a:pt x="40923" y="97176"/>
                  </a:lnTo>
                  <a:lnTo>
                    <a:pt x="53289" y="72024"/>
                  </a:lnTo>
                  <a:lnTo>
                    <a:pt x="55434" y="59881"/>
                  </a:lnTo>
                  <a:lnTo>
                    <a:pt x="58122" y="54737"/>
                  </a:lnTo>
                  <a:lnTo>
                    <a:pt x="102668" y="115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307"/>
            <p:cNvSpPr/>
            <p:nvPr>
              <p:custDataLst>
                <p:tags r:id="rId59"/>
              </p:custDataLst>
            </p:nvPr>
          </p:nvSpPr>
          <p:spPr>
            <a:xfrm>
              <a:off x="5438775" y="2697117"/>
              <a:ext cx="94845" cy="387483"/>
            </a:xfrm>
            <a:custGeom>
              <a:avLst/>
              <a:gdLst/>
              <a:ahLst/>
              <a:cxnLst/>
              <a:rect l="0" t="0" r="0" b="0"/>
              <a:pathLst>
                <a:path w="94845" h="387483">
                  <a:moveTo>
                    <a:pt x="0" y="188958"/>
                  </a:moveTo>
                  <a:lnTo>
                    <a:pt x="0" y="188958"/>
                  </a:lnTo>
                  <a:lnTo>
                    <a:pt x="0" y="236175"/>
                  </a:lnTo>
                  <a:lnTo>
                    <a:pt x="0" y="239487"/>
                  </a:lnTo>
                  <a:lnTo>
                    <a:pt x="9133" y="285660"/>
                  </a:lnTo>
                  <a:lnTo>
                    <a:pt x="26849" y="333247"/>
                  </a:lnTo>
                  <a:lnTo>
                    <a:pt x="29292" y="353906"/>
                  </a:lnTo>
                  <a:lnTo>
                    <a:pt x="37695" y="377447"/>
                  </a:lnTo>
                  <a:lnTo>
                    <a:pt x="38064" y="387482"/>
                  </a:lnTo>
                  <a:lnTo>
                    <a:pt x="38100" y="369698"/>
                  </a:lnTo>
                  <a:lnTo>
                    <a:pt x="35278" y="361715"/>
                  </a:lnTo>
                  <a:lnTo>
                    <a:pt x="33044" y="358104"/>
                  </a:lnTo>
                  <a:lnTo>
                    <a:pt x="29899" y="342910"/>
                  </a:lnTo>
                  <a:lnTo>
                    <a:pt x="25927" y="302208"/>
                  </a:lnTo>
                  <a:lnTo>
                    <a:pt x="19956" y="255494"/>
                  </a:lnTo>
                  <a:lnTo>
                    <a:pt x="19229" y="214684"/>
                  </a:lnTo>
                  <a:lnTo>
                    <a:pt x="19103" y="178589"/>
                  </a:lnTo>
                  <a:lnTo>
                    <a:pt x="19067" y="141083"/>
                  </a:lnTo>
                  <a:lnTo>
                    <a:pt x="19053" y="100597"/>
                  </a:lnTo>
                  <a:lnTo>
                    <a:pt x="19050" y="58083"/>
                  </a:lnTo>
                  <a:lnTo>
                    <a:pt x="20108" y="44008"/>
                  </a:lnTo>
                  <a:lnTo>
                    <a:pt x="27251" y="16359"/>
                  </a:lnTo>
                  <a:lnTo>
                    <a:pt x="28751" y="13567"/>
                  </a:lnTo>
                  <a:lnTo>
                    <a:pt x="30809" y="11706"/>
                  </a:lnTo>
                  <a:lnTo>
                    <a:pt x="33239" y="10465"/>
                  </a:lnTo>
                  <a:lnTo>
                    <a:pt x="34860" y="8579"/>
                  </a:lnTo>
                  <a:lnTo>
                    <a:pt x="36659" y="3662"/>
                  </a:lnTo>
                  <a:lnTo>
                    <a:pt x="38198" y="1927"/>
                  </a:lnTo>
                  <a:lnTo>
                    <a:pt x="42730" y="0"/>
                  </a:lnTo>
                  <a:lnTo>
                    <a:pt x="45420" y="544"/>
                  </a:lnTo>
                  <a:lnTo>
                    <a:pt x="57342" y="6200"/>
                  </a:lnTo>
                  <a:lnTo>
                    <a:pt x="60453" y="6795"/>
                  </a:lnTo>
                  <a:lnTo>
                    <a:pt x="69888" y="12687"/>
                  </a:lnTo>
                  <a:lnTo>
                    <a:pt x="79386" y="21136"/>
                  </a:lnTo>
                  <a:lnTo>
                    <a:pt x="82908" y="27235"/>
                  </a:lnTo>
                  <a:lnTo>
                    <a:pt x="94335" y="71661"/>
                  </a:lnTo>
                  <a:lnTo>
                    <a:pt x="94844" y="82498"/>
                  </a:lnTo>
                  <a:lnTo>
                    <a:pt x="92247" y="91548"/>
                  </a:lnTo>
                  <a:lnTo>
                    <a:pt x="88624" y="100156"/>
                  </a:lnTo>
                  <a:lnTo>
                    <a:pt x="85525" y="115844"/>
                  </a:lnTo>
                  <a:lnTo>
                    <a:pt x="66478" y="148681"/>
                  </a:lnTo>
                  <a:lnTo>
                    <a:pt x="53936" y="163128"/>
                  </a:lnTo>
                  <a:lnTo>
                    <a:pt x="47608" y="166895"/>
                  </a:lnTo>
                  <a:lnTo>
                    <a:pt x="41268" y="169627"/>
                  </a:lnTo>
                  <a:lnTo>
                    <a:pt x="28575" y="17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90"/>
          <p:cNvGrpSpPr/>
          <p:nvPr/>
        </p:nvGrpSpPr>
        <p:grpSpPr>
          <a:xfrm>
            <a:off x="5943795" y="2709160"/>
            <a:ext cx="447418" cy="366819"/>
            <a:chOff x="5943795" y="2709160"/>
            <a:chExt cx="447418" cy="366819"/>
          </a:xfrm>
        </p:grpSpPr>
        <p:sp>
          <p:nvSpPr>
            <p:cNvPr id="91" name="SMARTInkShape-308"/>
            <p:cNvSpPr/>
            <p:nvPr>
              <p:custDataLst>
                <p:tags r:id="rId54"/>
              </p:custDataLst>
            </p:nvPr>
          </p:nvSpPr>
          <p:spPr>
            <a:xfrm>
              <a:off x="6305550" y="2709160"/>
              <a:ext cx="85663" cy="357891"/>
            </a:xfrm>
            <a:custGeom>
              <a:avLst/>
              <a:gdLst/>
              <a:ahLst/>
              <a:cxnLst/>
              <a:rect l="0" t="0" r="0" b="0"/>
              <a:pathLst>
                <a:path w="85663" h="357891">
                  <a:moveTo>
                    <a:pt x="9525" y="14990"/>
                  </a:moveTo>
                  <a:lnTo>
                    <a:pt x="9525" y="14990"/>
                  </a:lnTo>
                  <a:lnTo>
                    <a:pt x="9525" y="443"/>
                  </a:lnTo>
                  <a:lnTo>
                    <a:pt x="10583" y="0"/>
                  </a:lnTo>
                  <a:lnTo>
                    <a:pt x="17726" y="4536"/>
                  </a:lnTo>
                  <a:lnTo>
                    <a:pt x="32191" y="18641"/>
                  </a:lnTo>
                  <a:lnTo>
                    <a:pt x="35474" y="27549"/>
                  </a:lnTo>
                  <a:lnTo>
                    <a:pt x="40144" y="44464"/>
                  </a:lnTo>
                  <a:lnTo>
                    <a:pt x="55302" y="75433"/>
                  </a:lnTo>
                  <a:lnTo>
                    <a:pt x="69067" y="95459"/>
                  </a:lnTo>
                  <a:lnTo>
                    <a:pt x="82120" y="142168"/>
                  </a:lnTo>
                  <a:lnTo>
                    <a:pt x="85250" y="186882"/>
                  </a:lnTo>
                  <a:lnTo>
                    <a:pt x="85662" y="231301"/>
                  </a:lnTo>
                  <a:lnTo>
                    <a:pt x="82884" y="255119"/>
                  </a:lnTo>
                  <a:lnTo>
                    <a:pt x="72464" y="286554"/>
                  </a:lnTo>
                  <a:lnTo>
                    <a:pt x="58277" y="306650"/>
                  </a:lnTo>
                  <a:lnTo>
                    <a:pt x="11322" y="350039"/>
                  </a:lnTo>
                  <a:lnTo>
                    <a:pt x="0" y="357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09"/>
            <p:cNvSpPr/>
            <p:nvPr>
              <p:custDataLst>
                <p:tags r:id="rId55"/>
              </p:custDataLst>
            </p:nvPr>
          </p:nvSpPr>
          <p:spPr>
            <a:xfrm>
              <a:off x="6124609" y="2905125"/>
              <a:ext cx="66642" cy="57151"/>
            </a:xfrm>
            <a:custGeom>
              <a:avLst/>
              <a:gdLst/>
              <a:ahLst/>
              <a:cxnLst/>
              <a:rect l="0" t="0" r="0" b="0"/>
              <a:pathLst>
                <a:path w="66642" h="57151">
                  <a:moveTo>
                    <a:pt x="9491" y="57150"/>
                  </a:moveTo>
                  <a:lnTo>
                    <a:pt x="9491" y="57150"/>
                  </a:lnTo>
                  <a:lnTo>
                    <a:pt x="359" y="48017"/>
                  </a:lnTo>
                  <a:lnTo>
                    <a:pt x="0" y="39458"/>
                  </a:lnTo>
                  <a:lnTo>
                    <a:pt x="14156" y="23946"/>
                  </a:lnTo>
                  <a:lnTo>
                    <a:pt x="22501" y="21226"/>
                  </a:lnTo>
                  <a:lnTo>
                    <a:pt x="32206" y="18959"/>
                  </a:lnTo>
                  <a:lnTo>
                    <a:pt x="47061" y="11702"/>
                  </a:lnTo>
                  <a:lnTo>
                    <a:pt x="50413" y="10976"/>
                  </a:lnTo>
                  <a:lnTo>
                    <a:pt x="666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10"/>
            <p:cNvSpPr/>
            <p:nvPr>
              <p:custDataLst>
                <p:tags r:id="rId56"/>
              </p:custDataLst>
            </p:nvPr>
          </p:nvSpPr>
          <p:spPr>
            <a:xfrm>
              <a:off x="6096397" y="2724877"/>
              <a:ext cx="113904" cy="351102"/>
            </a:xfrm>
            <a:custGeom>
              <a:avLst/>
              <a:gdLst/>
              <a:ahLst/>
              <a:cxnLst/>
              <a:rect l="0" t="0" r="0" b="0"/>
              <a:pathLst>
                <a:path w="113904" h="351102">
                  <a:moveTo>
                    <a:pt x="56753" y="151673"/>
                  </a:moveTo>
                  <a:lnTo>
                    <a:pt x="56753" y="151673"/>
                  </a:lnTo>
                  <a:lnTo>
                    <a:pt x="50208" y="166881"/>
                  </a:lnTo>
                  <a:lnTo>
                    <a:pt x="39885" y="209239"/>
                  </a:lnTo>
                  <a:lnTo>
                    <a:pt x="30804" y="236853"/>
                  </a:lnTo>
                  <a:lnTo>
                    <a:pt x="20919" y="275622"/>
                  </a:lnTo>
                  <a:lnTo>
                    <a:pt x="10890" y="304964"/>
                  </a:lnTo>
                  <a:lnTo>
                    <a:pt x="8173" y="337982"/>
                  </a:lnTo>
                  <a:lnTo>
                    <a:pt x="0" y="351101"/>
                  </a:lnTo>
                  <a:lnTo>
                    <a:pt x="4778" y="346465"/>
                  </a:lnTo>
                  <a:lnTo>
                    <a:pt x="7194" y="341258"/>
                  </a:lnTo>
                  <a:lnTo>
                    <a:pt x="16616" y="300390"/>
                  </a:lnTo>
                  <a:lnTo>
                    <a:pt x="24931" y="255963"/>
                  </a:lnTo>
                  <a:lnTo>
                    <a:pt x="30359" y="215430"/>
                  </a:lnTo>
                  <a:lnTo>
                    <a:pt x="41309" y="172028"/>
                  </a:lnTo>
                  <a:lnTo>
                    <a:pt x="47117" y="132881"/>
                  </a:lnTo>
                  <a:lnTo>
                    <a:pt x="57358" y="94574"/>
                  </a:lnTo>
                  <a:lnTo>
                    <a:pt x="73034" y="47739"/>
                  </a:lnTo>
                  <a:lnTo>
                    <a:pt x="77804" y="28097"/>
                  </a:lnTo>
                  <a:lnTo>
                    <a:pt x="85921" y="11694"/>
                  </a:lnTo>
                  <a:lnTo>
                    <a:pt x="93089" y="1727"/>
                  </a:lnTo>
                  <a:lnTo>
                    <a:pt x="96891" y="363"/>
                  </a:lnTo>
                  <a:lnTo>
                    <a:pt x="99387" y="0"/>
                  </a:lnTo>
                  <a:lnTo>
                    <a:pt x="101050" y="816"/>
                  </a:lnTo>
                  <a:lnTo>
                    <a:pt x="102160" y="2418"/>
                  </a:lnTo>
                  <a:lnTo>
                    <a:pt x="102899" y="4545"/>
                  </a:lnTo>
                  <a:lnTo>
                    <a:pt x="110632" y="16621"/>
                  </a:lnTo>
                  <a:lnTo>
                    <a:pt x="113818" y="63756"/>
                  </a:lnTo>
                  <a:lnTo>
                    <a:pt x="113892" y="105014"/>
                  </a:lnTo>
                  <a:lnTo>
                    <a:pt x="113902" y="144261"/>
                  </a:lnTo>
                  <a:lnTo>
                    <a:pt x="113903" y="183505"/>
                  </a:lnTo>
                  <a:lnTo>
                    <a:pt x="112845" y="223534"/>
                  </a:lnTo>
                  <a:lnTo>
                    <a:pt x="105261" y="258741"/>
                  </a:lnTo>
                  <a:lnTo>
                    <a:pt x="104378" y="28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11"/>
            <p:cNvSpPr/>
            <p:nvPr>
              <p:custDataLst>
                <p:tags r:id="rId57"/>
              </p:custDataLst>
            </p:nvPr>
          </p:nvSpPr>
          <p:spPr>
            <a:xfrm>
              <a:off x="5943795" y="2734999"/>
              <a:ext cx="76006" cy="313002"/>
            </a:xfrm>
            <a:custGeom>
              <a:avLst/>
              <a:gdLst/>
              <a:ahLst/>
              <a:cxnLst/>
              <a:rect l="0" t="0" r="0" b="0"/>
              <a:pathLst>
                <a:path w="76006" h="313002">
                  <a:moveTo>
                    <a:pt x="76005" y="8201"/>
                  </a:moveTo>
                  <a:lnTo>
                    <a:pt x="76005" y="8201"/>
                  </a:lnTo>
                  <a:lnTo>
                    <a:pt x="67804" y="0"/>
                  </a:lnTo>
                  <a:lnTo>
                    <a:pt x="66304" y="617"/>
                  </a:lnTo>
                  <a:lnTo>
                    <a:pt x="61816" y="4125"/>
                  </a:lnTo>
                  <a:lnTo>
                    <a:pt x="59115" y="9211"/>
                  </a:lnTo>
                  <a:lnTo>
                    <a:pt x="56181" y="24209"/>
                  </a:lnTo>
                  <a:lnTo>
                    <a:pt x="40733" y="43138"/>
                  </a:lnTo>
                  <a:lnTo>
                    <a:pt x="34575" y="49482"/>
                  </a:lnTo>
                  <a:lnTo>
                    <a:pt x="31134" y="58651"/>
                  </a:lnTo>
                  <a:lnTo>
                    <a:pt x="18260" y="101713"/>
                  </a:lnTo>
                  <a:lnTo>
                    <a:pt x="11976" y="121986"/>
                  </a:lnTo>
                  <a:lnTo>
                    <a:pt x="2023" y="168095"/>
                  </a:lnTo>
                  <a:lnTo>
                    <a:pt x="0" y="215587"/>
                  </a:lnTo>
                  <a:lnTo>
                    <a:pt x="889" y="249216"/>
                  </a:lnTo>
                  <a:lnTo>
                    <a:pt x="13066" y="281213"/>
                  </a:lnTo>
                  <a:lnTo>
                    <a:pt x="28453" y="302635"/>
                  </a:lnTo>
                  <a:lnTo>
                    <a:pt x="37905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91"/>
          <p:cNvGrpSpPr/>
          <p:nvPr/>
        </p:nvGrpSpPr>
        <p:grpSpPr>
          <a:xfrm>
            <a:off x="6839066" y="2658049"/>
            <a:ext cx="923810" cy="445287"/>
            <a:chOff x="6839066" y="2658049"/>
            <a:chExt cx="923810" cy="445287"/>
          </a:xfrm>
        </p:grpSpPr>
        <p:sp>
          <p:nvSpPr>
            <p:cNvPr id="96" name="SMARTInkShape-312"/>
            <p:cNvSpPr/>
            <p:nvPr>
              <p:custDataLst>
                <p:tags r:id="rId48"/>
              </p:custDataLst>
            </p:nvPr>
          </p:nvSpPr>
          <p:spPr>
            <a:xfrm>
              <a:off x="7620000" y="2659307"/>
              <a:ext cx="142876" cy="379169"/>
            </a:xfrm>
            <a:custGeom>
              <a:avLst/>
              <a:gdLst/>
              <a:ahLst/>
              <a:cxnLst/>
              <a:rect l="0" t="0" r="0" b="0"/>
              <a:pathLst>
                <a:path w="142876" h="379169">
                  <a:moveTo>
                    <a:pt x="114300" y="26743"/>
                  </a:moveTo>
                  <a:lnTo>
                    <a:pt x="114300" y="26743"/>
                  </a:lnTo>
                  <a:lnTo>
                    <a:pt x="114300" y="21687"/>
                  </a:lnTo>
                  <a:lnTo>
                    <a:pt x="119945" y="16382"/>
                  </a:lnTo>
                  <a:lnTo>
                    <a:pt x="127392" y="10497"/>
                  </a:lnTo>
                  <a:lnTo>
                    <a:pt x="132642" y="2291"/>
                  </a:lnTo>
                  <a:lnTo>
                    <a:pt x="137622" y="0"/>
                  </a:lnTo>
                  <a:lnTo>
                    <a:pt x="139373" y="448"/>
                  </a:lnTo>
                  <a:lnTo>
                    <a:pt x="140540" y="1805"/>
                  </a:lnTo>
                  <a:lnTo>
                    <a:pt x="141837" y="6134"/>
                  </a:lnTo>
                  <a:lnTo>
                    <a:pt x="142863" y="53651"/>
                  </a:lnTo>
                  <a:lnTo>
                    <a:pt x="142874" y="95432"/>
                  </a:lnTo>
                  <a:lnTo>
                    <a:pt x="142875" y="141308"/>
                  </a:lnTo>
                  <a:lnTo>
                    <a:pt x="140053" y="169696"/>
                  </a:lnTo>
                  <a:lnTo>
                    <a:pt x="125570" y="217253"/>
                  </a:lnTo>
                  <a:lnTo>
                    <a:pt x="102874" y="264870"/>
                  </a:lnTo>
                  <a:lnTo>
                    <a:pt x="75532" y="309671"/>
                  </a:lnTo>
                  <a:lnTo>
                    <a:pt x="31710" y="356778"/>
                  </a:lnTo>
                  <a:lnTo>
                    <a:pt x="13947" y="373648"/>
                  </a:lnTo>
                  <a:lnTo>
                    <a:pt x="0" y="379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13"/>
            <p:cNvSpPr/>
            <p:nvPr>
              <p:custDataLst>
                <p:tags r:id="rId49"/>
              </p:custDataLst>
            </p:nvPr>
          </p:nvSpPr>
          <p:spPr>
            <a:xfrm>
              <a:off x="7448588" y="2733675"/>
              <a:ext cx="219038" cy="369661"/>
            </a:xfrm>
            <a:custGeom>
              <a:avLst/>
              <a:gdLst/>
              <a:ahLst/>
              <a:cxnLst/>
              <a:rect l="0" t="0" r="0" b="0"/>
              <a:pathLst>
                <a:path w="219038" h="369661">
                  <a:moveTo>
                    <a:pt x="219037" y="0"/>
                  </a:moveTo>
                  <a:lnTo>
                    <a:pt x="219037" y="0"/>
                  </a:lnTo>
                  <a:lnTo>
                    <a:pt x="205780" y="0"/>
                  </a:lnTo>
                  <a:lnTo>
                    <a:pt x="199740" y="2822"/>
                  </a:lnTo>
                  <a:lnTo>
                    <a:pt x="168233" y="31799"/>
                  </a:lnTo>
                  <a:lnTo>
                    <a:pt x="135297" y="76450"/>
                  </a:lnTo>
                  <a:lnTo>
                    <a:pt x="111613" y="117144"/>
                  </a:lnTo>
                  <a:lnTo>
                    <a:pt x="83469" y="164161"/>
                  </a:lnTo>
                  <a:lnTo>
                    <a:pt x="60191" y="209845"/>
                  </a:lnTo>
                  <a:lnTo>
                    <a:pt x="36338" y="252157"/>
                  </a:lnTo>
                  <a:lnTo>
                    <a:pt x="19203" y="293046"/>
                  </a:lnTo>
                  <a:lnTo>
                    <a:pt x="12365" y="313665"/>
                  </a:lnTo>
                  <a:lnTo>
                    <a:pt x="7517" y="333179"/>
                  </a:lnTo>
                  <a:lnTo>
                    <a:pt x="957" y="350949"/>
                  </a:lnTo>
                  <a:lnTo>
                    <a:pt x="0" y="369660"/>
                  </a:lnTo>
                  <a:lnTo>
                    <a:pt x="1046" y="369207"/>
                  </a:lnTo>
                  <a:lnTo>
                    <a:pt x="9487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14"/>
            <p:cNvSpPr/>
            <p:nvPr>
              <p:custDataLst>
                <p:tags r:id="rId50"/>
              </p:custDataLst>
            </p:nvPr>
          </p:nvSpPr>
          <p:spPr>
            <a:xfrm>
              <a:off x="7468081" y="2809875"/>
              <a:ext cx="160768" cy="189943"/>
            </a:xfrm>
            <a:custGeom>
              <a:avLst/>
              <a:gdLst/>
              <a:ahLst/>
              <a:cxnLst/>
              <a:rect l="0" t="0" r="0" b="0"/>
              <a:pathLst>
                <a:path w="160768" h="189943">
                  <a:moveTo>
                    <a:pt x="142394" y="28575"/>
                  </a:moveTo>
                  <a:lnTo>
                    <a:pt x="142394" y="28575"/>
                  </a:lnTo>
                  <a:lnTo>
                    <a:pt x="100890" y="29633"/>
                  </a:lnTo>
                  <a:lnTo>
                    <a:pt x="57991" y="47872"/>
                  </a:lnTo>
                  <a:lnTo>
                    <a:pt x="26224" y="61980"/>
                  </a:lnTo>
                  <a:lnTo>
                    <a:pt x="16680" y="70938"/>
                  </a:lnTo>
                  <a:lnTo>
                    <a:pt x="3169" y="98438"/>
                  </a:lnTo>
                  <a:lnTo>
                    <a:pt x="240" y="116498"/>
                  </a:lnTo>
                  <a:lnTo>
                    <a:pt x="0" y="122115"/>
                  </a:lnTo>
                  <a:lnTo>
                    <a:pt x="2555" y="131179"/>
                  </a:lnTo>
                  <a:lnTo>
                    <a:pt x="6160" y="138735"/>
                  </a:lnTo>
                  <a:lnTo>
                    <a:pt x="9248" y="148939"/>
                  </a:lnTo>
                  <a:lnTo>
                    <a:pt x="13721" y="155448"/>
                  </a:lnTo>
                  <a:lnTo>
                    <a:pt x="55022" y="184147"/>
                  </a:lnTo>
                  <a:lnTo>
                    <a:pt x="72997" y="188617"/>
                  </a:lnTo>
                  <a:lnTo>
                    <a:pt x="91728" y="189942"/>
                  </a:lnTo>
                  <a:lnTo>
                    <a:pt x="101531" y="187430"/>
                  </a:lnTo>
                  <a:lnTo>
                    <a:pt x="113001" y="182887"/>
                  </a:lnTo>
                  <a:lnTo>
                    <a:pt x="125924" y="178719"/>
                  </a:lnTo>
                  <a:lnTo>
                    <a:pt x="140336" y="170782"/>
                  </a:lnTo>
                  <a:lnTo>
                    <a:pt x="146771" y="164803"/>
                  </a:lnTo>
                  <a:lnTo>
                    <a:pt x="158013" y="139478"/>
                  </a:lnTo>
                  <a:lnTo>
                    <a:pt x="160767" y="121586"/>
                  </a:lnTo>
                  <a:lnTo>
                    <a:pt x="160296" y="91780"/>
                  </a:lnTo>
                  <a:lnTo>
                    <a:pt x="151735" y="61553"/>
                  </a:lnTo>
                  <a:lnTo>
                    <a:pt x="129563" y="26772"/>
                  </a:lnTo>
                  <a:lnTo>
                    <a:pt x="123286" y="22482"/>
                  </a:lnTo>
                  <a:lnTo>
                    <a:pt x="116968" y="19517"/>
                  </a:lnTo>
                  <a:lnTo>
                    <a:pt x="106172" y="11050"/>
                  </a:lnTo>
                  <a:lnTo>
                    <a:pt x="105129" y="7380"/>
                  </a:lnTo>
                  <a:lnTo>
                    <a:pt x="104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15"/>
            <p:cNvSpPr/>
            <p:nvPr>
              <p:custDataLst>
                <p:tags r:id="rId51"/>
              </p:custDataLst>
            </p:nvPr>
          </p:nvSpPr>
          <p:spPr>
            <a:xfrm>
              <a:off x="7239248" y="2724150"/>
              <a:ext cx="142628" cy="323851"/>
            </a:xfrm>
            <a:custGeom>
              <a:avLst/>
              <a:gdLst/>
              <a:ahLst/>
              <a:cxnLst/>
              <a:rect l="0" t="0" r="0" b="0"/>
              <a:pathLst>
                <a:path w="142628" h="323851">
                  <a:moveTo>
                    <a:pt x="142627" y="0"/>
                  </a:moveTo>
                  <a:lnTo>
                    <a:pt x="142627" y="0"/>
                  </a:lnTo>
                  <a:lnTo>
                    <a:pt x="109514" y="0"/>
                  </a:lnTo>
                  <a:lnTo>
                    <a:pt x="103922" y="2822"/>
                  </a:lnTo>
                  <a:lnTo>
                    <a:pt x="58192" y="46346"/>
                  </a:lnTo>
                  <a:lnTo>
                    <a:pt x="35069" y="82717"/>
                  </a:lnTo>
                  <a:lnTo>
                    <a:pt x="15662" y="128866"/>
                  </a:lnTo>
                  <a:lnTo>
                    <a:pt x="2579" y="169292"/>
                  </a:lnTo>
                  <a:lnTo>
                    <a:pt x="0" y="216899"/>
                  </a:lnTo>
                  <a:lnTo>
                    <a:pt x="920" y="230808"/>
                  </a:lnTo>
                  <a:lnTo>
                    <a:pt x="13024" y="263398"/>
                  </a:lnTo>
                  <a:lnTo>
                    <a:pt x="39753" y="296557"/>
                  </a:lnTo>
                  <a:lnTo>
                    <a:pt x="55232" y="307414"/>
                  </a:lnTo>
                  <a:lnTo>
                    <a:pt x="85971" y="319506"/>
                  </a:lnTo>
                  <a:lnTo>
                    <a:pt x="130946" y="323469"/>
                  </a:lnTo>
                  <a:lnTo>
                    <a:pt x="142627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16"/>
            <p:cNvSpPr/>
            <p:nvPr>
              <p:custDataLst>
                <p:tags r:id="rId52"/>
              </p:custDataLst>
            </p:nvPr>
          </p:nvSpPr>
          <p:spPr>
            <a:xfrm>
              <a:off x="6953677" y="2809875"/>
              <a:ext cx="151974" cy="161880"/>
            </a:xfrm>
            <a:custGeom>
              <a:avLst/>
              <a:gdLst/>
              <a:ahLst/>
              <a:cxnLst/>
              <a:rect l="0" t="0" r="0" b="0"/>
              <a:pathLst>
                <a:path w="151974" h="161880">
                  <a:moveTo>
                    <a:pt x="18623" y="85725"/>
                  </a:moveTo>
                  <a:lnTo>
                    <a:pt x="18623" y="85725"/>
                  </a:lnTo>
                  <a:lnTo>
                    <a:pt x="10423" y="85725"/>
                  </a:lnTo>
                  <a:lnTo>
                    <a:pt x="0" y="76592"/>
                  </a:lnTo>
                  <a:lnTo>
                    <a:pt x="22242" y="76203"/>
                  </a:lnTo>
                  <a:lnTo>
                    <a:pt x="28346" y="79023"/>
                  </a:lnTo>
                  <a:lnTo>
                    <a:pt x="34586" y="82747"/>
                  </a:lnTo>
                  <a:lnTo>
                    <a:pt x="44049" y="85901"/>
                  </a:lnTo>
                  <a:lnTo>
                    <a:pt x="88473" y="127011"/>
                  </a:lnTo>
                  <a:lnTo>
                    <a:pt x="92001" y="133355"/>
                  </a:lnTo>
                  <a:lnTo>
                    <a:pt x="94452" y="142680"/>
                  </a:lnTo>
                  <a:lnTo>
                    <a:pt x="94808" y="160160"/>
                  </a:lnTo>
                  <a:lnTo>
                    <a:pt x="93754" y="160748"/>
                  </a:lnTo>
                  <a:lnTo>
                    <a:pt x="80633" y="161879"/>
                  </a:lnTo>
                  <a:lnTo>
                    <a:pt x="79014" y="160836"/>
                  </a:lnTo>
                  <a:lnTo>
                    <a:pt x="77933" y="159082"/>
                  </a:lnTo>
                  <a:lnTo>
                    <a:pt x="76413" y="151558"/>
                  </a:lnTo>
                  <a:lnTo>
                    <a:pt x="76200" y="148663"/>
                  </a:lnTo>
                  <a:lnTo>
                    <a:pt x="73141" y="142625"/>
                  </a:lnTo>
                  <a:lnTo>
                    <a:pt x="69311" y="136414"/>
                  </a:lnTo>
                  <a:lnTo>
                    <a:pt x="67156" y="125909"/>
                  </a:lnTo>
                  <a:lnTo>
                    <a:pt x="66368" y="102919"/>
                  </a:lnTo>
                  <a:lnTo>
                    <a:pt x="78012" y="59776"/>
                  </a:lnTo>
                  <a:lnTo>
                    <a:pt x="98129" y="26878"/>
                  </a:lnTo>
                  <a:lnTo>
                    <a:pt x="125261" y="6479"/>
                  </a:lnTo>
                  <a:lnTo>
                    <a:pt x="135162" y="2880"/>
                  </a:lnTo>
                  <a:lnTo>
                    <a:pt x="151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17"/>
            <p:cNvSpPr/>
            <p:nvPr>
              <p:custDataLst>
                <p:tags r:id="rId53"/>
              </p:custDataLst>
            </p:nvPr>
          </p:nvSpPr>
          <p:spPr>
            <a:xfrm>
              <a:off x="6839066" y="2658049"/>
              <a:ext cx="113744" cy="398915"/>
            </a:xfrm>
            <a:custGeom>
              <a:avLst/>
              <a:gdLst/>
              <a:ahLst/>
              <a:cxnLst/>
              <a:rect l="0" t="0" r="0" b="0"/>
              <a:pathLst>
                <a:path w="113744" h="398915">
                  <a:moveTo>
                    <a:pt x="9409" y="161351"/>
                  </a:moveTo>
                  <a:lnTo>
                    <a:pt x="9409" y="161351"/>
                  </a:lnTo>
                  <a:lnTo>
                    <a:pt x="9409" y="207012"/>
                  </a:lnTo>
                  <a:lnTo>
                    <a:pt x="9409" y="249259"/>
                  </a:lnTo>
                  <a:lnTo>
                    <a:pt x="9409" y="291654"/>
                  </a:lnTo>
                  <a:lnTo>
                    <a:pt x="9409" y="335983"/>
                  </a:lnTo>
                  <a:lnTo>
                    <a:pt x="9409" y="383436"/>
                  </a:lnTo>
                  <a:lnTo>
                    <a:pt x="9409" y="398914"/>
                  </a:lnTo>
                  <a:lnTo>
                    <a:pt x="9409" y="355853"/>
                  </a:lnTo>
                  <a:lnTo>
                    <a:pt x="8351" y="309229"/>
                  </a:lnTo>
                  <a:lnTo>
                    <a:pt x="1871" y="267428"/>
                  </a:lnTo>
                  <a:lnTo>
                    <a:pt x="277" y="223227"/>
                  </a:lnTo>
                  <a:lnTo>
                    <a:pt x="0" y="186270"/>
                  </a:lnTo>
                  <a:lnTo>
                    <a:pt x="6453" y="142402"/>
                  </a:lnTo>
                  <a:lnTo>
                    <a:pt x="8825" y="96891"/>
                  </a:lnTo>
                  <a:lnTo>
                    <a:pt x="12058" y="69580"/>
                  </a:lnTo>
                  <a:lnTo>
                    <a:pt x="18029" y="35867"/>
                  </a:lnTo>
                  <a:lnTo>
                    <a:pt x="18532" y="26911"/>
                  </a:lnTo>
                  <a:lnTo>
                    <a:pt x="21577" y="19402"/>
                  </a:lnTo>
                  <a:lnTo>
                    <a:pt x="32156" y="5959"/>
                  </a:lnTo>
                  <a:lnTo>
                    <a:pt x="38216" y="2330"/>
                  </a:lnTo>
                  <a:lnTo>
                    <a:pt x="45673" y="0"/>
                  </a:lnTo>
                  <a:lnTo>
                    <a:pt x="49516" y="2503"/>
                  </a:lnTo>
                  <a:lnTo>
                    <a:pt x="82456" y="35445"/>
                  </a:lnTo>
                  <a:lnTo>
                    <a:pt x="100427" y="63105"/>
                  </a:lnTo>
                  <a:lnTo>
                    <a:pt x="112695" y="110682"/>
                  </a:lnTo>
                  <a:lnTo>
                    <a:pt x="113743" y="124583"/>
                  </a:lnTo>
                  <a:lnTo>
                    <a:pt x="108997" y="140461"/>
                  </a:lnTo>
                  <a:lnTo>
                    <a:pt x="79224" y="186840"/>
                  </a:lnTo>
                  <a:lnTo>
                    <a:pt x="72894" y="197726"/>
                  </a:lnTo>
                  <a:lnTo>
                    <a:pt x="68666" y="201476"/>
                  </a:lnTo>
                  <a:lnTo>
                    <a:pt x="38572" y="216076"/>
                  </a:lnTo>
                  <a:lnTo>
                    <a:pt x="9409" y="228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SMARTInkShape-318"/>
          <p:cNvSpPr/>
          <p:nvPr>
            <p:custDataLst>
              <p:tags r:id="rId3"/>
            </p:custDataLst>
          </p:nvPr>
        </p:nvSpPr>
        <p:spPr>
          <a:xfrm>
            <a:off x="3495841" y="3764261"/>
            <a:ext cx="247230" cy="245562"/>
          </a:xfrm>
          <a:custGeom>
            <a:avLst/>
            <a:gdLst/>
            <a:ahLst/>
            <a:cxnLst/>
            <a:rect l="0" t="0" r="0" b="0"/>
            <a:pathLst>
              <a:path w="247230" h="245562">
                <a:moveTo>
                  <a:pt x="209384" y="26689"/>
                </a:moveTo>
                <a:lnTo>
                  <a:pt x="209384" y="26689"/>
                </a:lnTo>
                <a:lnTo>
                  <a:pt x="209384" y="17557"/>
                </a:lnTo>
                <a:lnTo>
                  <a:pt x="204327" y="12224"/>
                </a:lnTo>
                <a:lnTo>
                  <a:pt x="199023" y="9676"/>
                </a:lnTo>
                <a:lnTo>
                  <a:pt x="171262" y="7692"/>
                </a:lnTo>
                <a:lnTo>
                  <a:pt x="158580" y="7649"/>
                </a:lnTo>
                <a:lnTo>
                  <a:pt x="115820" y="21828"/>
                </a:lnTo>
                <a:lnTo>
                  <a:pt x="88185" y="36410"/>
                </a:lnTo>
                <a:lnTo>
                  <a:pt x="40577" y="67616"/>
                </a:lnTo>
                <a:lnTo>
                  <a:pt x="15864" y="109404"/>
                </a:lnTo>
                <a:lnTo>
                  <a:pt x="4098" y="134672"/>
                </a:lnTo>
                <a:lnTo>
                  <a:pt x="0" y="180384"/>
                </a:lnTo>
                <a:lnTo>
                  <a:pt x="925" y="201138"/>
                </a:lnTo>
                <a:lnTo>
                  <a:pt x="16084" y="229791"/>
                </a:lnTo>
                <a:lnTo>
                  <a:pt x="22226" y="237959"/>
                </a:lnTo>
                <a:lnTo>
                  <a:pt x="31305" y="242295"/>
                </a:lnTo>
                <a:lnTo>
                  <a:pt x="73028" y="245561"/>
                </a:lnTo>
                <a:lnTo>
                  <a:pt x="104838" y="244666"/>
                </a:lnTo>
                <a:lnTo>
                  <a:pt x="146684" y="229514"/>
                </a:lnTo>
                <a:lnTo>
                  <a:pt x="171403" y="219194"/>
                </a:lnTo>
                <a:lnTo>
                  <a:pt x="205807" y="191217"/>
                </a:lnTo>
                <a:lnTo>
                  <a:pt x="231016" y="153639"/>
                </a:lnTo>
                <a:lnTo>
                  <a:pt x="243133" y="128279"/>
                </a:lnTo>
                <a:lnTo>
                  <a:pt x="247229" y="83839"/>
                </a:lnTo>
                <a:lnTo>
                  <a:pt x="246312" y="71139"/>
                </a:lnTo>
                <a:lnTo>
                  <a:pt x="239846" y="53147"/>
                </a:lnTo>
                <a:lnTo>
                  <a:pt x="218833" y="26937"/>
                </a:lnTo>
                <a:lnTo>
                  <a:pt x="193506" y="2357"/>
                </a:lnTo>
                <a:lnTo>
                  <a:pt x="187158" y="0"/>
                </a:lnTo>
                <a:lnTo>
                  <a:pt x="183983" y="430"/>
                </a:lnTo>
                <a:lnTo>
                  <a:pt x="161759" y="76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SMARTInkShape-Group93"/>
          <p:cNvGrpSpPr/>
          <p:nvPr/>
        </p:nvGrpSpPr>
        <p:grpSpPr>
          <a:xfrm>
            <a:off x="4743842" y="3857625"/>
            <a:ext cx="209159" cy="161912"/>
            <a:chOff x="4743842" y="3857625"/>
            <a:chExt cx="209159" cy="161912"/>
          </a:xfrm>
        </p:grpSpPr>
        <p:sp>
          <p:nvSpPr>
            <p:cNvPr id="104" name="SMARTInkShape-319"/>
            <p:cNvSpPr/>
            <p:nvPr>
              <p:custDataLst>
                <p:tags r:id="rId46"/>
              </p:custDataLst>
            </p:nvPr>
          </p:nvSpPr>
          <p:spPr>
            <a:xfrm>
              <a:off x="4762545" y="3981450"/>
              <a:ext cx="190456" cy="38087"/>
            </a:xfrm>
            <a:custGeom>
              <a:avLst/>
              <a:gdLst/>
              <a:ahLst/>
              <a:cxnLst/>
              <a:rect l="0" t="0" r="0" b="0"/>
              <a:pathLst>
                <a:path w="190456" h="38087">
                  <a:moveTo>
                    <a:pt x="19005" y="0"/>
                  </a:moveTo>
                  <a:lnTo>
                    <a:pt x="19005" y="0"/>
                  </a:lnTo>
                  <a:lnTo>
                    <a:pt x="3817" y="16247"/>
                  </a:lnTo>
                  <a:lnTo>
                    <a:pt x="1099" y="25510"/>
                  </a:lnTo>
                  <a:lnTo>
                    <a:pt x="0" y="37547"/>
                  </a:lnTo>
                  <a:lnTo>
                    <a:pt x="44736" y="38086"/>
                  </a:lnTo>
                  <a:lnTo>
                    <a:pt x="86560" y="35276"/>
                  </a:lnTo>
                  <a:lnTo>
                    <a:pt x="129011" y="24842"/>
                  </a:lnTo>
                  <a:lnTo>
                    <a:pt x="173927" y="20194"/>
                  </a:lnTo>
                  <a:lnTo>
                    <a:pt x="19045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20"/>
            <p:cNvSpPr/>
            <p:nvPr>
              <p:custDataLst>
                <p:tags r:id="rId47"/>
              </p:custDataLst>
            </p:nvPr>
          </p:nvSpPr>
          <p:spPr>
            <a:xfrm>
              <a:off x="4743842" y="3857625"/>
              <a:ext cx="132959" cy="19051"/>
            </a:xfrm>
            <a:custGeom>
              <a:avLst/>
              <a:gdLst/>
              <a:ahLst/>
              <a:cxnLst/>
              <a:rect l="0" t="0" r="0" b="0"/>
              <a:pathLst>
                <a:path w="132959" h="19051">
                  <a:moveTo>
                    <a:pt x="9133" y="0"/>
                  </a:moveTo>
                  <a:lnTo>
                    <a:pt x="9133" y="0"/>
                  </a:lnTo>
                  <a:lnTo>
                    <a:pt x="0" y="9132"/>
                  </a:lnTo>
                  <a:lnTo>
                    <a:pt x="45306" y="9525"/>
                  </a:lnTo>
                  <a:lnTo>
                    <a:pt x="92207" y="9525"/>
                  </a:lnTo>
                  <a:lnTo>
                    <a:pt x="116128" y="10583"/>
                  </a:lnTo>
                  <a:lnTo>
                    <a:pt x="13295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94"/>
          <p:cNvGrpSpPr/>
          <p:nvPr/>
        </p:nvGrpSpPr>
        <p:grpSpPr>
          <a:xfrm>
            <a:off x="5553075" y="3659143"/>
            <a:ext cx="228601" cy="416065"/>
            <a:chOff x="5553075" y="3659143"/>
            <a:chExt cx="228601" cy="416065"/>
          </a:xfrm>
        </p:grpSpPr>
        <p:sp>
          <p:nvSpPr>
            <p:cNvPr id="107" name="SMARTInkShape-321"/>
            <p:cNvSpPr/>
            <p:nvPr>
              <p:custDataLst>
                <p:tags r:id="rId44"/>
              </p:custDataLst>
            </p:nvPr>
          </p:nvSpPr>
          <p:spPr>
            <a:xfrm>
              <a:off x="5676900" y="3867150"/>
              <a:ext cx="104776" cy="161876"/>
            </a:xfrm>
            <a:custGeom>
              <a:avLst/>
              <a:gdLst/>
              <a:ahLst/>
              <a:cxnLst/>
              <a:rect l="0" t="0" r="0" b="0"/>
              <a:pathLst>
                <a:path w="104776" h="161876">
                  <a:moveTo>
                    <a:pt x="0" y="19050"/>
                  </a:moveTo>
                  <a:lnTo>
                    <a:pt x="0" y="19050"/>
                  </a:lnTo>
                  <a:lnTo>
                    <a:pt x="9491" y="19050"/>
                  </a:lnTo>
                  <a:lnTo>
                    <a:pt x="9515" y="24107"/>
                  </a:lnTo>
                  <a:lnTo>
                    <a:pt x="10576" y="25596"/>
                  </a:lnTo>
                  <a:lnTo>
                    <a:pt x="12342" y="26589"/>
                  </a:lnTo>
                  <a:lnTo>
                    <a:pt x="14578" y="27251"/>
                  </a:lnTo>
                  <a:lnTo>
                    <a:pt x="22781" y="33239"/>
                  </a:lnTo>
                  <a:lnTo>
                    <a:pt x="26000" y="38762"/>
                  </a:lnTo>
                  <a:lnTo>
                    <a:pt x="38176" y="72168"/>
                  </a:lnTo>
                  <a:lnTo>
                    <a:pt x="44354" y="83354"/>
                  </a:lnTo>
                  <a:lnTo>
                    <a:pt x="47714" y="98546"/>
                  </a:lnTo>
                  <a:lnTo>
                    <a:pt x="53884" y="111278"/>
                  </a:lnTo>
                  <a:lnTo>
                    <a:pt x="56720" y="135082"/>
                  </a:lnTo>
                  <a:lnTo>
                    <a:pt x="54137" y="142234"/>
                  </a:lnTo>
                  <a:lnTo>
                    <a:pt x="50519" y="148940"/>
                  </a:lnTo>
                  <a:lnTo>
                    <a:pt x="48006" y="160006"/>
                  </a:lnTo>
                  <a:lnTo>
                    <a:pt x="46820" y="160646"/>
                  </a:lnTo>
                  <a:lnTo>
                    <a:pt x="38502" y="161875"/>
                  </a:lnTo>
                  <a:lnTo>
                    <a:pt x="38219" y="156854"/>
                  </a:lnTo>
                  <a:lnTo>
                    <a:pt x="35330" y="151557"/>
                  </a:lnTo>
                  <a:lnTo>
                    <a:pt x="33079" y="148663"/>
                  </a:lnTo>
                  <a:lnTo>
                    <a:pt x="30576" y="139803"/>
                  </a:lnTo>
                  <a:lnTo>
                    <a:pt x="29909" y="134477"/>
                  </a:lnTo>
                  <a:lnTo>
                    <a:pt x="31990" y="125737"/>
                  </a:lnTo>
                  <a:lnTo>
                    <a:pt x="35384" y="117266"/>
                  </a:lnTo>
                  <a:lnTo>
                    <a:pt x="43050" y="77919"/>
                  </a:lnTo>
                  <a:lnTo>
                    <a:pt x="61695" y="354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22"/>
            <p:cNvSpPr/>
            <p:nvPr>
              <p:custDataLst>
                <p:tags r:id="rId45"/>
              </p:custDataLst>
            </p:nvPr>
          </p:nvSpPr>
          <p:spPr>
            <a:xfrm>
              <a:off x="5553075" y="3659143"/>
              <a:ext cx="123787" cy="416065"/>
            </a:xfrm>
            <a:custGeom>
              <a:avLst/>
              <a:gdLst/>
              <a:ahLst/>
              <a:cxnLst/>
              <a:rect l="0" t="0" r="0" b="0"/>
              <a:pathLst>
                <a:path w="123787" h="416065">
                  <a:moveTo>
                    <a:pt x="9525" y="188957"/>
                  </a:moveTo>
                  <a:lnTo>
                    <a:pt x="9525" y="188957"/>
                  </a:lnTo>
                  <a:lnTo>
                    <a:pt x="9525" y="217611"/>
                  </a:lnTo>
                  <a:lnTo>
                    <a:pt x="12347" y="225681"/>
                  </a:lnTo>
                  <a:lnTo>
                    <a:pt x="14581" y="229315"/>
                  </a:lnTo>
                  <a:lnTo>
                    <a:pt x="17726" y="244542"/>
                  </a:lnTo>
                  <a:lnTo>
                    <a:pt x="19016" y="290991"/>
                  </a:lnTo>
                  <a:lnTo>
                    <a:pt x="20106" y="335032"/>
                  </a:lnTo>
                  <a:lnTo>
                    <a:pt x="28183" y="380751"/>
                  </a:lnTo>
                  <a:lnTo>
                    <a:pt x="28575" y="416064"/>
                  </a:lnTo>
                  <a:lnTo>
                    <a:pt x="28575" y="404168"/>
                  </a:lnTo>
                  <a:lnTo>
                    <a:pt x="25753" y="398200"/>
                  </a:lnTo>
                  <a:lnTo>
                    <a:pt x="23519" y="395128"/>
                  </a:lnTo>
                  <a:lnTo>
                    <a:pt x="20374" y="380690"/>
                  </a:lnTo>
                  <a:lnTo>
                    <a:pt x="19166" y="339305"/>
                  </a:lnTo>
                  <a:lnTo>
                    <a:pt x="20131" y="301794"/>
                  </a:lnTo>
                  <a:lnTo>
                    <a:pt x="26594" y="257538"/>
                  </a:lnTo>
                  <a:lnTo>
                    <a:pt x="28184" y="212852"/>
                  </a:lnTo>
                  <a:lnTo>
                    <a:pt x="28459" y="175811"/>
                  </a:lnTo>
                  <a:lnTo>
                    <a:pt x="33598" y="138025"/>
                  </a:lnTo>
                  <a:lnTo>
                    <a:pt x="38269" y="94935"/>
                  </a:lnTo>
                  <a:lnTo>
                    <a:pt x="51240" y="51300"/>
                  </a:lnTo>
                  <a:lnTo>
                    <a:pt x="66506" y="13589"/>
                  </a:lnTo>
                  <a:lnTo>
                    <a:pt x="68678" y="11720"/>
                  </a:lnTo>
                  <a:lnTo>
                    <a:pt x="76793" y="6267"/>
                  </a:lnTo>
                  <a:lnTo>
                    <a:pt x="82814" y="1928"/>
                  </a:lnTo>
                  <a:lnTo>
                    <a:pt x="89017" y="0"/>
                  </a:lnTo>
                  <a:lnTo>
                    <a:pt x="92153" y="544"/>
                  </a:lnTo>
                  <a:lnTo>
                    <a:pt x="104791" y="6199"/>
                  </a:lnTo>
                  <a:lnTo>
                    <a:pt x="107960" y="6793"/>
                  </a:lnTo>
                  <a:lnTo>
                    <a:pt x="110074" y="8248"/>
                  </a:lnTo>
                  <a:lnTo>
                    <a:pt x="111483" y="10276"/>
                  </a:lnTo>
                  <a:lnTo>
                    <a:pt x="114106" y="15352"/>
                  </a:lnTo>
                  <a:lnTo>
                    <a:pt x="120475" y="24159"/>
                  </a:lnTo>
                  <a:lnTo>
                    <a:pt x="122833" y="33472"/>
                  </a:lnTo>
                  <a:lnTo>
                    <a:pt x="123786" y="58785"/>
                  </a:lnTo>
                  <a:lnTo>
                    <a:pt x="118757" y="73364"/>
                  </a:lnTo>
                  <a:lnTo>
                    <a:pt x="104526" y="93119"/>
                  </a:lnTo>
                  <a:lnTo>
                    <a:pt x="97256" y="99795"/>
                  </a:lnTo>
                  <a:lnTo>
                    <a:pt x="69664" y="118026"/>
                  </a:lnTo>
                  <a:lnTo>
                    <a:pt x="49783" y="124263"/>
                  </a:lnTo>
                  <a:lnTo>
                    <a:pt x="45889" y="126778"/>
                  </a:lnTo>
                  <a:lnTo>
                    <a:pt x="26547" y="131872"/>
                  </a:lnTo>
                  <a:lnTo>
                    <a:pt x="24047" y="133967"/>
                  </a:lnTo>
                  <a:lnTo>
                    <a:pt x="22382" y="136422"/>
                  </a:lnTo>
                  <a:lnTo>
                    <a:pt x="20213" y="138059"/>
                  </a:lnTo>
                  <a:lnTo>
                    <a:pt x="11142" y="140901"/>
                  </a:lnTo>
                  <a:lnTo>
                    <a:pt x="0" y="150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95"/>
          <p:cNvGrpSpPr/>
          <p:nvPr/>
        </p:nvGrpSpPr>
        <p:grpSpPr>
          <a:xfrm>
            <a:off x="6039511" y="3705239"/>
            <a:ext cx="445527" cy="352198"/>
            <a:chOff x="6039511" y="3705239"/>
            <a:chExt cx="445527" cy="352198"/>
          </a:xfrm>
        </p:grpSpPr>
        <p:sp>
          <p:nvSpPr>
            <p:cNvPr id="110" name="SMARTInkShape-323"/>
            <p:cNvSpPr/>
            <p:nvPr>
              <p:custDataLst>
                <p:tags r:id="rId40"/>
              </p:custDataLst>
            </p:nvPr>
          </p:nvSpPr>
          <p:spPr>
            <a:xfrm>
              <a:off x="6401193" y="3705239"/>
              <a:ext cx="83845" cy="323837"/>
            </a:xfrm>
            <a:custGeom>
              <a:avLst/>
              <a:gdLst/>
              <a:ahLst/>
              <a:cxnLst/>
              <a:rect l="0" t="0" r="0" b="0"/>
              <a:pathLst>
                <a:path w="83845" h="323837">
                  <a:moveTo>
                    <a:pt x="9132" y="28561"/>
                  </a:moveTo>
                  <a:lnTo>
                    <a:pt x="9132" y="28561"/>
                  </a:lnTo>
                  <a:lnTo>
                    <a:pt x="9132" y="6171"/>
                  </a:lnTo>
                  <a:lnTo>
                    <a:pt x="8074" y="4109"/>
                  </a:lnTo>
                  <a:lnTo>
                    <a:pt x="6310" y="2735"/>
                  </a:lnTo>
                  <a:lnTo>
                    <a:pt x="0" y="147"/>
                  </a:lnTo>
                  <a:lnTo>
                    <a:pt x="12900" y="0"/>
                  </a:lnTo>
                  <a:lnTo>
                    <a:pt x="18921" y="2814"/>
                  </a:lnTo>
                  <a:lnTo>
                    <a:pt x="22008" y="5047"/>
                  </a:lnTo>
                  <a:lnTo>
                    <a:pt x="25438" y="10349"/>
                  </a:lnTo>
                  <a:lnTo>
                    <a:pt x="28021" y="16233"/>
                  </a:lnTo>
                  <a:lnTo>
                    <a:pt x="53660" y="60692"/>
                  </a:lnTo>
                  <a:lnTo>
                    <a:pt x="71581" y="104991"/>
                  </a:lnTo>
                  <a:lnTo>
                    <a:pt x="80307" y="144355"/>
                  </a:lnTo>
                  <a:lnTo>
                    <a:pt x="83844" y="171878"/>
                  </a:lnTo>
                  <a:lnTo>
                    <a:pt x="77597" y="211580"/>
                  </a:lnTo>
                  <a:lnTo>
                    <a:pt x="71104" y="248040"/>
                  </a:lnTo>
                  <a:lnTo>
                    <a:pt x="62654" y="271274"/>
                  </a:lnTo>
                  <a:lnTo>
                    <a:pt x="53734" y="282130"/>
                  </a:lnTo>
                  <a:lnTo>
                    <a:pt x="43772" y="291542"/>
                  </a:lnTo>
                  <a:lnTo>
                    <a:pt x="18657" y="323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24"/>
            <p:cNvSpPr/>
            <p:nvPr>
              <p:custDataLst>
                <p:tags r:id="rId41"/>
              </p:custDataLst>
            </p:nvPr>
          </p:nvSpPr>
          <p:spPr>
            <a:xfrm>
              <a:off x="6191250" y="390525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386"/>
                  </a:lnTo>
                  <a:lnTo>
                    <a:pt x="1058" y="14882"/>
                  </a:lnTo>
                  <a:lnTo>
                    <a:pt x="5056" y="21078"/>
                  </a:lnTo>
                  <a:lnTo>
                    <a:pt x="7604" y="22519"/>
                  </a:lnTo>
                  <a:lnTo>
                    <a:pt x="10361" y="22421"/>
                  </a:lnTo>
                  <a:lnTo>
                    <a:pt x="19298" y="20049"/>
                  </a:lnTo>
                  <a:lnTo>
                    <a:pt x="31798" y="19247"/>
                  </a:lnTo>
                  <a:lnTo>
                    <a:pt x="38122" y="16315"/>
                  </a:lnTo>
                  <a:lnTo>
                    <a:pt x="44460" y="12543"/>
                  </a:lnTo>
                  <a:lnTo>
                    <a:pt x="53978" y="9361"/>
                  </a:lnTo>
                  <a:lnTo>
                    <a:pt x="64559" y="324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25"/>
            <p:cNvSpPr/>
            <p:nvPr>
              <p:custDataLst>
                <p:tags r:id="rId42"/>
              </p:custDataLst>
            </p:nvPr>
          </p:nvSpPr>
          <p:spPr>
            <a:xfrm>
              <a:off x="6163105" y="3743532"/>
              <a:ext cx="131597" cy="313905"/>
            </a:xfrm>
            <a:custGeom>
              <a:avLst/>
              <a:gdLst/>
              <a:ahLst/>
              <a:cxnLst/>
              <a:rect l="0" t="0" r="0" b="0"/>
              <a:pathLst>
                <a:path w="131597" h="313905">
                  <a:moveTo>
                    <a:pt x="85295" y="66468"/>
                  </a:moveTo>
                  <a:lnTo>
                    <a:pt x="85295" y="66468"/>
                  </a:lnTo>
                  <a:lnTo>
                    <a:pt x="77691" y="75131"/>
                  </a:lnTo>
                  <a:lnTo>
                    <a:pt x="70107" y="89261"/>
                  </a:lnTo>
                  <a:lnTo>
                    <a:pt x="51158" y="136621"/>
                  </a:lnTo>
                  <a:lnTo>
                    <a:pt x="37065" y="183608"/>
                  </a:lnTo>
                  <a:lnTo>
                    <a:pt x="26106" y="227807"/>
                  </a:lnTo>
                  <a:lnTo>
                    <a:pt x="20838" y="247269"/>
                  </a:lnTo>
                  <a:lnTo>
                    <a:pt x="16455" y="266441"/>
                  </a:lnTo>
                  <a:lnTo>
                    <a:pt x="11275" y="285527"/>
                  </a:lnTo>
                  <a:lnTo>
                    <a:pt x="9006" y="297178"/>
                  </a:lnTo>
                  <a:lnTo>
                    <a:pt x="0" y="313395"/>
                  </a:lnTo>
                  <a:lnTo>
                    <a:pt x="4754" y="313904"/>
                  </a:lnTo>
                  <a:lnTo>
                    <a:pt x="6201" y="312917"/>
                  </a:lnTo>
                  <a:lnTo>
                    <a:pt x="7166" y="311200"/>
                  </a:lnTo>
                  <a:lnTo>
                    <a:pt x="7809" y="308998"/>
                  </a:lnTo>
                  <a:lnTo>
                    <a:pt x="15387" y="296801"/>
                  </a:lnTo>
                  <a:lnTo>
                    <a:pt x="26694" y="250438"/>
                  </a:lnTo>
                  <a:lnTo>
                    <a:pt x="38315" y="205661"/>
                  </a:lnTo>
                  <a:lnTo>
                    <a:pt x="45441" y="162872"/>
                  </a:lnTo>
                  <a:lnTo>
                    <a:pt x="54452" y="123846"/>
                  </a:lnTo>
                  <a:lnTo>
                    <a:pt x="69540" y="81079"/>
                  </a:lnTo>
                  <a:lnTo>
                    <a:pt x="80279" y="38091"/>
                  </a:lnTo>
                  <a:lnTo>
                    <a:pt x="92174" y="11748"/>
                  </a:lnTo>
                  <a:lnTo>
                    <a:pt x="93056" y="7763"/>
                  </a:lnTo>
                  <a:lnTo>
                    <a:pt x="94703" y="5107"/>
                  </a:lnTo>
                  <a:lnTo>
                    <a:pt x="96858" y="3335"/>
                  </a:lnTo>
                  <a:lnTo>
                    <a:pt x="102866" y="493"/>
                  </a:lnTo>
                  <a:lnTo>
                    <a:pt x="108963" y="0"/>
                  </a:lnTo>
                  <a:lnTo>
                    <a:pt x="110599" y="990"/>
                  </a:lnTo>
                  <a:lnTo>
                    <a:pt x="111690" y="2707"/>
                  </a:lnTo>
                  <a:lnTo>
                    <a:pt x="113224" y="10182"/>
                  </a:lnTo>
                  <a:lnTo>
                    <a:pt x="114642" y="17110"/>
                  </a:lnTo>
                  <a:lnTo>
                    <a:pt x="122033" y="39795"/>
                  </a:lnTo>
                  <a:lnTo>
                    <a:pt x="123316" y="80523"/>
                  </a:lnTo>
                  <a:lnTo>
                    <a:pt x="123387" y="125936"/>
                  </a:lnTo>
                  <a:lnTo>
                    <a:pt x="124453" y="164818"/>
                  </a:lnTo>
                  <a:lnTo>
                    <a:pt x="131596" y="191577"/>
                  </a:lnTo>
                  <a:lnTo>
                    <a:pt x="123395" y="228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26"/>
            <p:cNvSpPr/>
            <p:nvPr>
              <p:custDataLst>
                <p:tags r:id="rId43"/>
              </p:custDataLst>
            </p:nvPr>
          </p:nvSpPr>
          <p:spPr>
            <a:xfrm>
              <a:off x="6039511" y="3716119"/>
              <a:ext cx="132690" cy="322482"/>
            </a:xfrm>
            <a:custGeom>
              <a:avLst/>
              <a:gdLst/>
              <a:ahLst/>
              <a:cxnLst/>
              <a:rect l="0" t="0" r="0" b="0"/>
              <a:pathLst>
                <a:path w="132690" h="322482">
                  <a:moveTo>
                    <a:pt x="132689" y="27206"/>
                  </a:moveTo>
                  <a:lnTo>
                    <a:pt x="132689" y="27206"/>
                  </a:lnTo>
                  <a:lnTo>
                    <a:pt x="132689" y="22149"/>
                  </a:lnTo>
                  <a:lnTo>
                    <a:pt x="129867" y="16845"/>
                  </a:lnTo>
                  <a:lnTo>
                    <a:pt x="127633" y="13949"/>
                  </a:lnTo>
                  <a:lnTo>
                    <a:pt x="122328" y="10731"/>
                  </a:lnTo>
                  <a:lnTo>
                    <a:pt x="110299" y="8664"/>
                  </a:lnTo>
                  <a:lnTo>
                    <a:pt x="108237" y="7437"/>
                  </a:lnTo>
                  <a:lnTo>
                    <a:pt x="106863" y="5560"/>
                  </a:lnTo>
                  <a:lnTo>
                    <a:pt x="105947" y="3250"/>
                  </a:lnTo>
                  <a:lnTo>
                    <a:pt x="103219" y="1710"/>
                  </a:lnTo>
                  <a:lnTo>
                    <a:pt x="94544" y="0"/>
                  </a:lnTo>
                  <a:lnTo>
                    <a:pt x="91384" y="601"/>
                  </a:lnTo>
                  <a:lnTo>
                    <a:pt x="89278" y="2061"/>
                  </a:lnTo>
                  <a:lnTo>
                    <a:pt x="87873" y="4093"/>
                  </a:lnTo>
                  <a:lnTo>
                    <a:pt x="80668" y="6350"/>
                  </a:lnTo>
                  <a:lnTo>
                    <a:pt x="75783" y="6952"/>
                  </a:lnTo>
                  <a:lnTo>
                    <a:pt x="72526" y="8412"/>
                  </a:lnTo>
                  <a:lnTo>
                    <a:pt x="70356" y="10443"/>
                  </a:lnTo>
                  <a:lnTo>
                    <a:pt x="60040" y="25391"/>
                  </a:lnTo>
                  <a:lnTo>
                    <a:pt x="55424" y="41250"/>
                  </a:lnTo>
                  <a:lnTo>
                    <a:pt x="43708" y="59354"/>
                  </a:lnTo>
                  <a:lnTo>
                    <a:pt x="27445" y="106252"/>
                  </a:lnTo>
                  <a:lnTo>
                    <a:pt x="13036" y="151406"/>
                  </a:lnTo>
                  <a:lnTo>
                    <a:pt x="4357" y="193649"/>
                  </a:lnTo>
                  <a:lnTo>
                    <a:pt x="0" y="234529"/>
                  </a:lnTo>
                  <a:lnTo>
                    <a:pt x="691" y="248466"/>
                  </a:lnTo>
                  <a:lnTo>
                    <a:pt x="11115" y="293848"/>
                  </a:lnTo>
                  <a:lnTo>
                    <a:pt x="18389" y="322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327"/>
          <p:cNvSpPr/>
          <p:nvPr>
            <p:custDataLst>
              <p:tags r:id="rId4"/>
            </p:custDataLst>
          </p:nvPr>
        </p:nvSpPr>
        <p:spPr>
          <a:xfrm>
            <a:off x="6715162" y="3943350"/>
            <a:ext cx="28539" cy="28459"/>
          </a:xfrm>
          <a:custGeom>
            <a:avLst/>
            <a:gdLst/>
            <a:ahLst/>
            <a:cxnLst/>
            <a:rect l="0" t="0" r="0" b="0"/>
            <a:pathLst>
              <a:path w="28539" h="28459">
                <a:moveTo>
                  <a:pt x="19013" y="19050"/>
                </a:moveTo>
                <a:lnTo>
                  <a:pt x="19013" y="19050"/>
                </a:lnTo>
                <a:lnTo>
                  <a:pt x="13957" y="19050"/>
                </a:lnTo>
                <a:lnTo>
                  <a:pt x="12468" y="20108"/>
                </a:lnTo>
                <a:lnTo>
                  <a:pt x="11475" y="21872"/>
                </a:lnTo>
                <a:lnTo>
                  <a:pt x="10813" y="24106"/>
                </a:lnTo>
                <a:lnTo>
                  <a:pt x="9312" y="25596"/>
                </a:lnTo>
                <a:lnTo>
                  <a:pt x="390" y="28458"/>
                </a:lnTo>
                <a:lnTo>
                  <a:pt x="0" y="20364"/>
                </a:lnTo>
                <a:lnTo>
                  <a:pt x="1046" y="19926"/>
                </a:lnTo>
                <a:lnTo>
                  <a:pt x="8167" y="19165"/>
                </a:lnTo>
                <a:lnTo>
                  <a:pt x="2853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328"/>
          <p:cNvSpPr/>
          <p:nvPr>
            <p:custDataLst>
              <p:tags r:id="rId5"/>
            </p:custDataLst>
          </p:nvPr>
        </p:nvSpPr>
        <p:spPr>
          <a:xfrm>
            <a:off x="7162884" y="3781436"/>
            <a:ext cx="189846" cy="276162"/>
          </a:xfrm>
          <a:custGeom>
            <a:avLst/>
            <a:gdLst/>
            <a:ahLst/>
            <a:cxnLst/>
            <a:rect l="0" t="0" r="0" b="0"/>
            <a:pathLst>
              <a:path w="189846" h="276162">
                <a:moveTo>
                  <a:pt x="142791" y="28564"/>
                </a:moveTo>
                <a:lnTo>
                  <a:pt x="142791" y="28564"/>
                </a:lnTo>
                <a:lnTo>
                  <a:pt x="142791" y="23507"/>
                </a:lnTo>
                <a:lnTo>
                  <a:pt x="139969" y="18203"/>
                </a:lnTo>
                <a:lnTo>
                  <a:pt x="134591" y="11231"/>
                </a:lnTo>
                <a:lnTo>
                  <a:pt x="133659" y="4966"/>
                </a:lnTo>
                <a:lnTo>
                  <a:pt x="132470" y="3307"/>
                </a:lnTo>
                <a:lnTo>
                  <a:pt x="130618" y="2201"/>
                </a:lnTo>
                <a:lnTo>
                  <a:pt x="123588" y="280"/>
                </a:lnTo>
                <a:lnTo>
                  <a:pt x="101387" y="0"/>
                </a:lnTo>
                <a:lnTo>
                  <a:pt x="95109" y="2816"/>
                </a:lnTo>
                <a:lnTo>
                  <a:pt x="53694" y="36005"/>
                </a:lnTo>
                <a:lnTo>
                  <a:pt x="35233" y="64051"/>
                </a:lnTo>
                <a:lnTo>
                  <a:pt x="16195" y="102852"/>
                </a:lnTo>
                <a:lnTo>
                  <a:pt x="7151" y="116614"/>
                </a:lnTo>
                <a:lnTo>
                  <a:pt x="2060" y="137321"/>
                </a:lnTo>
                <a:lnTo>
                  <a:pt x="104" y="184292"/>
                </a:lnTo>
                <a:lnTo>
                  <a:pt x="0" y="201493"/>
                </a:lnTo>
                <a:lnTo>
                  <a:pt x="5598" y="216899"/>
                </a:lnTo>
                <a:lnTo>
                  <a:pt x="31441" y="258331"/>
                </a:lnTo>
                <a:lnTo>
                  <a:pt x="46181" y="269269"/>
                </a:lnTo>
                <a:lnTo>
                  <a:pt x="63953" y="274156"/>
                </a:lnTo>
                <a:lnTo>
                  <a:pt x="110017" y="276134"/>
                </a:lnTo>
                <a:lnTo>
                  <a:pt x="114592" y="276161"/>
                </a:lnTo>
                <a:lnTo>
                  <a:pt x="125318" y="270546"/>
                </a:lnTo>
                <a:lnTo>
                  <a:pt x="159157" y="245155"/>
                </a:lnTo>
                <a:lnTo>
                  <a:pt x="177363" y="214503"/>
                </a:lnTo>
                <a:lnTo>
                  <a:pt x="186078" y="189138"/>
                </a:lnTo>
                <a:lnTo>
                  <a:pt x="189845" y="147742"/>
                </a:lnTo>
                <a:lnTo>
                  <a:pt x="189245" y="114430"/>
                </a:lnTo>
                <a:lnTo>
                  <a:pt x="173933" y="66858"/>
                </a:lnTo>
                <a:lnTo>
                  <a:pt x="169305" y="47672"/>
                </a:lnTo>
                <a:lnTo>
                  <a:pt x="161230" y="31403"/>
                </a:lnTo>
                <a:lnTo>
                  <a:pt x="142791" y="951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329"/>
          <p:cNvSpPr/>
          <p:nvPr>
            <p:custDataLst>
              <p:tags r:id="rId6"/>
            </p:custDataLst>
          </p:nvPr>
        </p:nvSpPr>
        <p:spPr>
          <a:xfrm>
            <a:off x="2457450" y="4362450"/>
            <a:ext cx="7553326" cy="257176"/>
          </a:xfrm>
          <a:custGeom>
            <a:avLst/>
            <a:gdLst/>
            <a:ahLst/>
            <a:cxnLst/>
            <a:rect l="0" t="0" r="0" b="0"/>
            <a:pathLst>
              <a:path w="7553326" h="257176">
                <a:moveTo>
                  <a:pt x="0" y="257175"/>
                </a:moveTo>
                <a:lnTo>
                  <a:pt x="0" y="257175"/>
                </a:lnTo>
                <a:lnTo>
                  <a:pt x="41418" y="257175"/>
                </a:lnTo>
                <a:lnTo>
                  <a:pt x="81912" y="257175"/>
                </a:lnTo>
                <a:lnTo>
                  <a:pt x="124130" y="257175"/>
                </a:lnTo>
                <a:lnTo>
                  <a:pt x="160840" y="257175"/>
                </a:lnTo>
                <a:lnTo>
                  <a:pt x="204760" y="256117"/>
                </a:lnTo>
                <a:lnTo>
                  <a:pt x="252345" y="250630"/>
                </a:lnTo>
                <a:lnTo>
                  <a:pt x="287837" y="248974"/>
                </a:lnTo>
                <a:lnTo>
                  <a:pt x="327600" y="248238"/>
                </a:lnTo>
                <a:lnTo>
                  <a:pt x="368908" y="246854"/>
                </a:lnTo>
                <a:lnTo>
                  <a:pt x="408434" y="242710"/>
                </a:lnTo>
                <a:lnTo>
                  <a:pt x="452812" y="240162"/>
                </a:lnTo>
                <a:lnTo>
                  <a:pt x="476500" y="239483"/>
                </a:lnTo>
                <a:lnTo>
                  <a:pt x="502875" y="237973"/>
                </a:lnTo>
                <a:lnTo>
                  <a:pt x="531042" y="235907"/>
                </a:lnTo>
                <a:lnTo>
                  <a:pt x="560403" y="233471"/>
                </a:lnTo>
                <a:lnTo>
                  <a:pt x="589502" y="231847"/>
                </a:lnTo>
                <a:lnTo>
                  <a:pt x="618426" y="230765"/>
                </a:lnTo>
                <a:lnTo>
                  <a:pt x="647234" y="230043"/>
                </a:lnTo>
                <a:lnTo>
                  <a:pt x="677023" y="228504"/>
                </a:lnTo>
                <a:lnTo>
                  <a:pt x="707465" y="226419"/>
                </a:lnTo>
                <a:lnTo>
                  <a:pt x="738343" y="223971"/>
                </a:lnTo>
                <a:lnTo>
                  <a:pt x="770571" y="222340"/>
                </a:lnTo>
                <a:lnTo>
                  <a:pt x="803697" y="221251"/>
                </a:lnTo>
                <a:lnTo>
                  <a:pt x="837423" y="220526"/>
                </a:lnTo>
                <a:lnTo>
                  <a:pt x="871549" y="218984"/>
                </a:lnTo>
                <a:lnTo>
                  <a:pt x="905940" y="216898"/>
                </a:lnTo>
                <a:lnTo>
                  <a:pt x="940510" y="214449"/>
                </a:lnTo>
                <a:lnTo>
                  <a:pt x="976257" y="211758"/>
                </a:lnTo>
                <a:lnTo>
                  <a:pt x="1012788" y="208905"/>
                </a:lnTo>
                <a:lnTo>
                  <a:pt x="1049842" y="205945"/>
                </a:lnTo>
                <a:lnTo>
                  <a:pt x="1088303" y="203972"/>
                </a:lnTo>
                <a:lnTo>
                  <a:pt x="1127702" y="202656"/>
                </a:lnTo>
                <a:lnTo>
                  <a:pt x="1167726" y="201779"/>
                </a:lnTo>
                <a:lnTo>
                  <a:pt x="1210284" y="200136"/>
                </a:lnTo>
                <a:lnTo>
                  <a:pt x="1254531" y="197982"/>
                </a:lnTo>
                <a:lnTo>
                  <a:pt x="1299904" y="195488"/>
                </a:lnTo>
                <a:lnTo>
                  <a:pt x="1343911" y="192768"/>
                </a:lnTo>
                <a:lnTo>
                  <a:pt x="1387007" y="189895"/>
                </a:lnTo>
                <a:lnTo>
                  <a:pt x="1429496" y="186922"/>
                </a:lnTo>
                <a:lnTo>
                  <a:pt x="1472640" y="183881"/>
                </a:lnTo>
                <a:lnTo>
                  <a:pt x="1516218" y="180796"/>
                </a:lnTo>
                <a:lnTo>
                  <a:pt x="1560087" y="177681"/>
                </a:lnTo>
                <a:lnTo>
                  <a:pt x="1605208" y="174546"/>
                </a:lnTo>
                <a:lnTo>
                  <a:pt x="1651164" y="171396"/>
                </a:lnTo>
                <a:lnTo>
                  <a:pt x="1697675" y="168240"/>
                </a:lnTo>
                <a:lnTo>
                  <a:pt x="1745617" y="165076"/>
                </a:lnTo>
                <a:lnTo>
                  <a:pt x="1794511" y="161908"/>
                </a:lnTo>
                <a:lnTo>
                  <a:pt x="1844041" y="158739"/>
                </a:lnTo>
                <a:lnTo>
                  <a:pt x="1895052" y="155568"/>
                </a:lnTo>
                <a:lnTo>
                  <a:pt x="1947052" y="152395"/>
                </a:lnTo>
                <a:lnTo>
                  <a:pt x="1999709" y="149222"/>
                </a:lnTo>
                <a:lnTo>
                  <a:pt x="2053865" y="146048"/>
                </a:lnTo>
                <a:lnTo>
                  <a:pt x="2109018" y="142874"/>
                </a:lnTo>
                <a:lnTo>
                  <a:pt x="2164837" y="139699"/>
                </a:lnTo>
                <a:lnTo>
                  <a:pt x="2220042" y="135466"/>
                </a:lnTo>
                <a:lnTo>
                  <a:pt x="2274836" y="130527"/>
                </a:lnTo>
                <a:lnTo>
                  <a:pt x="2329357" y="125118"/>
                </a:lnTo>
                <a:lnTo>
                  <a:pt x="2383696" y="120454"/>
                </a:lnTo>
                <a:lnTo>
                  <a:pt x="2437914" y="116286"/>
                </a:lnTo>
                <a:lnTo>
                  <a:pt x="2492051" y="112449"/>
                </a:lnTo>
                <a:lnTo>
                  <a:pt x="2550367" y="108833"/>
                </a:lnTo>
                <a:lnTo>
                  <a:pt x="2611470" y="105364"/>
                </a:lnTo>
                <a:lnTo>
                  <a:pt x="2674430" y="101992"/>
                </a:lnTo>
                <a:lnTo>
                  <a:pt x="2738629" y="98687"/>
                </a:lnTo>
                <a:lnTo>
                  <a:pt x="2803653" y="95425"/>
                </a:lnTo>
                <a:lnTo>
                  <a:pt x="2869226" y="92191"/>
                </a:lnTo>
                <a:lnTo>
                  <a:pt x="2934110" y="88978"/>
                </a:lnTo>
                <a:lnTo>
                  <a:pt x="2998532" y="85777"/>
                </a:lnTo>
                <a:lnTo>
                  <a:pt x="3062646" y="82584"/>
                </a:lnTo>
                <a:lnTo>
                  <a:pt x="3127614" y="79398"/>
                </a:lnTo>
                <a:lnTo>
                  <a:pt x="3193151" y="76216"/>
                </a:lnTo>
                <a:lnTo>
                  <a:pt x="3259067" y="73035"/>
                </a:lnTo>
                <a:lnTo>
                  <a:pt x="3326295" y="69857"/>
                </a:lnTo>
                <a:lnTo>
                  <a:pt x="3394396" y="66680"/>
                </a:lnTo>
                <a:lnTo>
                  <a:pt x="3463081" y="63503"/>
                </a:lnTo>
                <a:lnTo>
                  <a:pt x="3531096" y="60327"/>
                </a:lnTo>
                <a:lnTo>
                  <a:pt x="3598664" y="57151"/>
                </a:lnTo>
                <a:lnTo>
                  <a:pt x="3665934" y="53976"/>
                </a:lnTo>
                <a:lnTo>
                  <a:pt x="3733006" y="50800"/>
                </a:lnTo>
                <a:lnTo>
                  <a:pt x="3799946" y="47625"/>
                </a:lnTo>
                <a:lnTo>
                  <a:pt x="3866797" y="44450"/>
                </a:lnTo>
                <a:lnTo>
                  <a:pt x="3932532" y="42333"/>
                </a:lnTo>
                <a:lnTo>
                  <a:pt x="3997521" y="40922"/>
                </a:lnTo>
                <a:lnTo>
                  <a:pt x="4062014" y="39981"/>
                </a:lnTo>
                <a:lnTo>
                  <a:pt x="4126176" y="39354"/>
                </a:lnTo>
                <a:lnTo>
                  <a:pt x="4190117" y="38936"/>
                </a:lnTo>
                <a:lnTo>
                  <a:pt x="4253912" y="38658"/>
                </a:lnTo>
                <a:lnTo>
                  <a:pt x="4317608" y="38472"/>
                </a:lnTo>
                <a:lnTo>
                  <a:pt x="4381239" y="38348"/>
                </a:lnTo>
                <a:lnTo>
                  <a:pt x="4444826" y="38265"/>
                </a:lnTo>
                <a:lnTo>
                  <a:pt x="4508384" y="38210"/>
                </a:lnTo>
                <a:lnTo>
                  <a:pt x="4571923" y="38173"/>
                </a:lnTo>
                <a:lnTo>
                  <a:pt x="4635449" y="38148"/>
                </a:lnTo>
                <a:lnTo>
                  <a:pt x="4698966" y="38133"/>
                </a:lnTo>
                <a:lnTo>
                  <a:pt x="4762478" y="38122"/>
                </a:lnTo>
                <a:lnTo>
                  <a:pt x="4825985" y="38114"/>
                </a:lnTo>
                <a:lnTo>
                  <a:pt x="4889490" y="38110"/>
                </a:lnTo>
                <a:lnTo>
                  <a:pt x="4952993" y="38106"/>
                </a:lnTo>
                <a:lnTo>
                  <a:pt x="5016496" y="38104"/>
                </a:lnTo>
                <a:lnTo>
                  <a:pt x="5079998" y="39161"/>
                </a:lnTo>
                <a:lnTo>
                  <a:pt x="5143498" y="40924"/>
                </a:lnTo>
                <a:lnTo>
                  <a:pt x="5206998" y="43158"/>
                </a:lnTo>
                <a:lnTo>
                  <a:pt x="5270499" y="44647"/>
                </a:lnTo>
                <a:lnTo>
                  <a:pt x="5333999" y="45639"/>
                </a:lnTo>
                <a:lnTo>
                  <a:pt x="5397500" y="46301"/>
                </a:lnTo>
                <a:lnTo>
                  <a:pt x="5459942" y="47801"/>
                </a:lnTo>
                <a:lnTo>
                  <a:pt x="5521678" y="49859"/>
                </a:lnTo>
                <a:lnTo>
                  <a:pt x="5582944" y="52289"/>
                </a:lnTo>
                <a:lnTo>
                  <a:pt x="5643897" y="54968"/>
                </a:lnTo>
                <a:lnTo>
                  <a:pt x="5704639" y="57812"/>
                </a:lnTo>
                <a:lnTo>
                  <a:pt x="5765243" y="60766"/>
                </a:lnTo>
                <a:lnTo>
                  <a:pt x="5824696" y="62736"/>
                </a:lnTo>
                <a:lnTo>
                  <a:pt x="5883380" y="64049"/>
                </a:lnTo>
                <a:lnTo>
                  <a:pt x="5941554" y="64924"/>
                </a:lnTo>
                <a:lnTo>
                  <a:pt x="5999386" y="65508"/>
                </a:lnTo>
                <a:lnTo>
                  <a:pt x="6056991" y="65897"/>
                </a:lnTo>
                <a:lnTo>
                  <a:pt x="6114444" y="66156"/>
                </a:lnTo>
                <a:lnTo>
                  <a:pt x="6171796" y="66329"/>
                </a:lnTo>
                <a:lnTo>
                  <a:pt x="6229080" y="66444"/>
                </a:lnTo>
                <a:lnTo>
                  <a:pt x="6286320" y="66521"/>
                </a:lnTo>
                <a:lnTo>
                  <a:pt x="6340355" y="67631"/>
                </a:lnTo>
                <a:lnTo>
                  <a:pt x="6392254" y="69429"/>
                </a:lnTo>
                <a:lnTo>
                  <a:pt x="6442728" y="71686"/>
                </a:lnTo>
                <a:lnTo>
                  <a:pt x="6492252" y="73190"/>
                </a:lnTo>
                <a:lnTo>
                  <a:pt x="6541143" y="74194"/>
                </a:lnTo>
                <a:lnTo>
                  <a:pt x="6589611" y="74862"/>
                </a:lnTo>
                <a:lnTo>
                  <a:pt x="6638858" y="74250"/>
                </a:lnTo>
                <a:lnTo>
                  <a:pt x="6688622" y="72783"/>
                </a:lnTo>
                <a:lnTo>
                  <a:pt x="6738732" y="70747"/>
                </a:lnTo>
                <a:lnTo>
                  <a:pt x="6785896" y="69390"/>
                </a:lnTo>
                <a:lnTo>
                  <a:pt x="6831097" y="68485"/>
                </a:lnTo>
                <a:lnTo>
                  <a:pt x="6874989" y="67882"/>
                </a:lnTo>
                <a:lnTo>
                  <a:pt x="6916951" y="67479"/>
                </a:lnTo>
                <a:lnTo>
                  <a:pt x="6957626" y="67211"/>
                </a:lnTo>
                <a:lnTo>
                  <a:pt x="6997442" y="67033"/>
                </a:lnTo>
                <a:lnTo>
                  <a:pt x="7036687" y="65855"/>
                </a:lnTo>
                <a:lnTo>
                  <a:pt x="7075550" y="64012"/>
                </a:lnTo>
                <a:lnTo>
                  <a:pt x="7114158" y="61725"/>
                </a:lnTo>
                <a:lnTo>
                  <a:pt x="7149422" y="59141"/>
                </a:lnTo>
                <a:lnTo>
                  <a:pt x="7182457" y="56361"/>
                </a:lnTo>
                <a:lnTo>
                  <a:pt x="7214004" y="53449"/>
                </a:lnTo>
                <a:lnTo>
                  <a:pt x="7244562" y="50449"/>
                </a:lnTo>
                <a:lnTo>
                  <a:pt x="7274458" y="47391"/>
                </a:lnTo>
                <a:lnTo>
                  <a:pt x="7303914" y="44294"/>
                </a:lnTo>
                <a:lnTo>
                  <a:pt x="7332018" y="41171"/>
                </a:lnTo>
                <a:lnTo>
                  <a:pt x="7359220" y="38031"/>
                </a:lnTo>
                <a:lnTo>
                  <a:pt x="7385821" y="34879"/>
                </a:lnTo>
                <a:lnTo>
                  <a:pt x="7410964" y="31719"/>
                </a:lnTo>
                <a:lnTo>
                  <a:pt x="7435135" y="28554"/>
                </a:lnTo>
                <a:lnTo>
                  <a:pt x="7479629" y="21157"/>
                </a:lnTo>
                <a:lnTo>
                  <a:pt x="7517044" y="10814"/>
                </a:lnTo>
                <a:lnTo>
                  <a:pt x="75533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SMARTInkShape-Group99"/>
          <p:cNvGrpSpPr/>
          <p:nvPr/>
        </p:nvGrpSpPr>
        <p:grpSpPr>
          <a:xfrm>
            <a:off x="2600325" y="4915434"/>
            <a:ext cx="171451" cy="380419"/>
            <a:chOff x="2600325" y="4915434"/>
            <a:chExt cx="171451" cy="380419"/>
          </a:xfrm>
        </p:grpSpPr>
        <p:sp>
          <p:nvSpPr>
            <p:cNvPr id="118" name="SMARTInkShape-330"/>
            <p:cNvSpPr/>
            <p:nvPr>
              <p:custDataLst>
                <p:tags r:id="rId38"/>
              </p:custDataLst>
            </p:nvPr>
          </p:nvSpPr>
          <p:spPr>
            <a:xfrm>
              <a:off x="2620712" y="5143500"/>
              <a:ext cx="141539" cy="38101"/>
            </a:xfrm>
            <a:custGeom>
              <a:avLst/>
              <a:gdLst/>
              <a:ahLst/>
              <a:cxnLst/>
              <a:rect l="0" t="0" r="0" b="0"/>
              <a:pathLst>
                <a:path w="141539" h="38101">
                  <a:moveTo>
                    <a:pt x="27238" y="28575"/>
                  </a:moveTo>
                  <a:lnTo>
                    <a:pt x="27238" y="28575"/>
                  </a:lnTo>
                  <a:lnTo>
                    <a:pt x="22182" y="28575"/>
                  </a:lnTo>
                  <a:lnTo>
                    <a:pt x="16877" y="31397"/>
                  </a:lnTo>
                  <a:lnTo>
                    <a:pt x="8339" y="37984"/>
                  </a:lnTo>
                  <a:lnTo>
                    <a:pt x="0" y="38090"/>
                  </a:lnTo>
                  <a:lnTo>
                    <a:pt x="12038" y="38100"/>
                  </a:lnTo>
                  <a:lnTo>
                    <a:pt x="18013" y="35278"/>
                  </a:lnTo>
                  <a:lnTo>
                    <a:pt x="24196" y="31555"/>
                  </a:lnTo>
                  <a:lnTo>
                    <a:pt x="36789" y="29163"/>
                  </a:lnTo>
                  <a:lnTo>
                    <a:pt x="51940" y="25927"/>
                  </a:lnTo>
                  <a:lnTo>
                    <a:pt x="97820" y="12772"/>
                  </a:lnTo>
                  <a:lnTo>
                    <a:pt x="141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1"/>
            <p:cNvSpPr/>
            <p:nvPr>
              <p:custDataLst>
                <p:tags r:id="rId39"/>
              </p:custDataLst>
            </p:nvPr>
          </p:nvSpPr>
          <p:spPr>
            <a:xfrm>
              <a:off x="2600325" y="4915434"/>
              <a:ext cx="171451" cy="380419"/>
            </a:xfrm>
            <a:custGeom>
              <a:avLst/>
              <a:gdLst/>
              <a:ahLst/>
              <a:cxnLst/>
              <a:rect l="0" t="0" r="0" b="0"/>
              <a:pathLst>
                <a:path w="171451" h="380419">
                  <a:moveTo>
                    <a:pt x="38100" y="151866"/>
                  </a:moveTo>
                  <a:lnTo>
                    <a:pt x="38100" y="151866"/>
                  </a:lnTo>
                  <a:lnTo>
                    <a:pt x="28967" y="160999"/>
                  </a:lnTo>
                  <a:lnTo>
                    <a:pt x="28585" y="178715"/>
                  </a:lnTo>
                  <a:lnTo>
                    <a:pt x="22031" y="187704"/>
                  </a:lnTo>
                  <a:lnTo>
                    <a:pt x="20375" y="193547"/>
                  </a:lnTo>
                  <a:lnTo>
                    <a:pt x="19085" y="235916"/>
                  </a:lnTo>
                  <a:lnTo>
                    <a:pt x="17999" y="259054"/>
                  </a:lnTo>
                  <a:lnTo>
                    <a:pt x="11512" y="277735"/>
                  </a:lnTo>
                  <a:lnTo>
                    <a:pt x="9641" y="320260"/>
                  </a:lnTo>
                  <a:lnTo>
                    <a:pt x="9535" y="344994"/>
                  </a:lnTo>
                  <a:lnTo>
                    <a:pt x="6707" y="351648"/>
                  </a:lnTo>
                  <a:lnTo>
                    <a:pt x="2981" y="358132"/>
                  </a:lnTo>
                  <a:lnTo>
                    <a:pt x="589" y="370920"/>
                  </a:lnTo>
                  <a:lnTo>
                    <a:pt x="3" y="380418"/>
                  </a:lnTo>
                  <a:lnTo>
                    <a:pt x="0" y="335409"/>
                  </a:lnTo>
                  <a:lnTo>
                    <a:pt x="8201" y="292807"/>
                  </a:lnTo>
                  <a:lnTo>
                    <a:pt x="12172" y="246861"/>
                  </a:lnTo>
                  <a:lnTo>
                    <a:pt x="25749" y="199457"/>
                  </a:lnTo>
                  <a:lnTo>
                    <a:pt x="41321" y="151861"/>
                  </a:lnTo>
                  <a:lnTo>
                    <a:pt x="57156" y="111779"/>
                  </a:lnTo>
                  <a:lnTo>
                    <a:pt x="64561" y="94892"/>
                  </a:lnTo>
                  <a:lnTo>
                    <a:pt x="94662" y="50109"/>
                  </a:lnTo>
                  <a:lnTo>
                    <a:pt x="98033" y="45928"/>
                  </a:lnTo>
                  <a:lnTo>
                    <a:pt x="101779" y="35639"/>
                  </a:lnTo>
                  <a:lnTo>
                    <a:pt x="102777" y="29930"/>
                  </a:lnTo>
                  <a:lnTo>
                    <a:pt x="104502" y="26125"/>
                  </a:lnTo>
                  <a:lnTo>
                    <a:pt x="106710" y="23589"/>
                  </a:lnTo>
                  <a:lnTo>
                    <a:pt x="109240" y="21898"/>
                  </a:lnTo>
                  <a:lnTo>
                    <a:pt x="110927" y="19712"/>
                  </a:lnTo>
                  <a:lnTo>
                    <a:pt x="116456" y="8600"/>
                  </a:lnTo>
                  <a:lnTo>
                    <a:pt x="122369" y="1270"/>
                  </a:lnTo>
                  <a:lnTo>
                    <a:pt x="126001" y="268"/>
                  </a:lnTo>
                  <a:lnTo>
                    <a:pt x="128450" y="0"/>
                  </a:lnTo>
                  <a:lnTo>
                    <a:pt x="130084" y="881"/>
                  </a:lnTo>
                  <a:lnTo>
                    <a:pt x="131172" y="2526"/>
                  </a:lnTo>
                  <a:lnTo>
                    <a:pt x="132704" y="9898"/>
                  </a:lnTo>
                  <a:lnTo>
                    <a:pt x="132920" y="12771"/>
                  </a:lnTo>
                  <a:lnTo>
                    <a:pt x="135981" y="18784"/>
                  </a:lnTo>
                  <a:lnTo>
                    <a:pt x="138279" y="21870"/>
                  </a:lnTo>
                  <a:lnTo>
                    <a:pt x="140832" y="30943"/>
                  </a:lnTo>
                  <a:lnTo>
                    <a:pt x="145518" y="66396"/>
                  </a:lnTo>
                  <a:lnTo>
                    <a:pt x="150361" y="85267"/>
                  </a:lnTo>
                  <a:lnTo>
                    <a:pt x="152131" y="124555"/>
                  </a:lnTo>
                  <a:lnTo>
                    <a:pt x="152365" y="166026"/>
                  </a:lnTo>
                  <a:lnTo>
                    <a:pt x="160598" y="210747"/>
                  </a:lnTo>
                  <a:lnTo>
                    <a:pt x="161809" y="253060"/>
                  </a:lnTo>
                  <a:lnTo>
                    <a:pt x="161890" y="267339"/>
                  </a:lnTo>
                  <a:lnTo>
                    <a:pt x="164732" y="274802"/>
                  </a:lnTo>
                  <a:lnTo>
                    <a:pt x="168464" y="281646"/>
                  </a:lnTo>
                  <a:lnTo>
                    <a:pt x="170123" y="288215"/>
                  </a:lnTo>
                  <a:lnTo>
                    <a:pt x="169507" y="291449"/>
                  </a:lnTo>
                  <a:lnTo>
                    <a:pt x="166000" y="297863"/>
                  </a:lnTo>
                  <a:lnTo>
                    <a:pt x="165701" y="301057"/>
                  </a:lnTo>
                  <a:lnTo>
                    <a:pt x="171450" y="313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100"/>
          <p:cNvGrpSpPr/>
          <p:nvPr/>
        </p:nvGrpSpPr>
        <p:grpSpPr>
          <a:xfrm>
            <a:off x="3000896" y="4933953"/>
            <a:ext cx="399530" cy="380962"/>
            <a:chOff x="3000896" y="4933953"/>
            <a:chExt cx="399530" cy="380962"/>
          </a:xfrm>
        </p:grpSpPr>
        <p:sp>
          <p:nvSpPr>
            <p:cNvPr id="121" name="SMARTInkShape-332"/>
            <p:cNvSpPr/>
            <p:nvPr>
              <p:custDataLst>
                <p:tags r:id="rId36"/>
              </p:custDataLst>
            </p:nvPr>
          </p:nvSpPr>
          <p:spPr>
            <a:xfrm>
              <a:off x="3000896" y="5238750"/>
              <a:ext cx="399530" cy="76165"/>
            </a:xfrm>
            <a:custGeom>
              <a:avLst/>
              <a:gdLst/>
              <a:ahLst/>
              <a:cxnLst/>
              <a:rect l="0" t="0" r="0" b="0"/>
              <a:pathLst>
                <a:path w="399530" h="76165">
                  <a:moveTo>
                    <a:pt x="37579" y="47625"/>
                  </a:moveTo>
                  <a:lnTo>
                    <a:pt x="37579" y="47625"/>
                  </a:lnTo>
                  <a:lnTo>
                    <a:pt x="32523" y="52681"/>
                  </a:lnTo>
                  <a:lnTo>
                    <a:pt x="27218" y="55164"/>
                  </a:lnTo>
                  <a:lnTo>
                    <a:pt x="24322" y="55826"/>
                  </a:lnTo>
                  <a:lnTo>
                    <a:pt x="22391" y="57326"/>
                  </a:lnTo>
                  <a:lnTo>
                    <a:pt x="20245" y="61814"/>
                  </a:lnTo>
                  <a:lnTo>
                    <a:pt x="18615" y="63435"/>
                  </a:lnTo>
                  <a:lnTo>
                    <a:pt x="13981" y="65234"/>
                  </a:lnTo>
                  <a:lnTo>
                    <a:pt x="5423" y="66248"/>
                  </a:lnTo>
                  <a:lnTo>
                    <a:pt x="3441" y="67449"/>
                  </a:lnTo>
                  <a:lnTo>
                    <a:pt x="2121" y="69307"/>
                  </a:lnTo>
                  <a:lnTo>
                    <a:pt x="0" y="74839"/>
                  </a:lnTo>
                  <a:lnTo>
                    <a:pt x="885" y="75293"/>
                  </a:lnTo>
                  <a:lnTo>
                    <a:pt x="26939" y="76164"/>
                  </a:lnTo>
                  <a:lnTo>
                    <a:pt x="35672" y="73362"/>
                  </a:lnTo>
                  <a:lnTo>
                    <a:pt x="39483" y="71132"/>
                  </a:lnTo>
                  <a:lnTo>
                    <a:pt x="81151" y="62010"/>
                  </a:lnTo>
                  <a:lnTo>
                    <a:pt x="124025" y="54968"/>
                  </a:lnTo>
                  <a:lnTo>
                    <a:pt x="166603" y="44019"/>
                  </a:lnTo>
                  <a:lnTo>
                    <a:pt x="203278" y="34797"/>
                  </a:lnTo>
                  <a:lnTo>
                    <a:pt x="245993" y="28746"/>
                  </a:lnTo>
                  <a:lnTo>
                    <a:pt x="285005" y="21279"/>
                  </a:lnTo>
                  <a:lnTo>
                    <a:pt x="323285" y="14433"/>
                  </a:lnTo>
                  <a:lnTo>
                    <a:pt x="368126" y="7350"/>
                  </a:lnTo>
                  <a:lnTo>
                    <a:pt x="399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3"/>
            <p:cNvSpPr/>
            <p:nvPr>
              <p:custDataLst>
                <p:tags r:id="rId37"/>
              </p:custDataLst>
            </p:nvPr>
          </p:nvSpPr>
          <p:spPr>
            <a:xfrm>
              <a:off x="3190875" y="4933953"/>
              <a:ext cx="9526" cy="342898"/>
            </a:xfrm>
            <a:custGeom>
              <a:avLst/>
              <a:gdLst/>
              <a:ahLst/>
              <a:cxnLst/>
              <a:rect l="0" t="0" r="0" b="0"/>
              <a:pathLst>
                <a:path w="9526" h="342898">
                  <a:moveTo>
                    <a:pt x="0" y="9522"/>
                  </a:moveTo>
                  <a:lnTo>
                    <a:pt x="0" y="9522"/>
                  </a:lnTo>
                  <a:lnTo>
                    <a:pt x="9490" y="31"/>
                  </a:lnTo>
                  <a:lnTo>
                    <a:pt x="1321" y="0"/>
                  </a:lnTo>
                  <a:lnTo>
                    <a:pt x="881" y="1057"/>
                  </a:lnTo>
                  <a:lnTo>
                    <a:pt x="0" y="45592"/>
                  </a:lnTo>
                  <a:lnTo>
                    <a:pt x="0" y="92241"/>
                  </a:lnTo>
                  <a:lnTo>
                    <a:pt x="1058" y="136532"/>
                  </a:lnTo>
                  <a:lnTo>
                    <a:pt x="8642" y="181168"/>
                  </a:lnTo>
                  <a:lnTo>
                    <a:pt x="9447" y="228532"/>
                  </a:lnTo>
                  <a:lnTo>
                    <a:pt x="9520" y="273210"/>
                  </a:lnTo>
                  <a:lnTo>
                    <a:pt x="9525" y="306472"/>
                  </a:lnTo>
                  <a:lnTo>
                    <a:pt x="6703" y="313656"/>
                  </a:lnTo>
                  <a:lnTo>
                    <a:pt x="2979" y="320376"/>
                  </a:lnTo>
                  <a:lnTo>
                    <a:pt x="589" y="333313"/>
                  </a:lnTo>
                  <a:lnTo>
                    <a:pt x="0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334"/>
          <p:cNvSpPr/>
          <p:nvPr>
            <p:custDataLst>
              <p:tags r:id="rId7"/>
            </p:custDataLst>
          </p:nvPr>
        </p:nvSpPr>
        <p:spPr>
          <a:xfrm>
            <a:off x="3714750" y="4896017"/>
            <a:ext cx="169962" cy="333195"/>
          </a:xfrm>
          <a:custGeom>
            <a:avLst/>
            <a:gdLst/>
            <a:ahLst/>
            <a:cxnLst/>
            <a:rect l="0" t="0" r="0" b="0"/>
            <a:pathLst>
              <a:path w="169962" h="333195">
                <a:moveTo>
                  <a:pt x="0" y="104608"/>
                </a:moveTo>
                <a:lnTo>
                  <a:pt x="0" y="104608"/>
                </a:lnTo>
                <a:lnTo>
                  <a:pt x="0" y="150269"/>
                </a:lnTo>
                <a:lnTo>
                  <a:pt x="0" y="193803"/>
                </a:lnTo>
                <a:lnTo>
                  <a:pt x="0" y="237975"/>
                </a:lnTo>
                <a:lnTo>
                  <a:pt x="1058" y="250665"/>
                </a:lnTo>
                <a:lnTo>
                  <a:pt x="8936" y="287569"/>
                </a:lnTo>
                <a:lnTo>
                  <a:pt x="9515" y="326728"/>
                </a:lnTo>
                <a:lnTo>
                  <a:pt x="10576" y="328887"/>
                </a:lnTo>
                <a:lnTo>
                  <a:pt x="12343" y="330328"/>
                </a:lnTo>
                <a:lnTo>
                  <a:pt x="18933" y="333158"/>
                </a:lnTo>
                <a:lnTo>
                  <a:pt x="19040" y="319946"/>
                </a:lnTo>
                <a:lnTo>
                  <a:pt x="16223" y="313908"/>
                </a:lnTo>
                <a:lnTo>
                  <a:pt x="13990" y="310817"/>
                </a:lnTo>
                <a:lnTo>
                  <a:pt x="10848" y="296352"/>
                </a:lnTo>
                <a:lnTo>
                  <a:pt x="8544" y="252662"/>
                </a:lnTo>
                <a:lnTo>
                  <a:pt x="1334" y="208811"/>
                </a:lnTo>
                <a:lnTo>
                  <a:pt x="176" y="164505"/>
                </a:lnTo>
                <a:lnTo>
                  <a:pt x="1081" y="122765"/>
                </a:lnTo>
                <a:lnTo>
                  <a:pt x="8204" y="75916"/>
                </a:lnTo>
                <a:lnTo>
                  <a:pt x="14190" y="52480"/>
                </a:lnTo>
                <a:lnTo>
                  <a:pt x="22666" y="37187"/>
                </a:lnTo>
                <a:lnTo>
                  <a:pt x="42875" y="19203"/>
                </a:lnTo>
                <a:lnTo>
                  <a:pt x="44458" y="15921"/>
                </a:lnTo>
                <a:lnTo>
                  <a:pt x="56800" y="6247"/>
                </a:lnTo>
                <a:lnTo>
                  <a:pt x="68805" y="1734"/>
                </a:lnTo>
                <a:lnTo>
                  <a:pt x="88808" y="0"/>
                </a:lnTo>
                <a:lnTo>
                  <a:pt x="95209" y="2729"/>
                </a:lnTo>
                <a:lnTo>
                  <a:pt x="126999" y="31634"/>
                </a:lnTo>
                <a:lnTo>
                  <a:pt x="130527" y="40777"/>
                </a:lnTo>
                <a:lnTo>
                  <a:pt x="133185" y="74348"/>
                </a:lnTo>
                <a:lnTo>
                  <a:pt x="130454" y="83398"/>
                </a:lnTo>
                <a:lnTo>
                  <a:pt x="126771" y="92006"/>
                </a:lnTo>
                <a:lnTo>
                  <a:pt x="123639" y="107695"/>
                </a:lnTo>
                <a:lnTo>
                  <a:pt x="116479" y="119516"/>
                </a:lnTo>
                <a:lnTo>
                  <a:pt x="99396" y="139448"/>
                </a:lnTo>
                <a:lnTo>
                  <a:pt x="93247" y="152216"/>
                </a:lnTo>
                <a:lnTo>
                  <a:pt x="68013" y="179470"/>
                </a:lnTo>
                <a:lnTo>
                  <a:pt x="68625" y="179916"/>
                </a:lnTo>
                <a:lnTo>
                  <a:pt x="74993" y="180691"/>
                </a:lnTo>
                <a:lnTo>
                  <a:pt x="83566" y="187330"/>
                </a:lnTo>
                <a:lnTo>
                  <a:pt x="92376" y="189444"/>
                </a:lnTo>
                <a:lnTo>
                  <a:pt x="98559" y="189938"/>
                </a:lnTo>
                <a:lnTo>
                  <a:pt x="104834" y="192979"/>
                </a:lnTo>
                <a:lnTo>
                  <a:pt x="111151" y="196801"/>
                </a:lnTo>
                <a:lnTo>
                  <a:pt x="120658" y="200010"/>
                </a:lnTo>
                <a:lnTo>
                  <a:pt x="155575" y="231646"/>
                </a:lnTo>
                <a:lnTo>
                  <a:pt x="159103" y="237975"/>
                </a:lnTo>
                <a:lnTo>
                  <a:pt x="161729" y="244315"/>
                </a:lnTo>
                <a:lnTo>
                  <a:pt x="168099" y="253835"/>
                </a:lnTo>
                <a:lnTo>
                  <a:pt x="169961" y="260184"/>
                </a:lnTo>
                <a:lnTo>
                  <a:pt x="169399" y="263358"/>
                </a:lnTo>
                <a:lnTo>
                  <a:pt x="163715" y="276058"/>
                </a:lnTo>
                <a:lnTo>
                  <a:pt x="163118" y="279233"/>
                </a:lnTo>
                <a:lnTo>
                  <a:pt x="157222" y="288758"/>
                </a:lnTo>
                <a:lnTo>
                  <a:pt x="148772" y="298283"/>
                </a:lnTo>
                <a:lnTo>
                  <a:pt x="142674" y="301811"/>
                </a:lnTo>
                <a:lnTo>
                  <a:pt x="125079" y="309132"/>
                </a:lnTo>
                <a:lnTo>
                  <a:pt x="91080" y="329052"/>
                </a:lnTo>
                <a:lnTo>
                  <a:pt x="46293" y="333046"/>
                </a:lnTo>
                <a:lnTo>
                  <a:pt x="25562" y="333194"/>
                </a:lnTo>
                <a:lnTo>
                  <a:pt x="23391" y="332140"/>
                </a:lnTo>
                <a:lnTo>
                  <a:pt x="21944" y="330380"/>
                </a:lnTo>
                <a:lnTo>
                  <a:pt x="19050" y="3236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102"/>
          <p:cNvGrpSpPr/>
          <p:nvPr/>
        </p:nvGrpSpPr>
        <p:grpSpPr>
          <a:xfrm>
            <a:off x="4496193" y="5057775"/>
            <a:ext cx="570550" cy="257176"/>
            <a:chOff x="4496193" y="5057775"/>
            <a:chExt cx="570550" cy="257176"/>
          </a:xfrm>
        </p:grpSpPr>
        <p:sp>
          <p:nvSpPr>
            <p:cNvPr id="125" name="SMARTInkShape-335"/>
            <p:cNvSpPr/>
            <p:nvPr>
              <p:custDataLst>
                <p:tags r:id="rId33"/>
              </p:custDataLst>
            </p:nvPr>
          </p:nvSpPr>
          <p:spPr>
            <a:xfrm>
              <a:off x="4962726" y="5057775"/>
              <a:ext cx="104017" cy="257176"/>
            </a:xfrm>
            <a:custGeom>
              <a:avLst/>
              <a:gdLst/>
              <a:ahLst/>
              <a:cxnLst/>
              <a:rect l="0" t="0" r="0" b="0"/>
              <a:pathLst>
                <a:path w="104017" h="257176">
                  <a:moveTo>
                    <a:pt x="56949" y="0"/>
                  </a:moveTo>
                  <a:lnTo>
                    <a:pt x="56949" y="0"/>
                  </a:lnTo>
                  <a:lnTo>
                    <a:pt x="11411" y="0"/>
                  </a:lnTo>
                  <a:lnTo>
                    <a:pt x="478" y="0"/>
                  </a:lnTo>
                  <a:lnTo>
                    <a:pt x="0" y="5056"/>
                  </a:lnTo>
                  <a:lnTo>
                    <a:pt x="991" y="6545"/>
                  </a:lnTo>
                  <a:lnTo>
                    <a:pt x="2710" y="7539"/>
                  </a:lnTo>
                  <a:lnTo>
                    <a:pt x="4915" y="8201"/>
                  </a:lnTo>
                  <a:lnTo>
                    <a:pt x="19104" y="19712"/>
                  </a:lnTo>
                  <a:lnTo>
                    <a:pt x="40744" y="38158"/>
                  </a:lnTo>
                  <a:lnTo>
                    <a:pt x="65888" y="57155"/>
                  </a:lnTo>
                  <a:lnTo>
                    <a:pt x="82272" y="74084"/>
                  </a:lnTo>
                  <a:lnTo>
                    <a:pt x="101747" y="104187"/>
                  </a:lnTo>
                  <a:lnTo>
                    <a:pt x="104016" y="122415"/>
                  </a:lnTo>
                  <a:lnTo>
                    <a:pt x="101504" y="131313"/>
                  </a:lnTo>
                  <a:lnTo>
                    <a:pt x="97918" y="138795"/>
                  </a:lnTo>
                  <a:lnTo>
                    <a:pt x="90370" y="160512"/>
                  </a:lnTo>
                  <a:lnTo>
                    <a:pt x="75802" y="180371"/>
                  </a:lnTo>
                  <a:lnTo>
                    <a:pt x="42702" y="218471"/>
                  </a:lnTo>
                  <a:lnTo>
                    <a:pt x="36499" y="228421"/>
                  </a:lnTo>
                  <a:lnTo>
                    <a:pt x="932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6"/>
            <p:cNvSpPr/>
            <p:nvPr>
              <p:custDataLst>
                <p:tags r:id="rId34"/>
              </p:custDataLst>
            </p:nvPr>
          </p:nvSpPr>
          <p:spPr>
            <a:xfrm>
              <a:off x="4583148" y="5181600"/>
              <a:ext cx="455578" cy="66666"/>
            </a:xfrm>
            <a:custGeom>
              <a:avLst/>
              <a:gdLst/>
              <a:ahLst/>
              <a:cxnLst/>
              <a:rect l="0" t="0" r="0" b="0"/>
              <a:pathLst>
                <a:path w="455578" h="66666">
                  <a:moveTo>
                    <a:pt x="112677" y="47625"/>
                  </a:moveTo>
                  <a:lnTo>
                    <a:pt x="112677" y="47625"/>
                  </a:lnTo>
                  <a:lnTo>
                    <a:pt x="81593" y="50447"/>
                  </a:lnTo>
                  <a:lnTo>
                    <a:pt x="35594" y="56758"/>
                  </a:lnTo>
                  <a:lnTo>
                    <a:pt x="0" y="66556"/>
                  </a:lnTo>
                  <a:lnTo>
                    <a:pt x="11777" y="66665"/>
                  </a:lnTo>
                  <a:lnTo>
                    <a:pt x="58624" y="57738"/>
                  </a:lnTo>
                  <a:lnTo>
                    <a:pt x="103560" y="50681"/>
                  </a:lnTo>
                  <a:lnTo>
                    <a:pt x="144155" y="45407"/>
                  </a:lnTo>
                  <a:lnTo>
                    <a:pt x="180212" y="40265"/>
                  </a:lnTo>
                  <a:lnTo>
                    <a:pt x="217707" y="35920"/>
                  </a:lnTo>
                  <a:lnTo>
                    <a:pt x="255628" y="27929"/>
                  </a:lnTo>
                  <a:lnTo>
                    <a:pt x="293674" y="21681"/>
                  </a:lnTo>
                  <a:lnTo>
                    <a:pt x="331759" y="19830"/>
                  </a:lnTo>
                  <a:lnTo>
                    <a:pt x="377497" y="14148"/>
                  </a:lnTo>
                  <a:lnTo>
                    <a:pt x="417106" y="3892"/>
                  </a:lnTo>
                  <a:lnTo>
                    <a:pt x="455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7"/>
            <p:cNvSpPr/>
            <p:nvPr>
              <p:custDataLst>
                <p:tags r:id="rId35"/>
              </p:custDataLst>
            </p:nvPr>
          </p:nvSpPr>
          <p:spPr>
            <a:xfrm>
              <a:off x="4496193" y="5118964"/>
              <a:ext cx="533008" cy="34062"/>
            </a:xfrm>
            <a:custGeom>
              <a:avLst/>
              <a:gdLst/>
              <a:ahLst/>
              <a:cxnLst/>
              <a:rect l="0" t="0" r="0" b="0"/>
              <a:pathLst>
                <a:path w="533008" h="34062">
                  <a:moveTo>
                    <a:pt x="37707" y="34061"/>
                  </a:moveTo>
                  <a:lnTo>
                    <a:pt x="37707" y="34061"/>
                  </a:lnTo>
                  <a:lnTo>
                    <a:pt x="10607" y="34061"/>
                  </a:lnTo>
                  <a:lnTo>
                    <a:pt x="10115" y="33003"/>
                  </a:lnTo>
                  <a:lnTo>
                    <a:pt x="9170" y="24928"/>
                  </a:lnTo>
                  <a:lnTo>
                    <a:pt x="0" y="33679"/>
                  </a:lnTo>
                  <a:lnTo>
                    <a:pt x="45379" y="34061"/>
                  </a:lnTo>
                  <a:lnTo>
                    <a:pt x="88984" y="33003"/>
                  </a:lnTo>
                  <a:lnTo>
                    <a:pt x="126976" y="26522"/>
                  </a:lnTo>
                  <a:lnTo>
                    <a:pt x="162582" y="22302"/>
                  </a:lnTo>
                  <a:lnTo>
                    <a:pt x="199943" y="17171"/>
                  </a:lnTo>
                  <a:lnTo>
                    <a:pt x="237824" y="12829"/>
                  </a:lnTo>
                  <a:lnTo>
                    <a:pt x="278681" y="7661"/>
                  </a:lnTo>
                  <a:lnTo>
                    <a:pt x="321479" y="6130"/>
                  </a:lnTo>
                  <a:lnTo>
                    <a:pt x="360971" y="5677"/>
                  </a:lnTo>
                  <a:lnTo>
                    <a:pt x="407185" y="5524"/>
                  </a:lnTo>
                  <a:lnTo>
                    <a:pt x="446888" y="4435"/>
                  </a:lnTo>
                  <a:lnTo>
                    <a:pt x="474682" y="0"/>
                  </a:lnTo>
                  <a:lnTo>
                    <a:pt x="521918" y="5302"/>
                  </a:lnTo>
                  <a:lnTo>
                    <a:pt x="533007" y="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103"/>
          <p:cNvGrpSpPr/>
          <p:nvPr/>
        </p:nvGrpSpPr>
        <p:grpSpPr>
          <a:xfrm>
            <a:off x="5619750" y="4934117"/>
            <a:ext cx="219076" cy="380834"/>
            <a:chOff x="5619750" y="4934117"/>
            <a:chExt cx="219076" cy="380834"/>
          </a:xfrm>
        </p:grpSpPr>
        <p:sp>
          <p:nvSpPr>
            <p:cNvPr id="129" name="SMARTInkShape-338"/>
            <p:cNvSpPr/>
            <p:nvPr>
              <p:custDataLst>
                <p:tags r:id="rId31"/>
              </p:custDataLst>
            </p:nvPr>
          </p:nvSpPr>
          <p:spPr>
            <a:xfrm>
              <a:off x="5639192" y="5191125"/>
              <a:ext cx="142484" cy="28576"/>
            </a:xfrm>
            <a:custGeom>
              <a:avLst/>
              <a:gdLst/>
              <a:ahLst/>
              <a:cxnLst/>
              <a:rect l="0" t="0" r="0" b="0"/>
              <a:pathLst>
                <a:path w="142484" h="28576">
                  <a:moveTo>
                    <a:pt x="9133" y="28575"/>
                  </a:moveTo>
                  <a:lnTo>
                    <a:pt x="9133" y="28575"/>
                  </a:lnTo>
                  <a:lnTo>
                    <a:pt x="932" y="28575"/>
                  </a:lnTo>
                  <a:lnTo>
                    <a:pt x="491" y="27517"/>
                  </a:lnTo>
                  <a:lnTo>
                    <a:pt x="0" y="23519"/>
                  </a:lnTo>
                  <a:lnTo>
                    <a:pt x="1986" y="22030"/>
                  </a:lnTo>
                  <a:lnTo>
                    <a:pt x="17560" y="19638"/>
                  </a:lnTo>
                  <a:lnTo>
                    <a:pt x="26085" y="19166"/>
                  </a:lnTo>
                  <a:lnTo>
                    <a:pt x="35373" y="12526"/>
                  </a:lnTo>
                  <a:lnTo>
                    <a:pt x="41256" y="10859"/>
                  </a:lnTo>
                  <a:lnTo>
                    <a:pt x="83657" y="9560"/>
                  </a:lnTo>
                  <a:lnTo>
                    <a:pt x="131146" y="393"/>
                  </a:lnTo>
                  <a:lnTo>
                    <a:pt x="1424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9"/>
            <p:cNvSpPr/>
            <p:nvPr>
              <p:custDataLst>
                <p:tags r:id="rId32"/>
              </p:custDataLst>
            </p:nvPr>
          </p:nvSpPr>
          <p:spPr>
            <a:xfrm>
              <a:off x="5619750" y="4934117"/>
              <a:ext cx="219076" cy="380834"/>
            </a:xfrm>
            <a:custGeom>
              <a:avLst/>
              <a:gdLst/>
              <a:ahLst/>
              <a:cxnLst/>
              <a:rect l="0" t="0" r="0" b="0"/>
              <a:pathLst>
                <a:path w="219076" h="380834">
                  <a:moveTo>
                    <a:pt x="0" y="371308"/>
                  </a:moveTo>
                  <a:lnTo>
                    <a:pt x="0" y="371308"/>
                  </a:lnTo>
                  <a:lnTo>
                    <a:pt x="0" y="379509"/>
                  </a:lnTo>
                  <a:lnTo>
                    <a:pt x="0" y="372516"/>
                  </a:lnTo>
                  <a:lnTo>
                    <a:pt x="6545" y="363942"/>
                  </a:lnTo>
                  <a:lnTo>
                    <a:pt x="9133" y="354006"/>
                  </a:lnTo>
                  <a:lnTo>
                    <a:pt x="10506" y="338453"/>
                  </a:lnTo>
                  <a:lnTo>
                    <a:pt x="16049" y="326413"/>
                  </a:lnTo>
                  <a:lnTo>
                    <a:pt x="27134" y="279092"/>
                  </a:lnTo>
                  <a:lnTo>
                    <a:pt x="41706" y="232920"/>
                  </a:lnTo>
                  <a:lnTo>
                    <a:pt x="49668" y="189669"/>
                  </a:lnTo>
                  <a:lnTo>
                    <a:pt x="63769" y="142621"/>
                  </a:lnTo>
                  <a:lnTo>
                    <a:pt x="79410" y="95072"/>
                  </a:lnTo>
                  <a:lnTo>
                    <a:pt x="106629" y="51189"/>
                  </a:lnTo>
                  <a:lnTo>
                    <a:pt x="140038" y="9437"/>
                  </a:lnTo>
                  <a:lnTo>
                    <a:pt x="140983" y="6236"/>
                  </a:lnTo>
                  <a:lnTo>
                    <a:pt x="142672" y="4102"/>
                  </a:lnTo>
                  <a:lnTo>
                    <a:pt x="147371" y="1730"/>
                  </a:lnTo>
                  <a:lnTo>
                    <a:pt x="160159" y="0"/>
                  </a:lnTo>
                  <a:lnTo>
                    <a:pt x="166459" y="4939"/>
                  </a:lnTo>
                  <a:lnTo>
                    <a:pt x="169232" y="10216"/>
                  </a:lnTo>
                  <a:lnTo>
                    <a:pt x="171012" y="27284"/>
                  </a:lnTo>
                  <a:lnTo>
                    <a:pt x="172422" y="51038"/>
                  </a:lnTo>
                  <a:lnTo>
                    <a:pt x="179640" y="87493"/>
                  </a:lnTo>
                  <a:lnTo>
                    <a:pt x="180799" y="133438"/>
                  </a:lnTo>
                  <a:lnTo>
                    <a:pt x="183745" y="159011"/>
                  </a:lnTo>
                  <a:lnTo>
                    <a:pt x="188499" y="182816"/>
                  </a:lnTo>
                  <a:lnTo>
                    <a:pt x="190236" y="227639"/>
                  </a:lnTo>
                  <a:lnTo>
                    <a:pt x="190466" y="267891"/>
                  </a:lnTo>
                  <a:lnTo>
                    <a:pt x="191551" y="297297"/>
                  </a:lnTo>
                  <a:lnTo>
                    <a:pt x="199436" y="335135"/>
                  </a:lnTo>
                  <a:lnTo>
                    <a:pt x="199909" y="353932"/>
                  </a:lnTo>
                  <a:lnTo>
                    <a:pt x="202796" y="361115"/>
                  </a:lnTo>
                  <a:lnTo>
                    <a:pt x="205048" y="364513"/>
                  </a:lnTo>
                  <a:lnTo>
                    <a:pt x="207606" y="366778"/>
                  </a:lnTo>
                  <a:lnTo>
                    <a:pt x="213272" y="369295"/>
                  </a:lnTo>
                  <a:lnTo>
                    <a:pt x="215207" y="371024"/>
                  </a:lnTo>
                  <a:lnTo>
                    <a:pt x="219075" y="380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104"/>
          <p:cNvGrpSpPr/>
          <p:nvPr/>
        </p:nvGrpSpPr>
        <p:grpSpPr>
          <a:xfrm>
            <a:off x="6172627" y="4857750"/>
            <a:ext cx="875874" cy="476251"/>
            <a:chOff x="6172627" y="4857750"/>
            <a:chExt cx="875874" cy="476251"/>
          </a:xfrm>
        </p:grpSpPr>
        <p:sp>
          <p:nvSpPr>
            <p:cNvPr id="132" name="SMARTInkShape-340"/>
            <p:cNvSpPr/>
            <p:nvPr>
              <p:custDataLst>
                <p:tags r:id="rId28"/>
              </p:custDataLst>
            </p:nvPr>
          </p:nvSpPr>
          <p:spPr>
            <a:xfrm>
              <a:off x="6686587" y="4857750"/>
              <a:ext cx="361914" cy="28576"/>
            </a:xfrm>
            <a:custGeom>
              <a:avLst/>
              <a:gdLst/>
              <a:ahLst/>
              <a:cxnLst/>
              <a:rect l="0" t="0" r="0" b="0"/>
              <a:pathLst>
                <a:path w="361914" h="28576">
                  <a:moveTo>
                    <a:pt x="19013" y="28575"/>
                  </a:moveTo>
                  <a:lnTo>
                    <a:pt x="19013" y="28575"/>
                  </a:lnTo>
                  <a:lnTo>
                    <a:pt x="13957" y="28575"/>
                  </a:lnTo>
                  <a:lnTo>
                    <a:pt x="12468" y="27517"/>
                  </a:lnTo>
                  <a:lnTo>
                    <a:pt x="11475" y="25753"/>
                  </a:lnTo>
                  <a:lnTo>
                    <a:pt x="10813" y="23519"/>
                  </a:lnTo>
                  <a:lnTo>
                    <a:pt x="9312" y="22030"/>
                  </a:lnTo>
                  <a:lnTo>
                    <a:pt x="0" y="19060"/>
                  </a:lnTo>
                  <a:lnTo>
                    <a:pt x="13223" y="19050"/>
                  </a:lnTo>
                  <a:lnTo>
                    <a:pt x="19262" y="16228"/>
                  </a:lnTo>
                  <a:lnTo>
                    <a:pt x="22354" y="13994"/>
                  </a:lnTo>
                  <a:lnTo>
                    <a:pt x="49071" y="10408"/>
                  </a:lnTo>
                  <a:lnTo>
                    <a:pt x="96319" y="9603"/>
                  </a:lnTo>
                  <a:lnTo>
                    <a:pt x="136354" y="6718"/>
                  </a:lnTo>
                  <a:lnTo>
                    <a:pt x="172314" y="1991"/>
                  </a:lnTo>
                  <a:lnTo>
                    <a:pt x="217335" y="393"/>
                  </a:lnTo>
                  <a:lnTo>
                    <a:pt x="263348" y="78"/>
                  </a:lnTo>
                  <a:lnTo>
                    <a:pt x="304108" y="16"/>
                  </a:lnTo>
                  <a:lnTo>
                    <a:pt x="349127" y="2"/>
                  </a:lnTo>
                  <a:lnTo>
                    <a:pt x="361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1"/>
            <p:cNvSpPr/>
            <p:nvPr>
              <p:custDataLst>
                <p:tags r:id="rId29"/>
              </p:custDataLst>
            </p:nvPr>
          </p:nvSpPr>
          <p:spPr>
            <a:xfrm>
              <a:off x="6172627" y="5314950"/>
              <a:ext cx="313899" cy="19051"/>
            </a:xfrm>
            <a:custGeom>
              <a:avLst/>
              <a:gdLst/>
              <a:ahLst/>
              <a:cxnLst/>
              <a:rect l="0" t="0" r="0" b="0"/>
              <a:pathLst>
                <a:path w="313899" h="19051">
                  <a:moveTo>
                    <a:pt x="18623" y="9525"/>
                  </a:moveTo>
                  <a:lnTo>
                    <a:pt x="18623" y="9525"/>
                  </a:lnTo>
                  <a:lnTo>
                    <a:pt x="10422" y="9525"/>
                  </a:lnTo>
                  <a:lnTo>
                    <a:pt x="0" y="18658"/>
                  </a:lnTo>
                  <a:lnTo>
                    <a:pt x="44712" y="19050"/>
                  </a:lnTo>
                  <a:lnTo>
                    <a:pt x="87240" y="19050"/>
                  </a:lnTo>
                  <a:lnTo>
                    <a:pt x="133179" y="11511"/>
                  </a:lnTo>
                  <a:lnTo>
                    <a:pt x="180582" y="9787"/>
                  </a:lnTo>
                  <a:lnTo>
                    <a:pt x="228177" y="4502"/>
                  </a:lnTo>
                  <a:lnTo>
                    <a:pt x="272976" y="593"/>
                  </a:lnTo>
                  <a:lnTo>
                    <a:pt x="3138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2"/>
            <p:cNvSpPr/>
            <p:nvPr>
              <p:custDataLst>
                <p:tags r:id="rId30"/>
              </p:custDataLst>
            </p:nvPr>
          </p:nvSpPr>
          <p:spPr>
            <a:xfrm>
              <a:off x="6343650" y="4991492"/>
              <a:ext cx="9526" cy="256784"/>
            </a:xfrm>
            <a:custGeom>
              <a:avLst/>
              <a:gdLst/>
              <a:ahLst/>
              <a:cxnLst/>
              <a:rect l="0" t="0" r="0" b="0"/>
              <a:pathLst>
                <a:path w="9526" h="256784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8642" y="8075"/>
                  </a:lnTo>
                  <a:lnTo>
                    <a:pt x="9491" y="0"/>
                  </a:lnTo>
                  <a:lnTo>
                    <a:pt x="9525" y="45978"/>
                  </a:lnTo>
                  <a:lnTo>
                    <a:pt x="9525" y="88620"/>
                  </a:lnTo>
                  <a:lnTo>
                    <a:pt x="9525" y="133164"/>
                  </a:lnTo>
                  <a:lnTo>
                    <a:pt x="8467" y="173973"/>
                  </a:lnTo>
                  <a:lnTo>
                    <a:pt x="393" y="219966"/>
                  </a:lnTo>
                  <a:lnTo>
                    <a:pt x="0" y="256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343"/>
          <p:cNvSpPr/>
          <p:nvPr>
            <p:custDataLst>
              <p:tags r:id="rId8"/>
            </p:custDataLst>
          </p:nvPr>
        </p:nvSpPr>
        <p:spPr>
          <a:xfrm>
            <a:off x="6781800" y="4972066"/>
            <a:ext cx="152236" cy="352279"/>
          </a:xfrm>
          <a:custGeom>
            <a:avLst/>
            <a:gdLst/>
            <a:ahLst/>
            <a:cxnLst/>
            <a:rect l="0" t="0" r="0" b="0"/>
            <a:pathLst>
              <a:path w="152236" h="352279">
                <a:moveTo>
                  <a:pt x="9525" y="123809"/>
                </a:moveTo>
                <a:lnTo>
                  <a:pt x="9525" y="123809"/>
                </a:lnTo>
                <a:lnTo>
                  <a:pt x="9525" y="155690"/>
                </a:lnTo>
                <a:lnTo>
                  <a:pt x="6703" y="161967"/>
                </a:lnTo>
                <a:lnTo>
                  <a:pt x="2980" y="168285"/>
                </a:lnTo>
                <a:lnTo>
                  <a:pt x="588" y="180964"/>
                </a:lnTo>
                <a:lnTo>
                  <a:pt x="16" y="226009"/>
                </a:lnTo>
                <a:lnTo>
                  <a:pt x="0" y="268851"/>
                </a:lnTo>
                <a:lnTo>
                  <a:pt x="0" y="314259"/>
                </a:lnTo>
                <a:lnTo>
                  <a:pt x="5056" y="309238"/>
                </a:lnTo>
                <a:lnTo>
                  <a:pt x="7538" y="303941"/>
                </a:lnTo>
                <a:lnTo>
                  <a:pt x="9491" y="259762"/>
                </a:lnTo>
                <a:lnTo>
                  <a:pt x="9523" y="214793"/>
                </a:lnTo>
                <a:lnTo>
                  <a:pt x="8466" y="190278"/>
                </a:lnTo>
                <a:lnTo>
                  <a:pt x="4038" y="168081"/>
                </a:lnTo>
                <a:lnTo>
                  <a:pt x="8904" y="120536"/>
                </a:lnTo>
                <a:lnTo>
                  <a:pt x="10529" y="73976"/>
                </a:lnTo>
                <a:lnTo>
                  <a:pt x="23712" y="30448"/>
                </a:lnTo>
                <a:lnTo>
                  <a:pt x="27134" y="17360"/>
                </a:lnTo>
                <a:lnTo>
                  <a:pt x="33579" y="10177"/>
                </a:lnTo>
                <a:lnTo>
                  <a:pt x="44851" y="1997"/>
                </a:lnTo>
                <a:lnTo>
                  <a:pt x="51860" y="580"/>
                </a:lnTo>
                <a:lnTo>
                  <a:pt x="80334" y="0"/>
                </a:lnTo>
                <a:lnTo>
                  <a:pt x="86151" y="2813"/>
                </a:lnTo>
                <a:lnTo>
                  <a:pt x="107975" y="22374"/>
                </a:lnTo>
                <a:lnTo>
                  <a:pt x="111489" y="31455"/>
                </a:lnTo>
                <a:lnTo>
                  <a:pt x="114251" y="77920"/>
                </a:lnTo>
                <a:lnTo>
                  <a:pt x="102539" y="121179"/>
                </a:lnTo>
                <a:lnTo>
                  <a:pt x="78964" y="152315"/>
                </a:lnTo>
                <a:lnTo>
                  <a:pt x="76370" y="158704"/>
                </a:lnTo>
                <a:lnTo>
                  <a:pt x="71689" y="165070"/>
                </a:lnTo>
                <a:lnTo>
                  <a:pt x="66082" y="168606"/>
                </a:lnTo>
                <a:lnTo>
                  <a:pt x="63104" y="169549"/>
                </a:lnTo>
                <a:lnTo>
                  <a:pt x="61120" y="171236"/>
                </a:lnTo>
                <a:lnTo>
                  <a:pt x="58913" y="175932"/>
                </a:lnTo>
                <a:lnTo>
                  <a:pt x="57267" y="177607"/>
                </a:lnTo>
                <a:lnTo>
                  <a:pt x="48063" y="180828"/>
                </a:lnTo>
                <a:lnTo>
                  <a:pt x="47754" y="185977"/>
                </a:lnTo>
                <a:lnTo>
                  <a:pt x="48770" y="187479"/>
                </a:lnTo>
                <a:lnTo>
                  <a:pt x="50505" y="188481"/>
                </a:lnTo>
                <a:lnTo>
                  <a:pt x="52719" y="189149"/>
                </a:lnTo>
                <a:lnTo>
                  <a:pt x="54197" y="190652"/>
                </a:lnTo>
                <a:lnTo>
                  <a:pt x="55838" y="195145"/>
                </a:lnTo>
                <a:lnTo>
                  <a:pt x="57333" y="196766"/>
                </a:lnTo>
                <a:lnTo>
                  <a:pt x="61817" y="198568"/>
                </a:lnTo>
                <a:lnTo>
                  <a:pt x="70293" y="199582"/>
                </a:lnTo>
                <a:lnTo>
                  <a:pt x="72261" y="200783"/>
                </a:lnTo>
                <a:lnTo>
                  <a:pt x="73575" y="202641"/>
                </a:lnTo>
                <a:lnTo>
                  <a:pt x="76092" y="207529"/>
                </a:lnTo>
                <a:lnTo>
                  <a:pt x="80738" y="213229"/>
                </a:lnTo>
                <a:lnTo>
                  <a:pt x="86330" y="216468"/>
                </a:lnTo>
                <a:lnTo>
                  <a:pt x="92344" y="218966"/>
                </a:lnTo>
                <a:lnTo>
                  <a:pt x="127002" y="250844"/>
                </a:lnTo>
                <a:lnTo>
                  <a:pt x="148167" y="281678"/>
                </a:lnTo>
                <a:lnTo>
                  <a:pt x="151146" y="291823"/>
                </a:lnTo>
                <a:lnTo>
                  <a:pt x="152235" y="307925"/>
                </a:lnTo>
                <a:lnTo>
                  <a:pt x="149504" y="314293"/>
                </a:lnTo>
                <a:lnTo>
                  <a:pt x="130005" y="336533"/>
                </a:lnTo>
                <a:lnTo>
                  <a:pt x="123750" y="340062"/>
                </a:lnTo>
                <a:lnTo>
                  <a:pt x="78773" y="351747"/>
                </a:lnTo>
                <a:lnTo>
                  <a:pt x="58951" y="352278"/>
                </a:lnTo>
                <a:lnTo>
                  <a:pt x="40868" y="347314"/>
                </a:lnTo>
                <a:lnTo>
                  <a:pt x="0" y="3238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SMARTInkShape-Group106"/>
          <p:cNvGrpSpPr/>
          <p:nvPr/>
        </p:nvGrpSpPr>
        <p:grpSpPr>
          <a:xfrm>
            <a:off x="4581525" y="5895975"/>
            <a:ext cx="455316" cy="228601"/>
            <a:chOff x="4581525" y="5895975"/>
            <a:chExt cx="455316" cy="228601"/>
          </a:xfrm>
        </p:grpSpPr>
        <p:sp>
          <p:nvSpPr>
            <p:cNvPr id="137" name="SMARTInkShape-344"/>
            <p:cNvSpPr/>
            <p:nvPr>
              <p:custDataLst>
                <p:tags r:id="rId25"/>
              </p:custDataLst>
            </p:nvPr>
          </p:nvSpPr>
          <p:spPr>
            <a:xfrm>
              <a:off x="4867441" y="5895975"/>
              <a:ext cx="169400" cy="228601"/>
            </a:xfrm>
            <a:custGeom>
              <a:avLst/>
              <a:gdLst/>
              <a:ahLst/>
              <a:cxnLst/>
              <a:rect l="0" t="0" r="0" b="0"/>
              <a:pathLst>
                <a:path w="169400" h="228601">
                  <a:moveTo>
                    <a:pt x="56984" y="0"/>
                  </a:moveTo>
                  <a:lnTo>
                    <a:pt x="56984" y="0"/>
                  </a:lnTo>
                  <a:lnTo>
                    <a:pt x="9389" y="0"/>
                  </a:lnTo>
                  <a:lnTo>
                    <a:pt x="0" y="0"/>
                  </a:lnTo>
                  <a:lnTo>
                    <a:pt x="13106" y="0"/>
                  </a:lnTo>
                  <a:lnTo>
                    <a:pt x="55313" y="14189"/>
                  </a:lnTo>
                  <a:lnTo>
                    <a:pt x="98347" y="26370"/>
                  </a:lnTo>
                  <a:lnTo>
                    <a:pt x="124964" y="41403"/>
                  </a:lnTo>
                  <a:lnTo>
                    <a:pt x="164920" y="79376"/>
                  </a:lnTo>
                  <a:lnTo>
                    <a:pt x="168456" y="88547"/>
                  </a:lnTo>
                  <a:lnTo>
                    <a:pt x="169399" y="93956"/>
                  </a:lnTo>
                  <a:lnTo>
                    <a:pt x="167624" y="105611"/>
                  </a:lnTo>
                  <a:lnTo>
                    <a:pt x="151550" y="153010"/>
                  </a:lnTo>
                  <a:lnTo>
                    <a:pt x="139684" y="171631"/>
                  </a:lnTo>
                  <a:lnTo>
                    <a:pt x="117107" y="195620"/>
                  </a:lnTo>
                  <a:lnTo>
                    <a:pt x="101492" y="207068"/>
                  </a:lnTo>
                  <a:lnTo>
                    <a:pt x="89692" y="221280"/>
                  </a:lnTo>
                  <a:lnTo>
                    <a:pt x="76034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5"/>
            <p:cNvSpPr/>
            <p:nvPr>
              <p:custDataLst>
                <p:tags r:id="rId26"/>
              </p:custDataLst>
            </p:nvPr>
          </p:nvSpPr>
          <p:spPr>
            <a:xfrm>
              <a:off x="4648682" y="6010275"/>
              <a:ext cx="323369" cy="66274"/>
            </a:xfrm>
            <a:custGeom>
              <a:avLst/>
              <a:gdLst/>
              <a:ahLst/>
              <a:cxnLst/>
              <a:rect l="0" t="0" r="0" b="0"/>
              <a:pathLst>
                <a:path w="323369" h="66274">
                  <a:moveTo>
                    <a:pt x="47143" y="47625"/>
                  </a:moveTo>
                  <a:lnTo>
                    <a:pt x="47143" y="47625"/>
                  </a:lnTo>
                  <a:lnTo>
                    <a:pt x="31934" y="54170"/>
                  </a:lnTo>
                  <a:lnTo>
                    <a:pt x="12476" y="56757"/>
                  </a:lnTo>
                  <a:lnTo>
                    <a:pt x="0" y="66273"/>
                  </a:lnTo>
                  <a:lnTo>
                    <a:pt x="4717" y="61499"/>
                  </a:lnTo>
                  <a:lnTo>
                    <a:pt x="9943" y="59083"/>
                  </a:lnTo>
                  <a:lnTo>
                    <a:pt x="49634" y="52207"/>
                  </a:lnTo>
                  <a:lnTo>
                    <a:pt x="95096" y="48228"/>
                  </a:lnTo>
                  <a:lnTo>
                    <a:pt x="142436" y="41159"/>
                  </a:lnTo>
                  <a:lnTo>
                    <a:pt x="190024" y="33446"/>
                  </a:lnTo>
                  <a:lnTo>
                    <a:pt x="232549" y="28479"/>
                  </a:lnTo>
                  <a:lnTo>
                    <a:pt x="276188" y="13471"/>
                  </a:lnTo>
                  <a:lnTo>
                    <a:pt x="323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6"/>
            <p:cNvSpPr/>
            <p:nvPr>
              <p:custDataLst>
                <p:tags r:id="rId27"/>
              </p:custDataLst>
            </p:nvPr>
          </p:nvSpPr>
          <p:spPr>
            <a:xfrm>
              <a:off x="4581525" y="5934075"/>
              <a:ext cx="314326" cy="9526"/>
            </a:xfrm>
            <a:custGeom>
              <a:avLst/>
              <a:gdLst/>
              <a:ahLst/>
              <a:cxnLst/>
              <a:rect l="0" t="0" r="0" b="0"/>
              <a:pathLst>
                <a:path w="314326" h="9526">
                  <a:moveTo>
                    <a:pt x="0" y="0"/>
                  </a:moveTo>
                  <a:lnTo>
                    <a:pt x="0" y="0"/>
                  </a:lnTo>
                  <a:lnTo>
                    <a:pt x="46417" y="0"/>
                  </a:lnTo>
                  <a:lnTo>
                    <a:pt x="92013" y="1058"/>
                  </a:lnTo>
                  <a:lnTo>
                    <a:pt x="102983" y="5056"/>
                  </a:lnTo>
                  <a:lnTo>
                    <a:pt x="117737" y="4716"/>
                  </a:lnTo>
                  <a:lnTo>
                    <a:pt x="134877" y="3155"/>
                  </a:lnTo>
                  <a:lnTo>
                    <a:pt x="176120" y="8478"/>
                  </a:lnTo>
                  <a:lnTo>
                    <a:pt x="216868" y="9387"/>
                  </a:lnTo>
                  <a:lnTo>
                    <a:pt x="259803" y="9513"/>
                  </a:lnTo>
                  <a:lnTo>
                    <a:pt x="306472" y="9525"/>
                  </a:lnTo>
                  <a:lnTo>
                    <a:pt x="3143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107"/>
          <p:cNvGrpSpPr/>
          <p:nvPr/>
        </p:nvGrpSpPr>
        <p:grpSpPr>
          <a:xfrm>
            <a:off x="5486792" y="5772150"/>
            <a:ext cx="237734" cy="419101"/>
            <a:chOff x="5486792" y="5772150"/>
            <a:chExt cx="237734" cy="419101"/>
          </a:xfrm>
        </p:grpSpPr>
        <p:sp>
          <p:nvSpPr>
            <p:cNvPr id="141" name="SMARTInkShape-347"/>
            <p:cNvSpPr/>
            <p:nvPr>
              <p:custDataLst>
                <p:tags r:id="rId22"/>
              </p:custDataLst>
            </p:nvPr>
          </p:nvSpPr>
          <p:spPr>
            <a:xfrm>
              <a:off x="5486792" y="5772150"/>
              <a:ext cx="237734" cy="47626"/>
            </a:xfrm>
            <a:custGeom>
              <a:avLst/>
              <a:gdLst/>
              <a:ahLst/>
              <a:cxnLst/>
              <a:rect l="0" t="0" r="0" b="0"/>
              <a:pathLst>
                <a:path w="237734" h="47626">
                  <a:moveTo>
                    <a:pt x="9133" y="47625"/>
                  </a:moveTo>
                  <a:lnTo>
                    <a:pt x="9133" y="47625"/>
                  </a:lnTo>
                  <a:lnTo>
                    <a:pt x="0" y="47625"/>
                  </a:lnTo>
                  <a:lnTo>
                    <a:pt x="12900" y="47625"/>
                  </a:lnTo>
                  <a:lnTo>
                    <a:pt x="18922" y="44803"/>
                  </a:lnTo>
                  <a:lnTo>
                    <a:pt x="22009" y="42569"/>
                  </a:lnTo>
                  <a:lnTo>
                    <a:pt x="36467" y="39424"/>
                  </a:lnTo>
                  <a:lnTo>
                    <a:pt x="77859" y="33160"/>
                  </a:lnTo>
                  <a:lnTo>
                    <a:pt x="124937" y="23921"/>
                  </a:lnTo>
                  <a:lnTo>
                    <a:pt x="168376" y="13466"/>
                  </a:lnTo>
                  <a:lnTo>
                    <a:pt x="208628" y="7481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48"/>
            <p:cNvSpPr/>
            <p:nvPr>
              <p:custDataLst>
                <p:tags r:id="rId23"/>
              </p:custDataLst>
            </p:nvPr>
          </p:nvSpPr>
          <p:spPr>
            <a:xfrm>
              <a:off x="5591175" y="60864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1058" y="19933"/>
                  </a:lnTo>
                  <a:lnTo>
                    <a:pt x="5056" y="19443"/>
                  </a:lnTo>
                  <a:lnTo>
                    <a:pt x="10361" y="16402"/>
                  </a:lnTo>
                  <a:lnTo>
                    <a:pt x="16247" y="12581"/>
                  </a:lnTo>
                  <a:lnTo>
                    <a:pt x="25510" y="10431"/>
                  </a:lnTo>
                  <a:lnTo>
                    <a:pt x="68911" y="9542"/>
                  </a:lnTo>
                  <a:lnTo>
                    <a:pt x="97661" y="846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9"/>
            <p:cNvSpPr/>
            <p:nvPr>
              <p:custDataLst>
                <p:tags r:id="rId24"/>
              </p:custDataLst>
            </p:nvPr>
          </p:nvSpPr>
          <p:spPr>
            <a:xfrm>
              <a:off x="5524500" y="5840358"/>
              <a:ext cx="180976" cy="350893"/>
            </a:xfrm>
            <a:custGeom>
              <a:avLst/>
              <a:gdLst/>
              <a:ahLst/>
              <a:cxnLst/>
              <a:rect l="0" t="0" r="0" b="0"/>
              <a:pathLst>
                <a:path w="180976" h="350893">
                  <a:moveTo>
                    <a:pt x="0" y="350892"/>
                  </a:moveTo>
                  <a:lnTo>
                    <a:pt x="0" y="350892"/>
                  </a:lnTo>
                  <a:lnTo>
                    <a:pt x="0" y="323170"/>
                  </a:lnTo>
                  <a:lnTo>
                    <a:pt x="2822" y="314582"/>
                  </a:lnTo>
                  <a:lnTo>
                    <a:pt x="6545" y="306179"/>
                  </a:lnTo>
                  <a:lnTo>
                    <a:pt x="16890" y="262144"/>
                  </a:lnTo>
                  <a:lnTo>
                    <a:pt x="23680" y="226471"/>
                  </a:lnTo>
                  <a:lnTo>
                    <a:pt x="38292" y="184080"/>
                  </a:lnTo>
                  <a:lnTo>
                    <a:pt x="50838" y="142258"/>
                  </a:lnTo>
                  <a:lnTo>
                    <a:pt x="66680" y="101377"/>
                  </a:lnTo>
                  <a:lnTo>
                    <a:pt x="88038" y="57488"/>
                  </a:lnTo>
                  <a:lnTo>
                    <a:pt x="99357" y="29419"/>
                  </a:lnTo>
                  <a:lnTo>
                    <a:pt x="108012" y="19984"/>
                  </a:lnTo>
                  <a:lnTo>
                    <a:pt x="130812" y="1914"/>
                  </a:lnTo>
                  <a:lnTo>
                    <a:pt x="136809" y="0"/>
                  </a:lnTo>
                  <a:lnTo>
                    <a:pt x="138831" y="547"/>
                  </a:lnTo>
                  <a:lnTo>
                    <a:pt x="140179" y="1970"/>
                  </a:lnTo>
                  <a:lnTo>
                    <a:pt x="142735" y="6374"/>
                  </a:lnTo>
                  <a:lnTo>
                    <a:pt x="149066" y="14803"/>
                  </a:lnTo>
                  <a:lnTo>
                    <a:pt x="159744" y="46956"/>
                  </a:lnTo>
                  <a:lnTo>
                    <a:pt x="161734" y="87090"/>
                  </a:lnTo>
                  <a:lnTo>
                    <a:pt x="161908" y="134057"/>
                  </a:lnTo>
                  <a:lnTo>
                    <a:pt x="161923" y="179737"/>
                  </a:lnTo>
                  <a:lnTo>
                    <a:pt x="161925" y="227105"/>
                  </a:lnTo>
                  <a:lnTo>
                    <a:pt x="161925" y="270963"/>
                  </a:lnTo>
                  <a:lnTo>
                    <a:pt x="170567" y="314877"/>
                  </a:lnTo>
                  <a:lnTo>
                    <a:pt x="171334" y="334455"/>
                  </a:lnTo>
                  <a:lnTo>
                    <a:pt x="172431" y="336758"/>
                  </a:lnTo>
                  <a:lnTo>
                    <a:pt x="174221" y="338295"/>
                  </a:lnTo>
                  <a:lnTo>
                    <a:pt x="180975" y="34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08"/>
          <p:cNvGrpSpPr/>
          <p:nvPr/>
        </p:nvGrpSpPr>
        <p:grpSpPr>
          <a:xfrm>
            <a:off x="6021240" y="5857991"/>
            <a:ext cx="265261" cy="361835"/>
            <a:chOff x="6021240" y="5857991"/>
            <a:chExt cx="265261" cy="361835"/>
          </a:xfrm>
        </p:grpSpPr>
        <p:sp>
          <p:nvSpPr>
            <p:cNvPr id="145" name="SMARTInkShape-350"/>
            <p:cNvSpPr/>
            <p:nvPr>
              <p:custDataLst>
                <p:tags r:id="rId20"/>
              </p:custDataLst>
            </p:nvPr>
          </p:nvSpPr>
          <p:spPr>
            <a:xfrm>
              <a:off x="6021240" y="6181725"/>
              <a:ext cx="265261" cy="38101"/>
            </a:xfrm>
            <a:custGeom>
              <a:avLst/>
              <a:gdLst/>
              <a:ahLst/>
              <a:cxnLst/>
              <a:rect l="0" t="0" r="0" b="0"/>
              <a:pathLst>
                <a:path w="265261" h="38101">
                  <a:moveTo>
                    <a:pt x="17610" y="38100"/>
                  </a:moveTo>
                  <a:lnTo>
                    <a:pt x="17610" y="38100"/>
                  </a:lnTo>
                  <a:lnTo>
                    <a:pt x="0" y="38100"/>
                  </a:lnTo>
                  <a:lnTo>
                    <a:pt x="4043" y="38100"/>
                  </a:lnTo>
                  <a:lnTo>
                    <a:pt x="5391" y="37042"/>
                  </a:lnTo>
                  <a:lnTo>
                    <a:pt x="12787" y="24843"/>
                  </a:lnTo>
                  <a:lnTo>
                    <a:pt x="18289" y="21625"/>
                  </a:lnTo>
                  <a:lnTo>
                    <a:pt x="30158" y="19813"/>
                  </a:lnTo>
                  <a:lnTo>
                    <a:pt x="71761" y="19095"/>
                  </a:lnTo>
                  <a:lnTo>
                    <a:pt x="98078" y="13571"/>
                  </a:lnTo>
                  <a:lnTo>
                    <a:pt x="141997" y="18120"/>
                  </a:lnTo>
                  <a:lnTo>
                    <a:pt x="189134" y="11389"/>
                  </a:lnTo>
                  <a:lnTo>
                    <a:pt x="230149" y="8711"/>
                  </a:lnTo>
                  <a:lnTo>
                    <a:pt x="2652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1"/>
            <p:cNvSpPr/>
            <p:nvPr>
              <p:custDataLst>
                <p:tags r:id="rId21"/>
              </p:custDataLst>
            </p:nvPr>
          </p:nvSpPr>
          <p:spPr>
            <a:xfrm>
              <a:off x="6143625" y="5857991"/>
              <a:ext cx="27693" cy="266585"/>
            </a:xfrm>
            <a:custGeom>
              <a:avLst/>
              <a:gdLst/>
              <a:ahLst/>
              <a:cxnLst/>
              <a:rect l="0" t="0" r="0" b="0"/>
              <a:pathLst>
                <a:path w="27693" h="266585">
                  <a:moveTo>
                    <a:pt x="0" y="9409"/>
                  </a:moveTo>
                  <a:lnTo>
                    <a:pt x="0" y="9409"/>
                  </a:lnTo>
                  <a:lnTo>
                    <a:pt x="8201" y="1208"/>
                  </a:lnTo>
                  <a:lnTo>
                    <a:pt x="17610" y="0"/>
                  </a:lnTo>
                  <a:lnTo>
                    <a:pt x="18090" y="1020"/>
                  </a:lnTo>
                  <a:lnTo>
                    <a:pt x="19047" y="46230"/>
                  </a:lnTo>
                  <a:lnTo>
                    <a:pt x="20108" y="88896"/>
                  </a:lnTo>
                  <a:lnTo>
                    <a:pt x="27692" y="133440"/>
                  </a:lnTo>
                  <a:lnTo>
                    <a:pt x="27439" y="175306"/>
                  </a:lnTo>
                  <a:lnTo>
                    <a:pt x="19926" y="221228"/>
                  </a:lnTo>
                  <a:lnTo>
                    <a:pt x="1905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352"/>
          <p:cNvSpPr/>
          <p:nvPr>
            <p:custDataLst>
              <p:tags r:id="rId9"/>
            </p:custDataLst>
          </p:nvPr>
        </p:nvSpPr>
        <p:spPr>
          <a:xfrm>
            <a:off x="6562725" y="5886501"/>
            <a:ext cx="157779" cy="314110"/>
          </a:xfrm>
          <a:custGeom>
            <a:avLst/>
            <a:gdLst/>
            <a:ahLst/>
            <a:cxnLst/>
            <a:rect l="0" t="0" r="0" b="0"/>
            <a:pathLst>
              <a:path w="157779" h="314110">
                <a:moveTo>
                  <a:pt x="0" y="123774"/>
                </a:moveTo>
                <a:lnTo>
                  <a:pt x="0" y="123774"/>
                </a:lnTo>
                <a:lnTo>
                  <a:pt x="5056" y="128830"/>
                </a:lnTo>
                <a:lnTo>
                  <a:pt x="7538" y="134135"/>
                </a:lnTo>
                <a:lnTo>
                  <a:pt x="9515" y="179635"/>
                </a:lnTo>
                <a:lnTo>
                  <a:pt x="9525" y="225815"/>
                </a:lnTo>
                <a:lnTo>
                  <a:pt x="9525" y="272015"/>
                </a:lnTo>
                <a:lnTo>
                  <a:pt x="9525" y="304583"/>
                </a:lnTo>
                <a:lnTo>
                  <a:pt x="4469" y="304701"/>
                </a:lnTo>
                <a:lnTo>
                  <a:pt x="2980" y="303658"/>
                </a:lnTo>
                <a:lnTo>
                  <a:pt x="1987" y="301905"/>
                </a:lnTo>
                <a:lnTo>
                  <a:pt x="393" y="291487"/>
                </a:lnTo>
                <a:lnTo>
                  <a:pt x="1081" y="253544"/>
                </a:lnTo>
                <a:lnTo>
                  <a:pt x="8204" y="217089"/>
                </a:lnTo>
                <a:lnTo>
                  <a:pt x="9351" y="173966"/>
                </a:lnTo>
                <a:lnTo>
                  <a:pt x="12296" y="150287"/>
                </a:lnTo>
                <a:lnTo>
                  <a:pt x="19219" y="104453"/>
                </a:lnTo>
                <a:lnTo>
                  <a:pt x="27134" y="62119"/>
                </a:lnTo>
                <a:lnTo>
                  <a:pt x="33579" y="48394"/>
                </a:lnTo>
                <a:lnTo>
                  <a:pt x="43463" y="31589"/>
                </a:lnTo>
                <a:lnTo>
                  <a:pt x="46834" y="23537"/>
                </a:lnTo>
                <a:lnTo>
                  <a:pt x="60639" y="6478"/>
                </a:lnTo>
                <a:lnTo>
                  <a:pt x="66815" y="2851"/>
                </a:lnTo>
                <a:lnTo>
                  <a:pt x="79403" y="522"/>
                </a:lnTo>
                <a:lnTo>
                  <a:pt x="93371" y="0"/>
                </a:lnTo>
                <a:lnTo>
                  <a:pt x="99749" y="5020"/>
                </a:lnTo>
                <a:lnTo>
                  <a:pt x="102542" y="10317"/>
                </a:lnTo>
                <a:lnTo>
                  <a:pt x="103286" y="13211"/>
                </a:lnTo>
                <a:lnTo>
                  <a:pt x="112118" y="28598"/>
                </a:lnTo>
                <a:lnTo>
                  <a:pt x="114172" y="50753"/>
                </a:lnTo>
                <a:lnTo>
                  <a:pt x="111420" y="57101"/>
                </a:lnTo>
                <a:lnTo>
                  <a:pt x="107728" y="63450"/>
                </a:lnTo>
                <a:lnTo>
                  <a:pt x="104592" y="72974"/>
                </a:lnTo>
                <a:lnTo>
                  <a:pt x="88350" y="95199"/>
                </a:lnTo>
                <a:lnTo>
                  <a:pt x="85833" y="101549"/>
                </a:lnTo>
                <a:lnTo>
                  <a:pt x="72621" y="117424"/>
                </a:lnTo>
                <a:lnTo>
                  <a:pt x="66496" y="120952"/>
                </a:lnTo>
                <a:lnTo>
                  <a:pt x="63380" y="121893"/>
                </a:lnTo>
                <a:lnTo>
                  <a:pt x="61303" y="123578"/>
                </a:lnTo>
                <a:lnTo>
                  <a:pt x="57171" y="133241"/>
                </a:lnTo>
                <a:lnTo>
                  <a:pt x="57164" y="133261"/>
                </a:lnTo>
                <a:lnTo>
                  <a:pt x="62210" y="138344"/>
                </a:lnTo>
                <a:lnTo>
                  <a:pt x="67513" y="140833"/>
                </a:lnTo>
                <a:lnTo>
                  <a:pt x="82660" y="143620"/>
                </a:lnTo>
                <a:lnTo>
                  <a:pt x="95272" y="150312"/>
                </a:lnTo>
                <a:lnTo>
                  <a:pt x="98440" y="150991"/>
                </a:lnTo>
                <a:lnTo>
                  <a:pt x="107954" y="157003"/>
                </a:lnTo>
                <a:lnTo>
                  <a:pt x="146050" y="193635"/>
                </a:lnTo>
                <a:lnTo>
                  <a:pt x="149578" y="199979"/>
                </a:lnTo>
                <a:lnTo>
                  <a:pt x="151564" y="212322"/>
                </a:lnTo>
                <a:lnTo>
                  <a:pt x="153087" y="222396"/>
                </a:lnTo>
                <a:lnTo>
                  <a:pt x="157292" y="230400"/>
                </a:lnTo>
                <a:lnTo>
                  <a:pt x="157778" y="234017"/>
                </a:lnTo>
                <a:lnTo>
                  <a:pt x="151953" y="253872"/>
                </a:lnTo>
                <a:lnTo>
                  <a:pt x="139223" y="269814"/>
                </a:lnTo>
                <a:lnTo>
                  <a:pt x="96924" y="298399"/>
                </a:lnTo>
                <a:lnTo>
                  <a:pt x="72728" y="310041"/>
                </a:lnTo>
                <a:lnTo>
                  <a:pt x="27270" y="314109"/>
                </a:lnTo>
                <a:lnTo>
                  <a:pt x="19881" y="311378"/>
                </a:lnTo>
                <a:lnTo>
                  <a:pt x="13070" y="307696"/>
                </a:lnTo>
                <a:lnTo>
                  <a:pt x="0" y="3047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2" name="SMARTInkShape-Group110"/>
          <p:cNvGrpSpPr/>
          <p:nvPr/>
        </p:nvGrpSpPr>
        <p:grpSpPr>
          <a:xfrm>
            <a:off x="4476798" y="6509613"/>
            <a:ext cx="352212" cy="157888"/>
            <a:chOff x="4476798" y="6509613"/>
            <a:chExt cx="352212" cy="157888"/>
          </a:xfrm>
        </p:grpSpPr>
        <p:sp>
          <p:nvSpPr>
            <p:cNvPr id="149" name="SMARTInkShape-353"/>
            <p:cNvSpPr/>
            <p:nvPr>
              <p:custDataLst>
                <p:tags r:id="rId17"/>
              </p:custDataLst>
            </p:nvPr>
          </p:nvSpPr>
          <p:spPr>
            <a:xfrm>
              <a:off x="4714875" y="6509613"/>
              <a:ext cx="114135" cy="157888"/>
            </a:xfrm>
            <a:custGeom>
              <a:avLst/>
              <a:gdLst/>
              <a:ahLst/>
              <a:cxnLst/>
              <a:rect l="0" t="0" r="0" b="0"/>
              <a:pathLst>
                <a:path w="114135" h="157888">
                  <a:moveTo>
                    <a:pt x="0" y="5487"/>
                  </a:moveTo>
                  <a:lnTo>
                    <a:pt x="0" y="5487"/>
                  </a:lnTo>
                  <a:lnTo>
                    <a:pt x="0" y="0"/>
                  </a:lnTo>
                  <a:lnTo>
                    <a:pt x="0" y="5463"/>
                  </a:lnTo>
                  <a:lnTo>
                    <a:pt x="22390" y="5486"/>
                  </a:lnTo>
                  <a:lnTo>
                    <a:pt x="69788" y="21296"/>
                  </a:lnTo>
                  <a:lnTo>
                    <a:pt x="81591" y="24635"/>
                  </a:lnTo>
                  <a:lnTo>
                    <a:pt x="101516" y="40700"/>
                  </a:lnTo>
                  <a:lnTo>
                    <a:pt x="110042" y="50023"/>
                  </a:lnTo>
                  <a:lnTo>
                    <a:pt x="112407" y="56325"/>
                  </a:lnTo>
                  <a:lnTo>
                    <a:pt x="114134" y="75339"/>
                  </a:lnTo>
                  <a:lnTo>
                    <a:pt x="111404" y="81688"/>
                  </a:lnTo>
                  <a:lnTo>
                    <a:pt x="91906" y="103912"/>
                  </a:lnTo>
                  <a:lnTo>
                    <a:pt x="50193" y="134029"/>
                  </a:lnTo>
                  <a:lnTo>
                    <a:pt x="25542" y="145808"/>
                  </a:lnTo>
                  <a:lnTo>
                    <a:pt x="9525" y="157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54"/>
            <p:cNvSpPr/>
            <p:nvPr>
              <p:custDataLst>
                <p:tags r:id="rId18"/>
              </p:custDataLst>
            </p:nvPr>
          </p:nvSpPr>
          <p:spPr>
            <a:xfrm>
              <a:off x="4497124" y="6591300"/>
              <a:ext cx="255852" cy="57141"/>
            </a:xfrm>
            <a:custGeom>
              <a:avLst/>
              <a:gdLst/>
              <a:ahLst/>
              <a:cxnLst/>
              <a:rect l="0" t="0" r="0" b="0"/>
              <a:pathLst>
                <a:path w="255852" h="57141">
                  <a:moveTo>
                    <a:pt x="8201" y="47625"/>
                  </a:moveTo>
                  <a:lnTo>
                    <a:pt x="8201" y="47625"/>
                  </a:lnTo>
                  <a:lnTo>
                    <a:pt x="8201" y="52681"/>
                  </a:lnTo>
                  <a:lnTo>
                    <a:pt x="7143" y="54170"/>
                  </a:lnTo>
                  <a:lnTo>
                    <a:pt x="5379" y="55163"/>
                  </a:lnTo>
                  <a:lnTo>
                    <a:pt x="0" y="56757"/>
                  </a:lnTo>
                  <a:lnTo>
                    <a:pt x="21101" y="57140"/>
                  </a:lnTo>
                  <a:lnTo>
                    <a:pt x="27340" y="54323"/>
                  </a:lnTo>
                  <a:lnTo>
                    <a:pt x="30485" y="52090"/>
                  </a:lnTo>
                  <a:lnTo>
                    <a:pt x="77948" y="40260"/>
                  </a:lnTo>
                  <a:lnTo>
                    <a:pt x="101539" y="35918"/>
                  </a:lnTo>
                  <a:lnTo>
                    <a:pt x="124757" y="30751"/>
                  </a:lnTo>
                  <a:lnTo>
                    <a:pt x="148922" y="26397"/>
                  </a:lnTo>
                  <a:lnTo>
                    <a:pt x="191809" y="16873"/>
                  </a:lnTo>
                  <a:lnTo>
                    <a:pt x="236196" y="2632"/>
                  </a:lnTo>
                  <a:lnTo>
                    <a:pt x="255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5"/>
            <p:cNvSpPr/>
            <p:nvPr>
              <p:custDataLst>
                <p:tags r:id="rId19"/>
              </p:custDataLst>
            </p:nvPr>
          </p:nvSpPr>
          <p:spPr>
            <a:xfrm>
              <a:off x="4476798" y="6562726"/>
              <a:ext cx="238078" cy="19050"/>
            </a:xfrm>
            <a:custGeom>
              <a:avLst/>
              <a:gdLst/>
              <a:ahLst/>
              <a:cxnLst/>
              <a:rect l="0" t="0" r="0" b="0"/>
              <a:pathLst>
                <a:path w="238078" h="19050">
                  <a:moveTo>
                    <a:pt x="28527" y="19049"/>
                  </a:moveTo>
                  <a:lnTo>
                    <a:pt x="28527" y="19049"/>
                  </a:lnTo>
                  <a:lnTo>
                    <a:pt x="113" y="19049"/>
                  </a:lnTo>
                  <a:lnTo>
                    <a:pt x="0" y="13993"/>
                  </a:lnTo>
                  <a:lnTo>
                    <a:pt x="1042" y="12504"/>
                  </a:lnTo>
                  <a:lnTo>
                    <a:pt x="2796" y="11511"/>
                  </a:lnTo>
                  <a:lnTo>
                    <a:pt x="16202" y="8728"/>
                  </a:lnTo>
                  <a:lnTo>
                    <a:pt x="26521" y="3055"/>
                  </a:lnTo>
                  <a:lnTo>
                    <a:pt x="70798" y="79"/>
                  </a:lnTo>
                  <a:lnTo>
                    <a:pt x="114535" y="7"/>
                  </a:lnTo>
                  <a:lnTo>
                    <a:pt x="161819" y="0"/>
                  </a:lnTo>
                  <a:lnTo>
                    <a:pt x="202868" y="1057"/>
                  </a:lnTo>
                  <a:lnTo>
                    <a:pt x="238077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11"/>
          <p:cNvGrpSpPr/>
          <p:nvPr/>
        </p:nvGrpSpPr>
        <p:grpSpPr>
          <a:xfrm>
            <a:off x="5181992" y="6391275"/>
            <a:ext cx="923519" cy="303428"/>
            <a:chOff x="5181992" y="6391275"/>
            <a:chExt cx="923519" cy="303428"/>
          </a:xfrm>
        </p:grpSpPr>
        <p:sp>
          <p:nvSpPr>
            <p:cNvPr id="153" name="SMARTInkShape-356"/>
            <p:cNvSpPr/>
            <p:nvPr>
              <p:custDataLst>
                <p:tags r:id="rId11"/>
              </p:custDataLst>
            </p:nvPr>
          </p:nvSpPr>
          <p:spPr>
            <a:xfrm>
              <a:off x="5191241" y="6439342"/>
              <a:ext cx="133235" cy="247089"/>
            </a:xfrm>
            <a:custGeom>
              <a:avLst/>
              <a:gdLst/>
              <a:ahLst/>
              <a:cxnLst/>
              <a:rect l="0" t="0" r="0" b="0"/>
              <a:pathLst>
                <a:path w="133235" h="247089">
                  <a:moveTo>
                    <a:pt x="28459" y="161483"/>
                  </a:moveTo>
                  <a:lnTo>
                    <a:pt x="28459" y="161483"/>
                  </a:lnTo>
                  <a:lnTo>
                    <a:pt x="28459" y="166539"/>
                  </a:lnTo>
                  <a:lnTo>
                    <a:pt x="25637" y="171844"/>
                  </a:lnTo>
                  <a:lnTo>
                    <a:pt x="21914" y="177729"/>
                  </a:lnTo>
                  <a:lnTo>
                    <a:pt x="19522" y="190132"/>
                  </a:lnTo>
                  <a:lnTo>
                    <a:pt x="19326" y="193282"/>
                  </a:lnTo>
                  <a:lnTo>
                    <a:pt x="16286" y="199605"/>
                  </a:lnTo>
                  <a:lnTo>
                    <a:pt x="10767" y="207231"/>
                  </a:lnTo>
                  <a:lnTo>
                    <a:pt x="9677" y="216342"/>
                  </a:lnTo>
                  <a:lnTo>
                    <a:pt x="9419" y="235836"/>
                  </a:lnTo>
                  <a:lnTo>
                    <a:pt x="8358" y="236451"/>
                  </a:lnTo>
                  <a:lnTo>
                    <a:pt x="4356" y="237136"/>
                  </a:lnTo>
                  <a:lnTo>
                    <a:pt x="2865" y="238377"/>
                  </a:lnTo>
                  <a:lnTo>
                    <a:pt x="0" y="246802"/>
                  </a:lnTo>
                  <a:lnTo>
                    <a:pt x="4975" y="247088"/>
                  </a:lnTo>
                  <a:lnTo>
                    <a:pt x="6453" y="246069"/>
                  </a:lnTo>
                  <a:lnTo>
                    <a:pt x="7438" y="244331"/>
                  </a:lnTo>
                  <a:lnTo>
                    <a:pt x="9149" y="237501"/>
                  </a:lnTo>
                  <a:lnTo>
                    <a:pt x="10445" y="220455"/>
                  </a:lnTo>
                  <a:lnTo>
                    <a:pt x="25218" y="176357"/>
                  </a:lnTo>
                  <a:lnTo>
                    <a:pt x="35809" y="132849"/>
                  </a:lnTo>
                  <a:lnTo>
                    <a:pt x="40162" y="113841"/>
                  </a:lnTo>
                  <a:lnTo>
                    <a:pt x="60337" y="69407"/>
                  </a:lnTo>
                  <a:lnTo>
                    <a:pt x="68562" y="40480"/>
                  </a:lnTo>
                  <a:lnTo>
                    <a:pt x="93903" y="9311"/>
                  </a:lnTo>
                  <a:lnTo>
                    <a:pt x="94587" y="4599"/>
                  </a:lnTo>
                  <a:lnTo>
                    <a:pt x="95827" y="2919"/>
                  </a:lnTo>
                  <a:lnTo>
                    <a:pt x="97713" y="1798"/>
                  </a:lnTo>
                  <a:lnTo>
                    <a:pt x="103287" y="0"/>
                  </a:lnTo>
                  <a:lnTo>
                    <a:pt x="109309" y="4745"/>
                  </a:lnTo>
                  <a:lnTo>
                    <a:pt x="112017" y="9977"/>
                  </a:lnTo>
                  <a:lnTo>
                    <a:pt x="112739" y="12854"/>
                  </a:lnTo>
                  <a:lnTo>
                    <a:pt x="114279" y="14772"/>
                  </a:lnTo>
                  <a:lnTo>
                    <a:pt x="118812" y="16904"/>
                  </a:lnTo>
                  <a:lnTo>
                    <a:pt x="120444" y="18530"/>
                  </a:lnTo>
                  <a:lnTo>
                    <a:pt x="122258" y="23160"/>
                  </a:lnTo>
                  <a:lnTo>
                    <a:pt x="123684" y="70425"/>
                  </a:lnTo>
                  <a:lnTo>
                    <a:pt x="123709" y="117942"/>
                  </a:lnTo>
                  <a:lnTo>
                    <a:pt x="123709" y="162812"/>
                  </a:lnTo>
                  <a:lnTo>
                    <a:pt x="123709" y="208020"/>
                  </a:lnTo>
                  <a:lnTo>
                    <a:pt x="123709" y="213211"/>
                  </a:lnTo>
                  <a:lnTo>
                    <a:pt x="126531" y="219045"/>
                  </a:lnTo>
                  <a:lnTo>
                    <a:pt x="133234" y="228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7"/>
            <p:cNvSpPr/>
            <p:nvPr>
              <p:custDataLst>
                <p:tags r:id="rId12"/>
              </p:custDataLst>
            </p:nvPr>
          </p:nvSpPr>
          <p:spPr>
            <a:xfrm>
              <a:off x="5219700" y="66103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41314" y="19050"/>
                  </a:lnTo>
                  <a:lnTo>
                    <a:pt x="47642" y="16228"/>
                  </a:lnTo>
                  <a:lnTo>
                    <a:pt x="53982" y="1250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8"/>
            <p:cNvSpPr/>
            <p:nvPr>
              <p:custDataLst>
                <p:tags r:id="rId13"/>
              </p:custDataLst>
            </p:nvPr>
          </p:nvSpPr>
          <p:spPr>
            <a:xfrm>
              <a:off x="5181992" y="6391275"/>
              <a:ext cx="190109" cy="37708"/>
            </a:xfrm>
            <a:custGeom>
              <a:avLst/>
              <a:gdLst/>
              <a:ahLst/>
              <a:cxnLst/>
              <a:rect l="0" t="0" r="0" b="0"/>
              <a:pathLst>
                <a:path w="190109" h="37708">
                  <a:moveTo>
                    <a:pt x="9133" y="28575"/>
                  </a:moveTo>
                  <a:lnTo>
                    <a:pt x="9133" y="28575"/>
                  </a:lnTo>
                  <a:lnTo>
                    <a:pt x="0" y="37707"/>
                  </a:lnTo>
                  <a:lnTo>
                    <a:pt x="7844" y="29865"/>
                  </a:lnTo>
                  <a:lnTo>
                    <a:pt x="13807" y="28957"/>
                  </a:lnTo>
                  <a:lnTo>
                    <a:pt x="44322" y="27538"/>
                  </a:lnTo>
                  <a:lnTo>
                    <a:pt x="73086" y="20377"/>
                  </a:lnTo>
                  <a:lnTo>
                    <a:pt x="115829" y="14110"/>
                  </a:lnTo>
                  <a:lnTo>
                    <a:pt x="157969" y="9927"/>
                  </a:lnTo>
                  <a:lnTo>
                    <a:pt x="1901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59"/>
            <p:cNvSpPr/>
            <p:nvPr>
              <p:custDataLst>
                <p:tags r:id="rId14"/>
              </p:custDataLst>
            </p:nvPr>
          </p:nvSpPr>
          <p:spPr>
            <a:xfrm>
              <a:off x="5562720" y="6677025"/>
              <a:ext cx="276106" cy="9526"/>
            </a:xfrm>
            <a:custGeom>
              <a:avLst/>
              <a:gdLst/>
              <a:ahLst/>
              <a:cxnLst/>
              <a:rect l="0" t="0" r="0" b="0"/>
              <a:pathLst>
                <a:path w="276106" h="9526">
                  <a:moveTo>
                    <a:pt x="28455" y="0"/>
                  </a:moveTo>
                  <a:lnTo>
                    <a:pt x="28455" y="0"/>
                  </a:lnTo>
                  <a:lnTo>
                    <a:pt x="23399" y="5056"/>
                  </a:lnTo>
                  <a:lnTo>
                    <a:pt x="18094" y="7538"/>
                  </a:lnTo>
                  <a:lnTo>
                    <a:pt x="0" y="9524"/>
                  </a:lnTo>
                  <a:lnTo>
                    <a:pt x="45578" y="9525"/>
                  </a:lnTo>
                  <a:lnTo>
                    <a:pt x="55114" y="8467"/>
                  </a:lnTo>
                  <a:lnTo>
                    <a:pt x="97719" y="883"/>
                  </a:lnTo>
                  <a:lnTo>
                    <a:pt x="143958" y="78"/>
                  </a:lnTo>
                  <a:lnTo>
                    <a:pt x="185482" y="10"/>
                  </a:lnTo>
                  <a:lnTo>
                    <a:pt x="226267" y="1"/>
                  </a:lnTo>
                  <a:lnTo>
                    <a:pt x="276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60"/>
            <p:cNvSpPr/>
            <p:nvPr>
              <p:custDataLst>
                <p:tags r:id="rId15"/>
              </p:custDataLst>
            </p:nvPr>
          </p:nvSpPr>
          <p:spPr>
            <a:xfrm>
              <a:off x="5981700" y="6467609"/>
              <a:ext cx="123811" cy="227094"/>
            </a:xfrm>
            <a:custGeom>
              <a:avLst/>
              <a:gdLst/>
              <a:ahLst/>
              <a:cxnLst/>
              <a:rect l="0" t="0" r="0" b="0"/>
              <a:pathLst>
                <a:path w="123811" h="227094">
                  <a:moveTo>
                    <a:pt x="19050" y="76066"/>
                  </a:moveTo>
                  <a:lnTo>
                    <a:pt x="19050" y="76066"/>
                  </a:lnTo>
                  <a:lnTo>
                    <a:pt x="19050" y="81122"/>
                  </a:lnTo>
                  <a:lnTo>
                    <a:pt x="17992" y="82611"/>
                  </a:lnTo>
                  <a:lnTo>
                    <a:pt x="16228" y="83604"/>
                  </a:lnTo>
                  <a:lnTo>
                    <a:pt x="13994" y="84266"/>
                  </a:lnTo>
                  <a:lnTo>
                    <a:pt x="12505" y="85767"/>
                  </a:lnTo>
                  <a:lnTo>
                    <a:pt x="8729" y="95214"/>
                  </a:lnTo>
                  <a:lnTo>
                    <a:pt x="3056" y="102436"/>
                  </a:lnTo>
                  <a:lnTo>
                    <a:pt x="906" y="111279"/>
                  </a:lnTo>
                  <a:lnTo>
                    <a:pt x="2" y="158616"/>
                  </a:lnTo>
                  <a:lnTo>
                    <a:pt x="0" y="206241"/>
                  </a:lnTo>
                  <a:lnTo>
                    <a:pt x="0" y="227093"/>
                  </a:lnTo>
                  <a:lnTo>
                    <a:pt x="0" y="182012"/>
                  </a:lnTo>
                  <a:lnTo>
                    <a:pt x="1058" y="148091"/>
                  </a:lnTo>
                  <a:lnTo>
                    <a:pt x="8642" y="110903"/>
                  </a:lnTo>
                  <a:lnTo>
                    <a:pt x="10321" y="91915"/>
                  </a:lnTo>
                  <a:lnTo>
                    <a:pt x="18446" y="50312"/>
                  </a:lnTo>
                  <a:lnTo>
                    <a:pt x="19840" y="41337"/>
                  </a:lnTo>
                  <a:lnTo>
                    <a:pt x="28727" y="14617"/>
                  </a:lnTo>
                  <a:lnTo>
                    <a:pt x="30793" y="12875"/>
                  </a:lnTo>
                  <a:lnTo>
                    <a:pt x="35911" y="9881"/>
                  </a:lnTo>
                  <a:lnTo>
                    <a:pt x="44742" y="3303"/>
                  </a:lnTo>
                  <a:lnTo>
                    <a:pt x="54061" y="885"/>
                  </a:lnTo>
                  <a:lnTo>
                    <a:pt x="64805" y="0"/>
                  </a:lnTo>
                  <a:lnTo>
                    <a:pt x="71177" y="4962"/>
                  </a:lnTo>
                  <a:lnTo>
                    <a:pt x="73968" y="10245"/>
                  </a:lnTo>
                  <a:lnTo>
                    <a:pt x="74712" y="13135"/>
                  </a:lnTo>
                  <a:lnTo>
                    <a:pt x="76266" y="15062"/>
                  </a:lnTo>
                  <a:lnTo>
                    <a:pt x="80815" y="17203"/>
                  </a:lnTo>
                  <a:lnTo>
                    <a:pt x="82452" y="18832"/>
                  </a:lnTo>
                  <a:lnTo>
                    <a:pt x="84270" y="23465"/>
                  </a:lnTo>
                  <a:lnTo>
                    <a:pt x="85714" y="65258"/>
                  </a:lnTo>
                  <a:lnTo>
                    <a:pt x="82898" y="74085"/>
                  </a:lnTo>
                  <a:lnTo>
                    <a:pt x="69250" y="94942"/>
                  </a:lnTo>
                  <a:lnTo>
                    <a:pt x="66760" y="101389"/>
                  </a:lnTo>
                  <a:lnTo>
                    <a:pt x="38227" y="133088"/>
                  </a:lnTo>
                  <a:lnTo>
                    <a:pt x="38111" y="125003"/>
                  </a:lnTo>
                  <a:lnTo>
                    <a:pt x="39165" y="124566"/>
                  </a:lnTo>
                  <a:lnTo>
                    <a:pt x="61698" y="123701"/>
                  </a:lnTo>
                  <a:lnTo>
                    <a:pt x="67285" y="126518"/>
                  </a:lnTo>
                  <a:lnTo>
                    <a:pt x="73296" y="130239"/>
                  </a:lnTo>
                  <a:lnTo>
                    <a:pt x="82631" y="133392"/>
                  </a:lnTo>
                  <a:lnTo>
                    <a:pt x="92099" y="139500"/>
                  </a:lnTo>
                  <a:lnTo>
                    <a:pt x="101607" y="142839"/>
                  </a:lnTo>
                  <a:lnTo>
                    <a:pt x="121944" y="160038"/>
                  </a:lnTo>
                  <a:lnTo>
                    <a:pt x="122989" y="163834"/>
                  </a:lnTo>
                  <a:lnTo>
                    <a:pt x="123810" y="188520"/>
                  </a:lnTo>
                  <a:lnTo>
                    <a:pt x="101159" y="213018"/>
                  </a:lnTo>
                  <a:lnTo>
                    <a:pt x="95054" y="216309"/>
                  </a:lnTo>
                  <a:lnTo>
                    <a:pt x="82845" y="218160"/>
                  </a:lnTo>
                  <a:lnTo>
                    <a:pt x="44368" y="218937"/>
                  </a:lnTo>
                  <a:lnTo>
                    <a:pt x="38063" y="216117"/>
                  </a:lnTo>
                  <a:lnTo>
                    <a:pt x="30449" y="210740"/>
                  </a:lnTo>
                  <a:lnTo>
                    <a:pt x="19050" y="20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1"/>
            <p:cNvSpPr/>
            <p:nvPr>
              <p:custDataLst>
                <p:tags r:id="rId16"/>
              </p:custDataLst>
            </p:nvPr>
          </p:nvSpPr>
          <p:spPr>
            <a:xfrm>
              <a:off x="5877318" y="6429375"/>
              <a:ext cx="218683" cy="19051"/>
            </a:xfrm>
            <a:custGeom>
              <a:avLst/>
              <a:gdLst/>
              <a:ahLst/>
              <a:cxnLst/>
              <a:rect l="0" t="0" r="0" b="0"/>
              <a:pathLst>
                <a:path w="218683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7842" y="10849"/>
                  </a:lnTo>
                  <a:lnTo>
                    <a:pt x="13806" y="9918"/>
                  </a:lnTo>
                  <a:lnTo>
                    <a:pt x="52346" y="6718"/>
                  </a:lnTo>
                  <a:lnTo>
                    <a:pt x="82438" y="885"/>
                  </a:lnTo>
                  <a:lnTo>
                    <a:pt x="124306" y="116"/>
                  </a:lnTo>
                  <a:lnTo>
                    <a:pt x="171172" y="16"/>
                  </a:lnTo>
                  <a:lnTo>
                    <a:pt x="2186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62"/>
          <p:cNvSpPr/>
          <p:nvPr>
            <p:custDataLst>
              <p:tags r:id="rId10"/>
            </p:custDataLst>
          </p:nvPr>
        </p:nvSpPr>
        <p:spPr>
          <a:xfrm>
            <a:off x="5676900" y="6448425"/>
            <a:ext cx="9492" cy="180976"/>
          </a:xfrm>
          <a:custGeom>
            <a:avLst/>
            <a:gdLst/>
            <a:ahLst/>
            <a:cxnLst/>
            <a:rect l="0" t="0" r="0" b="0"/>
            <a:pathLst>
              <a:path w="9492" h="180976">
                <a:moveTo>
                  <a:pt x="0" y="0"/>
                </a:moveTo>
                <a:lnTo>
                  <a:pt x="0" y="0"/>
                </a:lnTo>
                <a:lnTo>
                  <a:pt x="9133" y="0"/>
                </a:lnTo>
                <a:lnTo>
                  <a:pt x="9491" y="8201"/>
                </a:lnTo>
                <a:lnTo>
                  <a:pt x="8444" y="8642"/>
                </a:lnTo>
                <a:lnTo>
                  <a:pt x="4459" y="9132"/>
                </a:lnTo>
                <a:lnTo>
                  <a:pt x="4031" y="10321"/>
                </a:lnTo>
                <a:lnTo>
                  <a:pt x="6377" y="14465"/>
                </a:lnTo>
                <a:lnTo>
                  <a:pt x="6368" y="17052"/>
                </a:lnTo>
                <a:lnTo>
                  <a:pt x="3536" y="22748"/>
                </a:lnTo>
                <a:lnTo>
                  <a:pt x="3415" y="25748"/>
                </a:lnTo>
                <a:lnTo>
                  <a:pt x="8511" y="46377"/>
                </a:lnTo>
                <a:lnTo>
                  <a:pt x="9224" y="59014"/>
                </a:lnTo>
                <a:lnTo>
                  <a:pt x="6569" y="66093"/>
                </a:lnTo>
                <a:lnTo>
                  <a:pt x="4380" y="69462"/>
                </a:lnTo>
                <a:lnTo>
                  <a:pt x="1298" y="84317"/>
                </a:lnTo>
                <a:lnTo>
                  <a:pt x="34" y="131545"/>
                </a:lnTo>
                <a:lnTo>
                  <a:pt x="2837" y="140662"/>
                </a:lnTo>
                <a:lnTo>
                  <a:pt x="5066" y="144574"/>
                </a:lnTo>
                <a:lnTo>
                  <a:pt x="5494" y="148241"/>
                </a:lnTo>
                <a:lnTo>
                  <a:pt x="0" y="1809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97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995"/>
          <p:cNvGrpSpPr/>
          <p:nvPr/>
        </p:nvGrpSpPr>
        <p:grpSpPr>
          <a:xfrm>
            <a:off x="571500" y="458640"/>
            <a:ext cx="762001" cy="617637"/>
            <a:chOff x="571500" y="458640"/>
            <a:chExt cx="762001" cy="617637"/>
          </a:xfrm>
        </p:grpSpPr>
        <p:sp>
          <p:nvSpPr>
            <p:cNvPr id="2" name="SMARTInkShape-4312"/>
            <p:cNvSpPr/>
            <p:nvPr>
              <p:custDataLst>
                <p:tags r:id="rId210"/>
              </p:custDataLst>
            </p:nvPr>
          </p:nvSpPr>
          <p:spPr>
            <a:xfrm>
              <a:off x="571500" y="505267"/>
              <a:ext cx="218945" cy="351984"/>
            </a:xfrm>
            <a:custGeom>
              <a:avLst/>
              <a:gdLst/>
              <a:ahLst/>
              <a:cxnLst/>
              <a:rect l="0" t="0" r="0" b="0"/>
              <a:pathLst>
                <a:path w="218945" h="351984">
                  <a:moveTo>
                    <a:pt x="0" y="123383"/>
                  </a:moveTo>
                  <a:lnTo>
                    <a:pt x="0" y="123383"/>
                  </a:lnTo>
                  <a:lnTo>
                    <a:pt x="0" y="113974"/>
                  </a:lnTo>
                  <a:lnTo>
                    <a:pt x="0" y="122069"/>
                  </a:lnTo>
                  <a:lnTo>
                    <a:pt x="8201" y="131469"/>
                  </a:lnTo>
                  <a:lnTo>
                    <a:pt x="10322" y="140228"/>
                  </a:lnTo>
                  <a:lnTo>
                    <a:pt x="15993" y="149070"/>
                  </a:lnTo>
                  <a:lnTo>
                    <a:pt x="18446" y="161540"/>
                  </a:lnTo>
                  <a:lnTo>
                    <a:pt x="18648" y="164696"/>
                  </a:lnTo>
                  <a:lnTo>
                    <a:pt x="21693" y="171025"/>
                  </a:lnTo>
                  <a:lnTo>
                    <a:pt x="32272" y="188768"/>
                  </a:lnTo>
                  <a:lnTo>
                    <a:pt x="36373" y="201435"/>
                  </a:lnTo>
                  <a:lnTo>
                    <a:pt x="40695" y="228820"/>
                  </a:lnTo>
                  <a:lnTo>
                    <a:pt x="45572" y="247404"/>
                  </a:lnTo>
                  <a:lnTo>
                    <a:pt x="49839" y="266316"/>
                  </a:lnTo>
                  <a:lnTo>
                    <a:pt x="55706" y="286613"/>
                  </a:lnTo>
                  <a:lnTo>
                    <a:pt x="57923" y="307360"/>
                  </a:lnTo>
                  <a:lnTo>
                    <a:pt x="65313" y="326142"/>
                  </a:lnTo>
                  <a:lnTo>
                    <a:pt x="66672" y="351817"/>
                  </a:lnTo>
                  <a:lnTo>
                    <a:pt x="66674" y="346877"/>
                  </a:lnTo>
                  <a:lnTo>
                    <a:pt x="63852" y="341600"/>
                  </a:lnTo>
                  <a:lnTo>
                    <a:pt x="60129" y="335727"/>
                  </a:lnTo>
                  <a:lnTo>
                    <a:pt x="58033" y="325412"/>
                  </a:lnTo>
                  <a:lnTo>
                    <a:pt x="56353" y="310479"/>
                  </a:lnTo>
                  <a:lnTo>
                    <a:pt x="50682" y="297822"/>
                  </a:lnTo>
                  <a:lnTo>
                    <a:pt x="40289" y="256242"/>
                  </a:lnTo>
                  <a:lnTo>
                    <a:pt x="23197" y="214635"/>
                  </a:lnTo>
                  <a:lnTo>
                    <a:pt x="14540" y="170482"/>
                  </a:lnTo>
                  <a:lnTo>
                    <a:pt x="10185" y="126136"/>
                  </a:lnTo>
                  <a:lnTo>
                    <a:pt x="9564" y="79094"/>
                  </a:lnTo>
                  <a:lnTo>
                    <a:pt x="19228" y="42097"/>
                  </a:lnTo>
                  <a:lnTo>
                    <a:pt x="26415" y="28383"/>
                  </a:lnTo>
                  <a:lnTo>
                    <a:pt x="27135" y="25124"/>
                  </a:lnTo>
                  <a:lnTo>
                    <a:pt x="33205" y="15482"/>
                  </a:lnTo>
                  <a:lnTo>
                    <a:pt x="38747" y="11927"/>
                  </a:lnTo>
                  <a:lnTo>
                    <a:pt x="41706" y="10979"/>
                  </a:lnTo>
                  <a:lnTo>
                    <a:pt x="43679" y="9289"/>
                  </a:lnTo>
                  <a:lnTo>
                    <a:pt x="45871" y="4588"/>
                  </a:lnTo>
                  <a:lnTo>
                    <a:pt x="47514" y="2912"/>
                  </a:lnTo>
                  <a:lnTo>
                    <a:pt x="52162" y="1049"/>
                  </a:lnTo>
                  <a:lnTo>
                    <a:pt x="60728" y="0"/>
                  </a:lnTo>
                  <a:lnTo>
                    <a:pt x="66854" y="2576"/>
                  </a:lnTo>
                  <a:lnTo>
                    <a:pt x="82574" y="14772"/>
                  </a:lnTo>
                  <a:lnTo>
                    <a:pt x="88910" y="16903"/>
                  </a:lnTo>
                  <a:lnTo>
                    <a:pt x="91024" y="19588"/>
                  </a:lnTo>
                  <a:lnTo>
                    <a:pt x="97237" y="36284"/>
                  </a:lnTo>
                  <a:lnTo>
                    <a:pt x="101425" y="43397"/>
                  </a:lnTo>
                  <a:lnTo>
                    <a:pt x="104113" y="56587"/>
                  </a:lnTo>
                  <a:lnTo>
                    <a:pt x="104770" y="104158"/>
                  </a:lnTo>
                  <a:lnTo>
                    <a:pt x="104772" y="107391"/>
                  </a:lnTo>
                  <a:lnTo>
                    <a:pt x="101951" y="113806"/>
                  </a:lnTo>
                  <a:lnTo>
                    <a:pt x="98228" y="120185"/>
                  </a:lnTo>
                  <a:lnTo>
                    <a:pt x="95838" y="132903"/>
                  </a:lnTo>
                  <a:lnTo>
                    <a:pt x="95366" y="140551"/>
                  </a:lnTo>
                  <a:lnTo>
                    <a:pt x="96386" y="141178"/>
                  </a:lnTo>
                  <a:lnTo>
                    <a:pt x="100341" y="141875"/>
                  </a:lnTo>
                  <a:lnTo>
                    <a:pt x="101819" y="143120"/>
                  </a:lnTo>
                  <a:lnTo>
                    <a:pt x="104386" y="150585"/>
                  </a:lnTo>
                  <a:lnTo>
                    <a:pt x="104660" y="156608"/>
                  </a:lnTo>
                  <a:lnTo>
                    <a:pt x="105756" y="158233"/>
                  </a:lnTo>
                  <a:lnTo>
                    <a:pt x="107546" y="159316"/>
                  </a:lnTo>
                  <a:lnTo>
                    <a:pt x="115121" y="160841"/>
                  </a:lnTo>
                  <a:lnTo>
                    <a:pt x="118022" y="161055"/>
                  </a:lnTo>
                  <a:lnTo>
                    <a:pt x="124068" y="164115"/>
                  </a:lnTo>
                  <a:lnTo>
                    <a:pt x="130283" y="167944"/>
                  </a:lnTo>
                  <a:lnTo>
                    <a:pt x="139732" y="171159"/>
                  </a:lnTo>
                  <a:lnTo>
                    <a:pt x="149234" y="177285"/>
                  </a:lnTo>
                  <a:lnTo>
                    <a:pt x="158753" y="180629"/>
                  </a:lnTo>
                  <a:lnTo>
                    <a:pt x="203200" y="221819"/>
                  </a:lnTo>
                  <a:lnTo>
                    <a:pt x="206728" y="228163"/>
                  </a:lnTo>
                  <a:lnTo>
                    <a:pt x="209354" y="234510"/>
                  </a:lnTo>
                  <a:lnTo>
                    <a:pt x="214049" y="240859"/>
                  </a:lnTo>
                  <a:lnTo>
                    <a:pt x="216841" y="250031"/>
                  </a:lnTo>
                  <a:lnTo>
                    <a:pt x="218944" y="278566"/>
                  </a:lnTo>
                  <a:lnTo>
                    <a:pt x="207311" y="308562"/>
                  </a:lnTo>
                  <a:lnTo>
                    <a:pt x="204882" y="313511"/>
                  </a:lnTo>
                  <a:lnTo>
                    <a:pt x="202205" y="316810"/>
                  </a:lnTo>
                  <a:lnTo>
                    <a:pt x="173541" y="338425"/>
                  </a:lnTo>
                  <a:lnTo>
                    <a:pt x="154381" y="344484"/>
                  </a:lnTo>
                  <a:lnTo>
                    <a:pt x="146930" y="348650"/>
                  </a:lnTo>
                  <a:lnTo>
                    <a:pt x="135728" y="350995"/>
                  </a:lnTo>
                  <a:lnTo>
                    <a:pt x="88600" y="351978"/>
                  </a:lnTo>
                  <a:lnTo>
                    <a:pt x="68441" y="351983"/>
                  </a:lnTo>
                  <a:lnTo>
                    <a:pt x="68911" y="350925"/>
                  </a:lnTo>
                  <a:lnTo>
                    <a:pt x="76200" y="342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313"/>
            <p:cNvSpPr/>
            <p:nvPr>
              <p:custDataLst>
                <p:tags r:id="rId211"/>
              </p:custDataLst>
            </p:nvPr>
          </p:nvSpPr>
          <p:spPr>
            <a:xfrm>
              <a:off x="838604" y="676289"/>
              <a:ext cx="113897" cy="133337"/>
            </a:xfrm>
            <a:custGeom>
              <a:avLst/>
              <a:gdLst/>
              <a:ahLst/>
              <a:cxnLst/>
              <a:rect l="0" t="0" r="0" b="0"/>
              <a:pathLst>
                <a:path w="113897" h="133337">
                  <a:moveTo>
                    <a:pt x="85321" y="76186"/>
                  </a:moveTo>
                  <a:lnTo>
                    <a:pt x="85321" y="76186"/>
                  </a:lnTo>
                  <a:lnTo>
                    <a:pt x="85321" y="71130"/>
                  </a:lnTo>
                  <a:lnTo>
                    <a:pt x="84263" y="69640"/>
                  </a:lnTo>
                  <a:lnTo>
                    <a:pt x="82499" y="68647"/>
                  </a:lnTo>
                  <a:lnTo>
                    <a:pt x="80264" y="67985"/>
                  </a:lnTo>
                  <a:lnTo>
                    <a:pt x="78775" y="66485"/>
                  </a:lnTo>
                  <a:lnTo>
                    <a:pt x="77120" y="61997"/>
                  </a:lnTo>
                  <a:lnTo>
                    <a:pt x="74999" y="50492"/>
                  </a:lnTo>
                  <a:lnTo>
                    <a:pt x="67629" y="39929"/>
                  </a:lnTo>
                  <a:lnTo>
                    <a:pt x="65481" y="30846"/>
                  </a:lnTo>
                  <a:lnTo>
                    <a:pt x="58105" y="20800"/>
                  </a:lnTo>
                  <a:lnTo>
                    <a:pt x="55956" y="11780"/>
                  </a:lnTo>
                  <a:lnTo>
                    <a:pt x="51809" y="5933"/>
                  </a:lnTo>
                  <a:lnTo>
                    <a:pt x="46438" y="2629"/>
                  </a:lnTo>
                  <a:lnTo>
                    <a:pt x="38208" y="141"/>
                  </a:lnTo>
                  <a:lnTo>
                    <a:pt x="29540" y="0"/>
                  </a:lnTo>
                  <a:lnTo>
                    <a:pt x="23520" y="5047"/>
                  </a:lnTo>
                  <a:lnTo>
                    <a:pt x="20812" y="10349"/>
                  </a:lnTo>
                  <a:lnTo>
                    <a:pt x="20090" y="13245"/>
                  </a:lnTo>
                  <a:lnTo>
                    <a:pt x="11297" y="28634"/>
                  </a:lnTo>
                  <a:lnTo>
                    <a:pt x="504" y="73187"/>
                  </a:lnTo>
                  <a:lnTo>
                    <a:pt x="0" y="84026"/>
                  </a:lnTo>
                  <a:lnTo>
                    <a:pt x="2597" y="93076"/>
                  </a:lnTo>
                  <a:lnTo>
                    <a:pt x="16087" y="114096"/>
                  </a:lnTo>
                  <a:lnTo>
                    <a:pt x="18141" y="126949"/>
                  </a:lnTo>
                  <a:lnTo>
                    <a:pt x="19367" y="129078"/>
                  </a:lnTo>
                  <a:lnTo>
                    <a:pt x="21244" y="130497"/>
                  </a:lnTo>
                  <a:lnTo>
                    <a:pt x="26803" y="132775"/>
                  </a:lnTo>
                  <a:lnTo>
                    <a:pt x="45469" y="133321"/>
                  </a:lnTo>
                  <a:lnTo>
                    <a:pt x="55268" y="125134"/>
                  </a:lnTo>
                  <a:lnTo>
                    <a:pt x="56089" y="121577"/>
                  </a:lnTo>
                  <a:lnTo>
                    <a:pt x="56308" y="119146"/>
                  </a:lnTo>
                  <a:lnTo>
                    <a:pt x="59374" y="113624"/>
                  </a:lnTo>
                  <a:lnTo>
                    <a:pt x="63205" y="107642"/>
                  </a:lnTo>
                  <a:lnTo>
                    <a:pt x="65363" y="98324"/>
                  </a:lnTo>
                  <a:lnTo>
                    <a:pt x="66271" y="66700"/>
                  </a:lnTo>
                  <a:lnTo>
                    <a:pt x="66271" y="71729"/>
                  </a:lnTo>
                  <a:lnTo>
                    <a:pt x="69093" y="77027"/>
                  </a:lnTo>
                  <a:lnTo>
                    <a:pt x="72817" y="82910"/>
                  </a:lnTo>
                  <a:lnTo>
                    <a:pt x="75208" y="95310"/>
                  </a:lnTo>
                  <a:lnTo>
                    <a:pt x="75680" y="102894"/>
                  </a:lnTo>
                  <a:lnTo>
                    <a:pt x="89043" y="117855"/>
                  </a:lnTo>
                  <a:lnTo>
                    <a:pt x="95089" y="121164"/>
                  </a:lnTo>
                  <a:lnTo>
                    <a:pt x="98183" y="122046"/>
                  </a:lnTo>
                  <a:lnTo>
                    <a:pt x="100246" y="123693"/>
                  </a:lnTo>
                  <a:lnTo>
                    <a:pt x="104207" y="130008"/>
                  </a:lnTo>
                  <a:lnTo>
                    <a:pt x="113896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314"/>
            <p:cNvSpPr/>
            <p:nvPr>
              <p:custDataLst>
                <p:tags r:id="rId212"/>
              </p:custDataLst>
            </p:nvPr>
          </p:nvSpPr>
          <p:spPr>
            <a:xfrm>
              <a:off x="952893" y="685811"/>
              <a:ext cx="147412" cy="390466"/>
            </a:xfrm>
            <a:custGeom>
              <a:avLst/>
              <a:gdLst/>
              <a:ahLst/>
              <a:cxnLst/>
              <a:rect l="0" t="0" r="0" b="0"/>
              <a:pathLst>
                <a:path w="147412" h="390466">
                  <a:moveTo>
                    <a:pt x="18657" y="19039"/>
                  </a:moveTo>
                  <a:lnTo>
                    <a:pt x="18657" y="19039"/>
                  </a:lnTo>
                  <a:lnTo>
                    <a:pt x="18657" y="13982"/>
                  </a:lnTo>
                  <a:lnTo>
                    <a:pt x="17599" y="12493"/>
                  </a:lnTo>
                  <a:lnTo>
                    <a:pt x="15835" y="11500"/>
                  </a:lnTo>
                  <a:lnTo>
                    <a:pt x="13600" y="10838"/>
                  </a:lnTo>
                  <a:lnTo>
                    <a:pt x="12111" y="9338"/>
                  </a:lnTo>
                  <a:lnTo>
                    <a:pt x="9166" y="115"/>
                  </a:lnTo>
                  <a:lnTo>
                    <a:pt x="934" y="0"/>
                  </a:lnTo>
                  <a:lnTo>
                    <a:pt x="492" y="1055"/>
                  </a:lnTo>
                  <a:lnTo>
                    <a:pt x="0" y="5049"/>
                  </a:lnTo>
                  <a:lnTo>
                    <a:pt x="2604" y="10352"/>
                  </a:lnTo>
                  <a:lnTo>
                    <a:pt x="7842" y="17323"/>
                  </a:lnTo>
                  <a:lnTo>
                    <a:pt x="9936" y="26304"/>
                  </a:lnTo>
                  <a:lnTo>
                    <a:pt x="15603" y="35185"/>
                  </a:lnTo>
                  <a:lnTo>
                    <a:pt x="18810" y="44519"/>
                  </a:lnTo>
                  <a:lnTo>
                    <a:pt x="24935" y="53988"/>
                  </a:lnTo>
                  <a:lnTo>
                    <a:pt x="28278" y="63496"/>
                  </a:lnTo>
                  <a:lnTo>
                    <a:pt x="32811" y="69842"/>
                  </a:lnTo>
                  <a:lnTo>
                    <a:pt x="38353" y="73368"/>
                  </a:lnTo>
                  <a:lnTo>
                    <a:pt x="41313" y="74308"/>
                  </a:lnTo>
                  <a:lnTo>
                    <a:pt x="43286" y="75994"/>
                  </a:lnTo>
                  <a:lnTo>
                    <a:pt x="55279" y="93474"/>
                  </a:lnTo>
                  <a:lnTo>
                    <a:pt x="58922" y="94454"/>
                  </a:lnTo>
                  <a:lnTo>
                    <a:pt x="61376" y="94716"/>
                  </a:lnTo>
                  <a:lnTo>
                    <a:pt x="66924" y="92184"/>
                  </a:lnTo>
                  <a:lnTo>
                    <a:pt x="74052" y="86992"/>
                  </a:lnTo>
                  <a:lnTo>
                    <a:pt x="75027" y="83460"/>
                  </a:lnTo>
                  <a:lnTo>
                    <a:pt x="75653" y="72569"/>
                  </a:lnTo>
                  <a:lnTo>
                    <a:pt x="78561" y="66466"/>
                  </a:lnTo>
                  <a:lnTo>
                    <a:pt x="82323" y="60226"/>
                  </a:lnTo>
                  <a:lnTo>
                    <a:pt x="84738" y="47597"/>
                  </a:lnTo>
                  <a:lnTo>
                    <a:pt x="85332" y="9955"/>
                  </a:lnTo>
                  <a:lnTo>
                    <a:pt x="80275" y="9645"/>
                  </a:lnTo>
                  <a:lnTo>
                    <a:pt x="78786" y="10659"/>
                  </a:lnTo>
                  <a:lnTo>
                    <a:pt x="77793" y="12394"/>
                  </a:lnTo>
                  <a:lnTo>
                    <a:pt x="76069" y="19222"/>
                  </a:lnTo>
                  <a:lnTo>
                    <a:pt x="75923" y="23707"/>
                  </a:lnTo>
                  <a:lnTo>
                    <a:pt x="78681" y="29227"/>
                  </a:lnTo>
                  <a:lnTo>
                    <a:pt x="80898" y="32181"/>
                  </a:lnTo>
                  <a:lnTo>
                    <a:pt x="83361" y="41108"/>
                  </a:lnTo>
                  <a:lnTo>
                    <a:pt x="87981" y="68915"/>
                  </a:lnTo>
                  <a:lnTo>
                    <a:pt x="92820" y="86381"/>
                  </a:lnTo>
                  <a:lnTo>
                    <a:pt x="97076" y="104962"/>
                  </a:lnTo>
                  <a:lnTo>
                    <a:pt x="101135" y="118610"/>
                  </a:lnTo>
                  <a:lnTo>
                    <a:pt x="109011" y="157427"/>
                  </a:lnTo>
                  <a:lnTo>
                    <a:pt x="120801" y="193138"/>
                  </a:lnTo>
                  <a:lnTo>
                    <a:pt x="125475" y="217027"/>
                  </a:lnTo>
                  <a:lnTo>
                    <a:pt x="130740" y="237510"/>
                  </a:lnTo>
                  <a:lnTo>
                    <a:pt x="140301" y="283700"/>
                  </a:lnTo>
                  <a:lnTo>
                    <a:pt x="143253" y="310675"/>
                  </a:lnTo>
                  <a:lnTo>
                    <a:pt x="147411" y="321869"/>
                  </a:lnTo>
                  <a:lnTo>
                    <a:pt x="147142" y="333899"/>
                  </a:lnTo>
                  <a:lnTo>
                    <a:pt x="142664" y="367938"/>
                  </a:lnTo>
                  <a:lnTo>
                    <a:pt x="142563" y="374483"/>
                  </a:lnTo>
                  <a:lnTo>
                    <a:pt x="139696" y="380920"/>
                  </a:lnTo>
                  <a:lnTo>
                    <a:pt x="137449" y="384118"/>
                  </a:lnTo>
                  <a:lnTo>
                    <a:pt x="132131" y="387671"/>
                  </a:lnTo>
                  <a:lnTo>
                    <a:pt x="123519" y="390140"/>
                  </a:lnTo>
                  <a:lnTo>
                    <a:pt x="110325" y="390465"/>
                  </a:lnTo>
                  <a:lnTo>
                    <a:pt x="104201" y="387670"/>
                  </a:lnTo>
                  <a:lnTo>
                    <a:pt x="91646" y="377252"/>
                  </a:lnTo>
                  <a:lnTo>
                    <a:pt x="82147" y="363066"/>
                  </a:lnTo>
                  <a:lnTo>
                    <a:pt x="69632" y="320544"/>
                  </a:lnTo>
                  <a:lnTo>
                    <a:pt x="67771" y="307911"/>
                  </a:lnTo>
                  <a:lnTo>
                    <a:pt x="75807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315"/>
            <p:cNvSpPr/>
            <p:nvPr>
              <p:custDataLst>
                <p:tags r:id="rId213"/>
              </p:custDataLst>
            </p:nvPr>
          </p:nvSpPr>
          <p:spPr>
            <a:xfrm>
              <a:off x="1108963" y="666754"/>
              <a:ext cx="91188" cy="123783"/>
            </a:xfrm>
            <a:custGeom>
              <a:avLst/>
              <a:gdLst/>
              <a:ahLst/>
              <a:cxnLst/>
              <a:rect l="0" t="0" r="0" b="0"/>
              <a:pathLst>
                <a:path w="91188" h="123783">
                  <a:moveTo>
                    <a:pt x="34037" y="76196"/>
                  </a:moveTo>
                  <a:lnTo>
                    <a:pt x="34037" y="76196"/>
                  </a:lnTo>
                  <a:lnTo>
                    <a:pt x="24904" y="76196"/>
                  </a:lnTo>
                  <a:lnTo>
                    <a:pt x="32747" y="76196"/>
                  </a:lnTo>
                  <a:lnTo>
                    <a:pt x="33177" y="75138"/>
                  </a:lnTo>
                  <a:lnTo>
                    <a:pt x="33924" y="67995"/>
                  </a:lnTo>
                  <a:lnTo>
                    <a:pt x="42228" y="58586"/>
                  </a:lnTo>
                  <a:lnTo>
                    <a:pt x="44357" y="49826"/>
                  </a:lnTo>
                  <a:lnTo>
                    <a:pt x="50030" y="40984"/>
                  </a:lnTo>
                  <a:lnTo>
                    <a:pt x="52483" y="28514"/>
                  </a:lnTo>
                  <a:lnTo>
                    <a:pt x="53077" y="5953"/>
                  </a:lnTo>
                  <a:lnTo>
                    <a:pt x="52022" y="3967"/>
                  </a:lnTo>
                  <a:lnTo>
                    <a:pt x="50260" y="2643"/>
                  </a:lnTo>
                  <a:lnTo>
                    <a:pt x="44885" y="519"/>
                  </a:lnTo>
                  <a:lnTo>
                    <a:pt x="20906" y="0"/>
                  </a:lnTo>
                  <a:lnTo>
                    <a:pt x="18933" y="1057"/>
                  </a:lnTo>
                  <a:lnTo>
                    <a:pt x="17618" y="2820"/>
                  </a:lnTo>
                  <a:lnTo>
                    <a:pt x="15098" y="7601"/>
                  </a:lnTo>
                  <a:lnTo>
                    <a:pt x="8787" y="16243"/>
                  </a:lnTo>
                  <a:lnTo>
                    <a:pt x="6447" y="25506"/>
                  </a:lnTo>
                  <a:lnTo>
                    <a:pt x="5592" y="41285"/>
                  </a:lnTo>
                  <a:lnTo>
                    <a:pt x="2697" y="47627"/>
                  </a:lnTo>
                  <a:lnTo>
                    <a:pt x="444" y="50800"/>
                  </a:lnTo>
                  <a:lnTo>
                    <a:pt x="0" y="53974"/>
                  </a:lnTo>
                  <a:lnTo>
                    <a:pt x="8162" y="93260"/>
                  </a:lnTo>
                  <a:lnTo>
                    <a:pt x="11954" y="100713"/>
                  </a:lnTo>
                  <a:lnTo>
                    <a:pt x="13639" y="107554"/>
                  </a:lnTo>
                  <a:lnTo>
                    <a:pt x="15147" y="109801"/>
                  </a:lnTo>
                  <a:lnTo>
                    <a:pt x="17210" y="111299"/>
                  </a:lnTo>
                  <a:lnTo>
                    <a:pt x="22325" y="114023"/>
                  </a:lnTo>
                  <a:lnTo>
                    <a:pt x="32286" y="122322"/>
                  </a:lnTo>
                  <a:lnTo>
                    <a:pt x="38574" y="123377"/>
                  </a:lnTo>
                  <a:lnTo>
                    <a:pt x="56382" y="123782"/>
                  </a:lnTo>
                  <a:lnTo>
                    <a:pt x="70879" y="118753"/>
                  </a:lnTo>
                  <a:lnTo>
                    <a:pt x="91187" y="104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316"/>
            <p:cNvSpPr/>
            <p:nvPr>
              <p:custDataLst>
                <p:tags r:id="rId214"/>
              </p:custDataLst>
            </p:nvPr>
          </p:nvSpPr>
          <p:spPr>
            <a:xfrm>
              <a:off x="1238296" y="638175"/>
              <a:ext cx="76141" cy="171447"/>
            </a:xfrm>
            <a:custGeom>
              <a:avLst/>
              <a:gdLst/>
              <a:ahLst/>
              <a:cxnLst/>
              <a:rect l="0" t="0" r="0" b="0"/>
              <a:pathLst>
                <a:path w="76141" h="171447">
                  <a:moveTo>
                    <a:pt x="57104" y="0"/>
                  </a:moveTo>
                  <a:lnTo>
                    <a:pt x="57104" y="0"/>
                  </a:lnTo>
                  <a:lnTo>
                    <a:pt x="20765" y="0"/>
                  </a:lnTo>
                  <a:lnTo>
                    <a:pt x="11747" y="6546"/>
                  </a:lnTo>
                  <a:lnTo>
                    <a:pt x="5901" y="8201"/>
                  </a:lnTo>
                  <a:lnTo>
                    <a:pt x="3919" y="9701"/>
                  </a:lnTo>
                  <a:lnTo>
                    <a:pt x="1716" y="14189"/>
                  </a:lnTo>
                  <a:lnTo>
                    <a:pt x="0" y="33113"/>
                  </a:lnTo>
                  <a:lnTo>
                    <a:pt x="2797" y="38706"/>
                  </a:lnTo>
                  <a:lnTo>
                    <a:pt x="5024" y="41679"/>
                  </a:lnTo>
                  <a:lnTo>
                    <a:pt x="10321" y="44982"/>
                  </a:lnTo>
                  <a:lnTo>
                    <a:pt x="13216" y="45863"/>
                  </a:lnTo>
                  <a:lnTo>
                    <a:pt x="15145" y="47509"/>
                  </a:lnTo>
                  <a:lnTo>
                    <a:pt x="32111" y="69969"/>
                  </a:lnTo>
                  <a:lnTo>
                    <a:pt x="52895" y="92082"/>
                  </a:lnTo>
                  <a:lnTo>
                    <a:pt x="59095" y="104776"/>
                  </a:lnTo>
                  <a:lnTo>
                    <a:pt x="61606" y="107951"/>
                  </a:lnTo>
                  <a:lnTo>
                    <a:pt x="67219" y="111478"/>
                  </a:lnTo>
                  <a:lnTo>
                    <a:pt x="70197" y="112419"/>
                  </a:lnTo>
                  <a:lnTo>
                    <a:pt x="72183" y="114104"/>
                  </a:lnTo>
                  <a:lnTo>
                    <a:pt x="74389" y="118799"/>
                  </a:lnTo>
                  <a:lnTo>
                    <a:pt x="76140" y="155585"/>
                  </a:lnTo>
                  <a:lnTo>
                    <a:pt x="73326" y="161930"/>
                  </a:lnTo>
                  <a:lnTo>
                    <a:pt x="67952" y="169569"/>
                  </a:lnTo>
                  <a:lnTo>
                    <a:pt x="64395" y="170614"/>
                  </a:lnTo>
                  <a:lnTo>
                    <a:pt x="42952" y="171446"/>
                  </a:lnTo>
                  <a:lnTo>
                    <a:pt x="37409" y="168626"/>
                  </a:lnTo>
                  <a:lnTo>
                    <a:pt x="2852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317"/>
            <p:cNvSpPr/>
            <p:nvPr>
              <p:custDataLst>
                <p:tags r:id="rId215"/>
              </p:custDataLst>
            </p:nvPr>
          </p:nvSpPr>
          <p:spPr>
            <a:xfrm>
              <a:off x="1304925" y="458640"/>
              <a:ext cx="28576" cy="93811"/>
            </a:xfrm>
            <a:custGeom>
              <a:avLst/>
              <a:gdLst/>
              <a:ahLst/>
              <a:cxnLst/>
              <a:rect l="0" t="0" r="0" b="0"/>
              <a:pathLst>
                <a:path w="28576" h="93811">
                  <a:moveTo>
                    <a:pt x="0" y="17610"/>
                  </a:moveTo>
                  <a:lnTo>
                    <a:pt x="0" y="17610"/>
                  </a:lnTo>
                  <a:lnTo>
                    <a:pt x="0" y="12553"/>
                  </a:lnTo>
                  <a:lnTo>
                    <a:pt x="1058" y="11064"/>
                  </a:lnTo>
                  <a:lnTo>
                    <a:pt x="2822" y="10071"/>
                  </a:lnTo>
                  <a:lnTo>
                    <a:pt x="5057" y="9409"/>
                  </a:lnTo>
                  <a:lnTo>
                    <a:pt x="6546" y="7909"/>
                  </a:lnTo>
                  <a:lnTo>
                    <a:pt x="9133" y="0"/>
                  </a:lnTo>
                  <a:lnTo>
                    <a:pt x="12173" y="2022"/>
                  </a:lnTo>
                  <a:lnTo>
                    <a:pt x="14465" y="4043"/>
                  </a:lnTo>
                  <a:lnTo>
                    <a:pt x="17012" y="9111"/>
                  </a:lnTo>
                  <a:lnTo>
                    <a:pt x="17692" y="11944"/>
                  </a:lnTo>
                  <a:lnTo>
                    <a:pt x="27132" y="25314"/>
                  </a:lnTo>
                  <a:lnTo>
                    <a:pt x="28558" y="72652"/>
                  </a:lnTo>
                  <a:lnTo>
                    <a:pt x="28575" y="9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996"/>
          <p:cNvGrpSpPr/>
          <p:nvPr/>
        </p:nvGrpSpPr>
        <p:grpSpPr>
          <a:xfrm>
            <a:off x="695325" y="409575"/>
            <a:ext cx="1838326" cy="647701"/>
            <a:chOff x="695325" y="409575"/>
            <a:chExt cx="1838326" cy="647701"/>
          </a:xfrm>
        </p:grpSpPr>
        <p:sp>
          <p:nvSpPr>
            <p:cNvPr id="9" name="SMARTInkShape-4318"/>
            <p:cNvSpPr/>
            <p:nvPr>
              <p:custDataLst>
                <p:tags r:id="rId204"/>
              </p:custDataLst>
            </p:nvPr>
          </p:nvSpPr>
          <p:spPr>
            <a:xfrm>
              <a:off x="1790700" y="466728"/>
              <a:ext cx="19051" cy="285748"/>
            </a:xfrm>
            <a:custGeom>
              <a:avLst/>
              <a:gdLst/>
              <a:ahLst/>
              <a:cxnLst/>
              <a:rect l="0" t="0" r="0" b="0"/>
              <a:pathLst>
                <a:path w="19051" h="285748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5054"/>
                  </a:lnTo>
                  <a:lnTo>
                    <a:pt x="2822" y="10359"/>
                  </a:lnTo>
                  <a:lnTo>
                    <a:pt x="5056" y="13255"/>
                  </a:lnTo>
                  <a:lnTo>
                    <a:pt x="7539" y="22117"/>
                  </a:lnTo>
                  <a:lnTo>
                    <a:pt x="9409" y="68733"/>
                  </a:lnTo>
                  <a:lnTo>
                    <a:pt x="12332" y="107029"/>
                  </a:lnTo>
                  <a:lnTo>
                    <a:pt x="18165" y="152694"/>
                  </a:lnTo>
                  <a:lnTo>
                    <a:pt x="18934" y="200061"/>
                  </a:lnTo>
                  <a:lnTo>
                    <a:pt x="19040" y="243918"/>
                  </a:lnTo>
                  <a:lnTo>
                    <a:pt x="19050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319"/>
            <p:cNvSpPr/>
            <p:nvPr>
              <p:custDataLst>
                <p:tags r:id="rId205"/>
              </p:custDataLst>
            </p:nvPr>
          </p:nvSpPr>
          <p:spPr>
            <a:xfrm>
              <a:off x="1666876" y="409575"/>
              <a:ext cx="381000" cy="314326"/>
            </a:xfrm>
            <a:custGeom>
              <a:avLst/>
              <a:gdLst/>
              <a:ahLst/>
              <a:cxnLst/>
              <a:rect l="0" t="0" r="0" b="0"/>
              <a:pathLst>
                <a:path w="381000" h="314326">
                  <a:moveTo>
                    <a:pt x="9524" y="180975"/>
                  </a:moveTo>
                  <a:lnTo>
                    <a:pt x="9524" y="180975"/>
                  </a:lnTo>
                  <a:lnTo>
                    <a:pt x="33" y="180975"/>
                  </a:lnTo>
                  <a:lnTo>
                    <a:pt x="0" y="166786"/>
                  </a:lnTo>
                  <a:lnTo>
                    <a:pt x="5644" y="161263"/>
                  </a:lnTo>
                  <a:lnTo>
                    <a:pt x="41319" y="135441"/>
                  </a:lnTo>
                  <a:lnTo>
                    <a:pt x="59353" y="116281"/>
                  </a:lnTo>
                  <a:lnTo>
                    <a:pt x="102981" y="87885"/>
                  </a:lnTo>
                  <a:lnTo>
                    <a:pt x="145539" y="66865"/>
                  </a:lnTo>
                  <a:lnTo>
                    <a:pt x="189897" y="50464"/>
                  </a:lnTo>
                  <a:lnTo>
                    <a:pt x="209371" y="45644"/>
                  </a:lnTo>
                  <a:lnTo>
                    <a:pt x="225724" y="37513"/>
                  </a:lnTo>
                  <a:lnTo>
                    <a:pt x="233671" y="32547"/>
                  </a:lnTo>
                  <a:lnTo>
                    <a:pt x="244096" y="29752"/>
                  </a:lnTo>
                  <a:lnTo>
                    <a:pt x="250656" y="29098"/>
                  </a:lnTo>
                  <a:lnTo>
                    <a:pt x="257099" y="25985"/>
                  </a:lnTo>
                  <a:lnTo>
                    <a:pt x="263491" y="22132"/>
                  </a:lnTo>
                  <a:lnTo>
                    <a:pt x="274338" y="19456"/>
                  </a:lnTo>
                  <a:lnTo>
                    <a:pt x="274967" y="18262"/>
                  </a:lnTo>
                  <a:lnTo>
                    <a:pt x="276224" y="0"/>
                  </a:lnTo>
                  <a:lnTo>
                    <a:pt x="276224" y="31799"/>
                  </a:lnTo>
                  <a:lnTo>
                    <a:pt x="285160" y="79272"/>
                  </a:lnTo>
                  <a:lnTo>
                    <a:pt x="286730" y="123171"/>
                  </a:lnTo>
                  <a:lnTo>
                    <a:pt x="293940" y="163302"/>
                  </a:lnTo>
                  <a:lnTo>
                    <a:pt x="295098" y="206909"/>
                  </a:lnTo>
                  <a:lnTo>
                    <a:pt x="295264" y="253846"/>
                  </a:lnTo>
                  <a:lnTo>
                    <a:pt x="295274" y="300192"/>
                  </a:lnTo>
                  <a:lnTo>
                    <a:pt x="295274" y="304193"/>
                  </a:lnTo>
                  <a:lnTo>
                    <a:pt x="300330" y="304620"/>
                  </a:lnTo>
                  <a:lnTo>
                    <a:pt x="301820" y="303622"/>
                  </a:lnTo>
                  <a:lnTo>
                    <a:pt x="302813" y="301898"/>
                  </a:lnTo>
                  <a:lnTo>
                    <a:pt x="304407" y="291527"/>
                  </a:lnTo>
                  <a:lnTo>
                    <a:pt x="304765" y="273000"/>
                  </a:lnTo>
                  <a:lnTo>
                    <a:pt x="307606" y="266678"/>
                  </a:lnTo>
                  <a:lnTo>
                    <a:pt x="311338" y="260340"/>
                  </a:lnTo>
                  <a:lnTo>
                    <a:pt x="314498" y="250822"/>
                  </a:lnTo>
                  <a:lnTo>
                    <a:pt x="320608" y="241299"/>
                  </a:lnTo>
                  <a:lnTo>
                    <a:pt x="322409" y="234950"/>
                  </a:lnTo>
                  <a:lnTo>
                    <a:pt x="323947" y="232833"/>
                  </a:lnTo>
                  <a:lnTo>
                    <a:pt x="326031" y="231422"/>
                  </a:lnTo>
                  <a:lnTo>
                    <a:pt x="331924" y="229157"/>
                  </a:lnTo>
                  <a:lnTo>
                    <a:pt x="350670" y="228614"/>
                  </a:lnTo>
                  <a:lnTo>
                    <a:pt x="360471" y="236802"/>
                  </a:lnTo>
                  <a:lnTo>
                    <a:pt x="361292" y="240359"/>
                  </a:lnTo>
                  <a:lnTo>
                    <a:pt x="361511" y="242790"/>
                  </a:lnTo>
                  <a:lnTo>
                    <a:pt x="364577" y="248312"/>
                  </a:lnTo>
                  <a:lnTo>
                    <a:pt x="368408" y="254294"/>
                  </a:lnTo>
                  <a:lnTo>
                    <a:pt x="370566" y="263612"/>
                  </a:lnTo>
                  <a:lnTo>
                    <a:pt x="371070" y="269914"/>
                  </a:lnTo>
                  <a:lnTo>
                    <a:pt x="374117" y="276242"/>
                  </a:lnTo>
                  <a:lnTo>
                    <a:pt x="377940" y="282583"/>
                  </a:lnTo>
                  <a:lnTo>
                    <a:pt x="380395" y="295277"/>
                  </a:lnTo>
                  <a:lnTo>
                    <a:pt x="380999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320"/>
            <p:cNvSpPr/>
            <p:nvPr>
              <p:custDataLst>
                <p:tags r:id="rId206"/>
              </p:custDataLst>
            </p:nvPr>
          </p:nvSpPr>
          <p:spPr>
            <a:xfrm>
              <a:off x="2105025" y="571634"/>
              <a:ext cx="171451" cy="114153"/>
            </a:xfrm>
            <a:custGeom>
              <a:avLst/>
              <a:gdLst/>
              <a:ahLst/>
              <a:cxnLst/>
              <a:rect l="0" t="0" r="0" b="0"/>
              <a:pathLst>
                <a:path w="171451" h="114153">
                  <a:moveTo>
                    <a:pt x="0" y="47491"/>
                  </a:moveTo>
                  <a:lnTo>
                    <a:pt x="0" y="47491"/>
                  </a:lnTo>
                  <a:lnTo>
                    <a:pt x="0" y="39290"/>
                  </a:lnTo>
                  <a:lnTo>
                    <a:pt x="0" y="55334"/>
                  </a:lnTo>
                  <a:lnTo>
                    <a:pt x="8642" y="75260"/>
                  </a:lnTo>
                  <a:lnTo>
                    <a:pt x="10560" y="101528"/>
                  </a:lnTo>
                  <a:lnTo>
                    <a:pt x="19040" y="114152"/>
                  </a:lnTo>
                  <a:lnTo>
                    <a:pt x="19047" y="109105"/>
                  </a:lnTo>
                  <a:lnTo>
                    <a:pt x="21871" y="103803"/>
                  </a:lnTo>
                  <a:lnTo>
                    <a:pt x="25595" y="97918"/>
                  </a:lnTo>
                  <a:lnTo>
                    <a:pt x="27986" y="85518"/>
                  </a:lnTo>
                  <a:lnTo>
                    <a:pt x="28541" y="63362"/>
                  </a:lnTo>
                  <a:lnTo>
                    <a:pt x="31382" y="57014"/>
                  </a:lnTo>
                  <a:lnTo>
                    <a:pt x="33621" y="53840"/>
                  </a:lnTo>
                  <a:lnTo>
                    <a:pt x="37707" y="31646"/>
                  </a:lnTo>
                  <a:lnTo>
                    <a:pt x="37984" y="24334"/>
                  </a:lnTo>
                  <a:lnTo>
                    <a:pt x="39081" y="22528"/>
                  </a:lnTo>
                  <a:lnTo>
                    <a:pt x="40871" y="21324"/>
                  </a:lnTo>
                  <a:lnTo>
                    <a:pt x="46291" y="19392"/>
                  </a:lnTo>
                  <a:lnTo>
                    <a:pt x="56723" y="18928"/>
                  </a:lnTo>
                  <a:lnTo>
                    <a:pt x="57023" y="23976"/>
                  </a:lnTo>
                  <a:lnTo>
                    <a:pt x="58124" y="25464"/>
                  </a:lnTo>
                  <a:lnTo>
                    <a:pt x="62169" y="27118"/>
                  </a:lnTo>
                  <a:lnTo>
                    <a:pt x="63671" y="28617"/>
                  </a:lnTo>
                  <a:lnTo>
                    <a:pt x="65340" y="33105"/>
                  </a:lnTo>
                  <a:lnTo>
                    <a:pt x="66674" y="80566"/>
                  </a:lnTo>
                  <a:lnTo>
                    <a:pt x="66675" y="95070"/>
                  </a:lnTo>
                  <a:lnTo>
                    <a:pt x="71731" y="90046"/>
                  </a:lnTo>
                  <a:lnTo>
                    <a:pt x="74214" y="84749"/>
                  </a:lnTo>
                  <a:lnTo>
                    <a:pt x="78848" y="71184"/>
                  </a:lnTo>
                  <a:lnTo>
                    <a:pt x="83687" y="58392"/>
                  </a:lnTo>
                  <a:lnTo>
                    <a:pt x="93891" y="17089"/>
                  </a:lnTo>
                  <a:lnTo>
                    <a:pt x="95402" y="14523"/>
                  </a:lnTo>
                  <a:lnTo>
                    <a:pt x="97468" y="12812"/>
                  </a:lnTo>
                  <a:lnTo>
                    <a:pt x="102586" y="9853"/>
                  </a:lnTo>
                  <a:lnTo>
                    <a:pt x="111417" y="3295"/>
                  </a:lnTo>
                  <a:lnTo>
                    <a:pt x="121982" y="318"/>
                  </a:lnTo>
                  <a:lnTo>
                    <a:pt x="128335" y="0"/>
                  </a:lnTo>
                  <a:lnTo>
                    <a:pt x="133944" y="2748"/>
                  </a:lnTo>
                  <a:lnTo>
                    <a:pt x="165495" y="32023"/>
                  </a:lnTo>
                  <a:lnTo>
                    <a:pt x="168804" y="40969"/>
                  </a:lnTo>
                  <a:lnTo>
                    <a:pt x="171430" y="85541"/>
                  </a:lnTo>
                  <a:lnTo>
                    <a:pt x="171450" y="9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321"/>
            <p:cNvSpPr/>
            <p:nvPr>
              <p:custDataLst>
                <p:tags r:id="rId207"/>
              </p:custDataLst>
            </p:nvPr>
          </p:nvSpPr>
          <p:spPr>
            <a:xfrm>
              <a:off x="695325" y="857250"/>
              <a:ext cx="1638301" cy="200026"/>
            </a:xfrm>
            <a:custGeom>
              <a:avLst/>
              <a:gdLst/>
              <a:ahLst/>
              <a:cxnLst/>
              <a:rect l="0" t="0" r="0" b="0"/>
              <a:pathLst>
                <a:path w="1638301" h="200026">
                  <a:moveTo>
                    <a:pt x="0" y="200025"/>
                  </a:moveTo>
                  <a:lnTo>
                    <a:pt x="0" y="200025"/>
                  </a:lnTo>
                  <a:lnTo>
                    <a:pt x="0" y="190535"/>
                  </a:lnTo>
                  <a:lnTo>
                    <a:pt x="8201" y="182302"/>
                  </a:lnTo>
                  <a:lnTo>
                    <a:pt x="14189" y="181368"/>
                  </a:lnTo>
                  <a:lnTo>
                    <a:pt x="19712" y="183972"/>
                  </a:lnTo>
                  <a:lnTo>
                    <a:pt x="25694" y="187599"/>
                  </a:lnTo>
                  <a:lnTo>
                    <a:pt x="31881" y="189211"/>
                  </a:lnTo>
                  <a:lnTo>
                    <a:pt x="79275" y="181513"/>
                  </a:lnTo>
                  <a:lnTo>
                    <a:pt x="118742" y="181046"/>
                  </a:lnTo>
                  <a:lnTo>
                    <a:pt x="163430" y="178167"/>
                  </a:lnTo>
                  <a:lnTo>
                    <a:pt x="203293" y="170618"/>
                  </a:lnTo>
                  <a:lnTo>
                    <a:pt x="248618" y="164501"/>
                  </a:lnTo>
                  <a:lnTo>
                    <a:pt x="280889" y="162011"/>
                  </a:lnTo>
                  <a:lnTo>
                    <a:pt x="316398" y="157377"/>
                  </a:lnTo>
                  <a:lnTo>
                    <a:pt x="356168" y="154612"/>
                  </a:lnTo>
                  <a:lnTo>
                    <a:pt x="399597" y="152325"/>
                  </a:lnTo>
                  <a:lnTo>
                    <a:pt x="447121" y="147781"/>
                  </a:lnTo>
                  <a:lnTo>
                    <a:pt x="472706" y="145087"/>
                  </a:lnTo>
                  <a:lnTo>
                    <a:pt x="499287" y="142233"/>
                  </a:lnTo>
                  <a:lnTo>
                    <a:pt x="526533" y="139272"/>
                  </a:lnTo>
                  <a:lnTo>
                    <a:pt x="553164" y="136240"/>
                  </a:lnTo>
                  <a:lnTo>
                    <a:pt x="579384" y="133160"/>
                  </a:lnTo>
                  <a:lnTo>
                    <a:pt x="605331" y="130048"/>
                  </a:lnTo>
                  <a:lnTo>
                    <a:pt x="632154" y="126916"/>
                  </a:lnTo>
                  <a:lnTo>
                    <a:pt x="659561" y="123769"/>
                  </a:lnTo>
                  <a:lnTo>
                    <a:pt x="687357" y="120612"/>
                  </a:lnTo>
                  <a:lnTo>
                    <a:pt x="715413" y="117450"/>
                  </a:lnTo>
                  <a:lnTo>
                    <a:pt x="743642" y="114283"/>
                  </a:lnTo>
                  <a:lnTo>
                    <a:pt x="771986" y="111114"/>
                  </a:lnTo>
                  <a:lnTo>
                    <a:pt x="800407" y="109001"/>
                  </a:lnTo>
                  <a:lnTo>
                    <a:pt x="828880" y="107592"/>
                  </a:lnTo>
                  <a:lnTo>
                    <a:pt x="857387" y="106653"/>
                  </a:lnTo>
                  <a:lnTo>
                    <a:pt x="885916" y="104969"/>
                  </a:lnTo>
                  <a:lnTo>
                    <a:pt x="914461" y="102787"/>
                  </a:lnTo>
                  <a:lnTo>
                    <a:pt x="943016" y="100275"/>
                  </a:lnTo>
                  <a:lnTo>
                    <a:pt x="970519" y="97542"/>
                  </a:lnTo>
                  <a:lnTo>
                    <a:pt x="997321" y="94661"/>
                  </a:lnTo>
                  <a:lnTo>
                    <a:pt x="1023656" y="91682"/>
                  </a:lnTo>
                  <a:lnTo>
                    <a:pt x="1049679" y="88638"/>
                  </a:lnTo>
                  <a:lnTo>
                    <a:pt x="1075494" y="85550"/>
                  </a:lnTo>
                  <a:lnTo>
                    <a:pt x="1101171" y="82434"/>
                  </a:lnTo>
                  <a:lnTo>
                    <a:pt x="1146634" y="76148"/>
                  </a:lnTo>
                  <a:lnTo>
                    <a:pt x="1188007" y="69827"/>
                  </a:lnTo>
                  <a:lnTo>
                    <a:pt x="1227561" y="63490"/>
                  </a:lnTo>
                  <a:lnTo>
                    <a:pt x="1269130" y="59968"/>
                  </a:lnTo>
                  <a:lnTo>
                    <a:pt x="1310183" y="57344"/>
                  </a:lnTo>
                  <a:lnTo>
                    <a:pt x="1346067" y="52650"/>
                  </a:lnTo>
                  <a:lnTo>
                    <a:pt x="1379655" y="49858"/>
                  </a:lnTo>
                  <a:lnTo>
                    <a:pt x="1412222" y="47559"/>
                  </a:lnTo>
                  <a:lnTo>
                    <a:pt x="1458190" y="41373"/>
                  </a:lnTo>
                  <a:lnTo>
                    <a:pt x="1493917" y="39070"/>
                  </a:lnTo>
                  <a:lnTo>
                    <a:pt x="1537735" y="35469"/>
                  </a:lnTo>
                  <a:lnTo>
                    <a:pt x="1577861" y="29180"/>
                  </a:lnTo>
                  <a:lnTo>
                    <a:pt x="1613775" y="28585"/>
                  </a:lnTo>
                  <a:lnTo>
                    <a:pt x="1619639" y="25757"/>
                  </a:lnTo>
                  <a:lnTo>
                    <a:pt x="1636817" y="10965"/>
                  </a:lnTo>
                  <a:lnTo>
                    <a:pt x="163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322"/>
            <p:cNvSpPr/>
            <p:nvPr>
              <p:custDataLst>
                <p:tags r:id="rId208"/>
              </p:custDataLst>
            </p:nvPr>
          </p:nvSpPr>
          <p:spPr>
            <a:xfrm>
              <a:off x="2466975" y="5334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9701"/>
                  </a:lnTo>
                  <a:lnTo>
                    <a:pt x="9133" y="17610"/>
                  </a:lnTo>
                  <a:lnTo>
                    <a:pt x="1290" y="27125"/>
                  </a:lnTo>
                  <a:lnTo>
                    <a:pt x="113" y="36649"/>
                  </a:lnTo>
                  <a:lnTo>
                    <a:pt x="95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323"/>
            <p:cNvSpPr/>
            <p:nvPr>
              <p:custDataLst>
                <p:tags r:id="rId209"/>
              </p:custDataLst>
            </p:nvPr>
          </p:nvSpPr>
          <p:spPr>
            <a:xfrm>
              <a:off x="2524125" y="704850"/>
              <a:ext cx="9526" cy="38087"/>
            </a:xfrm>
            <a:custGeom>
              <a:avLst/>
              <a:gdLst/>
              <a:ahLst/>
              <a:cxnLst/>
              <a:rect l="0" t="0" r="0" b="0"/>
              <a:pathLst>
                <a:path w="9526" h="38087">
                  <a:moveTo>
                    <a:pt x="9525" y="0"/>
                  </a:moveTo>
                  <a:lnTo>
                    <a:pt x="9525" y="0"/>
                  </a:lnTo>
                  <a:lnTo>
                    <a:pt x="9525" y="16402"/>
                  </a:lnTo>
                  <a:lnTo>
                    <a:pt x="1986" y="29063"/>
                  </a:lnTo>
                  <a:lnTo>
                    <a:pt x="3" y="3808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MARTInkShape-4324"/>
          <p:cNvSpPr/>
          <p:nvPr>
            <p:custDataLst>
              <p:tags r:id="rId1"/>
            </p:custDataLst>
          </p:nvPr>
        </p:nvSpPr>
        <p:spPr>
          <a:xfrm>
            <a:off x="3238537" y="499363"/>
            <a:ext cx="333339" cy="519643"/>
          </a:xfrm>
          <a:custGeom>
            <a:avLst/>
            <a:gdLst/>
            <a:ahLst/>
            <a:cxnLst/>
            <a:rect l="0" t="0" r="0" b="0"/>
            <a:pathLst>
              <a:path w="333339" h="519643">
                <a:moveTo>
                  <a:pt x="47588" y="81662"/>
                </a:moveTo>
                <a:lnTo>
                  <a:pt x="47588" y="81662"/>
                </a:lnTo>
                <a:lnTo>
                  <a:pt x="39387" y="81662"/>
                </a:lnTo>
                <a:lnTo>
                  <a:pt x="38946" y="82720"/>
                </a:lnTo>
                <a:lnTo>
                  <a:pt x="38063" y="91187"/>
                </a:lnTo>
                <a:lnTo>
                  <a:pt x="28931" y="100320"/>
                </a:lnTo>
                <a:lnTo>
                  <a:pt x="20371" y="100678"/>
                </a:lnTo>
                <a:lnTo>
                  <a:pt x="19918" y="99631"/>
                </a:lnTo>
                <a:lnTo>
                  <a:pt x="19415" y="95645"/>
                </a:lnTo>
                <a:lnTo>
                  <a:pt x="18223" y="94159"/>
                </a:lnTo>
                <a:lnTo>
                  <a:pt x="14076" y="92508"/>
                </a:lnTo>
                <a:lnTo>
                  <a:pt x="12546" y="91009"/>
                </a:lnTo>
                <a:lnTo>
                  <a:pt x="10848" y="86522"/>
                </a:lnTo>
                <a:lnTo>
                  <a:pt x="9336" y="84902"/>
                </a:lnTo>
                <a:lnTo>
                  <a:pt x="4835" y="83102"/>
                </a:lnTo>
                <a:lnTo>
                  <a:pt x="3210" y="81564"/>
                </a:lnTo>
                <a:lnTo>
                  <a:pt x="391" y="73587"/>
                </a:lnTo>
                <a:lnTo>
                  <a:pt x="0" y="59007"/>
                </a:lnTo>
                <a:lnTo>
                  <a:pt x="1046" y="57034"/>
                </a:lnTo>
                <a:lnTo>
                  <a:pt x="2802" y="55718"/>
                </a:lnTo>
                <a:lnTo>
                  <a:pt x="5031" y="54841"/>
                </a:lnTo>
                <a:lnTo>
                  <a:pt x="6516" y="53198"/>
                </a:lnTo>
                <a:lnTo>
                  <a:pt x="11723" y="42957"/>
                </a:lnTo>
                <a:lnTo>
                  <a:pt x="15773" y="36943"/>
                </a:lnTo>
                <a:lnTo>
                  <a:pt x="17573" y="30742"/>
                </a:lnTo>
                <a:lnTo>
                  <a:pt x="19111" y="28666"/>
                </a:lnTo>
                <a:lnTo>
                  <a:pt x="21195" y="27281"/>
                </a:lnTo>
                <a:lnTo>
                  <a:pt x="26333" y="24684"/>
                </a:lnTo>
                <a:lnTo>
                  <a:pt x="35176" y="18331"/>
                </a:lnTo>
                <a:lnTo>
                  <a:pt x="41366" y="16473"/>
                </a:lnTo>
                <a:lnTo>
                  <a:pt x="43440" y="14919"/>
                </a:lnTo>
                <a:lnTo>
                  <a:pt x="44823" y="12825"/>
                </a:lnTo>
                <a:lnTo>
                  <a:pt x="47042" y="6917"/>
                </a:lnTo>
                <a:lnTo>
                  <a:pt x="50167" y="6108"/>
                </a:lnTo>
                <a:lnTo>
                  <a:pt x="55741" y="5590"/>
                </a:lnTo>
                <a:lnTo>
                  <a:pt x="56199" y="4489"/>
                </a:lnTo>
                <a:lnTo>
                  <a:pt x="56706" y="443"/>
                </a:lnTo>
                <a:lnTo>
                  <a:pt x="57901" y="0"/>
                </a:lnTo>
                <a:lnTo>
                  <a:pt x="66235" y="5187"/>
                </a:lnTo>
                <a:lnTo>
                  <a:pt x="71575" y="5381"/>
                </a:lnTo>
                <a:lnTo>
                  <a:pt x="73105" y="6466"/>
                </a:lnTo>
                <a:lnTo>
                  <a:pt x="74124" y="8248"/>
                </a:lnTo>
                <a:lnTo>
                  <a:pt x="75559" y="15812"/>
                </a:lnTo>
                <a:lnTo>
                  <a:pt x="76158" y="60632"/>
                </a:lnTo>
                <a:lnTo>
                  <a:pt x="76163" y="107611"/>
                </a:lnTo>
                <a:lnTo>
                  <a:pt x="77221" y="116478"/>
                </a:lnTo>
                <a:lnTo>
                  <a:pt x="84364" y="145566"/>
                </a:lnTo>
                <a:lnTo>
                  <a:pt x="77371" y="188354"/>
                </a:lnTo>
                <a:lnTo>
                  <a:pt x="76269" y="230498"/>
                </a:lnTo>
                <a:lnTo>
                  <a:pt x="66469" y="275314"/>
                </a:lnTo>
                <a:lnTo>
                  <a:pt x="52483" y="321080"/>
                </a:lnTo>
                <a:lnTo>
                  <a:pt x="45410" y="346128"/>
                </a:lnTo>
                <a:lnTo>
                  <a:pt x="19451" y="376492"/>
                </a:lnTo>
                <a:lnTo>
                  <a:pt x="14087" y="371749"/>
                </a:lnTo>
                <a:lnTo>
                  <a:pt x="11532" y="366517"/>
                </a:lnTo>
                <a:lnTo>
                  <a:pt x="10851" y="363640"/>
                </a:lnTo>
                <a:lnTo>
                  <a:pt x="11455" y="360664"/>
                </a:lnTo>
                <a:lnTo>
                  <a:pt x="17207" y="348284"/>
                </a:lnTo>
                <a:lnTo>
                  <a:pt x="19833" y="332477"/>
                </a:lnTo>
                <a:lnTo>
                  <a:pt x="47657" y="290376"/>
                </a:lnTo>
                <a:lnTo>
                  <a:pt x="55027" y="279199"/>
                </a:lnTo>
                <a:lnTo>
                  <a:pt x="74183" y="260578"/>
                </a:lnTo>
                <a:lnTo>
                  <a:pt x="103328" y="218066"/>
                </a:lnTo>
                <a:lnTo>
                  <a:pt x="131617" y="171875"/>
                </a:lnTo>
                <a:lnTo>
                  <a:pt x="159486" y="126189"/>
                </a:lnTo>
                <a:lnTo>
                  <a:pt x="189858" y="81667"/>
                </a:lnTo>
                <a:lnTo>
                  <a:pt x="205200" y="56459"/>
                </a:lnTo>
                <a:lnTo>
                  <a:pt x="211483" y="36271"/>
                </a:lnTo>
                <a:lnTo>
                  <a:pt x="214001" y="32351"/>
                </a:lnTo>
                <a:lnTo>
                  <a:pt x="219622" y="27996"/>
                </a:lnTo>
                <a:lnTo>
                  <a:pt x="222603" y="26835"/>
                </a:lnTo>
                <a:lnTo>
                  <a:pt x="224589" y="25002"/>
                </a:lnTo>
                <a:lnTo>
                  <a:pt x="228408" y="15440"/>
                </a:lnTo>
                <a:lnTo>
                  <a:pt x="228549" y="28284"/>
                </a:lnTo>
                <a:lnTo>
                  <a:pt x="225735" y="34302"/>
                </a:lnTo>
                <a:lnTo>
                  <a:pt x="222014" y="40505"/>
                </a:lnTo>
                <a:lnTo>
                  <a:pt x="219920" y="51005"/>
                </a:lnTo>
                <a:lnTo>
                  <a:pt x="212569" y="91758"/>
                </a:lnTo>
                <a:lnTo>
                  <a:pt x="204859" y="130825"/>
                </a:lnTo>
                <a:lnTo>
                  <a:pt x="190268" y="177115"/>
                </a:lnTo>
                <a:lnTo>
                  <a:pt x="175620" y="224564"/>
                </a:lnTo>
                <a:lnTo>
                  <a:pt x="166911" y="272165"/>
                </a:lnTo>
                <a:lnTo>
                  <a:pt x="159727" y="319787"/>
                </a:lnTo>
                <a:lnTo>
                  <a:pt x="153333" y="367412"/>
                </a:lnTo>
                <a:lnTo>
                  <a:pt x="152491" y="415037"/>
                </a:lnTo>
                <a:lnTo>
                  <a:pt x="153447" y="445533"/>
                </a:lnTo>
                <a:lnTo>
                  <a:pt x="164123" y="488341"/>
                </a:lnTo>
                <a:lnTo>
                  <a:pt x="181134" y="510033"/>
                </a:lnTo>
                <a:lnTo>
                  <a:pt x="188621" y="517880"/>
                </a:lnTo>
                <a:lnTo>
                  <a:pt x="192466" y="518953"/>
                </a:lnTo>
                <a:lnTo>
                  <a:pt x="203558" y="519642"/>
                </a:lnTo>
                <a:lnTo>
                  <a:pt x="209689" y="516915"/>
                </a:lnTo>
                <a:lnTo>
                  <a:pt x="212805" y="514705"/>
                </a:lnTo>
                <a:lnTo>
                  <a:pt x="216268" y="509428"/>
                </a:lnTo>
                <a:lnTo>
                  <a:pt x="230724" y="465214"/>
                </a:lnTo>
                <a:lnTo>
                  <a:pt x="234816" y="456388"/>
                </a:lnTo>
                <a:lnTo>
                  <a:pt x="237896" y="414856"/>
                </a:lnTo>
                <a:lnTo>
                  <a:pt x="238077" y="383834"/>
                </a:lnTo>
                <a:lnTo>
                  <a:pt x="235261" y="377180"/>
                </a:lnTo>
                <a:lnTo>
                  <a:pt x="231540" y="370695"/>
                </a:lnTo>
                <a:lnTo>
                  <a:pt x="228597" y="358053"/>
                </a:lnTo>
                <a:lnTo>
                  <a:pt x="219431" y="348759"/>
                </a:lnTo>
                <a:lnTo>
                  <a:pt x="224211" y="348480"/>
                </a:lnTo>
                <a:lnTo>
                  <a:pt x="225662" y="347382"/>
                </a:lnTo>
                <a:lnTo>
                  <a:pt x="227274" y="343340"/>
                </a:lnTo>
                <a:lnTo>
                  <a:pt x="228761" y="341839"/>
                </a:lnTo>
                <a:lnTo>
                  <a:pt x="233238" y="340171"/>
                </a:lnTo>
                <a:lnTo>
                  <a:pt x="234854" y="338668"/>
                </a:lnTo>
                <a:lnTo>
                  <a:pt x="236650" y="334176"/>
                </a:lnTo>
                <a:lnTo>
                  <a:pt x="238188" y="332555"/>
                </a:lnTo>
                <a:lnTo>
                  <a:pt x="285556" y="308219"/>
                </a:lnTo>
                <a:lnTo>
                  <a:pt x="312985" y="287917"/>
                </a:lnTo>
                <a:lnTo>
                  <a:pt x="333338" y="2816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998"/>
          <p:cNvGrpSpPr/>
          <p:nvPr/>
        </p:nvGrpSpPr>
        <p:grpSpPr>
          <a:xfrm>
            <a:off x="4000656" y="428755"/>
            <a:ext cx="1523845" cy="571371"/>
            <a:chOff x="4000656" y="428755"/>
            <a:chExt cx="1523845" cy="571371"/>
          </a:xfrm>
        </p:grpSpPr>
        <p:sp>
          <p:nvSpPr>
            <p:cNvPr id="17" name="SMARTInkShape-4325"/>
            <p:cNvSpPr/>
            <p:nvPr>
              <p:custDataLst>
                <p:tags r:id="rId194"/>
              </p:custDataLst>
            </p:nvPr>
          </p:nvSpPr>
          <p:spPr>
            <a:xfrm>
              <a:off x="4229100" y="504878"/>
              <a:ext cx="171451" cy="314273"/>
            </a:xfrm>
            <a:custGeom>
              <a:avLst/>
              <a:gdLst/>
              <a:ahLst/>
              <a:cxnLst/>
              <a:rect l="0" t="0" r="0" b="0"/>
              <a:pathLst>
                <a:path w="171451" h="314273">
                  <a:moveTo>
                    <a:pt x="0" y="314272"/>
                  </a:moveTo>
                  <a:lnTo>
                    <a:pt x="0" y="314272"/>
                  </a:lnTo>
                  <a:lnTo>
                    <a:pt x="1058" y="271639"/>
                  </a:lnTo>
                  <a:lnTo>
                    <a:pt x="8642" y="234778"/>
                  </a:lnTo>
                  <a:lnTo>
                    <a:pt x="14465" y="198075"/>
                  </a:lnTo>
                  <a:lnTo>
                    <a:pt x="28808" y="154919"/>
                  </a:lnTo>
                  <a:lnTo>
                    <a:pt x="44481" y="113331"/>
                  </a:lnTo>
                  <a:lnTo>
                    <a:pt x="60329" y="71558"/>
                  </a:lnTo>
                  <a:lnTo>
                    <a:pt x="82550" y="26508"/>
                  </a:lnTo>
                  <a:lnTo>
                    <a:pt x="91017" y="13932"/>
                  </a:lnTo>
                  <a:lnTo>
                    <a:pt x="93368" y="6868"/>
                  </a:lnTo>
                  <a:lnTo>
                    <a:pt x="95054" y="4561"/>
                  </a:lnTo>
                  <a:lnTo>
                    <a:pt x="97236" y="3023"/>
                  </a:lnTo>
                  <a:lnTo>
                    <a:pt x="102483" y="1314"/>
                  </a:lnTo>
                  <a:lnTo>
                    <a:pt x="113777" y="0"/>
                  </a:lnTo>
                  <a:lnTo>
                    <a:pt x="119202" y="5019"/>
                  </a:lnTo>
                  <a:lnTo>
                    <a:pt x="121770" y="13137"/>
                  </a:lnTo>
                  <a:lnTo>
                    <a:pt x="123970" y="22743"/>
                  </a:lnTo>
                  <a:lnTo>
                    <a:pt x="130101" y="36217"/>
                  </a:lnTo>
                  <a:lnTo>
                    <a:pt x="137979" y="72104"/>
                  </a:lnTo>
                  <a:lnTo>
                    <a:pt x="148454" y="99259"/>
                  </a:lnTo>
                  <a:lnTo>
                    <a:pt x="151880" y="143357"/>
                  </a:lnTo>
                  <a:lnTo>
                    <a:pt x="155154" y="187695"/>
                  </a:lnTo>
                  <a:lnTo>
                    <a:pt x="160587" y="215303"/>
                  </a:lnTo>
                  <a:lnTo>
                    <a:pt x="162719" y="246627"/>
                  </a:lnTo>
                  <a:lnTo>
                    <a:pt x="170092" y="273915"/>
                  </a:lnTo>
                  <a:lnTo>
                    <a:pt x="171450" y="314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326"/>
            <p:cNvSpPr/>
            <p:nvPr>
              <p:custDataLst>
                <p:tags r:id="rId195"/>
              </p:custDataLst>
            </p:nvPr>
          </p:nvSpPr>
          <p:spPr>
            <a:xfrm>
              <a:off x="4239018" y="704850"/>
              <a:ext cx="123433" cy="47626"/>
            </a:xfrm>
            <a:custGeom>
              <a:avLst/>
              <a:gdLst/>
              <a:ahLst/>
              <a:cxnLst/>
              <a:rect l="0" t="0" r="0" b="0"/>
              <a:pathLst>
                <a:path w="123433" h="47626">
                  <a:moveTo>
                    <a:pt x="9132" y="47625"/>
                  </a:moveTo>
                  <a:lnTo>
                    <a:pt x="9132" y="47625"/>
                  </a:lnTo>
                  <a:lnTo>
                    <a:pt x="0" y="47625"/>
                  </a:lnTo>
                  <a:lnTo>
                    <a:pt x="23208" y="24027"/>
                  </a:lnTo>
                  <a:lnTo>
                    <a:pt x="28794" y="21262"/>
                  </a:lnTo>
                  <a:lnTo>
                    <a:pt x="70719" y="12530"/>
                  </a:lnTo>
                  <a:lnTo>
                    <a:pt x="87823" y="9357"/>
                  </a:lnTo>
                  <a:lnTo>
                    <a:pt x="101121" y="3243"/>
                  </a:lnTo>
                  <a:lnTo>
                    <a:pt x="1234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327"/>
            <p:cNvSpPr/>
            <p:nvPr>
              <p:custDataLst>
                <p:tags r:id="rId196"/>
              </p:custDataLst>
            </p:nvPr>
          </p:nvSpPr>
          <p:spPr>
            <a:xfrm>
              <a:off x="4495800" y="733425"/>
              <a:ext cx="1" cy="104776"/>
            </a:xfrm>
            <a:custGeom>
              <a:avLst/>
              <a:gdLst/>
              <a:ahLst/>
              <a:cxnLst/>
              <a:rect l="0" t="0" r="0" b="0"/>
              <a:pathLst>
                <a:path w="1" h="104776">
                  <a:moveTo>
                    <a:pt x="0" y="0"/>
                  </a:moveTo>
                  <a:lnTo>
                    <a:pt x="0" y="0"/>
                  </a:lnTo>
                  <a:lnTo>
                    <a:pt x="0" y="45518"/>
                  </a:lnTo>
                  <a:lnTo>
                    <a:pt x="0" y="9246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328"/>
            <p:cNvSpPr/>
            <p:nvPr>
              <p:custDataLst>
                <p:tags r:id="rId197"/>
              </p:custDataLst>
            </p:nvPr>
          </p:nvSpPr>
          <p:spPr>
            <a:xfrm>
              <a:off x="4000656" y="428755"/>
              <a:ext cx="190345" cy="538386"/>
            </a:xfrm>
            <a:custGeom>
              <a:avLst/>
              <a:gdLst/>
              <a:ahLst/>
              <a:cxnLst/>
              <a:rect l="0" t="0" r="0" b="0"/>
              <a:pathLst>
                <a:path w="190345" h="538386">
                  <a:moveTo>
                    <a:pt x="123669" y="37970"/>
                  </a:moveTo>
                  <a:lnTo>
                    <a:pt x="123669" y="37970"/>
                  </a:lnTo>
                  <a:lnTo>
                    <a:pt x="123669" y="29769"/>
                  </a:lnTo>
                  <a:lnTo>
                    <a:pt x="130215" y="21102"/>
                  </a:lnTo>
                  <a:lnTo>
                    <a:pt x="131870" y="15304"/>
                  </a:lnTo>
                  <a:lnTo>
                    <a:pt x="131253" y="13334"/>
                  </a:lnTo>
                  <a:lnTo>
                    <a:pt x="129783" y="12021"/>
                  </a:lnTo>
                  <a:lnTo>
                    <a:pt x="127745" y="11146"/>
                  </a:lnTo>
                  <a:lnTo>
                    <a:pt x="126387" y="9504"/>
                  </a:lnTo>
                  <a:lnTo>
                    <a:pt x="124877" y="4857"/>
                  </a:lnTo>
                  <a:lnTo>
                    <a:pt x="123416" y="3195"/>
                  </a:lnTo>
                  <a:lnTo>
                    <a:pt x="118970" y="1348"/>
                  </a:lnTo>
                  <a:lnTo>
                    <a:pt x="101310" y="0"/>
                  </a:lnTo>
                  <a:lnTo>
                    <a:pt x="95035" y="2750"/>
                  </a:lnTo>
                  <a:lnTo>
                    <a:pt x="91879" y="4965"/>
                  </a:lnTo>
                  <a:lnTo>
                    <a:pt x="68500" y="11634"/>
                  </a:lnTo>
                  <a:lnTo>
                    <a:pt x="61049" y="15682"/>
                  </a:lnTo>
                  <a:lnTo>
                    <a:pt x="50905" y="19019"/>
                  </a:lnTo>
                  <a:lnTo>
                    <a:pt x="4870" y="61522"/>
                  </a:lnTo>
                  <a:lnTo>
                    <a:pt x="2078" y="67135"/>
                  </a:lnTo>
                  <a:lnTo>
                    <a:pt x="285" y="79362"/>
                  </a:lnTo>
                  <a:lnTo>
                    <a:pt x="2862" y="85647"/>
                  </a:lnTo>
                  <a:lnTo>
                    <a:pt x="6477" y="91968"/>
                  </a:lnTo>
                  <a:lnTo>
                    <a:pt x="9570" y="101477"/>
                  </a:lnTo>
                  <a:lnTo>
                    <a:pt x="50655" y="145920"/>
                  </a:lnTo>
                  <a:lnTo>
                    <a:pt x="88352" y="174495"/>
                  </a:lnTo>
                  <a:lnTo>
                    <a:pt x="119429" y="216567"/>
                  </a:lnTo>
                  <a:lnTo>
                    <a:pt x="121785" y="227060"/>
                  </a:lnTo>
                  <a:lnTo>
                    <a:pt x="120009" y="238780"/>
                  </a:lnTo>
                  <a:lnTo>
                    <a:pt x="106769" y="279125"/>
                  </a:lnTo>
                  <a:lnTo>
                    <a:pt x="72857" y="317332"/>
                  </a:lnTo>
                  <a:lnTo>
                    <a:pt x="54679" y="330062"/>
                  </a:lnTo>
                  <a:lnTo>
                    <a:pt x="50674" y="336417"/>
                  </a:lnTo>
                  <a:lnTo>
                    <a:pt x="47489" y="338534"/>
                  </a:lnTo>
                  <a:lnTo>
                    <a:pt x="29991" y="344756"/>
                  </a:lnTo>
                  <a:lnTo>
                    <a:pt x="21086" y="350806"/>
                  </a:lnTo>
                  <a:lnTo>
                    <a:pt x="11723" y="353059"/>
                  </a:lnTo>
                  <a:lnTo>
                    <a:pt x="370" y="361416"/>
                  </a:lnTo>
                  <a:lnTo>
                    <a:pt x="0" y="366757"/>
                  </a:lnTo>
                  <a:lnTo>
                    <a:pt x="1006" y="368286"/>
                  </a:lnTo>
                  <a:lnTo>
                    <a:pt x="2736" y="369306"/>
                  </a:lnTo>
                  <a:lnTo>
                    <a:pt x="9553" y="371076"/>
                  </a:lnTo>
                  <a:lnTo>
                    <a:pt x="14037" y="371226"/>
                  </a:lnTo>
                  <a:lnTo>
                    <a:pt x="15656" y="372324"/>
                  </a:lnTo>
                  <a:lnTo>
                    <a:pt x="16736" y="374114"/>
                  </a:lnTo>
                  <a:lnTo>
                    <a:pt x="17455" y="376366"/>
                  </a:lnTo>
                  <a:lnTo>
                    <a:pt x="18993" y="377867"/>
                  </a:lnTo>
                  <a:lnTo>
                    <a:pt x="29066" y="383099"/>
                  </a:lnTo>
                  <a:lnTo>
                    <a:pt x="32025" y="385531"/>
                  </a:lnTo>
                  <a:lnTo>
                    <a:pt x="35314" y="391056"/>
                  </a:lnTo>
                  <a:lnTo>
                    <a:pt x="37833" y="397038"/>
                  </a:lnTo>
                  <a:lnTo>
                    <a:pt x="44143" y="406357"/>
                  </a:lnTo>
                  <a:lnTo>
                    <a:pt x="46483" y="415821"/>
                  </a:lnTo>
                  <a:lnTo>
                    <a:pt x="47458" y="459853"/>
                  </a:lnTo>
                  <a:lnTo>
                    <a:pt x="47469" y="504516"/>
                  </a:lnTo>
                  <a:lnTo>
                    <a:pt x="47469" y="517360"/>
                  </a:lnTo>
                  <a:lnTo>
                    <a:pt x="50291" y="523729"/>
                  </a:lnTo>
                  <a:lnTo>
                    <a:pt x="52526" y="526910"/>
                  </a:lnTo>
                  <a:lnTo>
                    <a:pt x="57830" y="530443"/>
                  </a:lnTo>
                  <a:lnTo>
                    <a:pt x="63716" y="533072"/>
                  </a:lnTo>
                  <a:lnTo>
                    <a:pt x="69859" y="537768"/>
                  </a:lnTo>
                  <a:lnTo>
                    <a:pt x="72979" y="538385"/>
                  </a:lnTo>
                  <a:lnTo>
                    <a:pt x="76117" y="537738"/>
                  </a:lnTo>
                  <a:lnTo>
                    <a:pt x="83485" y="535256"/>
                  </a:lnTo>
                  <a:lnTo>
                    <a:pt x="130186" y="528291"/>
                  </a:lnTo>
                  <a:lnTo>
                    <a:pt x="176334" y="519088"/>
                  </a:lnTo>
                  <a:lnTo>
                    <a:pt x="190344" y="514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329"/>
            <p:cNvSpPr/>
            <p:nvPr>
              <p:custDataLst>
                <p:tags r:id="rId198"/>
              </p:custDataLst>
            </p:nvPr>
          </p:nvSpPr>
          <p:spPr>
            <a:xfrm>
              <a:off x="4638675" y="876300"/>
              <a:ext cx="46302" cy="66676"/>
            </a:xfrm>
            <a:custGeom>
              <a:avLst/>
              <a:gdLst/>
              <a:ahLst/>
              <a:cxnLst/>
              <a:rect l="0" t="0" r="0" b="0"/>
              <a:pathLst>
                <a:path w="46302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9158" y="8642"/>
                  </a:lnTo>
                  <a:lnTo>
                    <a:pt x="46301" y="9409"/>
                  </a:lnTo>
                  <a:lnTo>
                    <a:pt x="39912" y="19871"/>
                  </a:lnTo>
                  <a:lnTo>
                    <a:pt x="37280" y="35033"/>
                  </a:lnTo>
                  <a:lnTo>
                    <a:pt x="30609" y="47646"/>
                  </a:lnTo>
                  <a:lnTo>
                    <a:pt x="29931" y="50814"/>
                  </a:lnTo>
                  <a:lnTo>
                    <a:pt x="23533" y="57156"/>
                  </a:lnTo>
                  <a:lnTo>
                    <a:pt x="14693" y="6244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330"/>
            <p:cNvSpPr/>
            <p:nvPr>
              <p:custDataLst>
                <p:tags r:id="rId199"/>
              </p:custDataLst>
            </p:nvPr>
          </p:nvSpPr>
          <p:spPr>
            <a:xfrm>
              <a:off x="4880837" y="524044"/>
              <a:ext cx="138839" cy="361782"/>
            </a:xfrm>
            <a:custGeom>
              <a:avLst/>
              <a:gdLst/>
              <a:ahLst/>
              <a:cxnLst/>
              <a:rect l="0" t="0" r="0" b="0"/>
              <a:pathLst>
                <a:path w="138839" h="361782">
                  <a:moveTo>
                    <a:pt x="5488" y="361781"/>
                  </a:moveTo>
                  <a:lnTo>
                    <a:pt x="5488" y="361781"/>
                  </a:lnTo>
                  <a:lnTo>
                    <a:pt x="432" y="356724"/>
                  </a:lnTo>
                  <a:lnTo>
                    <a:pt x="0" y="355235"/>
                  </a:lnTo>
                  <a:lnTo>
                    <a:pt x="772" y="354242"/>
                  </a:lnTo>
                  <a:lnTo>
                    <a:pt x="2344" y="353580"/>
                  </a:lnTo>
                  <a:lnTo>
                    <a:pt x="3392" y="352080"/>
                  </a:lnTo>
                  <a:lnTo>
                    <a:pt x="4867" y="344913"/>
                  </a:lnTo>
                  <a:lnTo>
                    <a:pt x="6530" y="298962"/>
                  </a:lnTo>
                  <a:lnTo>
                    <a:pt x="17246" y="254038"/>
                  </a:lnTo>
                  <a:lnTo>
                    <a:pt x="26720" y="207134"/>
                  </a:lnTo>
                  <a:lnTo>
                    <a:pt x="34154" y="162519"/>
                  </a:lnTo>
                  <a:lnTo>
                    <a:pt x="42137" y="122293"/>
                  </a:lnTo>
                  <a:lnTo>
                    <a:pt x="53758" y="83390"/>
                  </a:lnTo>
                  <a:lnTo>
                    <a:pt x="67175" y="40213"/>
                  </a:lnTo>
                  <a:lnTo>
                    <a:pt x="74328" y="19600"/>
                  </a:lnTo>
                  <a:lnTo>
                    <a:pt x="78417" y="12850"/>
                  </a:lnTo>
                  <a:lnTo>
                    <a:pt x="80234" y="6323"/>
                  </a:lnTo>
                  <a:lnTo>
                    <a:pt x="81777" y="4159"/>
                  </a:lnTo>
                  <a:lnTo>
                    <a:pt x="83864" y="2716"/>
                  </a:lnTo>
                  <a:lnTo>
                    <a:pt x="90783" y="0"/>
                  </a:lnTo>
                  <a:lnTo>
                    <a:pt x="91086" y="4938"/>
                  </a:lnTo>
                  <a:lnTo>
                    <a:pt x="93979" y="10214"/>
                  </a:lnTo>
                  <a:lnTo>
                    <a:pt x="96232" y="13103"/>
                  </a:lnTo>
                  <a:lnTo>
                    <a:pt x="98735" y="21958"/>
                  </a:lnTo>
                  <a:lnTo>
                    <a:pt x="103384" y="49712"/>
                  </a:lnTo>
                  <a:lnTo>
                    <a:pt x="107206" y="62217"/>
                  </a:lnTo>
                  <a:lnTo>
                    <a:pt x="109860" y="105296"/>
                  </a:lnTo>
                  <a:lnTo>
                    <a:pt x="117749" y="152322"/>
                  </a:lnTo>
                  <a:lnTo>
                    <a:pt x="119520" y="193322"/>
                  </a:lnTo>
                  <a:lnTo>
                    <a:pt x="119752" y="238350"/>
                  </a:lnTo>
                  <a:lnTo>
                    <a:pt x="127986" y="281883"/>
                  </a:lnTo>
                  <a:lnTo>
                    <a:pt x="131545" y="292051"/>
                  </a:lnTo>
                  <a:lnTo>
                    <a:pt x="135597" y="300098"/>
                  </a:lnTo>
                  <a:lnTo>
                    <a:pt x="138198" y="313888"/>
                  </a:lnTo>
                  <a:lnTo>
                    <a:pt x="138838" y="323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331"/>
            <p:cNvSpPr/>
            <p:nvPr>
              <p:custDataLst>
                <p:tags r:id="rId200"/>
              </p:custDataLst>
            </p:nvPr>
          </p:nvSpPr>
          <p:spPr>
            <a:xfrm>
              <a:off x="4895850" y="7429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9" y="16228"/>
                  </a:lnTo>
                  <a:lnTo>
                    <a:pt x="8201" y="13994"/>
                  </a:lnTo>
                  <a:lnTo>
                    <a:pt x="9701" y="12504"/>
                  </a:lnTo>
                  <a:lnTo>
                    <a:pt x="14189" y="10849"/>
                  </a:lnTo>
                  <a:lnTo>
                    <a:pt x="41558" y="8544"/>
                  </a:lnTo>
                  <a:lnTo>
                    <a:pt x="59944" y="1334"/>
                  </a:lnTo>
                  <a:lnTo>
                    <a:pt x="106224" y="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332"/>
            <p:cNvSpPr/>
            <p:nvPr>
              <p:custDataLst>
                <p:tags r:id="rId201"/>
              </p:custDataLst>
            </p:nvPr>
          </p:nvSpPr>
          <p:spPr>
            <a:xfrm>
              <a:off x="5086350" y="809659"/>
              <a:ext cx="85726" cy="95217"/>
            </a:xfrm>
            <a:custGeom>
              <a:avLst/>
              <a:gdLst/>
              <a:ahLst/>
              <a:cxnLst/>
              <a:rect l="0" t="0" r="0" b="0"/>
              <a:pathLst>
                <a:path w="85726" h="95217">
                  <a:moveTo>
                    <a:pt x="0" y="9491"/>
                  </a:moveTo>
                  <a:lnTo>
                    <a:pt x="0" y="9491"/>
                  </a:lnTo>
                  <a:lnTo>
                    <a:pt x="8201" y="9491"/>
                  </a:lnTo>
                  <a:lnTo>
                    <a:pt x="8642" y="8433"/>
                  </a:lnTo>
                  <a:lnTo>
                    <a:pt x="9409" y="1290"/>
                  </a:lnTo>
                  <a:lnTo>
                    <a:pt x="12295" y="554"/>
                  </a:lnTo>
                  <a:lnTo>
                    <a:pt x="26855" y="0"/>
                  </a:lnTo>
                  <a:lnTo>
                    <a:pt x="37663" y="9100"/>
                  </a:lnTo>
                  <a:lnTo>
                    <a:pt x="37970" y="14431"/>
                  </a:lnTo>
                  <a:lnTo>
                    <a:pt x="40865" y="19801"/>
                  </a:lnTo>
                  <a:lnTo>
                    <a:pt x="44621" y="25715"/>
                  </a:lnTo>
                  <a:lnTo>
                    <a:pt x="47032" y="38135"/>
                  </a:lnTo>
                  <a:lnTo>
                    <a:pt x="47230" y="41287"/>
                  </a:lnTo>
                  <a:lnTo>
                    <a:pt x="44628" y="47611"/>
                  </a:lnTo>
                  <a:lnTo>
                    <a:pt x="41001" y="53950"/>
                  </a:lnTo>
                  <a:lnTo>
                    <a:pt x="38482" y="64761"/>
                  </a:lnTo>
                  <a:lnTo>
                    <a:pt x="31629" y="73874"/>
                  </a:lnTo>
                  <a:lnTo>
                    <a:pt x="29933" y="79733"/>
                  </a:lnTo>
                  <a:lnTo>
                    <a:pt x="28422" y="81719"/>
                  </a:lnTo>
                  <a:lnTo>
                    <a:pt x="20493" y="85168"/>
                  </a:lnTo>
                  <a:lnTo>
                    <a:pt x="19691" y="88281"/>
                  </a:lnTo>
                  <a:lnTo>
                    <a:pt x="19050" y="95205"/>
                  </a:lnTo>
                  <a:lnTo>
                    <a:pt x="63526" y="95216"/>
                  </a:lnTo>
                  <a:lnTo>
                    <a:pt x="85725" y="9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333"/>
            <p:cNvSpPr/>
            <p:nvPr>
              <p:custDataLst>
                <p:tags r:id="rId202"/>
              </p:custDataLst>
            </p:nvPr>
          </p:nvSpPr>
          <p:spPr>
            <a:xfrm>
              <a:off x="5219700" y="9429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32437" y="16247"/>
                  </a:lnTo>
                  <a:lnTo>
                    <a:pt x="26516" y="28649"/>
                  </a:lnTo>
                  <a:lnTo>
                    <a:pt x="20525" y="36233"/>
                  </a:lnTo>
                  <a:lnTo>
                    <a:pt x="16883" y="37270"/>
                  </a:lnTo>
                  <a:lnTo>
                    <a:pt x="14431" y="37547"/>
                  </a:lnTo>
                  <a:lnTo>
                    <a:pt x="8883" y="40676"/>
                  </a:lnTo>
                  <a:lnTo>
                    <a:pt x="5922" y="42993"/>
                  </a:lnTo>
                  <a:lnTo>
                    <a:pt x="2632" y="4838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334"/>
            <p:cNvSpPr/>
            <p:nvPr>
              <p:custDataLst>
                <p:tags r:id="rId203"/>
              </p:custDataLst>
            </p:nvPr>
          </p:nvSpPr>
          <p:spPr>
            <a:xfrm>
              <a:off x="5429250" y="904875"/>
              <a:ext cx="95251" cy="15198"/>
            </a:xfrm>
            <a:custGeom>
              <a:avLst/>
              <a:gdLst/>
              <a:ahLst/>
              <a:cxnLst/>
              <a:rect l="0" t="0" r="0" b="0"/>
              <a:pathLst>
                <a:path w="95251" h="15198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12347"/>
                  </a:lnTo>
                  <a:lnTo>
                    <a:pt x="13257" y="14582"/>
                  </a:lnTo>
                  <a:lnTo>
                    <a:pt x="16247" y="15013"/>
                  </a:lnTo>
                  <a:lnTo>
                    <a:pt x="26743" y="10457"/>
                  </a:lnTo>
                  <a:lnTo>
                    <a:pt x="30583" y="12761"/>
                  </a:lnTo>
                  <a:lnTo>
                    <a:pt x="33088" y="14858"/>
                  </a:lnTo>
                  <a:lnTo>
                    <a:pt x="35817" y="15197"/>
                  </a:lnTo>
                  <a:lnTo>
                    <a:pt x="57202" y="9950"/>
                  </a:lnTo>
                  <a:lnTo>
                    <a:pt x="64582" y="86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999"/>
          <p:cNvGrpSpPr/>
          <p:nvPr/>
        </p:nvGrpSpPr>
        <p:grpSpPr>
          <a:xfrm>
            <a:off x="5762625" y="467086"/>
            <a:ext cx="1095365" cy="466365"/>
            <a:chOff x="5762625" y="467086"/>
            <a:chExt cx="1095365" cy="466365"/>
          </a:xfrm>
        </p:grpSpPr>
        <p:sp>
          <p:nvSpPr>
            <p:cNvPr id="28" name="SMARTInkShape-4335"/>
            <p:cNvSpPr/>
            <p:nvPr>
              <p:custDataLst>
                <p:tags r:id="rId187"/>
              </p:custDataLst>
            </p:nvPr>
          </p:nvSpPr>
          <p:spPr>
            <a:xfrm>
              <a:off x="5762625" y="8763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7194" y="9525"/>
                  </a:lnTo>
                  <a:lnTo>
                    <a:pt x="79420" y="9525"/>
                  </a:lnTo>
                  <a:lnTo>
                    <a:pt x="85745" y="67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336"/>
            <p:cNvSpPr/>
            <p:nvPr>
              <p:custDataLst>
                <p:tags r:id="rId188"/>
              </p:custDataLst>
            </p:nvPr>
          </p:nvSpPr>
          <p:spPr>
            <a:xfrm>
              <a:off x="6067425" y="88582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6567" y="15188"/>
                  </a:lnTo>
                  <a:lnTo>
                    <a:pt x="44803" y="16475"/>
                  </a:lnTo>
                  <a:lnTo>
                    <a:pt x="39424" y="18541"/>
                  </a:lnTo>
                  <a:lnTo>
                    <a:pt x="21932" y="34208"/>
                  </a:lnTo>
                  <a:lnTo>
                    <a:pt x="9467" y="4015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37"/>
            <p:cNvSpPr/>
            <p:nvPr>
              <p:custDataLst>
                <p:tags r:id="rId189"/>
              </p:custDataLst>
            </p:nvPr>
          </p:nvSpPr>
          <p:spPr>
            <a:xfrm>
              <a:off x="6334125" y="514519"/>
              <a:ext cx="176908" cy="418932"/>
            </a:xfrm>
            <a:custGeom>
              <a:avLst/>
              <a:gdLst/>
              <a:ahLst/>
              <a:cxnLst/>
              <a:rect l="0" t="0" r="0" b="0"/>
              <a:pathLst>
                <a:path w="176908" h="418932">
                  <a:moveTo>
                    <a:pt x="0" y="418931"/>
                  </a:moveTo>
                  <a:lnTo>
                    <a:pt x="0" y="418931"/>
                  </a:lnTo>
                  <a:lnTo>
                    <a:pt x="0" y="373101"/>
                  </a:lnTo>
                  <a:lnTo>
                    <a:pt x="1058" y="348063"/>
                  </a:lnTo>
                  <a:lnTo>
                    <a:pt x="11759" y="301749"/>
                  </a:lnTo>
                  <a:lnTo>
                    <a:pt x="24636" y="256627"/>
                  </a:lnTo>
                  <a:lnTo>
                    <a:pt x="29524" y="228319"/>
                  </a:lnTo>
                  <a:lnTo>
                    <a:pt x="43422" y="190309"/>
                  </a:lnTo>
                  <a:lnTo>
                    <a:pt x="54676" y="142703"/>
                  </a:lnTo>
                  <a:lnTo>
                    <a:pt x="69942" y="95081"/>
                  </a:lnTo>
                  <a:lnTo>
                    <a:pt x="85737" y="60639"/>
                  </a:lnTo>
                  <a:lnTo>
                    <a:pt x="88908" y="56245"/>
                  </a:lnTo>
                  <a:lnTo>
                    <a:pt x="92432" y="45718"/>
                  </a:lnTo>
                  <a:lnTo>
                    <a:pt x="95056" y="35042"/>
                  </a:lnTo>
                  <a:lnTo>
                    <a:pt x="105363" y="19565"/>
                  </a:lnTo>
                  <a:lnTo>
                    <a:pt x="110329" y="12835"/>
                  </a:lnTo>
                  <a:lnTo>
                    <a:pt x="112535" y="6316"/>
                  </a:lnTo>
                  <a:lnTo>
                    <a:pt x="114181" y="4154"/>
                  </a:lnTo>
                  <a:lnTo>
                    <a:pt x="123387" y="0"/>
                  </a:lnTo>
                  <a:lnTo>
                    <a:pt x="124797" y="8527"/>
                  </a:lnTo>
                  <a:lnTo>
                    <a:pt x="131347" y="29497"/>
                  </a:lnTo>
                  <a:lnTo>
                    <a:pt x="133233" y="72920"/>
                  </a:lnTo>
                  <a:lnTo>
                    <a:pt x="140874" y="114976"/>
                  </a:lnTo>
                  <a:lnTo>
                    <a:pt x="142480" y="152398"/>
                  </a:lnTo>
                  <a:lnTo>
                    <a:pt x="143855" y="196910"/>
                  </a:lnTo>
                  <a:lnTo>
                    <a:pt x="150399" y="237374"/>
                  </a:lnTo>
                  <a:lnTo>
                    <a:pt x="154629" y="263536"/>
                  </a:lnTo>
                  <a:lnTo>
                    <a:pt x="169699" y="310806"/>
                  </a:lnTo>
                  <a:lnTo>
                    <a:pt x="172406" y="347816"/>
                  </a:lnTo>
                  <a:lnTo>
                    <a:pt x="176461" y="354869"/>
                  </a:lnTo>
                  <a:lnTo>
                    <a:pt x="176907" y="357173"/>
                  </a:lnTo>
                  <a:lnTo>
                    <a:pt x="176147" y="358709"/>
                  </a:lnTo>
                  <a:lnTo>
                    <a:pt x="171450" y="36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38"/>
            <p:cNvSpPr/>
            <p:nvPr>
              <p:custDataLst>
                <p:tags r:id="rId190"/>
              </p:custDataLst>
            </p:nvPr>
          </p:nvSpPr>
          <p:spPr>
            <a:xfrm>
              <a:off x="6362700" y="7524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13257" y="19442"/>
                  </a:lnTo>
                  <a:lnTo>
                    <a:pt x="22390" y="19166"/>
                  </a:lnTo>
                  <a:lnTo>
                    <a:pt x="28648" y="16279"/>
                  </a:lnTo>
                  <a:lnTo>
                    <a:pt x="31798" y="14028"/>
                  </a:lnTo>
                  <a:lnTo>
                    <a:pt x="46346" y="10859"/>
                  </a:lnTo>
                  <a:lnTo>
                    <a:pt x="82465" y="854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39"/>
            <p:cNvSpPr/>
            <p:nvPr>
              <p:custDataLst>
                <p:tags r:id="rId191"/>
              </p:custDataLst>
            </p:nvPr>
          </p:nvSpPr>
          <p:spPr>
            <a:xfrm>
              <a:off x="6572250" y="800114"/>
              <a:ext cx="76201" cy="95225"/>
            </a:xfrm>
            <a:custGeom>
              <a:avLst/>
              <a:gdLst/>
              <a:ahLst/>
              <a:cxnLst/>
              <a:rect l="0" t="0" r="0" b="0"/>
              <a:pathLst>
                <a:path w="76201" h="95225">
                  <a:moveTo>
                    <a:pt x="0" y="9511"/>
                  </a:moveTo>
                  <a:lnTo>
                    <a:pt x="0" y="9511"/>
                  </a:lnTo>
                  <a:lnTo>
                    <a:pt x="0" y="54248"/>
                  </a:lnTo>
                  <a:lnTo>
                    <a:pt x="0" y="95224"/>
                  </a:lnTo>
                  <a:lnTo>
                    <a:pt x="0" y="48784"/>
                  </a:lnTo>
                  <a:lnTo>
                    <a:pt x="0" y="36199"/>
                  </a:lnTo>
                  <a:lnTo>
                    <a:pt x="2822" y="29134"/>
                  </a:lnTo>
                  <a:lnTo>
                    <a:pt x="8200" y="21031"/>
                  </a:lnTo>
                  <a:lnTo>
                    <a:pt x="10321" y="11826"/>
                  </a:lnTo>
                  <a:lnTo>
                    <a:pt x="14465" y="5954"/>
                  </a:lnTo>
                  <a:lnTo>
                    <a:pt x="19834" y="2638"/>
                  </a:lnTo>
                  <a:lnTo>
                    <a:pt x="28482" y="335"/>
                  </a:lnTo>
                  <a:lnTo>
                    <a:pt x="42719" y="0"/>
                  </a:lnTo>
                  <a:lnTo>
                    <a:pt x="48267" y="2814"/>
                  </a:lnTo>
                  <a:lnTo>
                    <a:pt x="61686" y="14175"/>
                  </a:lnTo>
                  <a:lnTo>
                    <a:pt x="64458" y="19698"/>
                  </a:lnTo>
                  <a:lnTo>
                    <a:pt x="65197" y="22652"/>
                  </a:lnTo>
                  <a:lnTo>
                    <a:pt x="74020" y="38144"/>
                  </a:lnTo>
                  <a:lnTo>
                    <a:pt x="76200" y="76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40"/>
            <p:cNvSpPr/>
            <p:nvPr>
              <p:custDataLst>
                <p:tags r:id="rId192"/>
              </p:custDataLst>
            </p:nvPr>
          </p:nvSpPr>
          <p:spPr>
            <a:xfrm>
              <a:off x="6743700" y="467086"/>
              <a:ext cx="66638" cy="152040"/>
            </a:xfrm>
            <a:custGeom>
              <a:avLst/>
              <a:gdLst/>
              <a:ahLst/>
              <a:cxnLst/>
              <a:rect l="0" t="0" r="0" b="0"/>
              <a:pathLst>
                <a:path w="66638" h="152040">
                  <a:moveTo>
                    <a:pt x="0" y="18689"/>
                  </a:moveTo>
                  <a:lnTo>
                    <a:pt x="0" y="18689"/>
                  </a:lnTo>
                  <a:lnTo>
                    <a:pt x="0" y="10488"/>
                  </a:lnTo>
                  <a:lnTo>
                    <a:pt x="8200" y="1079"/>
                  </a:lnTo>
                  <a:lnTo>
                    <a:pt x="9701" y="1657"/>
                  </a:lnTo>
                  <a:lnTo>
                    <a:pt x="17610" y="7966"/>
                  </a:lnTo>
                  <a:lnTo>
                    <a:pt x="18090" y="7307"/>
                  </a:lnTo>
                  <a:lnTo>
                    <a:pt x="18623" y="3753"/>
                  </a:lnTo>
                  <a:lnTo>
                    <a:pt x="19824" y="2382"/>
                  </a:lnTo>
                  <a:lnTo>
                    <a:pt x="23980" y="858"/>
                  </a:lnTo>
                  <a:lnTo>
                    <a:pt x="32270" y="0"/>
                  </a:lnTo>
                  <a:lnTo>
                    <a:pt x="38332" y="2622"/>
                  </a:lnTo>
                  <a:lnTo>
                    <a:pt x="52138" y="13838"/>
                  </a:lnTo>
                  <a:lnTo>
                    <a:pt x="54922" y="19355"/>
                  </a:lnTo>
                  <a:lnTo>
                    <a:pt x="55665" y="22308"/>
                  </a:lnTo>
                  <a:lnTo>
                    <a:pt x="64493" y="37797"/>
                  </a:lnTo>
                  <a:lnTo>
                    <a:pt x="66637" y="83679"/>
                  </a:lnTo>
                  <a:lnTo>
                    <a:pt x="63836" y="92729"/>
                  </a:lnTo>
                  <a:lnTo>
                    <a:pt x="60121" y="101337"/>
                  </a:lnTo>
                  <a:lnTo>
                    <a:pt x="47625" y="152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41"/>
            <p:cNvSpPr/>
            <p:nvPr>
              <p:custDataLst>
                <p:tags r:id="rId193"/>
              </p:custDataLst>
            </p:nvPr>
          </p:nvSpPr>
          <p:spPr>
            <a:xfrm>
              <a:off x="6781800" y="657225"/>
              <a:ext cx="76190" cy="266570"/>
            </a:xfrm>
            <a:custGeom>
              <a:avLst/>
              <a:gdLst/>
              <a:ahLst/>
              <a:cxnLst/>
              <a:rect l="0" t="0" r="0" b="0"/>
              <a:pathLst>
                <a:path w="76190" h="266570">
                  <a:moveTo>
                    <a:pt x="0" y="0"/>
                  </a:moveTo>
                  <a:lnTo>
                    <a:pt x="0" y="0"/>
                  </a:lnTo>
                  <a:lnTo>
                    <a:pt x="0" y="26824"/>
                  </a:lnTo>
                  <a:lnTo>
                    <a:pt x="6545" y="35833"/>
                  </a:lnTo>
                  <a:lnTo>
                    <a:pt x="9132" y="45863"/>
                  </a:lnTo>
                  <a:lnTo>
                    <a:pt x="24691" y="63768"/>
                  </a:lnTo>
                  <a:lnTo>
                    <a:pt x="30630" y="76253"/>
                  </a:lnTo>
                  <a:lnTo>
                    <a:pt x="34780" y="82573"/>
                  </a:lnTo>
                  <a:lnTo>
                    <a:pt x="49801" y="126059"/>
                  </a:lnTo>
                  <a:lnTo>
                    <a:pt x="57795" y="140715"/>
                  </a:lnTo>
                  <a:lnTo>
                    <a:pt x="62728" y="148265"/>
                  </a:lnTo>
                  <a:lnTo>
                    <a:pt x="74722" y="182789"/>
                  </a:lnTo>
                  <a:lnTo>
                    <a:pt x="76183" y="228410"/>
                  </a:lnTo>
                  <a:lnTo>
                    <a:pt x="76189" y="231648"/>
                  </a:lnTo>
                  <a:lnTo>
                    <a:pt x="73373" y="238069"/>
                  </a:lnTo>
                  <a:lnTo>
                    <a:pt x="62942" y="250814"/>
                  </a:lnTo>
                  <a:lnTo>
                    <a:pt x="56902" y="254348"/>
                  </a:lnTo>
                  <a:lnTo>
                    <a:pt x="53810" y="255290"/>
                  </a:lnTo>
                  <a:lnTo>
                    <a:pt x="51748" y="256977"/>
                  </a:lnTo>
                  <a:lnTo>
                    <a:pt x="47789" y="263349"/>
                  </a:lnTo>
                  <a:lnTo>
                    <a:pt x="43112" y="265211"/>
                  </a:lnTo>
                  <a:lnTo>
                    <a:pt x="25283" y="266569"/>
                  </a:lnTo>
                  <a:lnTo>
                    <a:pt x="18998" y="263819"/>
                  </a:lnTo>
                  <a:lnTo>
                    <a:pt x="9525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SMARTInkShape-Group1000"/>
          <p:cNvGrpSpPr/>
          <p:nvPr/>
        </p:nvGrpSpPr>
        <p:grpSpPr>
          <a:xfrm>
            <a:off x="7316525" y="466728"/>
            <a:ext cx="751151" cy="375696"/>
            <a:chOff x="7316525" y="466728"/>
            <a:chExt cx="751151" cy="375696"/>
          </a:xfrm>
        </p:grpSpPr>
        <p:sp>
          <p:nvSpPr>
            <p:cNvPr id="36" name="SMARTInkShape-4342"/>
            <p:cNvSpPr/>
            <p:nvPr>
              <p:custDataLst>
                <p:tags r:id="rId181"/>
              </p:custDataLst>
            </p:nvPr>
          </p:nvSpPr>
          <p:spPr>
            <a:xfrm>
              <a:off x="7400925" y="466728"/>
              <a:ext cx="55826" cy="375696"/>
            </a:xfrm>
            <a:custGeom>
              <a:avLst/>
              <a:gdLst/>
              <a:ahLst/>
              <a:cxnLst/>
              <a:rect l="0" t="0" r="0" b="0"/>
              <a:pathLst>
                <a:path w="55826" h="375696">
                  <a:moveTo>
                    <a:pt x="47625" y="28572"/>
                  </a:moveTo>
                  <a:lnTo>
                    <a:pt x="47625" y="28572"/>
                  </a:lnTo>
                  <a:lnTo>
                    <a:pt x="47625" y="10880"/>
                  </a:lnTo>
                  <a:lnTo>
                    <a:pt x="55825" y="1440"/>
                  </a:lnTo>
                  <a:lnTo>
                    <a:pt x="55209" y="959"/>
                  </a:lnTo>
                  <a:lnTo>
                    <a:pt x="47657" y="0"/>
                  </a:lnTo>
                  <a:lnTo>
                    <a:pt x="42578" y="5054"/>
                  </a:lnTo>
                  <a:lnTo>
                    <a:pt x="37268" y="7536"/>
                  </a:lnTo>
                  <a:lnTo>
                    <a:pt x="34371" y="8198"/>
                  </a:lnTo>
                  <a:lnTo>
                    <a:pt x="32439" y="9698"/>
                  </a:lnTo>
                  <a:lnTo>
                    <a:pt x="30292" y="14186"/>
                  </a:lnTo>
                  <a:lnTo>
                    <a:pt x="27856" y="25691"/>
                  </a:lnTo>
                  <a:lnTo>
                    <a:pt x="22130" y="36067"/>
                  </a:lnTo>
                  <a:lnTo>
                    <a:pt x="18904" y="51019"/>
                  </a:lnTo>
                  <a:lnTo>
                    <a:pt x="12774" y="63680"/>
                  </a:lnTo>
                  <a:lnTo>
                    <a:pt x="2176" y="107791"/>
                  </a:lnTo>
                  <a:lnTo>
                    <a:pt x="191" y="154648"/>
                  </a:lnTo>
                  <a:lnTo>
                    <a:pt x="16" y="202206"/>
                  </a:lnTo>
                  <a:lnTo>
                    <a:pt x="1060" y="240330"/>
                  </a:lnTo>
                  <a:lnTo>
                    <a:pt x="8642" y="285858"/>
                  </a:lnTo>
                  <a:lnTo>
                    <a:pt x="9473" y="330370"/>
                  </a:lnTo>
                  <a:lnTo>
                    <a:pt x="9525" y="374632"/>
                  </a:lnTo>
                  <a:lnTo>
                    <a:pt x="8467" y="375695"/>
                  </a:lnTo>
                  <a:lnTo>
                    <a:pt x="6703" y="375346"/>
                  </a:lnTo>
                  <a:lnTo>
                    <a:pt x="0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43"/>
            <p:cNvSpPr/>
            <p:nvPr>
              <p:custDataLst>
                <p:tags r:id="rId182"/>
              </p:custDataLst>
            </p:nvPr>
          </p:nvSpPr>
          <p:spPr>
            <a:xfrm>
              <a:off x="7316525" y="714375"/>
              <a:ext cx="132026" cy="66676"/>
            </a:xfrm>
            <a:custGeom>
              <a:avLst/>
              <a:gdLst/>
              <a:ahLst/>
              <a:cxnLst/>
              <a:rect l="0" t="0" r="0" b="0"/>
              <a:pathLst>
                <a:path w="132026" h="66676">
                  <a:moveTo>
                    <a:pt x="8200" y="66675"/>
                  </a:moveTo>
                  <a:lnTo>
                    <a:pt x="8200" y="66675"/>
                  </a:lnTo>
                  <a:lnTo>
                    <a:pt x="8200" y="58474"/>
                  </a:lnTo>
                  <a:lnTo>
                    <a:pt x="0" y="49065"/>
                  </a:lnTo>
                  <a:lnTo>
                    <a:pt x="616" y="47527"/>
                  </a:lnTo>
                  <a:lnTo>
                    <a:pt x="4124" y="42995"/>
                  </a:lnTo>
                  <a:lnTo>
                    <a:pt x="9211" y="40276"/>
                  </a:lnTo>
                  <a:lnTo>
                    <a:pt x="12049" y="39550"/>
                  </a:lnTo>
                  <a:lnTo>
                    <a:pt x="13941" y="38009"/>
                  </a:lnTo>
                  <a:lnTo>
                    <a:pt x="16043" y="33473"/>
                  </a:lnTo>
                  <a:lnTo>
                    <a:pt x="17662" y="31840"/>
                  </a:lnTo>
                  <a:lnTo>
                    <a:pt x="62830" y="12156"/>
                  </a:lnTo>
                  <a:lnTo>
                    <a:pt x="106898" y="3082"/>
                  </a:lnTo>
                  <a:lnTo>
                    <a:pt x="132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44"/>
            <p:cNvSpPr/>
            <p:nvPr>
              <p:custDataLst>
                <p:tags r:id="rId183"/>
              </p:custDataLst>
            </p:nvPr>
          </p:nvSpPr>
          <p:spPr>
            <a:xfrm>
              <a:off x="7496212" y="685800"/>
              <a:ext cx="66207" cy="131862"/>
            </a:xfrm>
            <a:custGeom>
              <a:avLst/>
              <a:gdLst/>
              <a:ahLst/>
              <a:cxnLst/>
              <a:rect l="0" t="0" r="0" b="0"/>
              <a:pathLst>
                <a:path w="66207" h="131862">
                  <a:moveTo>
                    <a:pt x="57113" y="0"/>
                  </a:moveTo>
                  <a:lnTo>
                    <a:pt x="57113" y="0"/>
                  </a:lnTo>
                  <a:lnTo>
                    <a:pt x="42362" y="0"/>
                  </a:lnTo>
                  <a:lnTo>
                    <a:pt x="44560" y="0"/>
                  </a:lnTo>
                  <a:lnTo>
                    <a:pt x="30920" y="0"/>
                  </a:lnTo>
                  <a:lnTo>
                    <a:pt x="20546" y="8201"/>
                  </a:lnTo>
                  <a:lnTo>
                    <a:pt x="14410" y="14189"/>
                  </a:lnTo>
                  <a:lnTo>
                    <a:pt x="11675" y="19712"/>
                  </a:lnTo>
                  <a:lnTo>
                    <a:pt x="10946" y="22666"/>
                  </a:lnTo>
                  <a:lnTo>
                    <a:pt x="2141" y="38158"/>
                  </a:lnTo>
                  <a:lnTo>
                    <a:pt x="0" y="78984"/>
                  </a:lnTo>
                  <a:lnTo>
                    <a:pt x="2802" y="85551"/>
                  </a:lnTo>
                  <a:lnTo>
                    <a:pt x="6516" y="91998"/>
                  </a:lnTo>
                  <a:lnTo>
                    <a:pt x="9666" y="101577"/>
                  </a:lnTo>
                  <a:lnTo>
                    <a:pt x="15773" y="111118"/>
                  </a:lnTo>
                  <a:lnTo>
                    <a:pt x="17573" y="117472"/>
                  </a:lnTo>
                  <a:lnTo>
                    <a:pt x="19111" y="119590"/>
                  </a:lnTo>
                  <a:lnTo>
                    <a:pt x="21195" y="121001"/>
                  </a:lnTo>
                  <a:lnTo>
                    <a:pt x="26333" y="123628"/>
                  </a:lnTo>
                  <a:lnTo>
                    <a:pt x="35176" y="129999"/>
                  </a:lnTo>
                  <a:lnTo>
                    <a:pt x="41366" y="131861"/>
                  </a:lnTo>
                  <a:lnTo>
                    <a:pt x="43440" y="131299"/>
                  </a:lnTo>
                  <a:lnTo>
                    <a:pt x="44823" y="129866"/>
                  </a:lnTo>
                  <a:lnTo>
                    <a:pt x="45744" y="127852"/>
                  </a:lnTo>
                  <a:lnTo>
                    <a:pt x="47417" y="126510"/>
                  </a:lnTo>
                  <a:lnTo>
                    <a:pt x="52099" y="125018"/>
                  </a:lnTo>
                  <a:lnTo>
                    <a:pt x="53770" y="123562"/>
                  </a:lnTo>
                  <a:lnTo>
                    <a:pt x="55628" y="119122"/>
                  </a:lnTo>
                  <a:lnTo>
                    <a:pt x="57181" y="117515"/>
                  </a:lnTo>
                  <a:lnTo>
                    <a:pt x="61730" y="115729"/>
                  </a:lnTo>
                  <a:lnTo>
                    <a:pt x="63365" y="114194"/>
                  </a:lnTo>
                  <a:lnTo>
                    <a:pt x="65183" y="109667"/>
                  </a:lnTo>
                  <a:lnTo>
                    <a:pt x="66206" y="96111"/>
                  </a:lnTo>
                  <a:lnTo>
                    <a:pt x="63624" y="87519"/>
                  </a:lnTo>
                  <a:lnTo>
                    <a:pt x="60007" y="80172"/>
                  </a:lnTo>
                  <a:lnTo>
                    <a:pt x="49025" y="45805"/>
                  </a:lnTo>
                  <a:lnTo>
                    <a:pt x="47488" y="43237"/>
                  </a:lnTo>
                  <a:lnTo>
                    <a:pt x="45404" y="41524"/>
                  </a:lnTo>
                  <a:lnTo>
                    <a:pt x="42958" y="40383"/>
                  </a:lnTo>
                  <a:lnTo>
                    <a:pt x="41326" y="37505"/>
                  </a:lnTo>
                  <a:lnTo>
                    <a:pt x="38190" y="11693"/>
                  </a:lnTo>
                  <a:lnTo>
                    <a:pt x="380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45"/>
            <p:cNvSpPr/>
            <p:nvPr>
              <p:custDataLst>
                <p:tags r:id="rId184"/>
              </p:custDataLst>
            </p:nvPr>
          </p:nvSpPr>
          <p:spPr>
            <a:xfrm>
              <a:off x="7591425" y="647700"/>
              <a:ext cx="114301" cy="142836"/>
            </a:xfrm>
            <a:custGeom>
              <a:avLst/>
              <a:gdLst/>
              <a:ahLst/>
              <a:cxnLst/>
              <a:rect l="0" t="0" r="0" b="0"/>
              <a:pathLst>
                <a:path w="114301" h="142836">
                  <a:moveTo>
                    <a:pt x="0" y="28575"/>
                  </a:moveTo>
                  <a:lnTo>
                    <a:pt x="0" y="28575"/>
                  </a:lnTo>
                  <a:lnTo>
                    <a:pt x="9132" y="19442"/>
                  </a:lnTo>
                  <a:lnTo>
                    <a:pt x="26849" y="19060"/>
                  </a:lnTo>
                  <a:lnTo>
                    <a:pt x="35838" y="25598"/>
                  </a:lnTo>
                  <a:lnTo>
                    <a:pt x="41680" y="27252"/>
                  </a:lnTo>
                  <a:lnTo>
                    <a:pt x="43662" y="28751"/>
                  </a:lnTo>
                  <a:lnTo>
                    <a:pt x="62710" y="60608"/>
                  </a:lnTo>
                  <a:lnTo>
                    <a:pt x="66558" y="72168"/>
                  </a:lnTo>
                  <a:lnTo>
                    <a:pt x="72872" y="82296"/>
                  </a:lnTo>
                  <a:lnTo>
                    <a:pt x="75214" y="92000"/>
                  </a:lnTo>
                  <a:lnTo>
                    <a:pt x="76197" y="137732"/>
                  </a:lnTo>
                  <a:lnTo>
                    <a:pt x="75140" y="139447"/>
                  </a:lnTo>
                  <a:lnTo>
                    <a:pt x="73376" y="140589"/>
                  </a:lnTo>
                  <a:lnTo>
                    <a:pt x="66790" y="142835"/>
                  </a:lnTo>
                  <a:lnTo>
                    <a:pt x="61653" y="137807"/>
                  </a:lnTo>
                  <a:lnTo>
                    <a:pt x="59151" y="132509"/>
                  </a:lnTo>
                  <a:lnTo>
                    <a:pt x="57267" y="111076"/>
                  </a:lnTo>
                  <a:lnTo>
                    <a:pt x="60024" y="104753"/>
                  </a:lnTo>
                  <a:lnTo>
                    <a:pt x="62241" y="101585"/>
                  </a:lnTo>
                  <a:lnTo>
                    <a:pt x="68913" y="78184"/>
                  </a:lnTo>
                  <a:lnTo>
                    <a:pt x="91104" y="35689"/>
                  </a:lnTo>
                  <a:lnTo>
                    <a:pt x="93407" y="27151"/>
                  </a:lnTo>
                  <a:lnTo>
                    <a:pt x="100075" y="19828"/>
                  </a:lnTo>
                  <a:lnTo>
                    <a:pt x="107979" y="1304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346"/>
            <p:cNvSpPr/>
            <p:nvPr>
              <p:custDataLst>
                <p:tags r:id="rId185"/>
              </p:custDataLst>
            </p:nvPr>
          </p:nvSpPr>
          <p:spPr>
            <a:xfrm>
              <a:off x="7781925" y="638225"/>
              <a:ext cx="161926" cy="142698"/>
            </a:xfrm>
            <a:custGeom>
              <a:avLst/>
              <a:gdLst/>
              <a:ahLst/>
              <a:cxnLst/>
              <a:rect l="0" t="0" r="0" b="0"/>
              <a:pathLst>
                <a:path w="161926" h="142698">
                  <a:moveTo>
                    <a:pt x="9525" y="19000"/>
                  </a:moveTo>
                  <a:lnTo>
                    <a:pt x="9525" y="19000"/>
                  </a:lnTo>
                  <a:lnTo>
                    <a:pt x="9525" y="28133"/>
                  </a:lnTo>
                  <a:lnTo>
                    <a:pt x="1325" y="36692"/>
                  </a:lnTo>
                  <a:lnTo>
                    <a:pt x="116" y="46132"/>
                  </a:lnTo>
                  <a:lnTo>
                    <a:pt x="34" y="52204"/>
                  </a:lnTo>
                  <a:lnTo>
                    <a:pt x="2838" y="57746"/>
                  </a:lnTo>
                  <a:lnTo>
                    <a:pt x="6553" y="63737"/>
                  </a:lnTo>
                  <a:lnTo>
                    <a:pt x="9134" y="74306"/>
                  </a:lnTo>
                  <a:lnTo>
                    <a:pt x="9522" y="107935"/>
                  </a:lnTo>
                  <a:lnTo>
                    <a:pt x="6701" y="114266"/>
                  </a:lnTo>
                  <a:lnTo>
                    <a:pt x="1324" y="121897"/>
                  </a:lnTo>
                  <a:lnTo>
                    <a:pt x="115" y="131811"/>
                  </a:lnTo>
                  <a:lnTo>
                    <a:pt x="1" y="142697"/>
                  </a:lnTo>
                  <a:lnTo>
                    <a:pt x="0" y="111025"/>
                  </a:lnTo>
                  <a:lnTo>
                    <a:pt x="14189" y="68310"/>
                  </a:lnTo>
                  <a:lnTo>
                    <a:pt x="24636" y="50652"/>
                  </a:lnTo>
                  <a:lnTo>
                    <a:pt x="29287" y="23142"/>
                  </a:lnTo>
                  <a:lnTo>
                    <a:pt x="36046" y="9666"/>
                  </a:lnTo>
                  <a:lnTo>
                    <a:pt x="36730" y="6427"/>
                  </a:lnTo>
                  <a:lnTo>
                    <a:pt x="38245" y="4268"/>
                  </a:lnTo>
                  <a:lnTo>
                    <a:pt x="40313" y="2829"/>
                  </a:lnTo>
                  <a:lnTo>
                    <a:pt x="47499" y="0"/>
                  </a:lnTo>
                  <a:lnTo>
                    <a:pt x="47588" y="5021"/>
                  </a:lnTo>
                  <a:lnTo>
                    <a:pt x="48658" y="6506"/>
                  </a:lnTo>
                  <a:lnTo>
                    <a:pt x="52670" y="8155"/>
                  </a:lnTo>
                  <a:lnTo>
                    <a:pt x="54163" y="9654"/>
                  </a:lnTo>
                  <a:lnTo>
                    <a:pt x="55823" y="14140"/>
                  </a:lnTo>
                  <a:lnTo>
                    <a:pt x="57140" y="50761"/>
                  </a:lnTo>
                  <a:lnTo>
                    <a:pt x="54323" y="57105"/>
                  </a:lnTo>
                  <a:lnTo>
                    <a:pt x="50602" y="63452"/>
                  </a:lnTo>
                  <a:lnTo>
                    <a:pt x="48213" y="76151"/>
                  </a:lnTo>
                  <a:lnTo>
                    <a:pt x="47626" y="85661"/>
                  </a:lnTo>
                  <a:lnTo>
                    <a:pt x="55825" y="85674"/>
                  </a:lnTo>
                  <a:lnTo>
                    <a:pt x="56267" y="84616"/>
                  </a:lnTo>
                  <a:lnTo>
                    <a:pt x="56757" y="80618"/>
                  </a:lnTo>
                  <a:lnTo>
                    <a:pt x="59798" y="75314"/>
                  </a:lnTo>
                  <a:lnTo>
                    <a:pt x="63619" y="69428"/>
                  </a:lnTo>
                  <a:lnTo>
                    <a:pt x="74010" y="44171"/>
                  </a:lnTo>
                  <a:lnTo>
                    <a:pt x="98464" y="15940"/>
                  </a:lnTo>
                  <a:lnTo>
                    <a:pt x="104792" y="12348"/>
                  </a:lnTo>
                  <a:lnTo>
                    <a:pt x="111132" y="9694"/>
                  </a:lnTo>
                  <a:lnTo>
                    <a:pt x="121944" y="1442"/>
                  </a:lnTo>
                  <a:lnTo>
                    <a:pt x="128324" y="392"/>
                  </a:lnTo>
                  <a:lnTo>
                    <a:pt x="133938" y="2969"/>
                  </a:lnTo>
                  <a:lnTo>
                    <a:pt x="147409" y="14151"/>
                  </a:lnTo>
                  <a:lnTo>
                    <a:pt x="150182" y="19667"/>
                  </a:lnTo>
                  <a:lnTo>
                    <a:pt x="161320" y="66042"/>
                  </a:lnTo>
                  <a:lnTo>
                    <a:pt x="161917" y="110807"/>
                  </a:lnTo>
                  <a:lnTo>
                    <a:pt x="161925" y="123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347"/>
            <p:cNvSpPr/>
            <p:nvPr>
              <p:custDataLst>
                <p:tags r:id="rId186"/>
              </p:custDataLst>
            </p:nvPr>
          </p:nvSpPr>
          <p:spPr>
            <a:xfrm>
              <a:off x="8010525" y="619255"/>
              <a:ext cx="57151" cy="198523"/>
            </a:xfrm>
            <a:custGeom>
              <a:avLst/>
              <a:gdLst/>
              <a:ahLst/>
              <a:cxnLst/>
              <a:rect l="0" t="0" r="0" b="0"/>
              <a:pathLst>
                <a:path w="57151" h="198523">
                  <a:moveTo>
                    <a:pt x="57150" y="37970"/>
                  </a:moveTo>
                  <a:lnTo>
                    <a:pt x="57150" y="37970"/>
                  </a:lnTo>
                  <a:lnTo>
                    <a:pt x="57150" y="23781"/>
                  </a:lnTo>
                  <a:lnTo>
                    <a:pt x="54328" y="18258"/>
                  </a:lnTo>
                  <a:lnTo>
                    <a:pt x="48950" y="11146"/>
                  </a:lnTo>
                  <a:lnTo>
                    <a:pt x="31339" y="1348"/>
                  </a:lnTo>
                  <a:lnTo>
                    <a:pt x="20617" y="0"/>
                  </a:lnTo>
                  <a:lnTo>
                    <a:pt x="10987" y="8082"/>
                  </a:lnTo>
                  <a:lnTo>
                    <a:pt x="10175" y="11634"/>
                  </a:lnTo>
                  <a:lnTo>
                    <a:pt x="9958" y="14063"/>
                  </a:lnTo>
                  <a:lnTo>
                    <a:pt x="6895" y="19583"/>
                  </a:lnTo>
                  <a:lnTo>
                    <a:pt x="1362" y="26695"/>
                  </a:lnTo>
                  <a:lnTo>
                    <a:pt x="1967" y="28336"/>
                  </a:lnTo>
                  <a:lnTo>
                    <a:pt x="6814" y="35704"/>
                  </a:lnTo>
                  <a:lnTo>
                    <a:pt x="8989" y="47674"/>
                  </a:lnTo>
                  <a:lnTo>
                    <a:pt x="9419" y="55174"/>
                  </a:lnTo>
                  <a:lnTo>
                    <a:pt x="17107" y="70806"/>
                  </a:lnTo>
                  <a:lnTo>
                    <a:pt x="24707" y="81801"/>
                  </a:lnTo>
                  <a:lnTo>
                    <a:pt x="30633" y="94998"/>
                  </a:lnTo>
                  <a:lnTo>
                    <a:pt x="34782" y="101416"/>
                  </a:lnTo>
                  <a:lnTo>
                    <a:pt x="38175" y="110979"/>
                  </a:lnTo>
                  <a:lnTo>
                    <a:pt x="44355" y="121574"/>
                  </a:lnTo>
                  <a:lnTo>
                    <a:pt x="48396" y="148212"/>
                  </a:lnTo>
                  <a:lnTo>
                    <a:pt x="55107" y="161621"/>
                  </a:lnTo>
                  <a:lnTo>
                    <a:pt x="55788" y="164854"/>
                  </a:lnTo>
                  <a:lnTo>
                    <a:pt x="55183" y="168067"/>
                  </a:lnTo>
                  <a:lnTo>
                    <a:pt x="49432" y="180830"/>
                  </a:lnTo>
                  <a:lnTo>
                    <a:pt x="48830" y="184010"/>
                  </a:lnTo>
                  <a:lnTo>
                    <a:pt x="47370" y="186130"/>
                  </a:lnTo>
                  <a:lnTo>
                    <a:pt x="45338" y="187543"/>
                  </a:lnTo>
                  <a:lnTo>
                    <a:pt x="40259" y="189114"/>
                  </a:lnTo>
                  <a:lnTo>
                    <a:pt x="34473" y="189812"/>
                  </a:lnTo>
                  <a:lnTo>
                    <a:pt x="32507" y="191056"/>
                  </a:lnTo>
                  <a:lnTo>
                    <a:pt x="31197" y="192944"/>
                  </a:lnTo>
                  <a:lnTo>
                    <a:pt x="30323" y="195261"/>
                  </a:lnTo>
                  <a:lnTo>
                    <a:pt x="28681" y="196806"/>
                  </a:lnTo>
                  <a:lnTo>
                    <a:pt x="24036" y="198522"/>
                  </a:lnTo>
                  <a:lnTo>
                    <a:pt x="21316" y="197921"/>
                  </a:lnTo>
                  <a:lnTo>
                    <a:pt x="9346" y="192175"/>
                  </a:lnTo>
                  <a:lnTo>
                    <a:pt x="0" y="190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MARTInkShape-4348"/>
          <p:cNvSpPr/>
          <p:nvPr>
            <p:custDataLst>
              <p:tags r:id="rId2"/>
            </p:custDataLst>
          </p:nvPr>
        </p:nvSpPr>
        <p:spPr>
          <a:xfrm>
            <a:off x="8545411" y="628777"/>
            <a:ext cx="217590" cy="133224"/>
          </a:xfrm>
          <a:custGeom>
            <a:avLst/>
            <a:gdLst/>
            <a:ahLst/>
            <a:cxnLst/>
            <a:rect l="0" t="0" r="0" b="0"/>
            <a:pathLst>
              <a:path w="217590" h="133224">
                <a:moveTo>
                  <a:pt x="103289" y="37973"/>
                </a:moveTo>
                <a:lnTo>
                  <a:pt x="103289" y="37973"/>
                </a:lnTo>
                <a:lnTo>
                  <a:pt x="103289" y="20257"/>
                </a:lnTo>
                <a:lnTo>
                  <a:pt x="102231" y="19813"/>
                </a:lnTo>
                <a:lnTo>
                  <a:pt x="98233" y="19318"/>
                </a:lnTo>
                <a:lnTo>
                  <a:pt x="96744" y="18128"/>
                </a:lnTo>
                <a:lnTo>
                  <a:pt x="92968" y="9245"/>
                </a:lnTo>
                <a:lnTo>
                  <a:pt x="88824" y="4744"/>
                </a:lnTo>
                <a:lnTo>
                  <a:pt x="83455" y="2038"/>
                </a:lnTo>
                <a:lnTo>
                  <a:pt x="70169" y="0"/>
                </a:lnTo>
                <a:lnTo>
                  <a:pt x="44168" y="8085"/>
                </a:lnTo>
                <a:lnTo>
                  <a:pt x="41650" y="9581"/>
                </a:lnTo>
                <a:lnTo>
                  <a:pt x="39971" y="11637"/>
                </a:lnTo>
                <a:lnTo>
                  <a:pt x="37047" y="16743"/>
                </a:lnTo>
                <a:lnTo>
                  <a:pt x="14281" y="49388"/>
                </a:lnTo>
                <a:lnTo>
                  <a:pt x="10813" y="59274"/>
                </a:lnTo>
                <a:lnTo>
                  <a:pt x="8213" y="69665"/>
                </a:lnTo>
                <a:lnTo>
                  <a:pt x="1858" y="82524"/>
                </a:lnTo>
                <a:lnTo>
                  <a:pt x="0" y="93404"/>
                </a:lnTo>
                <a:lnTo>
                  <a:pt x="1997" y="102473"/>
                </a:lnTo>
                <a:lnTo>
                  <a:pt x="8302" y="113691"/>
                </a:lnTo>
                <a:lnTo>
                  <a:pt x="14349" y="121321"/>
                </a:lnTo>
                <a:lnTo>
                  <a:pt x="16135" y="127228"/>
                </a:lnTo>
                <a:lnTo>
                  <a:pt x="17670" y="129226"/>
                </a:lnTo>
                <a:lnTo>
                  <a:pt x="22197" y="131447"/>
                </a:lnTo>
                <a:lnTo>
                  <a:pt x="44973" y="133067"/>
                </a:lnTo>
                <a:lnTo>
                  <a:pt x="53735" y="130331"/>
                </a:lnTo>
                <a:lnTo>
                  <a:pt x="71286" y="116967"/>
                </a:lnTo>
                <a:lnTo>
                  <a:pt x="100108" y="89821"/>
                </a:lnTo>
                <a:lnTo>
                  <a:pt x="106462" y="87475"/>
                </a:lnTo>
                <a:lnTo>
                  <a:pt x="108579" y="85791"/>
                </a:lnTo>
                <a:lnTo>
                  <a:pt x="110931" y="81098"/>
                </a:lnTo>
                <a:lnTo>
                  <a:pt x="112256" y="72505"/>
                </a:lnTo>
                <a:lnTo>
                  <a:pt x="113500" y="70519"/>
                </a:lnTo>
                <a:lnTo>
                  <a:pt x="115388" y="69196"/>
                </a:lnTo>
                <a:lnTo>
                  <a:pt x="121933" y="66703"/>
                </a:lnTo>
                <a:lnTo>
                  <a:pt x="122328" y="80741"/>
                </a:lnTo>
                <a:lnTo>
                  <a:pt x="123390" y="82360"/>
                </a:lnTo>
                <a:lnTo>
                  <a:pt x="125157" y="83439"/>
                </a:lnTo>
                <a:lnTo>
                  <a:pt x="127392" y="84159"/>
                </a:lnTo>
                <a:lnTo>
                  <a:pt x="135596" y="90228"/>
                </a:lnTo>
                <a:lnTo>
                  <a:pt x="138815" y="95770"/>
                </a:lnTo>
                <a:lnTo>
                  <a:pt x="141302" y="101760"/>
                </a:lnTo>
                <a:lnTo>
                  <a:pt x="145937" y="107951"/>
                </a:lnTo>
                <a:lnTo>
                  <a:pt x="154346" y="111408"/>
                </a:lnTo>
                <a:lnTo>
                  <a:pt x="159552" y="112329"/>
                </a:lnTo>
                <a:lnTo>
                  <a:pt x="163023" y="114002"/>
                </a:lnTo>
                <a:lnTo>
                  <a:pt x="165336" y="116176"/>
                </a:lnTo>
                <a:lnTo>
                  <a:pt x="166879" y="118683"/>
                </a:lnTo>
                <a:lnTo>
                  <a:pt x="179163" y="127269"/>
                </a:lnTo>
                <a:lnTo>
                  <a:pt x="191153" y="131459"/>
                </a:lnTo>
                <a:lnTo>
                  <a:pt x="217589" y="1332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1002"/>
          <p:cNvGrpSpPr/>
          <p:nvPr/>
        </p:nvGrpSpPr>
        <p:grpSpPr>
          <a:xfrm>
            <a:off x="9163050" y="428751"/>
            <a:ext cx="1114426" cy="542634"/>
            <a:chOff x="9163050" y="428751"/>
            <a:chExt cx="1114426" cy="542634"/>
          </a:xfrm>
        </p:grpSpPr>
        <p:sp>
          <p:nvSpPr>
            <p:cNvPr id="44" name="SMARTInkShape-4349"/>
            <p:cNvSpPr/>
            <p:nvPr>
              <p:custDataLst>
                <p:tags r:id="rId167"/>
              </p:custDataLst>
            </p:nvPr>
          </p:nvSpPr>
          <p:spPr>
            <a:xfrm>
              <a:off x="10010778" y="590550"/>
              <a:ext cx="66673" cy="133220"/>
            </a:xfrm>
            <a:custGeom>
              <a:avLst/>
              <a:gdLst/>
              <a:ahLst/>
              <a:cxnLst/>
              <a:rect l="0" t="0" r="0" b="0"/>
              <a:pathLst>
                <a:path w="66673" h="133220">
                  <a:moveTo>
                    <a:pt x="66672" y="0"/>
                  </a:moveTo>
                  <a:lnTo>
                    <a:pt x="66672" y="0"/>
                  </a:lnTo>
                  <a:lnTo>
                    <a:pt x="53415" y="0"/>
                  </a:lnTo>
                  <a:lnTo>
                    <a:pt x="47376" y="2822"/>
                  </a:lnTo>
                  <a:lnTo>
                    <a:pt x="11368" y="36257"/>
                  </a:lnTo>
                  <a:lnTo>
                    <a:pt x="1483" y="54340"/>
                  </a:lnTo>
                  <a:lnTo>
                    <a:pt x="4" y="101541"/>
                  </a:lnTo>
                  <a:lnTo>
                    <a:pt x="0" y="107924"/>
                  </a:lnTo>
                  <a:lnTo>
                    <a:pt x="2821" y="114288"/>
                  </a:lnTo>
                  <a:lnTo>
                    <a:pt x="14188" y="128323"/>
                  </a:lnTo>
                  <a:lnTo>
                    <a:pt x="19710" y="131116"/>
                  </a:lnTo>
                  <a:lnTo>
                    <a:pt x="36254" y="133219"/>
                  </a:lnTo>
                  <a:lnTo>
                    <a:pt x="48215" y="122972"/>
                  </a:lnTo>
                  <a:lnTo>
                    <a:pt x="53177" y="117096"/>
                  </a:lnTo>
                  <a:lnTo>
                    <a:pt x="59185" y="104700"/>
                  </a:lnTo>
                  <a:lnTo>
                    <a:pt x="63344" y="98392"/>
                  </a:lnTo>
                  <a:lnTo>
                    <a:pt x="65686" y="87832"/>
                  </a:lnTo>
                  <a:lnTo>
                    <a:pt x="66665" y="41352"/>
                  </a:lnTo>
                  <a:lnTo>
                    <a:pt x="6667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50"/>
            <p:cNvSpPr/>
            <p:nvPr>
              <p:custDataLst>
                <p:tags r:id="rId168"/>
              </p:custDataLst>
            </p:nvPr>
          </p:nvSpPr>
          <p:spPr>
            <a:xfrm>
              <a:off x="10115550" y="591108"/>
              <a:ext cx="84389" cy="132793"/>
            </a:xfrm>
            <a:custGeom>
              <a:avLst/>
              <a:gdLst/>
              <a:ahLst/>
              <a:cxnLst/>
              <a:rect l="0" t="0" r="0" b="0"/>
              <a:pathLst>
                <a:path w="84389" h="132793">
                  <a:moveTo>
                    <a:pt x="0" y="8967"/>
                  </a:moveTo>
                  <a:lnTo>
                    <a:pt x="0" y="8967"/>
                  </a:lnTo>
                  <a:lnTo>
                    <a:pt x="0" y="53497"/>
                  </a:lnTo>
                  <a:lnTo>
                    <a:pt x="0" y="99723"/>
                  </a:lnTo>
                  <a:lnTo>
                    <a:pt x="0" y="104216"/>
                  </a:lnTo>
                  <a:lnTo>
                    <a:pt x="0" y="99160"/>
                  </a:lnTo>
                  <a:lnTo>
                    <a:pt x="2824" y="93856"/>
                  </a:lnTo>
                  <a:lnTo>
                    <a:pt x="22389" y="67362"/>
                  </a:lnTo>
                  <a:lnTo>
                    <a:pt x="33089" y="44280"/>
                  </a:lnTo>
                  <a:lnTo>
                    <a:pt x="52995" y="21690"/>
                  </a:lnTo>
                  <a:lnTo>
                    <a:pt x="59152" y="8972"/>
                  </a:lnTo>
                  <a:lnTo>
                    <a:pt x="61661" y="5795"/>
                  </a:lnTo>
                  <a:lnTo>
                    <a:pt x="67268" y="2266"/>
                  </a:lnTo>
                  <a:lnTo>
                    <a:pt x="74435" y="0"/>
                  </a:lnTo>
                  <a:lnTo>
                    <a:pt x="75025" y="872"/>
                  </a:lnTo>
                  <a:lnTo>
                    <a:pt x="76045" y="12748"/>
                  </a:lnTo>
                  <a:lnTo>
                    <a:pt x="77156" y="14663"/>
                  </a:lnTo>
                  <a:lnTo>
                    <a:pt x="78953" y="15939"/>
                  </a:lnTo>
                  <a:lnTo>
                    <a:pt x="81211" y="16790"/>
                  </a:lnTo>
                  <a:lnTo>
                    <a:pt x="82715" y="18416"/>
                  </a:lnTo>
                  <a:lnTo>
                    <a:pt x="84388" y="23044"/>
                  </a:lnTo>
                  <a:lnTo>
                    <a:pt x="83775" y="25760"/>
                  </a:lnTo>
                  <a:lnTo>
                    <a:pt x="78011" y="37723"/>
                  </a:lnTo>
                  <a:lnTo>
                    <a:pt x="71175" y="83484"/>
                  </a:lnTo>
                  <a:lnTo>
                    <a:pt x="67565" y="101141"/>
                  </a:lnTo>
                  <a:lnTo>
                    <a:pt x="65881" y="116829"/>
                  </a:lnTo>
                  <a:lnTo>
                    <a:pt x="57150" y="13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51"/>
            <p:cNvSpPr/>
            <p:nvPr>
              <p:custDataLst>
                <p:tags r:id="rId169"/>
              </p:custDataLst>
            </p:nvPr>
          </p:nvSpPr>
          <p:spPr>
            <a:xfrm>
              <a:off x="10229850" y="77152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33434" y="23680"/>
                  </a:lnTo>
                  <a:lnTo>
                    <a:pt x="12598" y="3634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52"/>
            <p:cNvSpPr/>
            <p:nvPr>
              <p:custDataLst>
                <p:tags r:id="rId170"/>
              </p:custDataLst>
            </p:nvPr>
          </p:nvSpPr>
          <p:spPr>
            <a:xfrm>
              <a:off x="9163050" y="592475"/>
              <a:ext cx="85688" cy="378910"/>
            </a:xfrm>
            <a:custGeom>
              <a:avLst/>
              <a:gdLst/>
              <a:ahLst/>
              <a:cxnLst/>
              <a:rect l="0" t="0" r="0" b="0"/>
              <a:pathLst>
                <a:path w="85688" h="378910">
                  <a:moveTo>
                    <a:pt x="19050" y="121900"/>
                  </a:moveTo>
                  <a:lnTo>
                    <a:pt x="19050" y="121900"/>
                  </a:lnTo>
                  <a:lnTo>
                    <a:pt x="19050" y="136089"/>
                  </a:lnTo>
                  <a:lnTo>
                    <a:pt x="16228" y="141612"/>
                  </a:lnTo>
                  <a:lnTo>
                    <a:pt x="13993" y="144566"/>
                  </a:lnTo>
                  <a:lnTo>
                    <a:pt x="11510" y="153493"/>
                  </a:lnTo>
                  <a:lnTo>
                    <a:pt x="9640" y="186901"/>
                  </a:lnTo>
                  <a:lnTo>
                    <a:pt x="18173" y="233093"/>
                  </a:lnTo>
                  <a:lnTo>
                    <a:pt x="18972" y="276784"/>
                  </a:lnTo>
                  <a:lnTo>
                    <a:pt x="19045" y="321885"/>
                  </a:lnTo>
                  <a:lnTo>
                    <a:pt x="19050" y="369476"/>
                  </a:lnTo>
                  <a:lnTo>
                    <a:pt x="19050" y="377179"/>
                  </a:lnTo>
                  <a:lnTo>
                    <a:pt x="17992" y="377811"/>
                  </a:lnTo>
                  <a:lnTo>
                    <a:pt x="10849" y="378909"/>
                  </a:lnTo>
                  <a:lnTo>
                    <a:pt x="4859" y="373969"/>
                  </a:lnTo>
                  <a:lnTo>
                    <a:pt x="2160" y="368692"/>
                  </a:lnTo>
                  <a:lnTo>
                    <a:pt x="285" y="345958"/>
                  </a:lnTo>
                  <a:lnTo>
                    <a:pt x="26" y="302559"/>
                  </a:lnTo>
                  <a:lnTo>
                    <a:pt x="3" y="263270"/>
                  </a:lnTo>
                  <a:lnTo>
                    <a:pt x="0" y="218773"/>
                  </a:lnTo>
                  <a:lnTo>
                    <a:pt x="0" y="172041"/>
                  </a:lnTo>
                  <a:lnTo>
                    <a:pt x="0" y="131922"/>
                  </a:lnTo>
                  <a:lnTo>
                    <a:pt x="6546" y="93423"/>
                  </a:lnTo>
                  <a:lnTo>
                    <a:pt x="9701" y="66896"/>
                  </a:lnTo>
                  <a:lnTo>
                    <a:pt x="25312" y="21404"/>
                  </a:lnTo>
                  <a:lnTo>
                    <a:pt x="28667" y="11102"/>
                  </a:lnTo>
                  <a:lnTo>
                    <a:pt x="33202" y="4570"/>
                  </a:lnTo>
                  <a:lnTo>
                    <a:pt x="38746" y="962"/>
                  </a:lnTo>
                  <a:lnTo>
                    <a:pt x="41706" y="0"/>
                  </a:lnTo>
                  <a:lnTo>
                    <a:pt x="44738" y="416"/>
                  </a:lnTo>
                  <a:lnTo>
                    <a:pt x="57207" y="5867"/>
                  </a:lnTo>
                  <a:lnTo>
                    <a:pt x="60363" y="6445"/>
                  </a:lnTo>
                  <a:lnTo>
                    <a:pt x="69862" y="12314"/>
                  </a:lnTo>
                  <a:lnTo>
                    <a:pt x="73382" y="17809"/>
                  </a:lnTo>
                  <a:lnTo>
                    <a:pt x="85064" y="54654"/>
                  </a:lnTo>
                  <a:lnTo>
                    <a:pt x="85687" y="90674"/>
                  </a:lnTo>
                  <a:lnTo>
                    <a:pt x="82886" y="100261"/>
                  </a:lnTo>
                  <a:lnTo>
                    <a:pt x="79171" y="108049"/>
                  </a:lnTo>
                  <a:lnTo>
                    <a:pt x="77520" y="115039"/>
                  </a:lnTo>
                  <a:lnTo>
                    <a:pt x="71142" y="121673"/>
                  </a:lnTo>
                  <a:lnTo>
                    <a:pt x="38217" y="147647"/>
                  </a:lnTo>
                  <a:lnTo>
                    <a:pt x="25422" y="149916"/>
                  </a:lnTo>
                  <a:lnTo>
                    <a:pt x="5026" y="150461"/>
                  </a:lnTo>
                  <a:lnTo>
                    <a:pt x="3352" y="149407"/>
                  </a:lnTo>
                  <a:lnTo>
                    <a:pt x="2235" y="147646"/>
                  </a:lnTo>
                  <a:lnTo>
                    <a:pt x="0" y="140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53"/>
            <p:cNvSpPr/>
            <p:nvPr>
              <p:custDataLst>
                <p:tags r:id="rId171"/>
              </p:custDataLst>
            </p:nvPr>
          </p:nvSpPr>
          <p:spPr>
            <a:xfrm>
              <a:off x="9287278" y="628777"/>
              <a:ext cx="132948" cy="113733"/>
            </a:xfrm>
            <a:custGeom>
              <a:avLst/>
              <a:gdLst/>
              <a:ahLst/>
              <a:cxnLst/>
              <a:rect l="0" t="0" r="0" b="0"/>
              <a:pathLst>
                <a:path w="132948" h="113733">
                  <a:moveTo>
                    <a:pt x="94847" y="57023"/>
                  </a:moveTo>
                  <a:lnTo>
                    <a:pt x="94847" y="57023"/>
                  </a:lnTo>
                  <a:lnTo>
                    <a:pt x="94847" y="48822"/>
                  </a:lnTo>
                  <a:lnTo>
                    <a:pt x="93789" y="48381"/>
                  </a:lnTo>
                  <a:lnTo>
                    <a:pt x="89790" y="47890"/>
                  </a:lnTo>
                  <a:lnTo>
                    <a:pt x="88301" y="46701"/>
                  </a:lnTo>
                  <a:lnTo>
                    <a:pt x="86646" y="42558"/>
                  </a:lnTo>
                  <a:lnTo>
                    <a:pt x="85713" y="34275"/>
                  </a:lnTo>
                  <a:lnTo>
                    <a:pt x="84524" y="32333"/>
                  </a:lnTo>
                  <a:lnTo>
                    <a:pt x="82674" y="31038"/>
                  </a:lnTo>
                  <a:lnTo>
                    <a:pt x="80382" y="30174"/>
                  </a:lnTo>
                  <a:lnTo>
                    <a:pt x="78853" y="28541"/>
                  </a:lnTo>
                  <a:lnTo>
                    <a:pt x="77156" y="23903"/>
                  </a:lnTo>
                  <a:lnTo>
                    <a:pt x="75645" y="22243"/>
                  </a:lnTo>
                  <a:lnTo>
                    <a:pt x="71143" y="20399"/>
                  </a:lnTo>
                  <a:lnTo>
                    <a:pt x="69519" y="18848"/>
                  </a:lnTo>
                  <a:lnTo>
                    <a:pt x="67716" y="14304"/>
                  </a:lnTo>
                  <a:lnTo>
                    <a:pt x="66177" y="12669"/>
                  </a:lnTo>
                  <a:lnTo>
                    <a:pt x="47333" y="841"/>
                  </a:lnTo>
                  <a:lnTo>
                    <a:pt x="39175" y="0"/>
                  </a:lnTo>
                  <a:lnTo>
                    <a:pt x="14111" y="23472"/>
                  </a:lnTo>
                  <a:lnTo>
                    <a:pt x="11339" y="29059"/>
                  </a:lnTo>
                  <a:lnTo>
                    <a:pt x="6495" y="55091"/>
                  </a:lnTo>
                  <a:lnTo>
                    <a:pt x="2663" y="62514"/>
                  </a:lnTo>
                  <a:lnTo>
                    <a:pt x="202" y="75903"/>
                  </a:lnTo>
                  <a:lnTo>
                    <a:pt x="0" y="79135"/>
                  </a:lnTo>
                  <a:lnTo>
                    <a:pt x="2598" y="85548"/>
                  </a:lnTo>
                  <a:lnTo>
                    <a:pt x="6223" y="91926"/>
                  </a:lnTo>
                  <a:lnTo>
                    <a:pt x="7834" y="98288"/>
                  </a:lnTo>
                  <a:lnTo>
                    <a:pt x="9321" y="100408"/>
                  </a:lnTo>
                  <a:lnTo>
                    <a:pt x="11372" y="101821"/>
                  </a:lnTo>
                  <a:lnTo>
                    <a:pt x="16471" y="104450"/>
                  </a:lnTo>
                  <a:lnTo>
                    <a:pt x="25292" y="110822"/>
                  </a:lnTo>
                  <a:lnTo>
                    <a:pt x="34610" y="113180"/>
                  </a:lnTo>
                  <a:lnTo>
                    <a:pt x="40912" y="113732"/>
                  </a:lnTo>
                  <a:lnTo>
                    <a:pt x="43015" y="112821"/>
                  </a:lnTo>
                  <a:lnTo>
                    <a:pt x="44417" y="111155"/>
                  </a:lnTo>
                  <a:lnTo>
                    <a:pt x="45352" y="108986"/>
                  </a:lnTo>
                  <a:lnTo>
                    <a:pt x="47034" y="107540"/>
                  </a:lnTo>
                  <a:lnTo>
                    <a:pt x="57337" y="102397"/>
                  </a:lnTo>
                  <a:lnTo>
                    <a:pt x="63360" y="98356"/>
                  </a:lnTo>
                  <a:lnTo>
                    <a:pt x="72699" y="96081"/>
                  </a:lnTo>
                  <a:lnTo>
                    <a:pt x="79007" y="95549"/>
                  </a:lnTo>
                  <a:lnTo>
                    <a:pt x="85338" y="92490"/>
                  </a:lnTo>
                  <a:lnTo>
                    <a:pt x="92969" y="86959"/>
                  </a:lnTo>
                  <a:lnTo>
                    <a:pt x="94012" y="83381"/>
                  </a:lnTo>
                  <a:lnTo>
                    <a:pt x="94290" y="80945"/>
                  </a:lnTo>
                  <a:lnTo>
                    <a:pt x="95535" y="79321"/>
                  </a:lnTo>
                  <a:lnTo>
                    <a:pt x="103966" y="76200"/>
                  </a:lnTo>
                  <a:lnTo>
                    <a:pt x="113495" y="76076"/>
                  </a:lnTo>
                  <a:lnTo>
                    <a:pt x="122063" y="84274"/>
                  </a:lnTo>
                  <a:lnTo>
                    <a:pt x="132947" y="8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54"/>
            <p:cNvSpPr/>
            <p:nvPr>
              <p:custDataLst>
                <p:tags r:id="rId172"/>
              </p:custDataLst>
            </p:nvPr>
          </p:nvSpPr>
          <p:spPr>
            <a:xfrm>
              <a:off x="9439275" y="571500"/>
              <a:ext cx="95251" cy="161877"/>
            </a:xfrm>
            <a:custGeom>
              <a:avLst/>
              <a:gdLst/>
              <a:ahLst/>
              <a:cxnLst/>
              <a:rect l="0" t="0" r="0" b="0"/>
              <a:pathLst>
                <a:path w="95251" h="161877">
                  <a:moveTo>
                    <a:pt x="0" y="66675"/>
                  </a:moveTo>
                  <a:lnTo>
                    <a:pt x="0" y="66675"/>
                  </a:lnTo>
                  <a:lnTo>
                    <a:pt x="0" y="57542"/>
                  </a:lnTo>
                  <a:lnTo>
                    <a:pt x="9134" y="57160"/>
                  </a:lnTo>
                  <a:lnTo>
                    <a:pt x="9410" y="62210"/>
                  </a:lnTo>
                  <a:lnTo>
                    <a:pt x="10507" y="63698"/>
                  </a:lnTo>
                  <a:lnTo>
                    <a:pt x="14547" y="65352"/>
                  </a:lnTo>
                  <a:lnTo>
                    <a:pt x="16048" y="66851"/>
                  </a:lnTo>
                  <a:lnTo>
                    <a:pt x="17714" y="71339"/>
                  </a:lnTo>
                  <a:lnTo>
                    <a:pt x="19220" y="72960"/>
                  </a:lnTo>
                  <a:lnTo>
                    <a:pt x="23711" y="74760"/>
                  </a:lnTo>
                  <a:lnTo>
                    <a:pt x="25332" y="76298"/>
                  </a:lnTo>
                  <a:lnTo>
                    <a:pt x="44995" y="112371"/>
                  </a:lnTo>
                  <a:lnTo>
                    <a:pt x="47514" y="119793"/>
                  </a:lnTo>
                  <a:lnTo>
                    <a:pt x="53824" y="129921"/>
                  </a:lnTo>
                  <a:lnTo>
                    <a:pt x="56165" y="139625"/>
                  </a:lnTo>
                  <a:lnTo>
                    <a:pt x="57112" y="160040"/>
                  </a:lnTo>
                  <a:lnTo>
                    <a:pt x="56066" y="160669"/>
                  </a:lnTo>
                  <a:lnTo>
                    <a:pt x="48016" y="161876"/>
                  </a:lnTo>
                  <a:lnTo>
                    <a:pt x="39459" y="153720"/>
                  </a:lnTo>
                  <a:lnTo>
                    <a:pt x="38502" y="147735"/>
                  </a:lnTo>
                  <a:lnTo>
                    <a:pt x="38135" y="116787"/>
                  </a:lnTo>
                  <a:lnTo>
                    <a:pt x="40938" y="107291"/>
                  </a:lnTo>
                  <a:lnTo>
                    <a:pt x="44652" y="98485"/>
                  </a:lnTo>
                  <a:lnTo>
                    <a:pt x="57249" y="50915"/>
                  </a:lnTo>
                  <a:lnTo>
                    <a:pt x="67322" y="3079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55"/>
            <p:cNvSpPr/>
            <p:nvPr>
              <p:custDataLst>
                <p:tags r:id="rId173"/>
              </p:custDataLst>
            </p:nvPr>
          </p:nvSpPr>
          <p:spPr>
            <a:xfrm>
              <a:off x="9639304" y="428751"/>
              <a:ext cx="66662" cy="312696"/>
            </a:xfrm>
            <a:custGeom>
              <a:avLst/>
              <a:gdLst/>
              <a:ahLst/>
              <a:cxnLst/>
              <a:rect l="0" t="0" r="0" b="0"/>
              <a:pathLst>
                <a:path w="66662" h="312696">
                  <a:moveTo>
                    <a:pt x="57146" y="18924"/>
                  </a:moveTo>
                  <a:lnTo>
                    <a:pt x="57146" y="18924"/>
                  </a:lnTo>
                  <a:lnTo>
                    <a:pt x="57146" y="13867"/>
                  </a:lnTo>
                  <a:lnTo>
                    <a:pt x="58204" y="12378"/>
                  </a:lnTo>
                  <a:lnTo>
                    <a:pt x="59968" y="11385"/>
                  </a:lnTo>
                  <a:lnTo>
                    <a:pt x="62203" y="10723"/>
                  </a:lnTo>
                  <a:lnTo>
                    <a:pt x="63692" y="9223"/>
                  </a:lnTo>
                  <a:lnTo>
                    <a:pt x="66637" y="0"/>
                  </a:lnTo>
                  <a:lnTo>
                    <a:pt x="66661" y="4968"/>
                  </a:lnTo>
                  <a:lnTo>
                    <a:pt x="63844" y="10252"/>
                  </a:lnTo>
                  <a:lnTo>
                    <a:pt x="60123" y="16128"/>
                  </a:lnTo>
                  <a:lnTo>
                    <a:pt x="58027" y="26445"/>
                  </a:lnTo>
                  <a:lnTo>
                    <a:pt x="56348" y="41378"/>
                  </a:lnTo>
                  <a:lnTo>
                    <a:pt x="41980" y="77266"/>
                  </a:lnTo>
                  <a:lnTo>
                    <a:pt x="31891" y="123721"/>
                  </a:lnTo>
                  <a:lnTo>
                    <a:pt x="21257" y="171243"/>
                  </a:lnTo>
                  <a:lnTo>
                    <a:pt x="4145" y="218859"/>
                  </a:lnTo>
                  <a:lnTo>
                    <a:pt x="239" y="266383"/>
                  </a:lnTo>
                  <a:lnTo>
                    <a:pt x="0" y="302624"/>
                  </a:lnTo>
                  <a:lnTo>
                    <a:pt x="8197" y="312695"/>
                  </a:lnTo>
                  <a:lnTo>
                    <a:pt x="8640" y="312138"/>
                  </a:lnTo>
                  <a:lnTo>
                    <a:pt x="9130" y="308697"/>
                  </a:lnTo>
                  <a:lnTo>
                    <a:pt x="14461" y="300810"/>
                  </a:lnTo>
                  <a:lnTo>
                    <a:pt x="24687" y="288663"/>
                  </a:lnTo>
                  <a:lnTo>
                    <a:pt x="27421" y="279234"/>
                  </a:lnTo>
                  <a:lnTo>
                    <a:pt x="28571" y="266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56"/>
            <p:cNvSpPr/>
            <p:nvPr>
              <p:custDataLst>
                <p:tags r:id="rId174"/>
              </p:custDataLst>
            </p:nvPr>
          </p:nvSpPr>
          <p:spPr>
            <a:xfrm>
              <a:off x="9582154" y="590550"/>
              <a:ext cx="123822" cy="19051"/>
            </a:xfrm>
            <a:custGeom>
              <a:avLst/>
              <a:gdLst/>
              <a:ahLst/>
              <a:cxnLst/>
              <a:rect l="0" t="0" r="0" b="0"/>
              <a:pathLst>
                <a:path w="123822" h="19051">
                  <a:moveTo>
                    <a:pt x="19046" y="19050"/>
                  </a:moveTo>
                  <a:lnTo>
                    <a:pt x="19046" y="19050"/>
                  </a:lnTo>
                  <a:lnTo>
                    <a:pt x="0" y="19050"/>
                  </a:lnTo>
                  <a:lnTo>
                    <a:pt x="16399" y="10849"/>
                  </a:lnTo>
                  <a:lnTo>
                    <a:pt x="53775" y="8490"/>
                  </a:lnTo>
                  <a:lnTo>
                    <a:pt x="64495" y="2986"/>
                  </a:lnTo>
                  <a:lnTo>
                    <a:pt x="107879" y="78"/>
                  </a:lnTo>
                  <a:lnTo>
                    <a:pt x="123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357"/>
            <p:cNvSpPr/>
            <p:nvPr>
              <p:custDataLst>
                <p:tags r:id="rId175"/>
              </p:custDataLst>
            </p:nvPr>
          </p:nvSpPr>
          <p:spPr>
            <a:xfrm>
              <a:off x="9715500" y="609600"/>
              <a:ext cx="28576" cy="104776"/>
            </a:xfrm>
            <a:custGeom>
              <a:avLst/>
              <a:gdLst/>
              <a:ahLst/>
              <a:cxnLst/>
              <a:rect l="0" t="0" r="0" b="0"/>
              <a:pathLst>
                <a:path w="28576" h="104776">
                  <a:moveTo>
                    <a:pt x="28575" y="0"/>
                  </a:moveTo>
                  <a:lnTo>
                    <a:pt x="28575" y="0"/>
                  </a:lnTo>
                  <a:lnTo>
                    <a:pt x="28575" y="31881"/>
                  </a:lnTo>
                  <a:lnTo>
                    <a:pt x="25753" y="38158"/>
                  </a:lnTo>
                  <a:lnTo>
                    <a:pt x="22029" y="44476"/>
                  </a:lnTo>
                  <a:lnTo>
                    <a:pt x="18874" y="53983"/>
                  </a:lnTo>
                  <a:lnTo>
                    <a:pt x="12765" y="63502"/>
                  </a:lnTo>
                  <a:lnTo>
                    <a:pt x="10485" y="73026"/>
                  </a:lnTo>
                  <a:lnTo>
                    <a:pt x="9952" y="79375"/>
                  </a:lnTo>
                  <a:lnTo>
                    <a:pt x="6893" y="85725"/>
                  </a:lnTo>
                  <a:lnTo>
                    <a:pt x="3063" y="92075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358"/>
            <p:cNvSpPr/>
            <p:nvPr>
              <p:custDataLst>
                <p:tags r:id="rId176"/>
              </p:custDataLst>
            </p:nvPr>
          </p:nvSpPr>
          <p:spPr>
            <a:xfrm>
              <a:off x="9763125" y="51435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5861"/>
                  </a:lnTo>
                  <a:lnTo>
                    <a:pt x="2824" y="951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59"/>
            <p:cNvSpPr/>
            <p:nvPr>
              <p:custDataLst>
                <p:tags r:id="rId177"/>
              </p:custDataLst>
            </p:nvPr>
          </p:nvSpPr>
          <p:spPr>
            <a:xfrm>
              <a:off x="9829929" y="449012"/>
              <a:ext cx="95122" cy="293773"/>
            </a:xfrm>
            <a:custGeom>
              <a:avLst/>
              <a:gdLst/>
              <a:ahLst/>
              <a:cxnLst/>
              <a:rect l="0" t="0" r="0" b="0"/>
              <a:pathLst>
                <a:path w="95122" h="293773">
                  <a:moveTo>
                    <a:pt x="95121" y="27238"/>
                  </a:moveTo>
                  <a:lnTo>
                    <a:pt x="95121" y="27238"/>
                  </a:lnTo>
                  <a:lnTo>
                    <a:pt x="95121" y="0"/>
                  </a:lnTo>
                  <a:lnTo>
                    <a:pt x="95121" y="12038"/>
                  </a:lnTo>
                  <a:lnTo>
                    <a:pt x="92297" y="18013"/>
                  </a:lnTo>
                  <a:lnTo>
                    <a:pt x="88575" y="24196"/>
                  </a:lnTo>
                  <a:lnTo>
                    <a:pt x="85419" y="33627"/>
                  </a:lnTo>
                  <a:lnTo>
                    <a:pt x="79311" y="44183"/>
                  </a:lnTo>
                  <a:lnTo>
                    <a:pt x="65899" y="84636"/>
                  </a:lnTo>
                  <a:lnTo>
                    <a:pt x="47439" y="130049"/>
                  </a:lnTo>
                  <a:lnTo>
                    <a:pt x="32672" y="170050"/>
                  </a:lnTo>
                  <a:lnTo>
                    <a:pt x="21212" y="211104"/>
                  </a:lnTo>
                  <a:lnTo>
                    <a:pt x="12044" y="236732"/>
                  </a:lnTo>
                  <a:lnTo>
                    <a:pt x="9515" y="248405"/>
                  </a:lnTo>
                  <a:lnTo>
                    <a:pt x="2089" y="264522"/>
                  </a:lnTo>
                  <a:lnTo>
                    <a:pt x="0" y="287539"/>
                  </a:lnTo>
                  <a:lnTo>
                    <a:pt x="1015" y="289672"/>
                  </a:lnTo>
                  <a:lnTo>
                    <a:pt x="2751" y="291094"/>
                  </a:lnTo>
                  <a:lnTo>
                    <a:pt x="8084" y="293376"/>
                  </a:lnTo>
                  <a:lnTo>
                    <a:pt x="14065" y="293772"/>
                  </a:lnTo>
                  <a:lnTo>
                    <a:pt x="19585" y="291042"/>
                  </a:lnTo>
                  <a:lnTo>
                    <a:pt x="22539" y="288832"/>
                  </a:lnTo>
                  <a:lnTo>
                    <a:pt x="25821" y="283555"/>
                  </a:lnTo>
                  <a:lnTo>
                    <a:pt x="28337" y="277682"/>
                  </a:lnTo>
                  <a:lnTo>
                    <a:pt x="34647" y="268425"/>
                  </a:lnTo>
                  <a:lnTo>
                    <a:pt x="37971" y="25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360"/>
            <p:cNvSpPr/>
            <p:nvPr>
              <p:custDataLst>
                <p:tags r:id="rId178"/>
              </p:custDataLst>
            </p:nvPr>
          </p:nvSpPr>
          <p:spPr>
            <a:xfrm>
              <a:off x="9801237" y="600075"/>
              <a:ext cx="142864" cy="9526"/>
            </a:xfrm>
            <a:custGeom>
              <a:avLst/>
              <a:gdLst/>
              <a:ahLst/>
              <a:cxnLst/>
              <a:rect l="0" t="0" r="0" b="0"/>
              <a:pathLst>
                <a:path w="142864" h="9526">
                  <a:moveTo>
                    <a:pt x="28563" y="9525"/>
                  </a:moveTo>
                  <a:lnTo>
                    <a:pt x="28563" y="9525"/>
                  </a:lnTo>
                  <a:lnTo>
                    <a:pt x="11228" y="9525"/>
                  </a:lnTo>
                  <a:lnTo>
                    <a:pt x="0" y="10"/>
                  </a:lnTo>
                  <a:lnTo>
                    <a:pt x="45505" y="0"/>
                  </a:lnTo>
                  <a:lnTo>
                    <a:pt x="91979" y="0"/>
                  </a:lnTo>
                  <a:lnTo>
                    <a:pt x="1428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361"/>
            <p:cNvSpPr/>
            <p:nvPr>
              <p:custDataLst>
                <p:tags r:id="rId179"/>
              </p:custDataLst>
            </p:nvPr>
          </p:nvSpPr>
          <p:spPr>
            <a:xfrm>
              <a:off x="9944100" y="6000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2504" y="16868"/>
                  </a:lnTo>
                  <a:lnTo>
                    <a:pt x="10408" y="25694"/>
                  </a:lnTo>
                  <a:lnTo>
                    <a:pt x="9535" y="60328"/>
                  </a:lnTo>
                  <a:lnTo>
                    <a:pt x="8474" y="62444"/>
                  </a:lnTo>
                  <a:lnTo>
                    <a:pt x="6707" y="63854"/>
                  </a:lnTo>
                  <a:lnTo>
                    <a:pt x="4472" y="64794"/>
                  </a:lnTo>
                  <a:lnTo>
                    <a:pt x="2980" y="66480"/>
                  </a:lnTo>
                  <a:lnTo>
                    <a:pt x="1325" y="7117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62"/>
            <p:cNvSpPr/>
            <p:nvPr>
              <p:custDataLst>
                <p:tags r:id="rId180"/>
              </p:custDataLst>
            </p:nvPr>
          </p:nvSpPr>
          <p:spPr>
            <a:xfrm>
              <a:off x="9991725" y="5334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003"/>
          <p:cNvGrpSpPr/>
          <p:nvPr/>
        </p:nvGrpSpPr>
        <p:grpSpPr>
          <a:xfrm>
            <a:off x="10621864" y="466725"/>
            <a:ext cx="608112" cy="323735"/>
            <a:chOff x="10621864" y="466725"/>
            <a:chExt cx="608112" cy="323735"/>
          </a:xfrm>
        </p:grpSpPr>
        <p:sp>
          <p:nvSpPr>
            <p:cNvPr id="59" name="SMARTInkShape-4363"/>
            <p:cNvSpPr/>
            <p:nvPr>
              <p:custDataLst>
                <p:tags r:id="rId164"/>
              </p:custDataLst>
            </p:nvPr>
          </p:nvSpPr>
          <p:spPr>
            <a:xfrm>
              <a:off x="10621864" y="466725"/>
              <a:ext cx="474762" cy="295227"/>
            </a:xfrm>
            <a:custGeom>
              <a:avLst/>
              <a:gdLst/>
              <a:ahLst/>
              <a:cxnLst/>
              <a:rect l="0" t="0" r="0" b="0"/>
              <a:pathLst>
                <a:path w="474762" h="295227">
                  <a:moveTo>
                    <a:pt x="112811" y="0"/>
                  </a:moveTo>
                  <a:lnTo>
                    <a:pt x="112811" y="0"/>
                  </a:lnTo>
                  <a:lnTo>
                    <a:pt x="112811" y="22390"/>
                  </a:lnTo>
                  <a:lnTo>
                    <a:pt x="109987" y="28648"/>
                  </a:lnTo>
                  <a:lnTo>
                    <a:pt x="107754" y="31799"/>
                  </a:lnTo>
                  <a:lnTo>
                    <a:pt x="104609" y="46346"/>
                  </a:lnTo>
                  <a:lnTo>
                    <a:pt x="100638" y="83989"/>
                  </a:lnTo>
                  <a:lnTo>
                    <a:pt x="95799" y="107083"/>
                  </a:lnTo>
                  <a:lnTo>
                    <a:pt x="91543" y="131212"/>
                  </a:lnTo>
                  <a:lnTo>
                    <a:pt x="86401" y="154589"/>
                  </a:lnTo>
                  <a:lnTo>
                    <a:pt x="82056" y="178801"/>
                  </a:lnTo>
                  <a:lnTo>
                    <a:pt x="76161" y="205946"/>
                  </a:lnTo>
                  <a:lnTo>
                    <a:pt x="74795" y="249742"/>
                  </a:lnTo>
                  <a:lnTo>
                    <a:pt x="74712" y="288876"/>
                  </a:lnTo>
                  <a:lnTo>
                    <a:pt x="75769" y="291009"/>
                  </a:lnTo>
                  <a:lnTo>
                    <a:pt x="77535" y="292431"/>
                  </a:lnTo>
                  <a:lnTo>
                    <a:pt x="83845" y="295109"/>
                  </a:lnTo>
                  <a:lnTo>
                    <a:pt x="89176" y="295226"/>
                  </a:lnTo>
                  <a:lnTo>
                    <a:pt x="90704" y="294184"/>
                  </a:lnTo>
                  <a:lnTo>
                    <a:pt x="91723" y="292431"/>
                  </a:lnTo>
                  <a:lnTo>
                    <a:pt x="93157" y="284907"/>
                  </a:lnTo>
                  <a:lnTo>
                    <a:pt x="93751" y="248929"/>
                  </a:lnTo>
                  <a:lnTo>
                    <a:pt x="90934" y="240104"/>
                  </a:lnTo>
                  <a:lnTo>
                    <a:pt x="77513" y="222511"/>
                  </a:lnTo>
                  <a:lnTo>
                    <a:pt x="33434" y="177801"/>
                  </a:lnTo>
                  <a:lnTo>
                    <a:pt x="27086" y="174273"/>
                  </a:lnTo>
                  <a:lnTo>
                    <a:pt x="14386" y="172008"/>
                  </a:lnTo>
                  <a:lnTo>
                    <a:pt x="12269" y="170763"/>
                  </a:lnTo>
                  <a:lnTo>
                    <a:pt x="10860" y="168876"/>
                  </a:lnTo>
                  <a:lnTo>
                    <a:pt x="9917" y="166559"/>
                  </a:lnTo>
                  <a:lnTo>
                    <a:pt x="8232" y="165014"/>
                  </a:lnTo>
                  <a:lnTo>
                    <a:pt x="0" y="162332"/>
                  </a:lnTo>
                  <a:lnTo>
                    <a:pt x="4008" y="162046"/>
                  </a:lnTo>
                  <a:lnTo>
                    <a:pt x="5351" y="160947"/>
                  </a:lnTo>
                  <a:lnTo>
                    <a:pt x="7683" y="153735"/>
                  </a:lnTo>
                  <a:lnTo>
                    <a:pt x="10700" y="152993"/>
                  </a:lnTo>
                  <a:lnTo>
                    <a:pt x="12988" y="152795"/>
                  </a:lnTo>
                  <a:lnTo>
                    <a:pt x="18351" y="149754"/>
                  </a:lnTo>
                  <a:lnTo>
                    <a:pt x="24261" y="145932"/>
                  </a:lnTo>
                  <a:lnTo>
                    <a:pt x="33541" y="142722"/>
                  </a:lnTo>
                  <a:lnTo>
                    <a:pt x="76947" y="114242"/>
                  </a:lnTo>
                  <a:lnTo>
                    <a:pt x="99152" y="98417"/>
                  </a:lnTo>
                  <a:lnTo>
                    <a:pt x="143603" y="57738"/>
                  </a:lnTo>
                  <a:lnTo>
                    <a:pt x="179206" y="29836"/>
                  </a:lnTo>
                  <a:lnTo>
                    <a:pt x="183949" y="29135"/>
                  </a:lnTo>
                  <a:lnTo>
                    <a:pt x="185635" y="27890"/>
                  </a:lnTo>
                  <a:lnTo>
                    <a:pt x="186761" y="26002"/>
                  </a:lnTo>
                  <a:lnTo>
                    <a:pt x="188567" y="20423"/>
                  </a:lnTo>
                  <a:lnTo>
                    <a:pt x="191636" y="22483"/>
                  </a:lnTo>
                  <a:lnTo>
                    <a:pt x="197174" y="27372"/>
                  </a:lnTo>
                  <a:lnTo>
                    <a:pt x="196568" y="28831"/>
                  </a:lnTo>
                  <a:lnTo>
                    <a:pt x="191721" y="35942"/>
                  </a:lnTo>
                  <a:lnTo>
                    <a:pt x="189814" y="45810"/>
                  </a:lnTo>
                  <a:lnTo>
                    <a:pt x="188024" y="73227"/>
                  </a:lnTo>
                  <a:lnTo>
                    <a:pt x="177257" y="117320"/>
                  </a:lnTo>
                  <a:lnTo>
                    <a:pt x="167781" y="164176"/>
                  </a:lnTo>
                  <a:lnTo>
                    <a:pt x="153543" y="208911"/>
                  </a:lnTo>
                  <a:lnTo>
                    <a:pt x="150200" y="240158"/>
                  </a:lnTo>
                  <a:lnTo>
                    <a:pt x="142756" y="259781"/>
                  </a:lnTo>
                  <a:lnTo>
                    <a:pt x="141396" y="284256"/>
                  </a:lnTo>
                  <a:lnTo>
                    <a:pt x="141389" y="280251"/>
                  </a:lnTo>
                  <a:lnTo>
                    <a:pt x="144210" y="275192"/>
                  </a:lnTo>
                  <a:lnTo>
                    <a:pt x="147932" y="269416"/>
                  </a:lnTo>
                  <a:lnTo>
                    <a:pt x="149588" y="263321"/>
                  </a:lnTo>
                  <a:lnTo>
                    <a:pt x="151088" y="261272"/>
                  </a:lnTo>
                  <a:lnTo>
                    <a:pt x="153146" y="259907"/>
                  </a:lnTo>
                  <a:lnTo>
                    <a:pt x="158253" y="257331"/>
                  </a:lnTo>
                  <a:lnTo>
                    <a:pt x="173266" y="244077"/>
                  </a:lnTo>
                  <a:lnTo>
                    <a:pt x="176723" y="237948"/>
                  </a:lnTo>
                  <a:lnTo>
                    <a:pt x="179316" y="231696"/>
                  </a:lnTo>
                  <a:lnTo>
                    <a:pt x="192582" y="215890"/>
                  </a:lnTo>
                  <a:lnTo>
                    <a:pt x="198713" y="212368"/>
                  </a:lnTo>
                  <a:lnTo>
                    <a:pt x="201829" y="211428"/>
                  </a:lnTo>
                  <a:lnTo>
                    <a:pt x="203906" y="209744"/>
                  </a:lnTo>
                  <a:lnTo>
                    <a:pt x="207887" y="203375"/>
                  </a:lnTo>
                  <a:lnTo>
                    <a:pt x="212572" y="201514"/>
                  </a:lnTo>
                  <a:lnTo>
                    <a:pt x="214241" y="202076"/>
                  </a:lnTo>
                  <a:lnTo>
                    <a:pt x="215357" y="203509"/>
                  </a:lnTo>
                  <a:lnTo>
                    <a:pt x="217146" y="208357"/>
                  </a:lnTo>
                  <a:lnTo>
                    <a:pt x="220212" y="209020"/>
                  </a:lnTo>
                  <a:lnTo>
                    <a:pt x="222512" y="209196"/>
                  </a:lnTo>
                  <a:lnTo>
                    <a:pt x="224045" y="210373"/>
                  </a:lnTo>
                  <a:lnTo>
                    <a:pt x="226708" y="217720"/>
                  </a:lnTo>
                  <a:lnTo>
                    <a:pt x="227076" y="232214"/>
                  </a:lnTo>
                  <a:lnTo>
                    <a:pt x="228146" y="234184"/>
                  </a:lnTo>
                  <a:lnTo>
                    <a:pt x="229917" y="235498"/>
                  </a:lnTo>
                  <a:lnTo>
                    <a:pt x="232156" y="236374"/>
                  </a:lnTo>
                  <a:lnTo>
                    <a:pt x="233650" y="238016"/>
                  </a:lnTo>
                  <a:lnTo>
                    <a:pt x="236243" y="246172"/>
                  </a:lnTo>
                  <a:lnTo>
                    <a:pt x="236601" y="260778"/>
                  </a:lnTo>
                  <a:lnTo>
                    <a:pt x="237671" y="262752"/>
                  </a:lnTo>
                  <a:lnTo>
                    <a:pt x="239443" y="264068"/>
                  </a:lnTo>
                  <a:lnTo>
                    <a:pt x="244233" y="265530"/>
                  </a:lnTo>
                  <a:lnTo>
                    <a:pt x="260234" y="266654"/>
                  </a:lnTo>
                  <a:lnTo>
                    <a:pt x="261893" y="265611"/>
                  </a:lnTo>
                  <a:lnTo>
                    <a:pt x="263000" y="263858"/>
                  </a:lnTo>
                  <a:lnTo>
                    <a:pt x="263737" y="261630"/>
                  </a:lnTo>
                  <a:lnTo>
                    <a:pt x="265286" y="260145"/>
                  </a:lnTo>
                  <a:lnTo>
                    <a:pt x="269831" y="258495"/>
                  </a:lnTo>
                  <a:lnTo>
                    <a:pt x="271465" y="256997"/>
                  </a:lnTo>
                  <a:lnTo>
                    <a:pt x="279361" y="244033"/>
                  </a:lnTo>
                  <a:lnTo>
                    <a:pt x="284905" y="240751"/>
                  </a:lnTo>
                  <a:lnTo>
                    <a:pt x="287866" y="239876"/>
                  </a:lnTo>
                  <a:lnTo>
                    <a:pt x="289840" y="238234"/>
                  </a:lnTo>
                  <a:lnTo>
                    <a:pt x="292031" y="233587"/>
                  </a:lnTo>
                  <a:lnTo>
                    <a:pt x="294497" y="221981"/>
                  </a:lnTo>
                  <a:lnTo>
                    <a:pt x="300230" y="212645"/>
                  </a:lnTo>
                  <a:lnTo>
                    <a:pt x="302701" y="200009"/>
                  </a:lnTo>
                  <a:lnTo>
                    <a:pt x="303301" y="182464"/>
                  </a:lnTo>
                  <a:lnTo>
                    <a:pt x="302244" y="181968"/>
                  </a:lnTo>
                  <a:lnTo>
                    <a:pt x="295109" y="181106"/>
                  </a:lnTo>
                  <a:lnTo>
                    <a:pt x="294669" y="182120"/>
                  </a:lnTo>
                  <a:lnTo>
                    <a:pt x="294177" y="186070"/>
                  </a:lnTo>
                  <a:lnTo>
                    <a:pt x="292988" y="187547"/>
                  </a:lnTo>
                  <a:lnTo>
                    <a:pt x="288846" y="189187"/>
                  </a:lnTo>
                  <a:lnTo>
                    <a:pt x="287318" y="190683"/>
                  </a:lnTo>
                  <a:lnTo>
                    <a:pt x="285620" y="195168"/>
                  </a:lnTo>
                  <a:lnTo>
                    <a:pt x="284381" y="207800"/>
                  </a:lnTo>
                  <a:lnTo>
                    <a:pt x="277738" y="216809"/>
                  </a:lnTo>
                  <a:lnTo>
                    <a:pt x="275131" y="226838"/>
                  </a:lnTo>
                  <a:lnTo>
                    <a:pt x="274854" y="233134"/>
                  </a:lnTo>
                  <a:lnTo>
                    <a:pt x="275873" y="234798"/>
                  </a:lnTo>
                  <a:lnTo>
                    <a:pt x="277611" y="235907"/>
                  </a:lnTo>
                  <a:lnTo>
                    <a:pt x="279827" y="236646"/>
                  </a:lnTo>
                  <a:lnTo>
                    <a:pt x="281305" y="238198"/>
                  </a:lnTo>
                  <a:lnTo>
                    <a:pt x="283873" y="246196"/>
                  </a:lnTo>
                  <a:lnTo>
                    <a:pt x="286911" y="247004"/>
                  </a:lnTo>
                  <a:lnTo>
                    <a:pt x="306923" y="247639"/>
                  </a:lnTo>
                  <a:lnTo>
                    <a:pt x="313031" y="244823"/>
                  </a:lnTo>
                  <a:lnTo>
                    <a:pt x="319273" y="241102"/>
                  </a:lnTo>
                  <a:lnTo>
                    <a:pt x="328736" y="237949"/>
                  </a:lnTo>
                  <a:lnTo>
                    <a:pt x="338245" y="231840"/>
                  </a:lnTo>
                  <a:lnTo>
                    <a:pt x="347763" y="228502"/>
                  </a:lnTo>
                  <a:lnTo>
                    <a:pt x="388596" y="190940"/>
                  </a:lnTo>
                  <a:lnTo>
                    <a:pt x="397199" y="190539"/>
                  </a:lnTo>
                  <a:lnTo>
                    <a:pt x="390241" y="198704"/>
                  </a:lnTo>
                  <a:lnTo>
                    <a:pt x="389275" y="207368"/>
                  </a:lnTo>
                  <a:lnTo>
                    <a:pt x="389067" y="222381"/>
                  </a:lnTo>
                  <a:lnTo>
                    <a:pt x="386227" y="228658"/>
                  </a:lnTo>
                  <a:lnTo>
                    <a:pt x="382496" y="234976"/>
                  </a:lnTo>
                  <a:lnTo>
                    <a:pt x="380100" y="247655"/>
                  </a:lnTo>
                  <a:lnTo>
                    <a:pt x="379511" y="284377"/>
                  </a:lnTo>
                  <a:lnTo>
                    <a:pt x="379511" y="280287"/>
                  </a:lnTo>
                  <a:lnTo>
                    <a:pt x="380569" y="278933"/>
                  </a:lnTo>
                  <a:lnTo>
                    <a:pt x="384568" y="277428"/>
                  </a:lnTo>
                  <a:lnTo>
                    <a:pt x="386057" y="275969"/>
                  </a:lnTo>
                  <a:lnTo>
                    <a:pt x="391271" y="266022"/>
                  </a:lnTo>
                  <a:lnTo>
                    <a:pt x="395321" y="260049"/>
                  </a:lnTo>
                  <a:lnTo>
                    <a:pt x="398658" y="250736"/>
                  </a:lnTo>
                  <a:lnTo>
                    <a:pt x="413665" y="225221"/>
                  </a:lnTo>
                  <a:lnTo>
                    <a:pt x="417499" y="213605"/>
                  </a:lnTo>
                  <a:lnTo>
                    <a:pt x="444340" y="182867"/>
                  </a:lnTo>
                  <a:lnTo>
                    <a:pt x="454225" y="172940"/>
                  </a:lnTo>
                  <a:lnTo>
                    <a:pt x="463782" y="171581"/>
                  </a:lnTo>
                  <a:lnTo>
                    <a:pt x="473309" y="179662"/>
                  </a:lnTo>
                  <a:lnTo>
                    <a:pt x="474331" y="185643"/>
                  </a:lnTo>
                  <a:lnTo>
                    <a:pt x="474760" y="231427"/>
                  </a:lnTo>
                  <a:lnTo>
                    <a:pt x="474761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64"/>
            <p:cNvSpPr/>
            <p:nvPr>
              <p:custDataLst>
                <p:tags r:id="rId165"/>
              </p:custDataLst>
            </p:nvPr>
          </p:nvSpPr>
          <p:spPr>
            <a:xfrm>
              <a:off x="11182350" y="6381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1" y="7539"/>
                  </a:lnTo>
                  <a:lnTo>
                    <a:pt x="1323" y="9133"/>
                  </a:lnTo>
                  <a:lnTo>
                    <a:pt x="588" y="1217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65"/>
            <p:cNvSpPr/>
            <p:nvPr>
              <p:custDataLst>
                <p:tags r:id="rId166"/>
              </p:custDataLst>
            </p:nvPr>
          </p:nvSpPr>
          <p:spPr>
            <a:xfrm>
              <a:off x="11211352" y="781050"/>
              <a:ext cx="18624" cy="9410"/>
            </a:xfrm>
            <a:custGeom>
              <a:avLst/>
              <a:gdLst/>
              <a:ahLst/>
              <a:cxnLst/>
              <a:rect l="0" t="0" r="0" b="0"/>
              <a:pathLst>
                <a:path w="18624" h="9410">
                  <a:moveTo>
                    <a:pt x="18623" y="0"/>
                  </a:moveTo>
                  <a:lnTo>
                    <a:pt x="18623" y="0"/>
                  </a:lnTo>
                  <a:lnTo>
                    <a:pt x="13566" y="0"/>
                  </a:lnTo>
                  <a:lnTo>
                    <a:pt x="12077" y="1058"/>
                  </a:lnTo>
                  <a:lnTo>
                    <a:pt x="11085" y="2822"/>
                  </a:lnTo>
                  <a:lnTo>
                    <a:pt x="10421" y="5056"/>
                  </a:lnTo>
                  <a:lnTo>
                    <a:pt x="8921" y="6546"/>
                  </a:lnTo>
                  <a:lnTo>
                    <a:pt x="0" y="9409"/>
                  </a:lnTo>
                  <a:lnTo>
                    <a:pt x="9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1004"/>
          <p:cNvGrpSpPr/>
          <p:nvPr/>
        </p:nvGrpSpPr>
        <p:grpSpPr>
          <a:xfrm>
            <a:off x="3286125" y="1562154"/>
            <a:ext cx="285751" cy="405372"/>
            <a:chOff x="3286125" y="1562154"/>
            <a:chExt cx="285751" cy="405372"/>
          </a:xfrm>
        </p:grpSpPr>
        <p:sp>
          <p:nvSpPr>
            <p:cNvPr id="63" name="SMARTInkShape-4366"/>
            <p:cNvSpPr/>
            <p:nvPr>
              <p:custDataLst>
                <p:tags r:id="rId162"/>
              </p:custDataLst>
            </p:nvPr>
          </p:nvSpPr>
          <p:spPr>
            <a:xfrm>
              <a:off x="3286125" y="1562154"/>
              <a:ext cx="104580" cy="405372"/>
            </a:xfrm>
            <a:custGeom>
              <a:avLst/>
              <a:gdLst/>
              <a:ahLst/>
              <a:cxnLst/>
              <a:rect l="0" t="0" r="0" b="0"/>
              <a:pathLst>
                <a:path w="104580" h="405372">
                  <a:moveTo>
                    <a:pt x="0" y="180921"/>
                  </a:moveTo>
                  <a:lnTo>
                    <a:pt x="0" y="180921"/>
                  </a:lnTo>
                  <a:lnTo>
                    <a:pt x="0" y="168665"/>
                  </a:lnTo>
                  <a:lnTo>
                    <a:pt x="0" y="193739"/>
                  </a:lnTo>
                  <a:lnTo>
                    <a:pt x="2822" y="200023"/>
                  </a:lnTo>
                  <a:lnTo>
                    <a:pt x="5057" y="203181"/>
                  </a:lnTo>
                  <a:lnTo>
                    <a:pt x="8201" y="217738"/>
                  </a:lnTo>
                  <a:lnTo>
                    <a:pt x="9447" y="260407"/>
                  </a:lnTo>
                  <a:lnTo>
                    <a:pt x="10576" y="298406"/>
                  </a:lnTo>
                  <a:lnTo>
                    <a:pt x="18461" y="335308"/>
                  </a:lnTo>
                  <a:lnTo>
                    <a:pt x="20031" y="364274"/>
                  </a:lnTo>
                  <a:lnTo>
                    <a:pt x="27241" y="383598"/>
                  </a:lnTo>
                  <a:lnTo>
                    <a:pt x="28568" y="405371"/>
                  </a:lnTo>
                  <a:lnTo>
                    <a:pt x="28575" y="363165"/>
                  </a:lnTo>
                  <a:lnTo>
                    <a:pt x="27517" y="332748"/>
                  </a:lnTo>
                  <a:lnTo>
                    <a:pt x="20374" y="293682"/>
                  </a:lnTo>
                  <a:lnTo>
                    <a:pt x="18253" y="255758"/>
                  </a:lnTo>
                  <a:lnTo>
                    <a:pt x="11562" y="211422"/>
                  </a:lnTo>
                  <a:lnTo>
                    <a:pt x="9927" y="166720"/>
                  </a:lnTo>
                  <a:lnTo>
                    <a:pt x="9604" y="124729"/>
                  </a:lnTo>
                  <a:lnTo>
                    <a:pt x="9541" y="85860"/>
                  </a:lnTo>
                  <a:lnTo>
                    <a:pt x="10585" y="45675"/>
                  </a:lnTo>
                  <a:lnTo>
                    <a:pt x="17130" y="26783"/>
                  </a:lnTo>
                  <a:lnTo>
                    <a:pt x="26001" y="10382"/>
                  </a:lnTo>
                  <a:lnTo>
                    <a:pt x="26858" y="6903"/>
                  </a:lnTo>
                  <a:lnTo>
                    <a:pt x="28489" y="4584"/>
                  </a:lnTo>
                  <a:lnTo>
                    <a:pt x="30634" y="3038"/>
                  </a:lnTo>
                  <a:lnTo>
                    <a:pt x="35840" y="1320"/>
                  </a:lnTo>
                  <a:lnTo>
                    <a:pt x="60361" y="0"/>
                  </a:lnTo>
                  <a:lnTo>
                    <a:pt x="66691" y="2792"/>
                  </a:lnTo>
                  <a:lnTo>
                    <a:pt x="79378" y="13208"/>
                  </a:lnTo>
                  <a:lnTo>
                    <a:pt x="88901" y="27394"/>
                  </a:lnTo>
                  <a:lnTo>
                    <a:pt x="101424" y="61274"/>
                  </a:lnTo>
                  <a:lnTo>
                    <a:pt x="104579" y="104780"/>
                  </a:lnTo>
                  <a:lnTo>
                    <a:pt x="103629" y="116389"/>
                  </a:lnTo>
                  <a:lnTo>
                    <a:pt x="87905" y="155608"/>
                  </a:lnTo>
                  <a:lnTo>
                    <a:pt x="82108" y="163673"/>
                  </a:lnTo>
                  <a:lnTo>
                    <a:pt x="76004" y="167964"/>
                  </a:lnTo>
                  <a:lnTo>
                    <a:pt x="69763" y="170929"/>
                  </a:lnTo>
                  <a:lnTo>
                    <a:pt x="60299" y="177490"/>
                  </a:lnTo>
                  <a:lnTo>
                    <a:pt x="50793" y="179905"/>
                  </a:lnTo>
                  <a:lnTo>
                    <a:pt x="19050" y="180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67"/>
            <p:cNvSpPr/>
            <p:nvPr>
              <p:custDataLst>
                <p:tags r:id="rId163"/>
              </p:custDataLst>
            </p:nvPr>
          </p:nvSpPr>
          <p:spPr>
            <a:xfrm>
              <a:off x="3390900" y="1714500"/>
              <a:ext cx="180976" cy="199885"/>
            </a:xfrm>
            <a:custGeom>
              <a:avLst/>
              <a:gdLst/>
              <a:ahLst/>
              <a:cxnLst/>
              <a:rect l="0" t="0" r="0" b="0"/>
              <a:pathLst>
                <a:path w="180976" h="199885">
                  <a:moveTo>
                    <a:pt x="0" y="85725"/>
                  </a:moveTo>
                  <a:lnTo>
                    <a:pt x="0" y="85725"/>
                  </a:lnTo>
                  <a:lnTo>
                    <a:pt x="9132" y="76592"/>
                  </a:lnTo>
                  <a:lnTo>
                    <a:pt x="9515" y="67077"/>
                  </a:lnTo>
                  <a:lnTo>
                    <a:pt x="32191" y="66678"/>
                  </a:lnTo>
                  <a:lnTo>
                    <a:pt x="38296" y="69499"/>
                  </a:lnTo>
                  <a:lnTo>
                    <a:pt x="60353" y="83543"/>
                  </a:lnTo>
                  <a:lnTo>
                    <a:pt x="81699" y="119793"/>
                  </a:lnTo>
                  <a:lnTo>
                    <a:pt x="83936" y="126619"/>
                  </a:lnTo>
                  <a:lnTo>
                    <a:pt x="85704" y="174093"/>
                  </a:lnTo>
                  <a:lnTo>
                    <a:pt x="85723" y="194596"/>
                  </a:lnTo>
                  <a:lnTo>
                    <a:pt x="84666" y="196406"/>
                  </a:lnTo>
                  <a:lnTo>
                    <a:pt x="82902" y="197612"/>
                  </a:lnTo>
                  <a:lnTo>
                    <a:pt x="76593" y="199884"/>
                  </a:lnTo>
                  <a:lnTo>
                    <a:pt x="71260" y="194927"/>
                  </a:lnTo>
                  <a:lnTo>
                    <a:pt x="68712" y="189645"/>
                  </a:lnTo>
                  <a:lnTo>
                    <a:pt x="66754" y="155366"/>
                  </a:lnTo>
                  <a:lnTo>
                    <a:pt x="67757" y="138697"/>
                  </a:lnTo>
                  <a:lnTo>
                    <a:pt x="78435" y="95191"/>
                  </a:lnTo>
                  <a:lnTo>
                    <a:pt x="92369" y="64551"/>
                  </a:lnTo>
                  <a:lnTo>
                    <a:pt x="125687" y="26889"/>
                  </a:lnTo>
                  <a:lnTo>
                    <a:pt x="141193" y="1631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1005"/>
          <p:cNvGrpSpPr/>
          <p:nvPr/>
        </p:nvGrpSpPr>
        <p:grpSpPr>
          <a:xfrm>
            <a:off x="3829064" y="1419351"/>
            <a:ext cx="1190364" cy="666571"/>
            <a:chOff x="3829064" y="1419351"/>
            <a:chExt cx="1190364" cy="666571"/>
          </a:xfrm>
        </p:grpSpPr>
        <p:sp>
          <p:nvSpPr>
            <p:cNvPr id="66" name="SMARTInkShape-4368"/>
            <p:cNvSpPr/>
            <p:nvPr>
              <p:custDataLst>
                <p:tags r:id="rId153"/>
              </p:custDataLst>
            </p:nvPr>
          </p:nvSpPr>
          <p:spPr>
            <a:xfrm>
              <a:off x="4039924" y="1762125"/>
              <a:ext cx="179652" cy="47592"/>
            </a:xfrm>
            <a:custGeom>
              <a:avLst/>
              <a:gdLst/>
              <a:ahLst/>
              <a:cxnLst/>
              <a:rect l="0" t="0" r="0" b="0"/>
              <a:pathLst>
                <a:path w="179652" h="47592">
                  <a:moveTo>
                    <a:pt x="8201" y="38100"/>
                  </a:moveTo>
                  <a:lnTo>
                    <a:pt x="8201" y="38100"/>
                  </a:lnTo>
                  <a:lnTo>
                    <a:pt x="0" y="46301"/>
                  </a:lnTo>
                  <a:lnTo>
                    <a:pt x="617" y="46742"/>
                  </a:lnTo>
                  <a:lnTo>
                    <a:pt x="12900" y="47591"/>
                  </a:lnTo>
                  <a:lnTo>
                    <a:pt x="18403" y="44787"/>
                  </a:lnTo>
                  <a:lnTo>
                    <a:pt x="21352" y="42558"/>
                  </a:lnTo>
                  <a:lnTo>
                    <a:pt x="30274" y="40081"/>
                  </a:lnTo>
                  <a:lnTo>
                    <a:pt x="47197" y="35865"/>
                  </a:lnTo>
                  <a:lnTo>
                    <a:pt x="65616" y="30735"/>
                  </a:lnTo>
                  <a:lnTo>
                    <a:pt x="71878" y="30015"/>
                  </a:lnTo>
                  <a:lnTo>
                    <a:pt x="84480" y="23570"/>
                  </a:lnTo>
                  <a:lnTo>
                    <a:pt x="97136" y="15767"/>
                  </a:lnTo>
                  <a:lnTo>
                    <a:pt x="141750" y="3527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369"/>
            <p:cNvSpPr/>
            <p:nvPr>
              <p:custDataLst>
                <p:tags r:id="rId154"/>
              </p:custDataLst>
            </p:nvPr>
          </p:nvSpPr>
          <p:spPr>
            <a:xfrm>
              <a:off x="4324350" y="186690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1058" y="33954"/>
                  </a:lnTo>
                  <a:lnTo>
                    <a:pt x="2822" y="35336"/>
                  </a:lnTo>
                  <a:lnTo>
                    <a:pt x="5057" y="36257"/>
                  </a:lnTo>
                  <a:lnTo>
                    <a:pt x="6546" y="37930"/>
                  </a:lnTo>
                  <a:lnTo>
                    <a:pt x="8201" y="42610"/>
                  </a:lnTo>
                  <a:lnTo>
                    <a:pt x="9522" y="8890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70"/>
            <p:cNvSpPr/>
            <p:nvPr>
              <p:custDataLst>
                <p:tags r:id="rId155"/>
              </p:custDataLst>
            </p:nvPr>
          </p:nvSpPr>
          <p:spPr>
            <a:xfrm>
              <a:off x="4305300" y="1714500"/>
              <a:ext cx="37708" cy="38098"/>
            </a:xfrm>
            <a:custGeom>
              <a:avLst/>
              <a:gdLst/>
              <a:ahLst/>
              <a:cxnLst/>
              <a:rect l="0" t="0" r="0" b="0"/>
              <a:pathLst>
                <a:path w="37708" h="38098">
                  <a:moveTo>
                    <a:pt x="19050" y="28575"/>
                  </a:moveTo>
                  <a:lnTo>
                    <a:pt x="19050" y="28575"/>
                  </a:lnTo>
                  <a:lnTo>
                    <a:pt x="9535" y="28575"/>
                  </a:lnTo>
                  <a:lnTo>
                    <a:pt x="18658" y="37708"/>
                  </a:lnTo>
                  <a:lnTo>
                    <a:pt x="28456" y="38097"/>
                  </a:lnTo>
                  <a:lnTo>
                    <a:pt x="28540" y="33043"/>
                  </a:lnTo>
                  <a:lnTo>
                    <a:pt x="29610" y="31554"/>
                  </a:lnTo>
                  <a:lnTo>
                    <a:pt x="36773" y="28967"/>
                  </a:lnTo>
                  <a:lnTo>
                    <a:pt x="37511" y="25927"/>
                  </a:lnTo>
                  <a:lnTo>
                    <a:pt x="37707" y="23635"/>
                  </a:lnTo>
                  <a:lnTo>
                    <a:pt x="36780" y="22107"/>
                  </a:lnTo>
                  <a:lnTo>
                    <a:pt x="35103" y="21088"/>
                  </a:lnTo>
                  <a:lnTo>
                    <a:pt x="32927" y="20408"/>
                  </a:lnTo>
                  <a:lnTo>
                    <a:pt x="31476" y="18897"/>
                  </a:lnTo>
                  <a:lnTo>
                    <a:pt x="28689" y="9953"/>
                  </a:lnTo>
                  <a:lnTo>
                    <a:pt x="10966" y="95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371"/>
            <p:cNvSpPr/>
            <p:nvPr>
              <p:custDataLst>
                <p:tags r:id="rId156"/>
              </p:custDataLst>
            </p:nvPr>
          </p:nvSpPr>
          <p:spPr>
            <a:xfrm>
              <a:off x="4552950" y="1419351"/>
              <a:ext cx="28541" cy="666571"/>
            </a:xfrm>
            <a:custGeom>
              <a:avLst/>
              <a:gdLst/>
              <a:ahLst/>
              <a:cxnLst/>
              <a:rect l="0" t="0" r="0" b="0"/>
              <a:pathLst>
                <a:path w="28541" h="666571">
                  <a:moveTo>
                    <a:pt x="0" y="18924"/>
                  </a:moveTo>
                  <a:lnTo>
                    <a:pt x="0" y="18924"/>
                  </a:lnTo>
                  <a:lnTo>
                    <a:pt x="0" y="10723"/>
                  </a:lnTo>
                  <a:lnTo>
                    <a:pt x="5057" y="4735"/>
                  </a:lnTo>
                  <a:lnTo>
                    <a:pt x="10361" y="2034"/>
                  </a:lnTo>
                  <a:lnTo>
                    <a:pt x="18542" y="0"/>
                  </a:lnTo>
                  <a:lnTo>
                    <a:pt x="18900" y="4968"/>
                  </a:lnTo>
                  <a:lnTo>
                    <a:pt x="16161" y="10252"/>
                  </a:lnTo>
                  <a:lnTo>
                    <a:pt x="10835" y="17211"/>
                  </a:lnTo>
                  <a:lnTo>
                    <a:pt x="9559" y="63660"/>
                  </a:lnTo>
                  <a:lnTo>
                    <a:pt x="9530" y="105523"/>
                  </a:lnTo>
                  <a:lnTo>
                    <a:pt x="9525" y="142922"/>
                  </a:lnTo>
                  <a:lnTo>
                    <a:pt x="16071" y="187429"/>
                  </a:lnTo>
                  <a:lnTo>
                    <a:pt x="18461" y="230715"/>
                  </a:lnTo>
                  <a:lnTo>
                    <a:pt x="18875" y="267238"/>
                  </a:lnTo>
                  <a:lnTo>
                    <a:pt x="21820" y="304871"/>
                  </a:lnTo>
                  <a:lnTo>
                    <a:pt x="26574" y="345655"/>
                  </a:lnTo>
                  <a:lnTo>
                    <a:pt x="27982" y="385608"/>
                  </a:lnTo>
                  <a:lnTo>
                    <a:pt x="28458" y="432609"/>
                  </a:lnTo>
                  <a:lnTo>
                    <a:pt x="28540" y="470051"/>
                  </a:lnTo>
                  <a:lnTo>
                    <a:pt x="27510" y="513024"/>
                  </a:lnTo>
                  <a:lnTo>
                    <a:pt x="21035" y="552087"/>
                  </a:lnTo>
                  <a:lnTo>
                    <a:pt x="19312" y="593372"/>
                  </a:lnTo>
                  <a:lnTo>
                    <a:pt x="19073" y="639170"/>
                  </a:lnTo>
                  <a:lnTo>
                    <a:pt x="19050" y="666006"/>
                  </a:lnTo>
                  <a:lnTo>
                    <a:pt x="10849" y="666570"/>
                  </a:lnTo>
                  <a:lnTo>
                    <a:pt x="17238" y="656256"/>
                  </a:lnTo>
                  <a:lnTo>
                    <a:pt x="19050" y="628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72"/>
            <p:cNvSpPr/>
            <p:nvPr>
              <p:custDataLst>
                <p:tags r:id="rId157"/>
              </p:custDataLst>
            </p:nvPr>
          </p:nvSpPr>
          <p:spPr>
            <a:xfrm>
              <a:off x="4676775" y="1647825"/>
              <a:ext cx="38101" cy="219076"/>
            </a:xfrm>
            <a:custGeom>
              <a:avLst/>
              <a:gdLst/>
              <a:ahLst/>
              <a:cxnLst/>
              <a:rect l="0" t="0" r="0" b="0"/>
              <a:pathLst>
                <a:path w="38101" h="21907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23704" y="14189"/>
                  </a:lnTo>
                  <a:lnTo>
                    <a:pt x="26410" y="19712"/>
                  </a:lnTo>
                  <a:lnTo>
                    <a:pt x="28448" y="49515"/>
                  </a:lnTo>
                  <a:lnTo>
                    <a:pt x="29626" y="89196"/>
                  </a:lnTo>
                  <a:lnTo>
                    <a:pt x="37511" y="130545"/>
                  </a:lnTo>
                  <a:lnTo>
                    <a:pt x="38077" y="173829"/>
                  </a:lnTo>
                  <a:lnTo>
                    <a:pt x="3810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373"/>
            <p:cNvSpPr/>
            <p:nvPr>
              <p:custDataLst>
                <p:tags r:id="rId158"/>
              </p:custDataLst>
            </p:nvPr>
          </p:nvSpPr>
          <p:spPr>
            <a:xfrm>
              <a:off x="4678133" y="1628776"/>
              <a:ext cx="151004" cy="266686"/>
            </a:xfrm>
            <a:custGeom>
              <a:avLst/>
              <a:gdLst/>
              <a:ahLst/>
              <a:cxnLst/>
              <a:rect l="0" t="0" r="0" b="0"/>
              <a:pathLst>
                <a:path w="151004" h="266686">
                  <a:moveTo>
                    <a:pt x="17692" y="85724"/>
                  </a:moveTo>
                  <a:lnTo>
                    <a:pt x="17692" y="85724"/>
                  </a:lnTo>
                  <a:lnTo>
                    <a:pt x="12635" y="80668"/>
                  </a:lnTo>
                  <a:lnTo>
                    <a:pt x="10153" y="72541"/>
                  </a:lnTo>
                  <a:lnTo>
                    <a:pt x="8559" y="55133"/>
                  </a:lnTo>
                  <a:lnTo>
                    <a:pt x="7371" y="52630"/>
                  </a:lnTo>
                  <a:lnTo>
                    <a:pt x="5519" y="50961"/>
                  </a:lnTo>
                  <a:lnTo>
                    <a:pt x="3227" y="49849"/>
                  </a:lnTo>
                  <a:lnTo>
                    <a:pt x="1699" y="48049"/>
                  </a:lnTo>
                  <a:lnTo>
                    <a:pt x="0" y="43227"/>
                  </a:lnTo>
                  <a:lnTo>
                    <a:pt x="606" y="40459"/>
                  </a:lnTo>
                  <a:lnTo>
                    <a:pt x="6360" y="28413"/>
                  </a:lnTo>
                  <a:lnTo>
                    <a:pt x="6962" y="25292"/>
                  </a:lnTo>
                  <a:lnTo>
                    <a:pt x="17796" y="4226"/>
                  </a:lnTo>
                  <a:lnTo>
                    <a:pt x="19878" y="2817"/>
                  </a:lnTo>
                  <a:lnTo>
                    <a:pt x="27865" y="834"/>
                  </a:lnTo>
                  <a:lnTo>
                    <a:pt x="71672" y="0"/>
                  </a:lnTo>
                  <a:lnTo>
                    <a:pt x="76255" y="2822"/>
                  </a:lnTo>
                  <a:lnTo>
                    <a:pt x="101560" y="26742"/>
                  </a:lnTo>
                  <a:lnTo>
                    <a:pt x="103403" y="68836"/>
                  </a:lnTo>
                  <a:lnTo>
                    <a:pt x="100589" y="75749"/>
                  </a:lnTo>
                  <a:lnTo>
                    <a:pt x="98356" y="79074"/>
                  </a:lnTo>
                  <a:lnTo>
                    <a:pt x="93054" y="82768"/>
                  </a:lnTo>
                  <a:lnTo>
                    <a:pt x="90159" y="83753"/>
                  </a:lnTo>
                  <a:lnTo>
                    <a:pt x="88228" y="85469"/>
                  </a:lnTo>
                  <a:lnTo>
                    <a:pt x="86083" y="90197"/>
                  </a:lnTo>
                  <a:lnTo>
                    <a:pt x="83648" y="101855"/>
                  </a:lnTo>
                  <a:lnTo>
                    <a:pt x="76211" y="112451"/>
                  </a:lnTo>
                  <a:lnTo>
                    <a:pt x="72628" y="113478"/>
                  </a:lnTo>
                  <a:lnTo>
                    <a:pt x="70191" y="113752"/>
                  </a:lnTo>
                  <a:lnTo>
                    <a:pt x="68566" y="114992"/>
                  </a:lnTo>
                  <a:lnTo>
                    <a:pt x="65444" y="123417"/>
                  </a:lnTo>
                  <a:lnTo>
                    <a:pt x="78586" y="123788"/>
                  </a:lnTo>
                  <a:lnTo>
                    <a:pt x="80513" y="124858"/>
                  </a:lnTo>
                  <a:lnTo>
                    <a:pt x="81798" y="126630"/>
                  </a:lnTo>
                  <a:lnTo>
                    <a:pt x="82654" y="128870"/>
                  </a:lnTo>
                  <a:lnTo>
                    <a:pt x="84283" y="130363"/>
                  </a:lnTo>
                  <a:lnTo>
                    <a:pt x="94503" y="135581"/>
                  </a:lnTo>
                  <a:lnTo>
                    <a:pt x="100513" y="139633"/>
                  </a:lnTo>
                  <a:lnTo>
                    <a:pt x="109848" y="142972"/>
                  </a:lnTo>
                  <a:lnTo>
                    <a:pt x="135170" y="165227"/>
                  </a:lnTo>
                  <a:lnTo>
                    <a:pt x="138696" y="174328"/>
                  </a:lnTo>
                  <a:lnTo>
                    <a:pt x="141321" y="184370"/>
                  </a:lnTo>
                  <a:lnTo>
                    <a:pt x="148808" y="199441"/>
                  </a:lnTo>
                  <a:lnTo>
                    <a:pt x="151003" y="236820"/>
                  </a:lnTo>
                  <a:lnTo>
                    <a:pt x="149958" y="240430"/>
                  </a:lnTo>
                  <a:lnTo>
                    <a:pt x="148202" y="242836"/>
                  </a:lnTo>
                  <a:lnTo>
                    <a:pt x="145974" y="244441"/>
                  </a:lnTo>
                  <a:lnTo>
                    <a:pt x="144488" y="246568"/>
                  </a:lnTo>
                  <a:lnTo>
                    <a:pt x="141339" y="254620"/>
                  </a:lnTo>
                  <a:lnTo>
                    <a:pt x="136852" y="260625"/>
                  </a:lnTo>
                  <a:lnTo>
                    <a:pt x="131330" y="263999"/>
                  </a:lnTo>
                  <a:lnTo>
                    <a:pt x="114785" y="266541"/>
                  </a:lnTo>
                  <a:lnTo>
                    <a:pt x="96702" y="266685"/>
                  </a:lnTo>
                  <a:lnTo>
                    <a:pt x="89668" y="261639"/>
                  </a:lnTo>
                  <a:lnTo>
                    <a:pt x="86723" y="256336"/>
                  </a:lnTo>
                  <a:lnTo>
                    <a:pt x="84677" y="241189"/>
                  </a:lnTo>
                  <a:lnTo>
                    <a:pt x="84367" y="20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374"/>
            <p:cNvSpPr/>
            <p:nvPr>
              <p:custDataLst>
                <p:tags r:id="rId159"/>
              </p:custDataLst>
            </p:nvPr>
          </p:nvSpPr>
          <p:spPr>
            <a:xfrm>
              <a:off x="4895850" y="1514485"/>
              <a:ext cx="123578" cy="409566"/>
            </a:xfrm>
            <a:custGeom>
              <a:avLst/>
              <a:gdLst/>
              <a:ahLst/>
              <a:cxnLst/>
              <a:rect l="0" t="0" r="0" b="0"/>
              <a:pathLst>
                <a:path w="123578" h="409566">
                  <a:moveTo>
                    <a:pt x="28575" y="9515"/>
                  </a:moveTo>
                  <a:lnTo>
                    <a:pt x="28575" y="9515"/>
                  </a:lnTo>
                  <a:lnTo>
                    <a:pt x="28575" y="4459"/>
                  </a:lnTo>
                  <a:lnTo>
                    <a:pt x="29633" y="2969"/>
                  </a:lnTo>
                  <a:lnTo>
                    <a:pt x="31397" y="1976"/>
                  </a:lnTo>
                  <a:lnTo>
                    <a:pt x="37984" y="24"/>
                  </a:lnTo>
                  <a:lnTo>
                    <a:pt x="43122" y="0"/>
                  </a:lnTo>
                  <a:lnTo>
                    <a:pt x="48445" y="2817"/>
                  </a:lnTo>
                  <a:lnTo>
                    <a:pt x="60487" y="13248"/>
                  </a:lnTo>
                  <a:lnTo>
                    <a:pt x="85731" y="57409"/>
                  </a:lnTo>
                  <a:lnTo>
                    <a:pt x="101601" y="96530"/>
                  </a:lnTo>
                  <a:lnTo>
                    <a:pt x="117475" y="143035"/>
                  </a:lnTo>
                  <a:lnTo>
                    <a:pt x="122571" y="187545"/>
                  </a:lnTo>
                  <a:lnTo>
                    <a:pt x="123577" y="228008"/>
                  </a:lnTo>
                  <a:lnTo>
                    <a:pt x="118719" y="271632"/>
                  </a:lnTo>
                  <a:lnTo>
                    <a:pt x="105452" y="314468"/>
                  </a:lnTo>
                  <a:lnTo>
                    <a:pt x="77274" y="359775"/>
                  </a:lnTo>
                  <a:lnTo>
                    <a:pt x="57468" y="384229"/>
                  </a:lnTo>
                  <a:lnTo>
                    <a:pt x="31988" y="404504"/>
                  </a:lnTo>
                  <a:lnTo>
                    <a:pt x="0" y="40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75"/>
            <p:cNvSpPr/>
            <p:nvPr>
              <p:custDataLst>
                <p:tags r:id="rId160"/>
              </p:custDataLst>
            </p:nvPr>
          </p:nvSpPr>
          <p:spPr>
            <a:xfrm>
              <a:off x="3829064" y="1543085"/>
              <a:ext cx="123812" cy="447069"/>
            </a:xfrm>
            <a:custGeom>
              <a:avLst/>
              <a:gdLst/>
              <a:ahLst/>
              <a:cxnLst/>
              <a:rect l="0" t="0" r="0" b="0"/>
              <a:pathLst>
                <a:path w="123812" h="447069">
                  <a:moveTo>
                    <a:pt x="104761" y="28540"/>
                  </a:moveTo>
                  <a:lnTo>
                    <a:pt x="104761" y="28540"/>
                  </a:lnTo>
                  <a:lnTo>
                    <a:pt x="104761" y="9892"/>
                  </a:lnTo>
                  <a:lnTo>
                    <a:pt x="95270" y="0"/>
                  </a:lnTo>
                  <a:lnTo>
                    <a:pt x="69542" y="26718"/>
                  </a:lnTo>
                  <a:lnTo>
                    <a:pt x="41254" y="70815"/>
                  </a:lnTo>
                  <a:lnTo>
                    <a:pt x="32792" y="90220"/>
                  </a:lnTo>
                  <a:lnTo>
                    <a:pt x="21328" y="136692"/>
                  </a:lnTo>
                  <a:lnTo>
                    <a:pt x="6220" y="181385"/>
                  </a:lnTo>
                  <a:lnTo>
                    <a:pt x="806" y="228624"/>
                  </a:lnTo>
                  <a:lnTo>
                    <a:pt x="94" y="276198"/>
                  </a:lnTo>
                  <a:lnTo>
                    <a:pt x="0" y="318759"/>
                  </a:lnTo>
                  <a:lnTo>
                    <a:pt x="7527" y="359681"/>
                  </a:lnTo>
                  <a:lnTo>
                    <a:pt x="11745" y="380303"/>
                  </a:lnTo>
                  <a:lnTo>
                    <a:pt x="25680" y="411569"/>
                  </a:lnTo>
                  <a:lnTo>
                    <a:pt x="31867" y="420320"/>
                  </a:lnTo>
                  <a:lnTo>
                    <a:pt x="58998" y="441121"/>
                  </a:lnTo>
                  <a:lnTo>
                    <a:pt x="68900" y="444743"/>
                  </a:lnTo>
                  <a:lnTo>
                    <a:pt x="92503" y="447068"/>
                  </a:lnTo>
                  <a:lnTo>
                    <a:pt x="123811" y="4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376"/>
            <p:cNvSpPr/>
            <p:nvPr>
              <p:custDataLst>
                <p:tags r:id="rId161"/>
              </p:custDataLst>
            </p:nvPr>
          </p:nvSpPr>
          <p:spPr>
            <a:xfrm>
              <a:off x="4057650" y="1562269"/>
              <a:ext cx="133351" cy="361612"/>
            </a:xfrm>
            <a:custGeom>
              <a:avLst/>
              <a:gdLst/>
              <a:ahLst/>
              <a:cxnLst/>
              <a:rect l="0" t="0" r="0" b="0"/>
              <a:pathLst>
                <a:path w="133351" h="361612">
                  <a:moveTo>
                    <a:pt x="38100" y="123656"/>
                  </a:moveTo>
                  <a:lnTo>
                    <a:pt x="38100" y="123656"/>
                  </a:lnTo>
                  <a:lnTo>
                    <a:pt x="38100" y="131857"/>
                  </a:lnTo>
                  <a:lnTo>
                    <a:pt x="31554" y="140524"/>
                  </a:lnTo>
                  <a:lnTo>
                    <a:pt x="29899" y="146322"/>
                  </a:lnTo>
                  <a:lnTo>
                    <a:pt x="25927" y="172175"/>
                  </a:lnTo>
                  <a:lnTo>
                    <a:pt x="20408" y="191801"/>
                  </a:lnTo>
                  <a:lnTo>
                    <a:pt x="18071" y="232936"/>
                  </a:lnTo>
                  <a:lnTo>
                    <a:pt x="10118" y="277470"/>
                  </a:lnTo>
                  <a:lnTo>
                    <a:pt x="8545" y="307992"/>
                  </a:lnTo>
                  <a:lnTo>
                    <a:pt x="396" y="345356"/>
                  </a:lnTo>
                  <a:lnTo>
                    <a:pt x="3" y="361611"/>
                  </a:lnTo>
                  <a:lnTo>
                    <a:pt x="0" y="356674"/>
                  </a:lnTo>
                  <a:lnTo>
                    <a:pt x="1058" y="355202"/>
                  </a:lnTo>
                  <a:lnTo>
                    <a:pt x="5057" y="353565"/>
                  </a:lnTo>
                  <a:lnTo>
                    <a:pt x="6546" y="352070"/>
                  </a:lnTo>
                  <a:lnTo>
                    <a:pt x="8201" y="347587"/>
                  </a:lnTo>
                  <a:lnTo>
                    <a:pt x="16048" y="301058"/>
                  </a:lnTo>
                  <a:lnTo>
                    <a:pt x="18786" y="255717"/>
                  </a:lnTo>
                  <a:lnTo>
                    <a:pt x="19016" y="214268"/>
                  </a:lnTo>
                  <a:lnTo>
                    <a:pt x="26584" y="167848"/>
                  </a:lnTo>
                  <a:lnTo>
                    <a:pt x="30807" y="137808"/>
                  </a:lnTo>
                  <a:lnTo>
                    <a:pt x="38198" y="95494"/>
                  </a:lnTo>
                  <a:lnTo>
                    <a:pt x="53204" y="54121"/>
                  </a:lnTo>
                  <a:lnTo>
                    <a:pt x="57039" y="35908"/>
                  </a:lnTo>
                  <a:lnTo>
                    <a:pt x="64408" y="23338"/>
                  </a:lnTo>
                  <a:lnTo>
                    <a:pt x="85178" y="403"/>
                  </a:lnTo>
                  <a:lnTo>
                    <a:pt x="90620" y="0"/>
                  </a:lnTo>
                  <a:lnTo>
                    <a:pt x="92163" y="1002"/>
                  </a:lnTo>
                  <a:lnTo>
                    <a:pt x="93192" y="2728"/>
                  </a:lnTo>
                  <a:lnTo>
                    <a:pt x="94640" y="10214"/>
                  </a:lnTo>
                  <a:lnTo>
                    <a:pt x="94843" y="13103"/>
                  </a:lnTo>
                  <a:lnTo>
                    <a:pt x="97891" y="19135"/>
                  </a:lnTo>
                  <a:lnTo>
                    <a:pt x="100186" y="22225"/>
                  </a:lnTo>
                  <a:lnTo>
                    <a:pt x="102736" y="31303"/>
                  </a:lnTo>
                  <a:lnTo>
                    <a:pt x="105754" y="77223"/>
                  </a:lnTo>
                  <a:lnTo>
                    <a:pt x="114469" y="118190"/>
                  </a:lnTo>
                  <a:lnTo>
                    <a:pt x="122384" y="162291"/>
                  </a:lnTo>
                  <a:lnTo>
                    <a:pt x="123635" y="201912"/>
                  </a:lnTo>
                  <a:lnTo>
                    <a:pt x="124799" y="218762"/>
                  </a:lnTo>
                  <a:lnTo>
                    <a:pt x="132757" y="266337"/>
                  </a:lnTo>
                  <a:lnTo>
                    <a:pt x="133335" y="313315"/>
                  </a:lnTo>
                  <a:lnTo>
                    <a:pt x="133350" y="34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1006"/>
          <p:cNvGrpSpPr/>
          <p:nvPr/>
        </p:nvGrpSpPr>
        <p:grpSpPr>
          <a:xfrm>
            <a:off x="5400709" y="1695450"/>
            <a:ext cx="199992" cy="152292"/>
            <a:chOff x="5400709" y="1695450"/>
            <a:chExt cx="199992" cy="152292"/>
          </a:xfrm>
        </p:grpSpPr>
        <p:sp>
          <p:nvSpPr>
            <p:cNvPr id="76" name="SMARTInkShape-4377"/>
            <p:cNvSpPr/>
            <p:nvPr>
              <p:custDataLst>
                <p:tags r:id="rId151"/>
              </p:custDataLst>
            </p:nvPr>
          </p:nvSpPr>
          <p:spPr>
            <a:xfrm>
              <a:off x="5420152" y="1809750"/>
              <a:ext cx="180549" cy="37992"/>
            </a:xfrm>
            <a:custGeom>
              <a:avLst/>
              <a:gdLst/>
              <a:ahLst/>
              <a:cxnLst/>
              <a:rect l="0" t="0" r="0" b="0"/>
              <a:pathLst>
                <a:path w="180549" h="37992">
                  <a:moveTo>
                    <a:pt x="18623" y="0"/>
                  </a:moveTo>
                  <a:lnTo>
                    <a:pt x="18623" y="0"/>
                  </a:lnTo>
                  <a:lnTo>
                    <a:pt x="13567" y="5056"/>
                  </a:lnTo>
                  <a:lnTo>
                    <a:pt x="11084" y="10361"/>
                  </a:lnTo>
                  <a:lnTo>
                    <a:pt x="10422" y="13258"/>
                  </a:lnTo>
                  <a:lnTo>
                    <a:pt x="1733" y="28648"/>
                  </a:lnTo>
                  <a:lnTo>
                    <a:pt x="0" y="36233"/>
                  </a:lnTo>
                  <a:lnTo>
                    <a:pt x="916" y="36855"/>
                  </a:lnTo>
                  <a:lnTo>
                    <a:pt x="9298" y="37991"/>
                  </a:lnTo>
                  <a:lnTo>
                    <a:pt x="32874" y="37032"/>
                  </a:lnTo>
                  <a:lnTo>
                    <a:pt x="69559" y="29457"/>
                  </a:lnTo>
                  <a:lnTo>
                    <a:pt x="88513" y="27778"/>
                  </a:lnTo>
                  <a:lnTo>
                    <a:pt x="132064" y="18897"/>
                  </a:lnTo>
                  <a:lnTo>
                    <a:pt x="180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78"/>
            <p:cNvSpPr/>
            <p:nvPr>
              <p:custDataLst>
                <p:tags r:id="rId152"/>
              </p:custDataLst>
            </p:nvPr>
          </p:nvSpPr>
          <p:spPr>
            <a:xfrm>
              <a:off x="5400709" y="1695450"/>
              <a:ext cx="190467" cy="9526"/>
            </a:xfrm>
            <a:custGeom>
              <a:avLst/>
              <a:gdLst/>
              <a:ahLst/>
              <a:cxnLst/>
              <a:rect l="0" t="0" r="0" b="0"/>
              <a:pathLst>
                <a:path w="190467" h="9526">
                  <a:moveTo>
                    <a:pt x="9491" y="0"/>
                  </a:moveTo>
                  <a:lnTo>
                    <a:pt x="9491" y="0"/>
                  </a:lnTo>
                  <a:lnTo>
                    <a:pt x="1290" y="0"/>
                  </a:lnTo>
                  <a:lnTo>
                    <a:pt x="849" y="1058"/>
                  </a:lnTo>
                  <a:lnTo>
                    <a:pt x="0" y="9133"/>
                  </a:lnTo>
                  <a:lnTo>
                    <a:pt x="46488" y="9523"/>
                  </a:lnTo>
                  <a:lnTo>
                    <a:pt x="90156" y="9525"/>
                  </a:lnTo>
                  <a:lnTo>
                    <a:pt x="126301" y="8467"/>
                  </a:lnTo>
                  <a:lnTo>
                    <a:pt x="163838" y="589"/>
                  </a:lnTo>
                  <a:lnTo>
                    <a:pt x="174398" y="1320"/>
                  </a:lnTo>
                  <a:lnTo>
                    <a:pt x="1904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1007"/>
          <p:cNvGrpSpPr/>
          <p:nvPr/>
        </p:nvGrpSpPr>
        <p:grpSpPr>
          <a:xfrm>
            <a:off x="6238875" y="1525504"/>
            <a:ext cx="219076" cy="331702"/>
            <a:chOff x="6238875" y="1525504"/>
            <a:chExt cx="219076" cy="331702"/>
          </a:xfrm>
        </p:grpSpPr>
        <p:sp>
          <p:nvSpPr>
            <p:cNvPr id="79" name="SMARTInkShape-4379"/>
            <p:cNvSpPr/>
            <p:nvPr>
              <p:custDataLst>
                <p:tags r:id="rId149"/>
              </p:custDataLst>
            </p:nvPr>
          </p:nvSpPr>
          <p:spPr>
            <a:xfrm>
              <a:off x="6238875" y="1525504"/>
              <a:ext cx="104345" cy="331702"/>
            </a:xfrm>
            <a:custGeom>
              <a:avLst/>
              <a:gdLst/>
              <a:ahLst/>
              <a:cxnLst/>
              <a:rect l="0" t="0" r="0" b="0"/>
              <a:pathLst>
                <a:path w="104345" h="331702">
                  <a:moveTo>
                    <a:pt x="0" y="84221"/>
                  </a:moveTo>
                  <a:lnTo>
                    <a:pt x="0" y="84221"/>
                  </a:lnTo>
                  <a:lnTo>
                    <a:pt x="0" y="130567"/>
                  </a:lnTo>
                  <a:lnTo>
                    <a:pt x="1058" y="147900"/>
                  </a:lnTo>
                  <a:lnTo>
                    <a:pt x="8201" y="176738"/>
                  </a:lnTo>
                  <a:lnTo>
                    <a:pt x="10506" y="220772"/>
                  </a:lnTo>
                  <a:lnTo>
                    <a:pt x="18161" y="258848"/>
                  </a:lnTo>
                  <a:lnTo>
                    <a:pt x="19016" y="304590"/>
                  </a:lnTo>
                  <a:lnTo>
                    <a:pt x="19050" y="331701"/>
                  </a:lnTo>
                  <a:lnTo>
                    <a:pt x="19050" y="300071"/>
                  </a:lnTo>
                  <a:lnTo>
                    <a:pt x="10408" y="255100"/>
                  </a:lnTo>
                  <a:lnTo>
                    <a:pt x="9641" y="216033"/>
                  </a:lnTo>
                  <a:lnTo>
                    <a:pt x="9541" y="169743"/>
                  </a:lnTo>
                  <a:lnTo>
                    <a:pt x="12352" y="141311"/>
                  </a:lnTo>
                  <a:lnTo>
                    <a:pt x="19226" y="94797"/>
                  </a:lnTo>
                  <a:lnTo>
                    <a:pt x="28673" y="52842"/>
                  </a:lnTo>
                  <a:lnTo>
                    <a:pt x="35895" y="34589"/>
                  </a:lnTo>
                  <a:lnTo>
                    <a:pt x="44995" y="18404"/>
                  </a:lnTo>
                  <a:lnTo>
                    <a:pt x="45872" y="14943"/>
                  </a:lnTo>
                  <a:lnTo>
                    <a:pt x="47515" y="12636"/>
                  </a:lnTo>
                  <a:lnTo>
                    <a:pt x="49668" y="11097"/>
                  </a:lnTo>
                  <a:lnTo>
                    <a:pt x="54883" y="8330"/>
                  </a:lnTo>
                  <a:lnTo>
                    <a:pt x="63769" y="1880"/>
                  </a:lnTo>
                  <a:lnTo>
                    <a:pt x="69970" y="0"/>
                  </a:lnTo>
                  <a:lnTo>
                    <a:pt x="73104" y="557"/>
                  </a:lnTo>
                  <a:lnTo>
                    <a:pt x="83854" y="6829"/>
                  </a:lnTo>
                  <a:lnTo>
                    <a:pt x="90227" y="12724"/>
                  </a:lnTo>
                  <a:lnTo>
                    <a:pt x="93018" y="18225"/>
                  </a:lnTo>
                  <a:lnTo>
                    <a:pt x="93762" y="21174"/>
                  </a:lnTo>
                  <a:lnTo>
                    <a:pt x="102593" y="36656"/>
                  </a:lnTo>
                  <a:lnTo>
                    <a:pt x="104344" y="54364"/>
                  </a:lnTo>
                  <a:lnTo>
                    <a:pt x="101761" y="63190"/>
                  </a:lnTo>
                  <a:lnTo>
                    <a:pt x="98144" y="70641"/>
                  </a:lnTo>
                  <a:lnTo>
                    <a:pt x="90574" y="92337"/>
                  </a:lnTo>
                  <a:lnTo>
                    <a:pt x="76003" y="112192"/>
                  </a:lnTo>
                  <a:lnTo>
                    <a:pt x="63461" y="125377"/>
                  </a:lnTo>
                  <a:lnTo>
                    <a:pt x="57133" y="128971"/>
                  </a:lnTo>
                  <a:lnTo>
                    <a:pt x="50793" y="131626"/>
                  </a:lnTo>
                  <a:lnTo>
                    <a:pt x="41273" y="138013"/>
                  </a:lnTo>
                  <a:lnTo>
                    <a:pt x="30691" y="140376"/>
                  </a:lnTo>
                  <a:lnTo>
                    <a:pt x="0" y="141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80"/>
            <p:cNvSpPr/>
            <p:nvPr>
              <p:custDataLst>
                <p:tags r:id="rId150"/>
              </p:custDataLst>
            </p:nvPr>
          </p:nvSpPr>
          <p:spPr>
            <a:xfrm>
              <a:off x="6315075" y="1657350"/>
              <a:ext cx="142876" cy="189001"/>
            </a:xfrm>
            <a:custGeom>
              <a:avLst/>
              <a:gdLst/>
              <a:ahLst/>
              <a:cxnLst/>
              <a:rect l="0" t="0" r="0" b="0"/>
              <a:pathLst>
                <a:path w="142876" h="189001">
                  <a:moveTo>
                    <a:pt x="0" y="85725"/>
                  </a:moveTo>
                  <a:lnTo>
                    <a:pt x="0" y="85725"/>
                  </a:lnTo>
                  <a:lnTo>
                    <a:pt x="0" y="77524"/>
                  </a:lnTo>
                  <a:lnTo>
                    <a:pt x="1058" y="77083"/>
                  </a:lnTo>
                  <a:lnTo>
                    <a:pt x="5056" y="76592"/>
                  </a:lnTo>
                  <a:lnTo>
                    <a:pt x="10361" y="70730"/>
                  </a:lnTo>
                  <a:lnTo>
                    <a:pt x="17333" y="59832"/>
                  </a:lnTo>
                  <a:lnTo>
                    <a:pt x="18963" y="59997"/>
                  </a:lnTo>
                  <a:lnTo>
                    <a:pt x="27101" y="65587"/>
                  </a:lnTo>
                  <a:lnTo>
                    <a:pt x="50927" y="89037"/>
                  </a:lnTo>
                  <a:lnTo>
                    <a:pt x="54384" y="95311"/>
                  </a:lnTo>
                  <a:lnTo>
                    <a:pt x="66235" y="136134"/>
                  </a:lnTo>
                  <a:lnTo>
                    <a:pt x="66664" y="174223"/>
                  </a:lnTo>
                  <a:lnTo>
                    <a:pt x="65610" y="176473"/>
                  </a:lnTo>
                  <a:lnTo>
                    <a:pt x="63848" y="177974"/>
                  </a:lnTo>
                  <a:lnTo>
                    <a:pt x="61615" y="178974"/>
                  </a:lnTo>
                  <a:lnTo>
                    <a:pt x="60127" y="180699"/>
                  </a:lnTo>
                  <a:lnTo>
                    <a:pt x="58473" y="185439"/>
                  </a:lnTo>
                  <a:lnTo>
                    <a:pt x="56974" y="187126"/>
                  </a:lnTo>
                  <a:lnTo>
                    <a:pt x="52485" y="189000"/>
                  </a:lnTo>
                  <a:lnTo>
                    <a:pt x="50865" y="188442"/>
                  </a:lnTo>
                  <a:lnTo>
                    <a:pt x="49785" y="187011"/>
                  </a:lnTo>
                  <a:lnTo>
                    <a:pt x="49065" y="184999"/>
                  </a:lnTo>
                  <a:lnTo>
                    <a:pt x="47527" y="183658"/>
                  </a:lnTo>
                  <a:lnTo>
                    <a:pt x="42995" y="182167"/>
                  </a:lnTo>
                  <a:lnTo>
                    <a:pt x="41363" y="180711"/>
                  </a:lnTo>
                  <a:lnTo>
                    <a:pt x="39551" y="176272"/>
                  </a:lnTo>
                  <a:lnTo>
                    <a:pt x="38530" y="167822"/>
                  </a:lnTo>
                  <a:lnTo>
                    <a:pt x="41113" y="161724"/>
                  </a:lnTo>
                  <a:lnTo>
                    <a:pt x="43284" y="158616"/>
                  </a:lnTo>
                  <a:lnTo>
                    <a:pt x="54994" y="114047"/>
                  </a:lnTo>
                  <a:lnTo>
                    <a:pt x="59334" y="95175"/>
                  </a:lnTo>
                  <a:lnTo>
                    <a:pt x="65529" y="82517"/>
                  </a:lnTo>
                  <a:lnTo>
                    <a:pt x="80916" y="64548"/>
                  </a:lnTo>
                  <a:lnTo>
                    <a:pt x="102257" y="4563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008"/>
          <p:cNvGrpSpPr/>
          <p:nvPr/>
        </p:nvGrpSpPr>
        <p:grpSpPr>
          <a:xfrm>
            <a:off x="6748289" y="1371600"/>
            <a:ext cx="1205087" cy="704671"/>
            <a:chOff x="6748289" y="1371600"/>
            <a:chExt cx="1205087" cy="704671"/>
          </a:xfrm>
        </p:grpSpPr>
        <p:sp>
          <p:nvSpPr>
            <p:cNvPr id="82" name="SMARTInkShape-4381"/>
            <p:cNvSpPr/>
            <p:nvPr>
              <p:custDataLst>
                <p:tags r:id="rId140"/>
              </p:custDataLst>
            </p:nvPr>
          </p:nvSpPr>
          <p:spPr>
            <a:xfrm>
              <a:off x="6748289" y="1438275"/>
              <a:ext cx="90662" cy="438151"/>
            </a:xfrm>
            <a:custGeom>
              <a:avLst/>
              <a:gdLst/>
              <a:ahLst/>
              <a:cxnLst/>
              <a:rect l="0" t="0" r="0" b="0"/>
              <a:pathLst>
                <a:path w="90662" h="438151">
                  <a:moveTo>
                    <a:pt x="90661" y="0"/>
                  </a:moveTo>
                  <a:lnTo>
                    <a:pt x="90661" y="0"/>
                  </a:lnTo>
                  <a:lnTo>
                    <a:pt x="81252" y="0"/>
                  </a:lnTo>
                  <a:lnTo>
                    <a:pt x="66950" y="14189"/>
                  </a:lnTo>
                  <a:lnTo>
                    <a:pt x="64248" y="19712"/>
                  </a:lnTo>
                  <a:lnTo>
                    <a:pt x="63527" y="22666"/>
                  </a:lnTo>
                  <a:lnTo>
                    <a:pt x="55825" y="36070"/>
                  </a:lnTo>
                  <a:lnTo>
                    <a:pt x="47933" y="64069"/>
                  </a:lnTo>
                  <a:lnTo>
                    <a:pt x="27076" y="106945"/>
                  </a:lnTo>
                  <a:lnTo>
                    <a:pt x="16331" y="147629"/>
                  </a:lnTo>
                  <a:lnTo>
                    <a:pt x="11885" y="191126"/>
                  </a:lnTo>
                  <a:lnTo>
                    <a:pt x="5851" y="237149"/>
                  </a:lnTo>
                  <a:lnTo>
                    <a:pt x="0" y="277560"/>
                  </a:lnTo>
                  <a:lnTo>
                    <a:pt x="3554" y="321203"/>
                  </a:lnTo>
                  <a:lnTo>
                    <a:pt x="7349" y="342116"/>
                  </a:lnTo>
                  <a:lnTo>
                    <a:pt x="12354" y="361718"/>
                  </a:lnTo>
                  <a:lnTo>
                    <a:pt x="16659" y="380931"/>
                  </a:lnTo>
                  <a:lnTo>
                    <a:pt x="30625" y="411682"/>
                  </a:lnTo>
                  <a:lnTo>
                    <a:pt x="46249" y="431241"/>
                  </a:lnTo>
                  <a:lnTo>
                    <a:pt x="52578" y="435079"/>
                  </a:lnTo>
                  <a:lnTo>
                    <a:pt x="71611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382"/>
            <p:cNvSpPr/>
            <p:nvPr>
              <p:custDataLst>
                <p:tags r:id="rId141"/>
              </p:custDataLst>
            </p:nvPr>
          </p:nvSpPr>
          <p:spPr>
            <a:xfrm>
              <a:off x="6915150" y="1543192"/>
              <a:ext cx="123662" cy="294969"/>
            </a:xfrm>
            <a:custGeom>
              <a:avLst/>
              <a:gdLst/>
              <a:ahLst/>
              <a:cxnLst/>
              <a:rect l="0" t="0" r="0" b="0"/>
              <a:pathLst>
                <a:path w="123662" h="294969">
                  <a:moveTo>
                    <a:pt x="28575" y="95108"/>
                  </a:moveTo>
                  <a:lnTo>
                    <a:pt x="28575" y="95108"/>
                  </a:lnTo>
                  <a:lnTo>
                    <a:pt x="20375" y="103309"/>
                  </a:lnTo>
                  <a:lnTo>
                    <a:pt x="19443" y="109297"/>
                  </a:lnTo>
                  <a:lnTo>
                    <a:pt x="19060" y="136422"/>
                  </a:lnTo>
                  <a:lnTo>
                    <a:pt x="16232" y="142750"/>
                  </a:lnTo>
                  <a:lnTo>
                    <a:pt x="13997" y="145919"/>
                  </a:lnTo>
                  <a:lnTo>
                    <a:pt x="10850" y="160493"/>
                  </a:lnTo>
                  <a:lnTo>
                    <a:pt x="9548" y="206331"/>
                  </a:lnTo>
                  <a:lnTo>
                    <a:pt x="9526" y="252689"/>
                  </a:lnTo>
                  <a:lnTo>
                    <a:pt x="9525" y="294574"/>
                  </a:lnTo>
                  <a:lnTo>
                    <a:pt x="4469" y="294968"/>
                  </a:lnTo>
                  <a:lnTo>
                    <a:pt x="2980" y="293964"/>
                  </a:lnTo>
                  <a:lnTo>
                    <a:pt x="1987" y="292237"/>
                  </a:lnTo>
                  <a:lnTo>
                    <a:pt x="393" y="281861"/>
                  </a:lnTo>
                  <a:lnTo>
                    <a:pt x="116" y="272738"/>
                  </a:lnTo>
                  <a:lnTo>
                    <a:pt x="2873" y="266483"/>
                  </a:lnTo>
                  <a:lnTo>
                    <a:pt x="5090" y="263333"/>
                  </a:lnTo>
                  <a:lnTo>
                    <a:pt x="8211" y="248787"/>
                  </a:lnTo>
                  <a:lnTo>
                    <a:pt x="10506" y="205064"/>
                  </a:lnTo>
                  <a:lnTo>
                    <a:pt x="19219" y="158423"/>
                  </a:lnTo>
                  <a:lnTo>
                    <a:pt x="27134" y="113715"/>
                  </a:lnTo>
                  <a:lnTo>
                    <a:pt x="36650" y="70227"/>
                  </a:lnTo>
                  <a:lnTo>
                    <a:pt x="42728" y="50812"/>
                  </a:lnTo>
                  <a:lnTo>
                    <a:pt x="53203" y="31834"/>
                  </a:lnTo>
                  <a:lnTo>
                    <a:pt x="57039" y="16976"/>
                  </a:lnTo>
                  <a:lnTo>
                    <a:pt x="59193" y="14445"/>
                  </a:lnTo>
                  <a:lnTo>
                    <a:pt x="75678" y="338"/>
                  </a:lnTo>
                  <a:lnTo>
                    <a:pt x="81101" y="0"/>
                  </a:lnTo>
                  <a:lnTo>
                    <a:pt x="82642" y="1011"/>
                  </a:lnTo>
                  <a:lnTo>
                    <a:pt x="83670" y="2743"/>
                  </a:lnTo>
                  <a:lnTo>
                    <a:pt x="85454" y="9567"/>
                  </a:lnTo>
                  <a:lnTo>
                    <a:pt x="85724" y="50669"/>
                  </a:lnTo>
                  <a:lnTo>
                    <a:pt x="82903" y="57013"/>
                  </a:lnTo>
                  <a:lnTo>
                    <a:pt x="79180" y="63360"/>
                  </a:lnTo>
                  <a:lnTo>
                    <a:pt x="76024" y="72884"/>
                  </a:lnTo>
                  <a:lnTo>
                    <a:pt x="69916" y="82408"/>
                  </a:lnTo>
                  <a:lnTo>
                    <a:pt x="66577" y="91933"/>
                  </a:lnTo>
                  <a:lnTo>
                    <a:pt x="60413" y="101458"/>
                  </a:lnTo>
                  <a:lnTo>
                    <a:pt x="58600" y="107808"/>
                  </a:lnTo>
                  <a:lnTo>
                    <a:pt x="57059" y="109925"/>
                  </a:lnTo>
                  <a:lnTo>
                    <a:pt x="54972" y="111336"/>
                  </a:lnTo>
                  <a:lnTo>
                    <a:pt x="52522" y="112277"/>
                  </a:lnTo>
                  <a:lnTo>
                    <a:pt x="50890" y="113962"/>
                  </a:lnTo>
                  <a:lnTo>
                    <a:pt x="47636" y="123644"/>
                  </a:lnTo>
                  <a:lnTo>
                    <a:pt x="47628" y="128728"/>
                  </a:lnTo>
                  <a:lnTo>
                    <a:pt x="48685" y="130221"/>
                  </a:lnTo>
                  <a:lnTo>
                    <a:pt x="50449" y="131217"/>
                  </a:lnTo>
                  <a:lnTo>
                    <a:pt x="60883" y="132815"/>
                  </a:lnTo>
                  <a:lnTo>
                    <a:pt x="62814" y="134004"/>
                  </a:lnTo>
                  <a:lnTo>
                    <a:pt x="64101" y="135855"/>
                  </a:lnTo>
                  <a:lnTo>
                    <a:pt x="64960" y="138148"/>
                  </a:lnTo>
                  <a:lnTo>
                    <a:pt x="67648" y="139676"/>
                  </a:lnTo>
                  <a:lnTo>
                    <a:pt x="79428" y="142886"/>
                  </a:lnTo>
                  <a:lnTo>
                    <a:pt x="81528" y="144951"/>
                  </a:lnTo>
                  <a:lnTo>
                    <a:pt x="82926" y="147387"/>
                  </a:lnTo>
                  <a:lnTo>
                    <a:pt x="84917" y="149011"/>
                  </a:lnTo>
                  <a:lnTo>
                    <a:pt x="95717" y="154439"/>
                  </a:lnTo>
                  <a:lnTo>
                    <a:pt x="108042" y="165389"/>
                  </a:lnTo>
                  <a:lnTo>
                    <a:pt x="117503" y="179667"/>
                  </a:lnTo>
                  <a:lnTo>
                    <a:pt x="121951" y="192247"/>
                  </a:lnTo>
                  <a:lnTo>
                    <a:pt x="123661" y="212470"/>
                  </a:lnTo>
                  <a:lnTo>
                    <a:pt x="118719" y="227131"/>
                  </a:lnTo>
                  <a:lnTo>
                    <a:pt x="107343" y="246915"/>
                  </a:lnTo>
                  <a:lnTo>
                    <a:pt x="104858" y="253594"/>
                  </a:lnTo>
                  <a:lnTo>
                    <a:pt x="91668" y="269698"/>
                  </a:lnTo>
                  <a:lnTo>
                    <a:pt x="82721" y="273245"/>
                  </a:lnTo>
                  <a:lnTo>
                    <a:pt x="51054" y="277031"/>
                  </a:lnTo>
                  <a:lnTo>
                    <a:pt x="44563" y="281090"/>
                  </a:lnTo>
                  <a:lnTo>
                    <a:pt x="41350" y="281538"/>
                  </a:lnTo>
                  <a:lnTo>
                    <a:pt x="34958" y="279213"/>
                  </a:lnTo>
                  <a:lnTo>
                    <a:pt x="16744" y="269097"/>
                  </a:lnTo>
                  <a:lnTo>
                    <a:pt x="10605" y="261078"/>
                  </a:lnTo>
                  <a:lnTo>
                    <a:pt x="0" y="25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383"/>
            <p:cNvSpPr/>
            <p:nvPr>
              <p:custDataLst>
                <p:tags r:id="rId142"/>
              </p:custDataLst>
            </p:nvPr>
          </p:nvSpPr>
          <p:spPr>
            <a:xfrm>
              <a:off x="7191375" y="1371600"/>
              <a:ext cx="66676" cy="704671"/>
            </a:xfrm>
            <a:custGeom>
              <a:avLst/>
              <a:gdLst/>
              <a:ahLst/>
              <a:cxnLst/>
              <a:rect l="0" t="0" r="0" b="0"/>
              <a:pathLst>
                <a:path w="66676" h="704671">
                  <a:moveTo>
                    <a:pt x="66675" y="0"/>
                  </a:moveTo>
                  <a:lnTo>
                    <a:pt x="66675" y="0"/>
                  </a:lnTo>
                  <a:lnTo>
                    <a:pt x="66675" y="40082"/>
                  </a:lnTo>
                  <a:lnTo>
                    <a:pt x="56974" y="87281"/>
                  </a:lnTo>
                  <a:lnTo>
                    <a:pt x="49785" y="126955"/>
                  </a:lnTo>
                  <a:lnTo>
                    <a:pt x="48265" y="162852"/>
                  </a:lnTo>
                  <a:lnTo>
                    <a:pt x="47815" y="200300"/>
                  </a:lnTo>
                  <a:lnTo>
                    <a:pt x="44859" y="238206"/>
                  </a:lnTo>
                  <a:lnTo>
                    <a:pt x="40103" y="279072"/>
                  </a:lnTo>
                  <a:lnTo>
                    <a:pt x="35871" y="321871"/>
                  </a:lnTo>
                  <a:lnTo>
                    <a:pt x="30737" y="364186"/>
                  </a:lnTo>
                  <a:lnTo>
                    <a:pt x="26393" y="407415"/>
                  </a:lnTo>
                  <a:lnTo>
                    <a:pt x="18403" y="449857"/>
                  </a:lnTo>
                  <a:lnTo>
                    <a:pt x="12155" y="493124"/>
                  </a:lnTo>
                  <a:lnTo>
                    <a:pt x="10304" y="532755"/>
                  </a:lnTo>
                  <a:lnTo>
                    <a:pt x="9679" y="579016"/>
                  </a:lnTo>
                  <a:lnTo>
                    <a:pt x="2007" y="625563"/>
                  </a:lnTo>
                  <a:lnTo>
                    <a:pt x="117" y="672919"/>
                  </a:lnTo>
                  <a:lnTo>
                    <a:pt x="0" y="704670"/>
                  </a:lnTo>
                  <a:lnTo>
                    <a:pt x="0" y="695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384"/>
            <p:cNvSpPr/>
            <p:nvPr>
              <p:custDataLst>
                <p:tags r:id="rId143"/>
              </p:custDataLst>
            </p:nvPr>
          </p:nvSpPr>
          <p:spPr>
            <a:xfrm>
              <a:off x="7429893" y="1486070"/>
              <a:ext cx="152008" cy="342681"/>
            </a:xfrm>
            <a:custGeom>
              <a:avLst/>
              <a:gdLst/>
              <a:ahLst/>
              <a:cxnLst/>
              <a:rect l="0" t="0" r="0" b="0"/>
              <a:pathLst>
                <a:path w="152008" h="342681">
                  <a:moveTo>
                    <a:pt x="66282" y="133180"/>
                  </a:moveTo>
                  <a:lnTo>
                    <a:pt x="66282" y="133180"/>
                  </a:lnTo>
                  <a:lnTo>
                    <a:pt x="48591" y="150872"/>
                  </a:lnTo>
                  <a:lnTo>
                    <a:pt x="38311" y="189799"/>
                  </a:lnTo>
                  <a:lnTo>
                    <a:pt x="36917" y="197503"/>
                  </a:lnTo>
                  <a:lnTo>
                    <a:pt x="30221" y="219695"/>
                  </a:lnTo>
                  <a:lnTo>
                    <a:pt x="28029" y="230897"/>
                  </a:lnTo>
                  <a:lnTo>
                    <a:pt x="21904" y="244213"/>
                  </a:lnTo>
                  <a:lnTo>
                    <a:pt x="16025" y="282938"/>
                  </a:lnTo>
                  <a:lnTo>
                    <a:pt x="12195" y="291814"/>
                  </a:lnTo>
                  <a:lnTo>
                    <a:pt x="9168" y="336250"/>
                  </a:lnTo>
                  <a:lnTo>
                    <a:pt x="8098" y="338410"/>
                  </a:lnTo>
                  <a:lnTo>
                    <a:pt x="6325" y="339850"/>
                  </a:lnTo>
                  <a:lnTo>
                    <a:pt x="0" y="342561"/>
                  </a:lnTo>
                  <a:lnTo>
                    <a:pt x="4780" y="342680"/>
                  </a:lnTo>
                  <a:lnTo>
                    <a:pt x="6231" y="341638"/>
                  </a:lnTo>
                  <a:lnTo>
                    <a:pt x="7842" y="337659"/>
                  </a:lnTo>
                  <a:lnTo>
                    <a:pt x="11785" y="320608"/>
                  </a:lnTo>
                  <a:lnTo>
                    <a:pt x="15602" y="309615"/>
                  </a:lnTo>
                  <a:lnTo>
                    <a:pt x="23312" y="279050"/>
                  </a:lnTo>
                  <a:lnTo>
                    <a:pt x="41011" y="236058"/>
                  </a:lnTo>
                  <a:lnTo>
                    <a:pt x="53608" y="198422"/>
                  </a:lnTo>
                  <a:lnTo>
                    <a:pt x="66287" y="154142"/>
                  </a:lnTo>
                  <a:lnTo>
                    <a:pt x="78983" y="114508"/>
                  </a:lnTo>
                  <a:lnTo>
                    <a:pt x="94857" y="69377"/>
                  </a:lnTo>
                  <a:lnTo>
                    <a:pt x="113907" y="31479"/>
                  </a:lnTo>
                  <a:lnTo>
                    <a:pt x="119199" y="23421"/>
                  </a:lnTo>
                  <a:lnTo>
                    <a:pt x="125419" y="9625"/>
                  </a:lnTo>
                  <a:lnTo>
                    <a:pt x="132826" y="0"/>
                  </a:lnTo>
                  <a:lnTo>
                    <a:pt x="137975" y="4937"/>
                  </a:lnTo>
                  <a:lnTo>
                    <a:pt x="140478" y="10214"/>
                  </a:lnTo>
                  <a:lnTo>
                    <a:pt x="142448" y="46176"/>
                  </a:lnTo>
                  <a:lnTo>
                    <a:pt x="143539" y="88841"/>
                  </a:lnTo>
                  <a:lnTo>
                    <a:pt x="151124" y="133386"/>
                  </a:lnTo>
                  <a:lnTo>
                    <a:pt x="151955" y="180631"/>
                  </a:lnTo>
                  <a:lnTo>
                    <a:pt x="152002" y="226429"/>
                  </a:lnTo>
                  <a:lnTo>
                    <a:pt x="152007" y="272650"/>
                  </a:lnTo>
                  <a:lnTo>
                    <a:pt x="152007" y="304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385"/>
            <p:cNvSpPr/>
            <p:nvPr>
              <p:custDataLst>
                <p:tags r:id="rId144"/>
              </p:custDataLst>
            </p:nvPr>
          </p:nvSpPr>
          <p:spPr>
            <a:xfrm>
              <a:off x="7467610" y="1704975"/>
              <a:ext cx="142866" cy="19051"/>
            </a:xfrm>
            <a:custGeom>
              <a:avLst/>
              <a:gdLst/>
              <a:ahLst/>
              <a:cxnLst/>
              <a:rect l="0" t="0" r="0" b="0"/>
              <a:pathLst>
                <a:path w="142866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13248" y="19050"/>
                  </a:lnTo>
                  <a:lnTo>
                    <a:pt x="19288" y="16228"/>
                  </a:lnTo>
                  <a:lnTo>
                    <a:pt x="25500" y="12504"/>
                  </a:lnTo>
                  <a:lnTo>
                    <a:pt x="36006" y="10408"/>
                  </a:lnTo>
                  <a:lnTo>
                    <a:pt x="82707" y="9559"/>
                  </a:lnTo>
                  <a:lnTo>
                    <a:pt x="125807" y="590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386"/>
            <p:cNvSpPr/>
            <p:nvPr>
              <p:custDataLst>
                <p:tags r:id="rId145"/>
              </p:custDataLst>
            </p:nvPr>
          </p:nvSpPr>
          <p:spPr>
            <a:xfrm>
              <a:off x="7686675" y="171450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387"/>
            <p:cNvSpPr/>
            <p:nvPr>
              <p:custDataLst>
                <p:tags r:id="rId146"/>
              </p:custDataLst>
            </p:nvPr>
          </p:nvSpPr>
          <p:spPr>
            <a:xfrm>
              <a:off x="7667625" y="16002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4469" y="9525"/>
                  </a:lnTo>
                  <a:lnTo>
                    <a:pt x="2980" y="8467"/>
                  </a:lnTo>
                  <a:lnTo>
                    <a:pt x="1987" y="67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388"/>
            <p:cNvSpPr/>
            <p:nvPr>
              <p:custDataLst>
                <p:tags r:id="rId147"/>
              </p:custDataLst>
            </p:nvPr>
          </p:nvSpPr>
          <p:spPr>
            <a:xfrm>
              <a:off x="7810500" y="1438275"/>
              <a:ext cx="85285" cy="390526"/>
            </a:xfrm>
            <a:custGeom>
              <a:avLst/>
              <a:gdLst/>
              <a:ahLst/>
              <a:cxnLst/>
              <a:rect l="0" t="0" r="0" b="0"/>
              <a:pathLst>
                <a:path w="85285" h="390526">
                  <a:moveTo>
                    <a:pt x="0" y="0"/>
                  </a:moveTo>
                  <a:lnTo>
                    <a:pt x="0" y="0"/>
                  </a:lnTo>
                  <a:lnTo>
                    <a:pt x="14189" y="14189"/>
                  </a:lnTo>
                  <a:lnTo>
                    <a:pt x="16890" y="22534"/>
                  </a:lnTo>
                  <a:lnTo>
                    <a:pt x="19148" y="32240"/>
                  </a:lnTo>
                  <a:lnTo>
                    <a:pt x="38291" y="74893"/>
                  </a:lnTo>
                  <a:lnTo>
                    <a:pt x="54001" y="115382"/>
                  </a:lnTo>
                  <a:lnTo>
                    <a:pt x="69852" y="162068"/>
                  </a:lnTo>
                  <a:lnTo>
                    <a:pt x="76004" y="205541"/>
                  </a:lnTo>
                  <a:lnTo>
                    <a:pt x="83492" y="242350"/>
                  </a:lnTo>
                  <a:lnTo>
                    <a:pt x="85284" y="284703"/>
                  </a:lnTo>
                  <a:lnTo>
                    <a:pt x="80538" y="308958"/>
                  </a:lnTo>
                  <a:lnTo>
                    <a:pt x="60207" y="354413"/>
                  </a:lnTo>
                  <a:lnTo>
                    <a:pt x="44435" y="374076"/>
                  </a:lnTo>
                  <a:lnTo>
                    <a:pt x="29864" y="384005"/>
                  </a:lnTo>
                  <a:lnTo>
                    <a:pt x="9525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389"/>
            <p:cNvSpPr/>
            <p:nvPr>
              <p:custDataLst>
                <p:tags r:id="rId148"/>
              </p:custDataLst>
            </p:nvPr>
          </p:nvSpPr>
          <p:spPr>
            <a:xfrm>
              <a:off x="7953375" y="1733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009"/>
          <p:cNvGrpSpPr/>
          <p:nvPr/>
        </p:nvGrpSpPr>
        <p:grpSpPr>
          <a:xfrm>
            <a:off x="8241073" y="1404474"/>
            <a:ext cx="940470" cy="386227"/>
            <a:chOff x="8241073" y="1404474"/>
            <a:chExt cx="940470" cy="386227"/>
          </a:xfrm>
        </p:grpSpPr>
        <p:sp>
          <p:nvSpPr>
            <p:cNvPr id="92" name="SMARTInkShape-4390"/>
            <p:cNvSpPr/>
            <p:nvPr>
              <p:custDataLst>
                <p:tags r:id="rId132"/>
              </p:custDataLst>
            </p:nvPr>
          </p:nvSpPr>
          <p:spPr>
            <a:xfrm>
              <a:off x="8241073" y="1447861"/>
              <a:ext cx="117738" cy="331787"/>
            </a:xfrm>
            <a:custGeom>
              <a:avLst/>
              <a:gdLst/>
              <a:ahLst/>
              <a:cxnLst/>
              <a:rect l="0" t="0" r="0" b="0"/>
              <a:pathLst>
                <a:path w="117738" h="331787">
                  <a:moveTo>
                    <a:pt x="17102" y="114239"/>
                  </a:moveTo>
                  <a:lnTo>
                    <a:pt x="17102" y="114239"/>
                  </a:lnTo>
                  <a:lnTo>
                    <a:pt x="26511" y="114239"/>
                  </a:lnTo>
                  <a:lnTo>
                    <a:pt x="26627" y="160585"/>
                  </a:lnTo>
                  <a:lnTo>
                    <a:pt x="26627" y="203250"/>
                  </a:lnTo>
                  <a:lnTo>
                    <a:pt x="25569" y="241249"/>
                  </a:lnTo>
                  <a:lnTo>
                    <a:pt x="17495" y="286983"/>
                  </a:lnTo>
                  <a:lnTo>
                    <a:pt x="17103" y="331786"/>
                  </a:lnTo>
                  <a:lnTo>
                    <a:pt x="14280" y="329813"/>
                  </a:lnTo>
                  <a:lnTo>
                    <a:pt x="8902" y="324979"/>
                  </a:lnTo>
                  <a:lnTo>
                    <a:pt x="7970" y="319085"/>
                  </a:lnTo>
                  <a:lnTo>
                    <a:pt x="6596" y="306554"/>
                  </a:lnTo>
                  <a:lnTo>
                    <a:pt x="53" y="284793"/>
                  </a:lnTo>
                  <a:lnTo>
                    <a:pt x="0" y="271532"/>
                  </a:lnTo>
                  <a:lnTo>
                    <a:pt x="6772" y="225153"/>
                  </a:lnTo>
                  <a:lnTo>
                    <a:pt x="7471" y="180468"/>
                  </a:lnTo>
                  <a:lnTo>
                    <a:pt x="10385" y="133230"/>
                  </a:lnTo>
                  <a:lnTo>
                    <a:pt x="19334" y="86495"/>
                  </a:lnTo>
                  <a:lnTo>
                    <a:pt x="36348" y="42920"/>
                  </a:lnTo>
                  <a:lnTo>
                    <a:pt x="41531" y="32800"/>
                  </a:lnTo>
                  <a:lnTo>
                    <a:pt x="47681" y="11879"/>
                  </a:lnTo>
                  <a:lnTo>
                    <a:pt x="50188" y="7899"/>
                  </a:lnTo>
                  <a:lnTo>
                    <a:pt x="55795" y="3476"/>
                  </a:lnTo>
                  <a:lnTo>
                    <a:pt x="64903" y="987"/>
                  </a:lnTo>
                  <a:lnTo>
                    <a:pt x="86962" y="0"/>
                  </a:lnTo>
                  <a:lnTo>
                    <a:pt x="89076" y="1038"/>
                  </a:lnTo>
                  <a:lnTo>
                    <a:pt x="90484" y="2788"/>
                  </a:lnTo>
                  <a:lnTo>
                    <a:pt x="93108" y="7555"/>
                  </a:lnTo>
                  <a:lnTo>
                    <a:pt x="108381" y="25450"/>
                  </a:lnTo>
                  <a:lnTo>
                    <a:pt x="110587" y="31738"/>
                  </a:lnTo>
                  <a:lnTo>
                    <a:pt x="113061" y="50945"/>
                  </a:lnTo>
                  <a:lnTo>
                    <a:pt x="117253" y="58944"/>
                  </a:lnTo>
                  <a:lnTo>
                    <a:pt x="117737" y="63618"/>
                  </a:lnTo>
                  <a:lnTo>
                    <a:pt x="109937" y="97371"/>
                  </a:lnTo>
                  <a:lnTo>
                    <a:pt x="101646" y="119622"/>
                  </a:lnTo>
                  <a:lnTo>
                    <a:pt x="71341" y="145951"/>
                  </a:lnTo>
                  <a:lnTo>
                    <a:pt x="68079" y="147022"/>
                  </a:lnTo>
                  <a:lnTo>
                    <a:pt x="64845" y="146678"/>
                  </a:lnTo>
                  <a:lnTo>
                    <a:pt x="61630" y="145390"/>
                  </a:lnTo>
                  <a:lnTo>
                    <a:pt x="58429" y="145590"/>
                  </a:lnTo>
                  <a:lnTo>
                    <a:pt x="52050" y="148634"/>
                  </a:lnTo>
                  <a:lnTo>
                    <a:pt x="48868" y="148811"/>
                  </a:lnTo>
                  <a:lnTo>
                    <a:pt x="26628" y="143258"/>
                  </a:lnTo>
                  <a:lnTo>
                    <a:pt x="17102" y="142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391"/>
            <p:cNvSpPr/>
            <p:nvPr>
              <p:custDataLst>
                <p:tags r:id="rId133"/>
              </p:custDataLst>
            </p:nvPr>
          </p:nvSpPr>
          <p:spPr>
            <a:xfrm>
              <a:off x="8343900" y="1552575"/>
              <a:ext cx="133351" cy="190452"/>
            </a:xfrm>
            <a:custGeom>
              <a:avLst/>
              <a:gdLst/>
              <a:ahLst/>
              <a:cxnLst/>
              <a:rect l="0" t="0" r="0" b="0"/>
              <a:pathLst>
                <a:path w="133351" h="190452">
                  <a:moveTo>
                    <a:pt x="0" y="76200"/>
                  </a:moveTo>
                  <a:lnTo>
                    <a:pt x="0" y="76200"/>
                  </a:lnTo>
                  <a:lnTo>
                    <a:pt x="8200" y="76200"/>
                  </a:lnTo>
                  <a:lnTo>
                    <a:pt x="8642" y="77258"/>
                  </a:lnTo>
                  <a:lnTo>
                    <a:pt x="9132" y="81256"/>
                  </a:lnTo>
                  <a:lnTo>
                    <a:pt x="10321" y="82746"/>
                  </a:lnTo>
                  <a:lnTo>
                    <a:pt x="22748" y="90389"/>
                  </a:lnTo>
                  <a:lnTo>
                    <a:pt x="25985" y="95912"/>
                  </a:lnTo>
                  <a:lnTo>
                    <a:pt x="28482" y="101894"/>
                  </a:lnTo>
                  <a:lnTo>
                    <a:pt x="34780" y="111212"/>
                  </a:lnTo>
                  <a:lnTo>
                    <a:pt x="38174" y="120676"/>
                  </a:lnTo>
                  <a:lnTo>
                    <a:pt x="44355" y="130183"/>
                  </a:lnTo>
                  <a:lnTo>
                    <a:pt x="46656" y="139702"/>
                  </a:lnTo>
                  <a:lnTo>
                    <a:pt x="47622" y="184150"/>
                  </a:lnTo>
                  <a:lnTo>
                    <a:pt x="46565" y="186267"/>
                  </a:lnTo>
                  <a:lnTo>
                    <a:pt x="44801" y="187678"/>
                  </a:lnTo>
                  <a:lnTo>
                    <a:pt x="38215" y="190451"/>
                  </a:lnTo>
                  <a:lnTo>
                    <a:pt x="33078" y="185429"/>
                  </a:lnTo>
                  <a:lnTo>
                    <a:pt x="30576" y="180132"/>
                  </a:lnTo>
                  <a:lnTo>
                    <a:pt x="28609" y="144154"/>
                  </a:lnTo>
                  <a:lnTo>
                    <a:pt x="38278" y="101489"/>
                  </a:lnTo>
                  <a:lnTo>
                    <a:pt x="46503" y="82517"/>
                  </a:lnTo>
                  <a:lnTo>
                    <a:pt x="88391" y="35525"/>
                  </a:lnTo>
                  <a:lnTo>
                    <a:pt x="116520" y="1013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392"/>
            <p:cNvSpPr/>
            <p:nvPr>
              <p:custDataLst>
                <p:tags r:id="rId134"/>
              </p:custDataLst>
            </p:nvPr>
          </p:nvSpPr>
          <p:spPr>
            <a:xfrm>
              <a:off x="8658226" y="1476375"/>
              <a:ext cx="57150" cy="304801"/>
            </a:xfrm>
            <a:custGeom>
              <a:avLst/>
              <a:gdLst/>
              <a:ahLst/>
              <a:cxnLst/>
              <a:rect l="0" t="0" r="0" b="0"/>
              <a:pathLst>
                <a:path w="57150" h="304801">
                  <a:moveTo>
                    <a:pt x="57149" y="9525"/>
                  </a:moveTo>
                  <a:lnTo>
                    <a:pt x="57149" y="9525"/>
                  </a:lnTo>
                  <a:lnTo>
                    <a:pt x="57149" y="0"/>
                  </a:lnTo>
                  <a:lnTo>
                    <a:pt x="57149" y="5057"/>
                  </a:lnTo>
                  <a:lnTo>
                    <a:pt x="56091" y="6546"/>
                  </a:lnTo>
                  <a:lnTo>
                    <a:pt x="54327" y="7539"/>
                  </a:lnTo>
                  <a:lnTo>
                    <a:pt x="52092" y="8201"/>
                  </a:lnTo>
                  <a:lnTo>
                    <a:pt x="50603" y="10759"/>
                  </a:lnTo>
                  <a:lnTo>
                    <a:pt x="47448" y="23414"/>
                  </a:lnTo>
                  <a:lnTo>
                    <a:pt x="23195" y="70170"/>
                  </a:lnTo>
                  <a:lnTo>
                    <a:pt x="11809" y="114524"/>
                  </a:lnTo>
                  <a:lnTo>
                    <a:pt x="2645" y="145114"/>
                  </a:lnTo>
                  <a:lnTo>
                    <a:pt x="231" y="189860"/>
                  </a:lnTo>
                  <a:lnTo>
                    <a:pt x="19" y="236083"/>
                  </a:lnTo>
                  <a:lnTo>
                    <a:pt x="0" y="277399"/>
                  </a:lnTo>
                  <a:lnTo>
                    <a:pt x="2822" y="284861"/>
                  </a:lnTo>
                  <a:lnTo>
                    <a:pt x="6546" y="291705"/>
                  </a:lnTo>
                  <a:lnTo>
                    <a:pt x="8200" y="298274"/>
                  </a:lnTo>
                  <a:lnTo>
                    <a:pt x="9700" y="300449"/>
                  </a:lnTo>
                  <a:lnTo>
                    <a:pt x="11759" y="301900"/>
                  </a:lnTo>
                  <a:lnTo>
                    <a:pt x="16867" y="303511"/>
                  </a:lnTo>
                  <a:lnTo>
                    <a:pt x="28574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393"/>
            <p:cNvSpPr/>
            <p:nvPr>
              <p:custDataLst>
                <p:tags r:id="rId135"/>
              </p:custDataLst>
            </p:nvPr>
          </p:nvSpPr>
          <p:spPr>
            <a:xfrm>
              <a:off x="8791576" y="1449421"/>
              <a:ext cx="114300" cy="336838"/>
            </a:xfrm>
            <a:custGeom>
              <a:avLst/>
              <a:gdLst/>
              <a:ahLst/>
              <a:cxnLst/>
              <a:rect l="0" t="0" r="0" b="0"/>
              <a:pathLst>
                <a:path w="114300" h="336838">
                  <a:moveTo>
                    <a:pt x="66674" y="74579"/>
                  </a:moveTo>
                  <a:lnTo>
                    <a:pt x="66674" y="74579"/>
                  </a:lnTo>
                  <a:lnTo>
                    <a:pt x="66674" y="65447"/>
                  </a:lnTo>
                  <a:lnTo>
                    <a:pt x="61617" y="70227"/>
                  </a:lnTo>
                  <a:lnTo>
                    <a:pt x="59134" y="75467"/>
                  </a:lnTo>
                  <a:lnTo>
                    <a:pt x="58473" y="78346"/>
                  </a:lnTo>
                  <a:lnTo>
                    <a:pt x="50864" y="91629"/>
                  </a:lnTo>
                  <a:lnTo>
                    <a:pt x="47526" y="106560"/>
                  </a:lnTo>
                  <a:lnTo>
                    <a:pt x="41362" y="119215"/>
                  </a:lnTo>
                  <a:lnTo>
                    <a:pt x="33170" y="166785"/>
                  </a:lnTo>
                  <a:lnTo>
                    <a:pt x="22298" y="211112"/>
                  </a:lnTo>
                  <a:lnTo>
                    <a:pt x="19239" y="255555"/>
                  </a:lnTo>
                  <a:lnTo>
                    <a:pt x="18075" y="268254"/>
                  </a:lnTo>
                  <a:lnTo>
                    <a:pt x="7295" y="309882"/>
                  </a:lnTo>
                  <a:lnTo>
                    <a:pt x="3242" y="317800"/>
                  </a:lnTo>
                  <a:lnTo>
                    <a:pt x="284" y="331448"/>
                  </a:lnTo>
                  <a:lnTo>
                    <a:pt x="83" y="336837"/>
                  </a:lnTo>
                  <a:lnTo>
                    <a:pt x="0" y="318574"/>
                  </a:lnTo>
                  <a:lnTo>
                    <a:pt x="2821" y="312491"/>
                  </a:lnTo>
                  <a:lnTo>
                    <a:pt x="5056" y="309387"/>
                  </a:lnTo>
                  <a:lnTo>
                    <a:pt x="16889" y="262003"/>
                  </a:lnTo>
                  <a:lnTo>
                    <a:pt x="21231" y="238415"/>
                  </a:lnTo>
                  <a:lnTo>
                    <a:pt x="35212" y="197401"/>
                  </a:lnTo>
                  <a:lnTo>
                    <a:pt x="44858" y="160106"/>
                  </a:lnTo>
                  <a:lnTo>
                    <a:pt x="54864" y="112653"/>
                  </a:lnTo>
                  <a:lnTo>
                    <a:pt x="69966" y="70107"/>
                  </a:lnTo>
                  <a:lnTo>
                    <a:pt x="78201" y="39548"/>
                  </a:lnTo>
                  <a:lnTo>
                    <a:pt x="103296" y="0"/>
                  </a:lnTo>
                  <a:lnTo>
                    <a:pt x="103788" y="518"/>
                  </a:lnTo>
                  <a:lnTo>
                    <a:pt x="113904" y="44453"/>
                  </a:lnTo>
                  <a:lnTo>
                    <a:pt x="114277" y="87374"/>
                  </a:lnTo>
                  <a:lnTo>
                    <a:pt x="114297" y="132992"/>
                  </a:lnTo>
                  <a:lnTo>
                    <a:pt x="114299" y="174464"/>
                  </a:lnTo>
                  <a:lnTo>
                    <a:pt x="114299" y="219470"/>
                  </a:lnTo>
                  <a:lnTo>
                    <a:pt x="114299" y="264415"/>
                  </a:lnTo>
                  <a:lnTo>
                    <a:pt x="114299" y="274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394"/>
            <p:cNvSpPr/>
            <p:nvPr>
              <p:custDataLst>
                <p:tags r:id="rId136"/>
              </p:custDataLst>
            </p:nvPr>
          </p:nvSpPr>
          <p:spPr>
            <a:xfrm>
              <a:off x="8744077" y="1638300"/>
              <a:ext cx="161799" cy="19051"/>
            </a:xfrm>
            <a:custGeom>
              <a:avLst/>
              <a:gdLst/>
              <a:ahLst/>
              <a:cxnLst/>
              <a:rect l="0" t="0" r="0" b="0"/>
              <a:pathLst>
                <a:path w="161799" h="19051">
                  <a:moveTo>
                    <a:pt x="18923" y="19050"/>
                  </a:moveTo>
                  <a:lnTo>
                    <a:pt x="18923" y="19050"/>
                  </a:lnTo>
                  <a:lnTo>
                    <a:pt x="0" y="19050"/>
                  </a:lnTo>
                  <a:lnTo>
                    <a:pt x="32990" y="17992"/>
                  </a:lnTo>
                  <a:lnTo>
                    <a:pt x="63298" y="10408"/>
                  </a:lnTo>
                  <a:lnTo>
                    <a:pt x="104829" y="9577"/>
                  </a:lnTo>
                  <a:lnTo>
                    <a:pt x="126575" y="6718"/>
                  </a:lnTo>
                  <a:lnTo>
                    <a:pt x="1617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395"/>
            <p:cNvSpPr/>
            <p:nvPr>
              <p:custDataLst>
                <p:tags r:id="rId137"/>
              </p:custDataLst>
            </p:nvPr>
          </p:nvSpPr>
          <p:spPr>
            <a:xfrm>
              <a:off x="8991600" y="1666875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9525" y="0"/>
                  </a:moveTo>
                  <a:lnTo>
                    <a:pt x="9525" y="0"/>
                  </a:lnTo>
                  <a:lnTo>
                    <a:pt x="9525" y="45755"/>
                  </a:lnTo>
                  <a:lnTo>
                    <a:pt x="2979" y="5486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396"/>
            <p:cNvSpPr/>
            <p:nvPr>
              <p:custDataLst>
                <p:tags r:id="rId138"/>
              </p:custDataLst>
            </p:nvPr>
          </p:nvSpPr>
          <p:spPr>
            <a:xfrm>
              <a:off x="9002449" y="159067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38100"/>
                  </a:moveTo>
                  <a:lnTo>
                    <a:pt x="8201" y="38100"/>
                  </a:lnTo>
                  <a:lnTo>
                    <a:pt x="8201" y="33044"/>
                  </a:lnTo>
                  <a:lnTo>
                    <a:pt x="5379" y="27739"/>
                  </a:lnTo>
                  <a:lnTo>
                    <a:pt x="0" y="20766"/>
                  </a:lnTo>
                  <a:lnTo>
                    <a:pt x="616" y="20194"/>
                  </a:lnTo>
                  <a:lnTo>
                    <a:pt x="4125" y="19558"/>
                  </a:lnTo>
                  <a:lnTo>
                    <a:pt x="5484" y="18331"/>
                  </a:lnTo>
                  <a:lnTo>
                    <a:pt x="7844" y="10894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397"/>
            <p:cNvSpPr/>
            <p:nvPr>
              <p:custDataLst>
                <p:tags r:id="rId139"/>
              </p:custDataLst>
            </p:nvPr>
          </p:nvSpPr>
          <p:spPr>
            <a:xfrm>
              <a:off x="9077325" y="1404474"/>
              <a:ext cx="104218" cy="386227"/>
            </a:xfrm>
            <a:custGeom>
              <a:avLst/>
              <a:gdLst/>
              <a:ahLst/>
              <a:cxnLst/>
              <a:rect l="0" t="0" r="0" b="0"/>
              <a:pathLst>
                <a:path w="104218" h="386227">
                  <a:moveTo>
                    <a:pt x="0" y="14751"/>
                  </a:moveTo>
                  <a:lnTo>
                    <a:pt x="0" y="14751"/>
                  </a:lnTo>
                  <a:lnTo>
                    <a:pt x="8201" y="6550"/>
                  </a:lnTo>
                  <a:lnTo>
                    <a:pt x="9134" y="562"/>
                  </a:lnTo>
                  <a:lnTo>
                    <a:pt x="10323" y="0"/>
                  </a:lnTo>
                  <a:lnTo>
                    <a:pt x="12173" y="684"/>
                  </a:lnTo>
                  <a:lnTo>
                    <a:pt x="14465" y="2198"/>
                  </a:lnTo>
                  <a:lnTo>
                    <a:pt x="31236" y="5686"/>
                  </a:lnTo>
                  <a:lnTo>
                    <a:pt x="33524" y="7649"/>
                  </a:lnTo>
                  <a:lnTo>
                    <a:pt x="35050" y="10017"/>
                  </a:lnTo>
                  <a:lnTo>
                    <a:pt x="55597" y="27311"/>
                  </a:lnTo>
                  <a:lnTo>
                    <a:pt x="79284" y="68904"/>
                  </a:lnTo>
                  <a:lnTo>
                    <a:pt x="95238" y="110861"/>
                  </a:lnTo>
                  <a:lnTo>
                    <a:pt x="101950" y="138831"/>
                  </a:lnTo>
                  <a:lnTo>
                    <a:pt x="104217" y="176726"/>
                  </a:lnTo>
                  <a:lnTo>
                    <a:pt x="103606" y="221332"/>
                  </a:lnTo>
                  <a:lnTo>
                    <a:pt x="94392" y="261815"/>
                  </a:lnTo>
                  <a:lnTo>
                    <a:pt x="87461" y="280132"/>
                  </a:lnTo>
                  <a:lnTo>
                    <a:pt x="60115" y="322331"/>
                  </a:lnTo>
                  <a:lnTo>
                    <a:pt x="25825" y="368454"/>
                  </a:lnTo>
                  <a:lnTo>
                    <a:pt x="0" y="386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4398"/>
          <p:cNvSpPr/>
          <p:nvPr>
            <p:custDataLst>
              <p:tags r:id="rId3"/>
            </p:custDataLst>
          </p:nvPr>
        </p:nvSpPr>
        <p:spPr>
          <a:xfrm>
            <a:off x="5697817" y="2133600"/>
            <a:ext cx="3884334" cy="133351"/>
          </a:xfrm>
          <a:custGeom>
            <a:avLst/>
            <a:gdLst/>
            <a:ahLst/>
            <a:cxnLst/>
            <a:rect l="0" t="0" r="0" b="0"/>
            <a:pathLst>
              <a:path w="3884334" h="133351">
                <a:moveTo>
                  <a:pt x="36233" y="133350"/>
                </a:moveTo>
                <a:lnTo>
                  <a:pt x="36233" y="133350"/>
                </a:lnTo>
                <a:lnTo>
                  <a:pt x="31177" y="128294"/>
                </a:lnTo>
                <a:lnTo>
                  <a:pt x="25872" y="125811"/>
                </a:lnTo>
                <a:lnTo>
                  <a:pt x="10723" y="123028"/>
                </a:lnTo>
                <a:lnTo>
                  <a:pt x="0" y="115658"/>
                </a:lnTo>
                <a:lnTo>
                  <a:pt x="4607" y="114904"/>
                </a:lnTo>
                <a:lnTo>
                  <a:pt x="8799" y="114702"/>
                </a:lnTo>
                <a:lnTo>
                  <a:pt x="11594" y="113510"/>
                </a:lnTo>
                <a:lnTo>
                  <a:pt x="13456" y="111657"/>
                </a:lnTo>
                <a:lnTo>
                  <a:pt x="16447" y="106134"/>
                </a:lnTo>
                <a:lnTo>
                  <a:pt x="19678" y="105379"/>
                </a:lnTo>
                <a:lnTo>
                  <a:pt x="46813" y="102006"/>
                </a:lnTo>
                <a:lnTo>
                  <a:pt x="65120" y="97251"/>
                </a:lnTo>
                <a:lnTo>
                  <a:pt x="106320" y="95514"/>
                </a:lnTo>
                <a:lnTo>
                  <a:pt x="146017" y="94270"/>
                </a:lnTo>
                <a:lnTo>
                  <a:pt x="186120" y="88727"/>
                </a:lnTo>
                <a:lnTo>
                  <a:pt x="232103" y="85556"/>
                </a:lnTo>
                <a:lnTo>
                  <a:pt x="267219" y="81064"/>
                </a:lnTo>
                <a:lnTo>
                  <a:pt x="303994" y="78362"/>
                </a:lnTo>
                <a:lnTo>
                  <a:pt x="342563" y="76102"/>
                </a:lnTo>
                <a:lnTo>
                  <a:pt x="384398" y="71571"/>
                </a:lnTo>
                <a:lnTo>
                  <a:pt x="430509" y="68851"/>
                </a:lnTo>
                <a:lnTo>
                  <a:pt x="454659" y="68125"/>
                </a:lnTo>
                <a:lnTo>
                  <a:pt x="480284" y="66584"/>
                </a:lnTo>
                <a:lnTo>
                  <a:pt x="506891" y="64497"/>
                </a:lnTo>
                <a:lnTo>
                  <a:pt x="534156" y="62048"/>
                </a:lnTo>
                <a:lnTo>
                  <a:pt x="562915" y="59357"/>
                </a:lnTo>
                <a:lnTo>
                  <a:pt x="592672" y="56504"/>
                </a:lnTo>
                <a:lnTo>
                  <a:pt x="623091" y="53545"/>
                </a:lnTo>
                <a:lnTo>
                  <a:pt x="653955" y="51571"/>
                </a:lnTo>
                <a:lnTo>
                  <a:pt x="685114" y="50256"/>
                </a:lnTo>
                <a:lnTo>
                  <a:pt x="716471" y="49379"/>
                </a:lnTo>
                <a:lnTo>
                  <a:pt x="749016" y="47736"/>
                </a:lnTo>
                <a:lnTo>
                  <a:pt x="782355" y="45582"/>
                </a:lnTo>
                <a:lnTo>
                  <a:pt x="816223" y="43088"/>
                </a:lnTo>
                <a:lnTo>
                  <a:pt x="852560" y="41426"/>
                </a:lnTo>
                <a:lnTo>
                  <a:pt x="890543" y="40318"/>
                </a:lnTo>
                <a:lnTo>
                  <a:pt x="929623" y="39578"/>
                </a:lnTo>
                <a:lnTo>
                  <a:pt x="968376" y="38027"/>
                </a:lnTo>
                <a:lnTo>
                  <a:pt x="1006913" y="35935"/>
                </a:lnTo>
                <a:lnTo>
                  <a:pt x="1045302" y="33481"/>
                </a:lnTo>
                <a:lnTo>
                  <a:pt x="1085713" y="31846"/>
                </a:lnTo>
                <a:lnTo>
                  <a:pt x="1127469" y="30756"/>
                </a:lnTo>
                <a:lnTo>
                  <a:pt x="1170124" y="30029"/>
                </a:lnTo>
                <a:lnTo>
                  <a:pt x="1214436" y="28486"/>
                </a:lnTo>
                <a:lnTo>
                  <a:pt x="1259851" y="26399"/>
                </a:lnTo>
                <a:lnTo>
                  <a:pt x="1306004" y="23950"/>
                </a:lnTo>
                <a:lnTo>
                  <a:pt x="1352646" y="22316"/>
                </a:lnTo>
                <a:lnTo>
                  <a:pt x="1399617" y="21228"/>
                </a:lnTo>
                <a:lnTo>
                  <a:pt x="1446807" y="20502"/>
                </a:lnTo>
                <a:lnTo>
                  <a:pt x="1494140" y="18960"/>
                </a:lnTo>
                <a:lnTo>
                  <a:pt x="1541571" y="16873"/>
                </a:lnTo>
                <a:lnTo>
                  <a:pt x="1589068" y="14424"/>
                </a:lnTo>
                <a:lnTo>
                  <a:pt x="1637665" y="12791"/>
                </a:lnTo>
                <a:lnTo>
                  <a:pt x="1686995" y="11703"/>
                </a:lnTo>
                <a:lnTo>
                  <a:pt x="1736817" y="10977"/>
                </a:lnTo>
                <a:lnTo>
                  <a:pt x="1785905" y="10493"/>
                </a:lnTo>
                <a:lnTo>
                  <a:pt x="1834506" y="10170"/>
                </a:lnTo>
                <a:lnTo>
                  <a:pt x="1882782" y="9955"/>
                </a:lnTo>
                <a:lnTo>
                  <a:pt x="1931899" y="9812"/>
                </a:lnTo>
                <a:lnTo>
                  <a:pt x="1981577" y="9716"/>
                </a:lnTo>
                <a:lnTo>
                  <a:pt x="2031630" y="9653"/>
                </a:lnTo>
                <a:lnTo>
                  <a:pt x="2082989" y="8552"/>
                </a:lnTo>
                <a:lnTo>
                  <a:pt x="2135220" y="6759"/>
                </a:lnTo>
                <a:lnTo>
                  <a:pt x="2188033" y="4507"/>
                </a:lnTo>
                <a:lnTo>
                  <a:pt x="2241233" y="4063"/>
                </a:lnTo>
                <a:lnTo>
                  <a:pt x="2294691" y="4825"/>
                </a:lnTo>
                <a:lnTo>
                  <a:pt x="2348322" y="6392"/>
                </a:lnTo>
                <a:lnTo>
                  <a:pt x="2398893" y="7436"/>
                </a:lnTo>
                <a:lnTo>
                  <a:pt x="2447423" y="8132"/>
                </a:lnTo>
                <a:lnTo>
                  <a:pt x="2494592" y="8597"/>
                </a:lnTo>
                <a:lnTo>
                  <a:pt x="2541914" y="8906"/>
                </a:lnTo>
                <a:lnTo>
                  <a:pt x="2589337" y="9112"/>
                </a:lnTo>
                <a:lnTo>
                  <a:pt x="2636827" y="9250"/>
                </a:lnTo>
                <a:lnTo>
                  <a:pt x="2684364" y="9341"/>
                </a:lnTo>
                <a:lnTo>
                  <a:pt x="2731928" y="9403"/>
                </a:lnTo>
                <a:lnTo>
                  <a:pt x="2779513" y="9444"/>
                </a:lnTo>
                <a:lnTo>
                  <a:pt x="2826053" y="9471"/>
                </a:lnTo>
                <a:lnTo>
                  <a:pt x="2871896" y="9489"/>
                </a:lnTo>
                <a:lnTo>
                  <a:pt x="2917275" y="9501"/>
                </a:lnTo>
                <a:lnTo>
                  <a:pt x="2961286" y="9509"/>
                </a:lnTo>
                <a:lnTo>
                  <a:pt x="3004386" y="9515"/>
                </a:lnTo>
                <a:lnTo>
                  <a:pt x="3046876" y="9518"/>
                </a:lnTo>
                <a:lnTo>
                  <a:pt x="3088962" y="9520"/>
                </a:lnTo>
                <a:lnTo>
                  <a:pt x="3130778" y="9522"/>
                </a:lnTo>
                <a:lnTo>
                  <a:pt x="3172413" y="9523"/>
                </a:lnTo>
                <a:lnTo>
                  <a:pt x="3211812" y="9524"/>
                </a:lnTo>
                <a:lnTo>
                  <a:pt x="3249718" y="9524"/>
                </a:lnTo>
                <a:lnTo>
                  <a:pt x="3286632" y="9524"/>
                </a:lnTo>
                <a:lnTo>
                  <a:pt x="3320765" y="9524"/>
                </a:lnTo>
                <a:lnTo>
                  <a:pt x="3353045" y="9525"/>
                </a:lnTo>
                <a:lnTo>
                  <a:pt x="3384091" y="9525"/>
                </a:lnTo>
                <a:lnTo>
                  <a:pt x="3415372" y="9525"/>
                </a:lnTo>
                <a:lnTo>
                  <a:pt x="3446809" y="9525"/>
                </a:lnTo>
                <a:lnTo>
                  <a:pt x="3478351" y="9525"/>
                </a:lnTo>
                <a:lnTo>
                  <a:pt x="3508902" y="9525"/>
                </a:lnTo>
                <a:lnTo>
                  <a:pt x="3538797" y="9525"/>
                </a:lnTo>
                <a:lnTo>
                  <a:pt x="3568251" y="9525"/>
                </a:lnTo>
                <a:lnTo>
                  <a:pt x="3595294" y="8467"/>
                </a:lnTo>
                <a:lnTo>
                  <a:pt x="3620733" y="6703"/>
                </a:lnTo>
                <a:lnTo>
                  <a:pt x="3667694" y="2979"/>
                </a:lnTo>
                <a:lnTo>
                  <a:pt x="3709733" y="1324"/>
                </a:lnTo>
                <a:lnTo>
                  <a:pt x="3749582" y="588"/>
                </a:lnTo>
                <a:lnTo>
                  <a:pt x="3787402" y="261"/>
                </a:lnTo>
                <a:lnTo>
                  <a:pt x="3821850" y="116"/>
                </a:lnTo>
                <a:lnTo>
                  <a:pt x="3868699" y="23"/>
                </a:lnTo>
                <a:lnTo>
                  <a:pt x="388433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011"/>
          <p:cNvGrpSpPr/>
          <p:nvPr/>
        </p:nvGrpSpPr>
        <p:grpSpPr>
          <a:xfrm>
            <a:off x="6039423" y="2381299"/>
            <a:ext cx="2199669" cy="1009602"/>
            <a:chOff x="6039423" y="2381299"/>
            <a:chExt cx="2199669" cy="1009602"/>
          </a:xfrm>
        </p:grpSpPr>
        <p:sp>
          <p:nvSpPr>
            <p:cNvPr id="102" name="SMARTInkShape-4399"/>
            <p:cNvSpPr/>
            <p:nvPr>
              <p:custDataLst>
                <p:tags r:id="rId115"/>
              </p:custDataLst>
            </p:nvPr>
          </p:nvSpPr>
          <p:spPr>
            <a:xfrm>
              <a:off x="6039423" y="2524125"/>
              <a:ext cx="693986" cy="523872"/>
            </a:xfrm>
            <a:custGeom>
              <a:avLst/>
              <a:gdLst/>
              <a:ahLst/>
              <a:cxnLst/>
              <a:rect l="0" t="0" r="0" b="0"/>
              <a:pathLst>
                <a:path w="693986" h="523872">
                  <a:moveTo>
                    <a:pt x="389952" y="0"/>
                  </a:moveTo>
                  <a:lnTo>
                    <a:pt x="389952" y="0"/>
                  </a:lnTo>
                  <a:lnTo>
                    <a:pt x="407562" y="0"/>
                  </a:lnTo>
                  <a:lnTo>
                    <a:pt x="394421" y="0"/>
                  </a:lnTo>
                  <a:lnTo>
                    <a:pt x="392932" y="1058"/>
                  </a:lnTo>
                  <a:lnTo>
                    <a:pt x="391938" y="2822"/>
                  </a:lnTo>
                  <a:lnTo>
                    <a:pt x="390214" y="9701"/>
                  </a:lnTo>
                  <a:lnTo>
                    <a:pt x="390068" y="14189"/>
                  </a:lnTo>
                  <a:lnTo>
                    <a:pt x="388971" y="15809"/>
                  </a:lnTo>
                  <a:lnTo>
                    <a:pt x="387181" y="16890"/>
                  </a:lnTo>
                  <a:lnTo>
                    <a:pt x="384929" y="17610"/>
                  </a:lnTo>
                  <a:lnTo>
                    <a:pt x="367564" y="32182"/>
                  </a:lnTo>
                  <a:lnTo>
                    <a:pt x="320454" y="76202"/>
                  </a:lnTo>
                  <a:lnTo>
                    <a:pt x="274990" y="104775"/>
                  </a:lnTo>
                  <a:lnTo>
                    <a:pt x="231163" y="127000"/>
                  </a:lnTo>
                  <a:lnTo>
                    <a:pt x="185692" y="150283"/>
                  </a:lnTo>
                  <a:lnTo>
                    <a:pt x="140905" y="180386"/>
                  </a:lnTo>
                  <a:lnTo>
                    <a:pt x="106901" y="197151"/>
                  </a:lnTo>
                  <a:lnTo>
                    <a:pt x="99052" y="199806"/>
                  </a:lnTo>
                  <a:lnTo>
                    <a:pt x="77556" y="217309"/>
                  </a:lnTo>
                  <a:lnTo>
                    <a:pt x="76484" y="221112"/>
                  </a:lnTo>
                  <a:lnTo>
                    <a:pt x="75678" y="236363"/>
                  </a:lnTo>
                  <a:lnTo>
                    <a:pt x="80698" y="242659"/>
                  </a:lnTo>
                  <a:lnTo>
                    <a:pt x="88817" y="245432"/>
                  </a:lnTo>
                  <a:lnTo>
                    <a:pt x="116035" y="250278"/>
                  </a:lnTo>
                  <a:lnTo>
                    <a:pt x="133461" y="255131"/>
                  </a:lnTo>
                  <a:lnTo>
                    <a:pt x="173759" y="259818"/>
                  </a:lnTo>
                  <a:lnTo>
                    <a:pt x="217823" y="265794"/>
                  </a:lnTo>
                  <a:lnTo>
                    <a:pt x="257976" y="266581"/>
                  </a:lnTo>
                  <a:lnTo>
                    <a:pt x="300615" y="274891"/>
                  </a:lnTo>
                  <a:lnTo>
                    <a:pt x="337872" y="277205"/>
                  </a:lnTo>
                  <a:lnTo>
                    <a:pt x="351599" y="283749"/>
                  </a:lnTo>
                  <a:lnTo>
                    <a:pt x="359446" y="285354"/>
                  </a:lnTo>
                  <a:lnTo>
                    <a:pt x="360089" y="286545"/>
                  </a:lnTo>
                  <a:lnTo>
                    <a:pt x="361208" y="293916"/>
                  </a:lnTo>
                  <a:lnTo>
                    <a:pt x="348105" y="308413"/>
                  </a:lnTo>
                  <a:lnTo>
                    <a:pt x="342072" y="311697"/>
                  </a:lnTo>
                  <a:lnTo>
                    <a:pt x="324520" y="318863"/>
                  </a:lnTo>
                  <a:lnTo>
                    <a:pt x="280831" y="348447"/>
                  </a:lnTo>
                  <a:lnTo>
                    <a:pt x="249041" y="364614"/>
                  </a:lnTo>
                  <a:lnTo>
                    <a:pt x="225787" y="378967"/>
                  </a:lnTo>
                  <a:lnTo>
                    <a:pt x="180107" y="403153"/>
                  </a:lnTo>
                  <a:lnTo>
                    <a:pt x="132739" y="426904"/>
                  </a:lnTo>
                  <a:lnTo>
                    <a:pt x="92686" y="449852"/>
                  </a:lnTo>
                  <a:lnTo>
                    <a:pt x="47714" y="475605"/>
                  </a:lnTo>
                  <a:lnTo>
                    <a:pt x="22993" y="492040"/>
                  </a:lnTo>
                  <a:lnTo>
                    <a:pt x="12524" y="500567"/>
                  </a:lnTo>
                  <a:lnTo>
                    <a:pt x="5953" y="502932"/>
                  </a:lnTo>
                  <a:lnTo>
                    <a:pt x="3778" y="504621"/>
                  </a:lnTo>
                  <a:lnTo>
                    <a:pt x="1361" y="509321"/>
                  </a:lnTo>
                  <a:lnTo>
                    <a:pt x="0" y="517916"/>
                  </a:lnTo>
                  <a:lnTo>
                    <a:pt x="868" y="519903"/>
                  </a:lnTo>
                  <a:lnTo>
                    <a:pt x="2504" y="521227"/>
                  </a:lnTo>
                  <a:lnTo>
                    <a:pt x="7144" y="522698"/>
                  </a:lnTo>
                  <a:lnTo>
                    <a:pt x="51692" y="523844"/>
                  </a:lnTo>
                  <a:lnTo>
                    <a:pt x="95287" y="523871"/>
                  </a:lnTo>
                  <a:lnTo>
                    <a:pt x="141560" y="517328"/>
                  </a:lnTo>
                  <a:lnTo>
                    <a:pt x="185239" y="514174"/>
                  </a:lnTo>
                  <a:lnTo>
                    <a:pt x="231694" y="508066"/>
                  </a:lnTo>
                  <a:lnTo>
                    <a:pt x="278973" y="505785"/>
                  </a:lnTo>
                  <a:lnTo>
                    <a:pt x="326495" y="504051"/>
                  </a:lnTo>
                  <a:lnTo>
                    <a:pt x="358222" y="499895"/>
                  </a:lnTo>
                  <a:lnTo>
                    <a:pt x="392783" y="497342"/>
                  </a:lnTo>
                  <a:lnTo>
                    <a:pt x="428252" y="495149"/>
                  </a:lnTo>
                  <a:lnTo>
                    <a:pt x="461655" y="490647"/>
                  </a:lnTo>
                  <a:lnTo>
                    <a:pt x="494139" y="487940"/>
                  </a:lnTo>
                  <a:lnTo>
                    <a:pt x="539356" y="486417"/>
                  </a:lnTo>
                  <a:lnTo>
                    <a:pt x="579564" y="483143"/>
                  </a:lnTo>
                  <a:lnTo>
                    <a:pt x="620963" y="477612"/>
                  </a:lnTo>
                  <a:lnTo>
                    <a:pt x="663673" y="476430"/>
                  </a:lnTo>
                  <a:lnTo>
                    <a:pt x="676706" y="477388"/>
                  </a:lnTo>
                  <a:lnTo>
                    <a:pt x="692167" y="484462"/>
                  </a:lnTo>
                  <a:lnTo>
                    <a:pt x="693028" y="485958"/>
                  </a:lnTo>
                  <a:lnTo>
                    <a:pt x="693985" y="490442"/>
                  </a:lnTo>
                  <a:lnTo>
                    <a:pt x="693183" y="492061"/>
                  </a:lnTo>
                  <a:lnTo>
                    <a:pt x="691589" y="493141"/>
                  </a:lnTo>
                  <a:lnTo>
                    <a:pt x="684290" y="494660"/>
                  </a:lnTo>
                  <a:lnTo>
                    <a:pt x="681428" y="494874"/>
                  </a:lnTo>
                  <a:lnTo>
                    <a:pt x="675424" y="497933"/>
                  </a:lnTo>
                  <a:lnTo>
                    <a:pt x="666177" y="504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00"/>
            <p:cNvSpPr/>
            <p:nvPr>
              <p:custDataLst>
                <p:tags r:id="rId116"/>
              </p:custDataLst>
            </p:nvPr>
          </p:nvSpPr>
          <p:spPr>
            <a:xfrm>
              <a:off x="6106861" y="3209925"/>
              <a:ext cx="36765" cy="38101"/>
            </a:xfrm>
            <a:custGeom>
              <a:avLst/>
              <a:gdLst/>
              <a:ahLst/>
              <a:cxnLst/>
              <a:rect l="0" t="0" r="0" b="0"/>
              <a:pathLst>
                <a:path w="36765" h="38101">
                  <a:moveTo>
                    <a:pt x="27239" y="38100"/>
                  </a:moveTo>
                  <a:lnTo>
                    <a:pt x="27239" y="38100"/>
                  </a:lnTo>
                  <a:lnTo>
                    <a:pt x="22183" y="33044"/>
                  </a:lnTo>
                  <a:lnTo>
                    <a:pt x="16878" y="30561"/>
                  </a:lnTo>
                  <a:lnTo>
                    <a:pt x="8697" y="28691"/>
                  </a:lnTo>
                  <a:lnTo>
                    <a:pt x="8339" y="23553"/>
                  </a:lnTo>
                  <a:lnTo>
                    <a:pt x="7231" y="22052"/>
                  </a:lnTo>
                  <a:lnTo>
                    <a:pt x="0" y="19446"/>
                  </a:lnTo>
                  <a:lnTo>
                    <a:pt x="2080" y="16404"/>
                  </a:lnTo>
                  <a:lnTo>
                    <a:pt x="6983" y="10884"/>
                  </a:lnTo>
                  <a:lnTo>
                    <a:pt x="12888" y="9927"/>
                  </a:lnTo>
                  <a:lnTo>
                    <a:pt x="21341" y="9644"/>
                  </a:lnTo>
                  <a:lnTo>
                    <a:pt x="27440" y="6756"/>
                  </a:lnTo>
                  <a:lnTo>
                    <a:pt x="367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01"/>
            <p:cNvSpPr/>
            <p:nvPr>
              <p:custDataLst>
                <p:tags r:id="rId117"/>
              </p:custDataLst>
            </p:nvPr>
          </p:nvSpPr>
          <p:spPr>
            <a:xfrm>
              <a:off x="6257925" y="32861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5538" y="9525"/>
                  </a:lnTo>
                  <a:lnTo>
                    <a:pt x="88784" y="9525"/>
                  </a:lnTo>
                  <a:lnTo>
                    <a:pt x="95198" y="12347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402"/>
            <p:cNvSpPr/>
            <p:nvPr>
              <p:custDataLst>
                <p:tags r:id="rId118"/>
              </p:custDataLst>
            </p:nvPr>
          </p:nvSpPr>
          <p:spPr>
            <a:xfrm>
              <a:off x="6277091" y="3362325"/>
              <a:ext cx="95135" cy="28457"/>
            </a:xfrm>
            <a:custGeom>
              <a:avLst/>
              <a:gdLst/>
              <a:ahLst/>
              <a:cxnLst/>
              <a:rect l="0" t="0" r="0" b="0"/>
              <a:pathLst>
                <a:path w="95135" h="28457">
                  <a:moveTo>
                    <a:pt x="9409" y="9525"/>
                  </a:moveTo>
                  <a:lnTo>
                    <a:pt x="9409" y="9525"/>
                  </a:lnTo>
                  <a:lnTo>
                    <a:pt x="277" y="18657"/>
                  </a:lnTo>
                  <a:lnTo>
                    <a:pt x="0" y="23990"/>
                  </a:lnTo>
                  <a:lnTo>
                    <a:pt x="1020" y="25519"/>
                  </a:lnTo>
                  <a:lnTo>
                    <a:pt x="2758" y="26538"/>
                  </a:lnTo>
                  <a:lnTo>
                    <a:pt x="9592" y="28307"/>
                  </a:lnTo>
                  <a:lnTo>
                    <a:pt x="14077" y="28456"/>
                  </a:lnTo>
                  <a:lnTo>
                    <a:pt x="19598" y="25700"/>
                  </a:lnTo>
                  <a:lnTo>
                    <a:pt x="25579" y="22005"/>
                  </a:lnTo>
                  <a:lnTo>
                    <a:pt x="38042" y="19634"/>
                  </a:lnTo>
                  <a:lnTo>
                    <a:pt x="50695" y="19165"/>
                  </a:lnTo>
                  <a:lnTo>
                    <a:pt x="57039" y="16279"/>
                  </a:lnTo>
                  <a:lnTo>
                    <a:pt x="60212" y="14027"/>
                  </a:lnTo>
                  <a:lnTo>
                    <a:pt x="83623" y="7296"/>
                  </a:lnTo>
                  <a:lnTo>
                    <a:pt x="95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403"/>
            <p:cNvSpPr/>
            <p:nvPr>
              <p:custDataLst>
                <p:tags r:id="rId119"/>
              </p:custDataLst>
            </p:nvPr>
          </p:nvSpPr>
          <p:spPr>
            <a:xfrm>
              <a:off x="6486525" y="3267075"/>
              <a:ext cx="19041" cy="123826"/>
            </a:xfrm>
            <a:custGeom>
              <a:avLst/>
              <a:gdLst/>
              <a:ahLst/>
              <a:cxnLst/>
              <a:rect l="0" t="0" r="0" b="0"/>
              <a:pathLst>
                <a:path w="19041" h="1238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491" y="22666"/>
                  </a:lnTo>
                  <a:lnTo>
                    <a:pt x="12332" y="28771"/>
                  </a:lnTo>
                  <a:lnTo>
                    <a:pt x="16064" y="35012"/>
                  </a:lnTo>
                  <a:lnTo>
                    <a:pt x="18460" y="47642"/>
                  </a:lnTo>
                  <a:lnTo>
                    <a:pt x="19040" y="84432"/>
                  </a:lnTo>
                  <a:lnTo>
                    <a:pt x="16223" y="93264"/>
                  </a:lnTo>
                  <a:lnTo>
                    <a:pt x="12502" y="100717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04"/>
            <p:cNvSpPr/>
            <p:nvPr>
              <p:custDataLst>
                <p:tags r:id="rId120"/>
              </p:custDataLst>
            </p:nvPr>
          </p:nvSpPr>
          <p:spPr>
            <a:xfrm>
              <a:off x="6086475" y="2381299"/>
              <a:ext cx="142876" cy="161838"/>
            </a:xfrm>
            <a:custGeom>
              <a:avLst/>
              <a:gdLst/>
              <a:ahLst/>
              <a:cxnLst/>
              <a:rect l="0" t="0" r="0" b="0"/>
              <a:pathLst>
                <a:path w="142876" h="161838">
                  <a:moveTo>
                    <a:pt x="0" y="47576"/>
                  </a:moveTo>
                  <a:lnTo>
                    <a:pt x="0" y="47576"/>
                  </a:lnTo>
                  <a:lnTo>
                    <a:pt x="9525" y="47576"/>
                  </a:lnTo>
                  <a:lnTo>
                    <a:pt x="9525" y="55777"/>
                  </a:lnTo>
                  <a:lnTo>
                    <a:pt x="25335" y="73946"/>
                  </a:lnTo>
                  <a:lnTo>
                    <a:pt x="27615" y="82789"/>
                  </a:lnTo>
                  <a:lnTo>
                    <a:pt x="28567" y="127149"/>
                  </a:lnTo>
                  <a:lnTo>
                    <a:pt x="28575" y="161837"/>
                  </a:lnTo>
                  <a:lnTo>
                    <a:pt x="28575" y="116215"/>
                  </a:lnTo>
                  <a:lnTo>
                    <a:pt x="29633" y="107716"/>
                  </a:lnTo>
                  <a:lnTo>
                    <a:pt x="36776" y="78883"/>
                  </a:lnTo>
                  <a:lnTo>
                    <a:pt x="38896" y="60385"/>
                  </a:lnTo>
                  <a:lnTo>
                    <a:pt x="49843" y="29183"/>
                  </a:lnTo>
                  <a:lnTo>
                    <a:pt x="53903" y="22468"/>
                  </a:lnTo>
                  <a:lnTo>
                    <a:pt x="57246" y="12737"/>
                  </a:lnTo>
                  <a:lnTo>
                    <a:pt x="61779" y="6339"/>
                  </a:lnTo>
                  <a:lnTo>
                    <a:pt x="67321" y="2790"/>
                  </a:lnTo>
                  <a:lnTo>
                    <a:pt x="79503" y="512"/>
                  </a:lnTo>
                  <a:lnTo>
                    <a:pt x="98436" y="0"/>
                  </a:lnTo>
                  <a:lnTo>
                    <a:pt x="104780" y="2795"/>
                  </a:lnTo>
                  <a:lnTo>
                    <a:pt x="112419" y="8156"/>
                  </a:lnTo>
                  <a:lnTo>
                    <a:pt x="120475" y="23366"/>
                  </a:lnTo>
                  <a:lnTo>
                    <a:pt x="123890" y="34288"/>
                  </a:lnTo>
                  <a:lnTo>
                    <a:pt x="140243" y="57067"/>
                  </a:lnTo>
                  <a:lnTo>
                    <a:pt x="142528" y="72972"/>
                  </a:lnTo>
                  <a:lnTo>
                    <a:pt x="142875" y="9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405"/>
            <p:cNvSpPr/>
            <p:nvPr>
              <p:custDataLst>
                <p:tags r:id="rId121"/>
              </p:custDataLst>
            </p:nvPr>
          </p:nvSpPr>
          <p:spPr>
            <a:xfrm>
              <a:off x="6886575" y="2581407"/>
              <a:ext cx="114255" cy="333077"/>
            </a:xfrm>
            <a:custGeom>
              <a:avLst/>
              <a:gdLst/>
              <a:ahLst/>
              <a:cxnLst/>
              <a:rect l="0" t="0" r="0" b="0"/>
              <a:pathLst>
                <a:path w="114255" h="333077">
                  <a:moveTo>
                    <a:pt x="0" y="114168"/>
                  </a:moveTo>
                  <a:lnTo>
                    <a:pt x="0" y="114168"/>
                  </a:lnTo>
                  <a:lnTo>
                    <a:pt x="0" y="104678"/>
                  </a:lnTo>
                  <a:lnTo>
                    <a:pt x="5056" y="104653"/>
                  </a:lnTo>
                  <a:lnTo>
                    <a:pt x="6545" y="105708"/>
                  </a:lnTo>
                  <a:lnTo>
                    <a:pt x="7538" y="107470"/>
                  </a:lnTo>
                  <a:lnTo>
                    <a:pt x="9132" y="117901"/>
                  </a:lnTo>
                  <a:lnTo>
                    <a:pt x="10577" y="156707"/>
                  </a:lnTo>
                  <a:lnTo>
                    <a:pt x="18167" y="193654"/>
                  </a:lnTo>
                  <a:lnTo>
                    <a:pt x="20031" y="231653"/>
                  </a:lnTo>
                  <a:lnTo>
                    <a:pt x="27686" y="269744"/>
                  </a:lnTo>
                  <a:lnTo>
                    <a:pt x="29370" y="287735"/>
                  </a:lnTo>
                  <a:lnTo>
                    <a:pt x="36741" y="307286"/>
                  </a:lnTo>
                  <a:lnTo>
                    <a:pt x="38097" y="333076"/>
                  </a:lnTo>
                  <a:lnTo>
                    <a:pt x="38100" y="292229"/>
                  </a:lnTo>
                  <a:lnTo>
                    <a:pt x="29458" y="252453"/>
                  </a:lnTo>
                  <a:lnTo>
                    <a:pt x="28653" y="206036"/>
                  </a:lnTo>
                  <a:lnTo>
                    <a:pt x="28585" y="161348"/>
                  </a:lnTo>
                  <a:lnTo>
                    <a:pt x="31399" y="121648"/>
                  </a:lnTo>
                  <a:lnTo>
                    <a:pt x="37512" y="76725"/>
                  </a:lnTo>
                  <a:lnTo>
                    <a:pt x="38897" y="64718"/>
                  </a:lnTo>
                  <a:lnTo>
                    <a:pt x="45587" y="45565"/>
                  </a:lnTo>
                  <a:lnTo>
                    <a:pt x="47778" y="34994"/>
                  </a:lnTo>
                  <a:lnTo>
                    <a:pt x="54985" y="19585"/>
                  </a:lnTo>
                  <a:lnTo>
                    <a:pt x="55707" y="16187"/>
                  </a:lnTo>
                  <a:lnTo>
                    <a:pt x="57246" y="13923"/>
                  </a:lnTo>
                  <a:lnTo>
                    <a:pt x="59330" y="12412"/>
                  </a:lnTo>
                  <a:lnTo>
                    <a:pt x="61778" y="11406"/>
                  </a:lnTo>
                  <a:lnTo>
                    <a:pt x="63411" y="9677"/>
                  </a:lnTo>
                  <a:lnTo>
                    <a:pt x="65224" y="4933"/>
                  </a:lnTo>
                  <a:lnTo>
                    <a:pt x="66766" y="3245"/>
                  </a:lnTo>
                  <a:lnTo>
                    <a:pt x="74749" y="312"/>
                  </a:lnTo>
                  <a:lnTo>
                    <a:pt x="80826" y="0"/>
                  </a:lnTo>
                  <a:lnTo>
                    <a:pt x="82459" y="1014"/>
                  </a:lnTo>
                  <a:lnTo>
                    <a:pt x="83548" y="2749"/>
                  </a:lnTo>
                  <a:lnTo>
                    <a:pt x="84274" y="4963"/>
                  </a:lnTo>
                  <a:lnTo>
                    <a:pt x="85816" y="6440"/>
                  </a:lnTo>
                  <a:lnTo>
                    <a:pt x="90351" y="8080"/>
                  </a:lnTo>
                  <a:lnTo>
                    <a:pt x="91984" y="9577"/>
                  </a:lnTo>
                  <a:lnTo>
                    <a:pt x="99876" y="22535"/>
                  </a:lnTo>
                  <a:lnTo>
                    <a:pt x="110353" y="34880"/>
                  </a:lnTo>
                  <a:lnTo>
                    <a:pt x="112546" y="41182"/>
                  </a:lnTo>
                  <a:lnTo>
                    <a:pt x="114254" y="83908"/>
                  </a:lnTo>
                  <a:lnTo>
                    <a:pt x="109230" y="101910"/>
                  </a:lnTo>
                  <a:lnTo>
                    <a:pt x="98051" y="119351"/>
                  </a:lnTo>
                  <a:lnTo>
                    <a:pt x="89847" y="129697"/>
                  </a:lnTo>
                  <a:lnTo>
                    <a:pt x="83717" y="142675"/>
                  </a:lnTo>
                  <a:lnTo>
                    <a:pt x="68438" y="159907"/>
                  </a:lnTo>
                  <a:lnTo>
                    <a:pt x="64637" y="160955"/>
                  </a:lnTo>
                  <a:lnTo>
                    <a:pt x="49079" y="161778"/>
                  </a:lnTo>
                  <a:lnTo>
                    <a:pt x="48594" y="160725"/>
                  </a:lnTo>
                  <a:lnTo>
                    <a:pt x="48056" y="156732"/>
                  </a:lnTo>
                  <a:lnTo>
                    <a:pt x="46854" y="155244"/>
                  </a:lnTo>
                  <a:lnTo>
                    <a:pt x="42696" y="153591"/>
                  </a:lnTo>
                  <a:lnTo>
                    <a:pt x="41164" y="152091"/>
                  </a:lnTo>
                  <a:lnTo>
                    <a:pt x="38100" y="142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406"/>
            <p:cNvSpPr/>
            <p:nvPr>
              <p:custDataLst>
                <p:tags r:id="rId122"/>
              </p:custDataLst>
            </p:nvPr>
          </p:nvSpPr>
          <p:spPr>
            <a:xfrm>
              <a:off x="6991350" y="2695575"/>
              <a:ext cx="123826" cy="171320"/>
            </a:xfrm>
            <a:custGeom>
              <a:avLst/>
              <a:gdLst/>
              <a:ahLst/>
              <a:cxnLst/>
              <a:rect l="0" t="0" r="0" b="0"/>
              <a:pathLst>
                <a:path w="123826" h="171320">
                  <a:moveTo>
                    <a:pt x="0" y="66675"/>
                  </a:moveTo>
                  <a:lnTo>
                    <a:pt x="0" y="66675"/>
                  </a:lnTo>
                  <a:lnTo>
                    <a:pt x="14189" y="66675"/>
                  </a:lnTo>
                  <a:lnTo>
                    <a:pt x="19711" y="69497"/>
                  </a:lnTo>
                  <a:lnTo>
                    <a:pt x="35013" y="81863"/>
                  </a:lnTo>
                  <a:lnTo>
                    <a:pt x="47642" y="87784"/>
                  </a:lnTo>
                  <a:lnTo>
                    <a:pt x="50811" y="90273"/>
                  </a:lnTo>
                  <a:lnTo>
                    <a:pt x="54332" y="95860"/>
                  </a:lnTo>
                  <a:lnTo>
                    <a:pt x="66014" y="132777"/>
                  </a:lnTo>
                  <a:lnTo>
                    <a:pt x="66637" y="155542"/>
                  </a:lnTo>
                  <a:lnTo>
                    <a:pt x="65591" y="157669"/>
                  </a:lnTo>
                  <a:lnTo>
                    <a:pt x="63836" y="159088"/>
                  </a:lnTo>
                  <a:lnTo>
                    <a:pt x="61606" y="160034"/>
                  </a:lnTo>
                  <a:lnTo>
                    <a:pt x="60121" y="161722"/>
                  </a:lnTo>
                  <a:lnTo>
                    <a:pt x="57541" y="169960"/>
                  </a:lnTo>
                  <a:lnTo>
                    <a:pt x="54501" y="170787"/>
                  </a:lnTo>
                  <a:lnTo>
                    <a:pt x="48984" y="171319"/>
                  </a:lnTo>
                  <a:lnTo>
                    <a:pt x="42971" y="166355"/>
                  </a:lnTo>
                  <a:lnTo>
                    <a:pt x="40265" y="161072"/>
                  </a:lnTo>
                  <a:lnTo>
                    <a:pt x="38290" y="142800"/>
                  </a:lnTo>
                  <a:lnTo>
                    <a:pt x="38137" y="130160"/>
                  </a:lnTo>
                  <a:lnTo>
                    <a:pt x="52291" y="87410"/>
                  </a:lnTo>
                  <a:lnTo>
                    <a:pt x="66871" y="59776"/>
                  </a:lnTo>
                  <a:lnTo>
                    <a:pt x="92082" y="2636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407"/>
            <p:cNvSpPr/>
            <p:nvPr>
              <p:custDataLst>
                <p:tags r:id="rId123"/>
              </p:custDataLst>
            </p:nvPr>
          </p:nvSpPr>
          <p:spPr>
            <a:xfrm>
              <a:off x="7230848" y="2590838"/>
              <a:ext cx="84353" cy="276188"/>
            </a:xfrm>
            <a:custGeom>
              <a:avLst/>
              <a:gdLst/>
              <a:ahLst/>
              <a:cxnLst/>
              <a:rect l="0" t="0" r="0" b="0"/>
              <a:pathLst>
                <a:path w="84353" h="276188">
                  <a:moveTo>
                    <a:pt x="84352" y="28537"/>
                  </a:moveTo>
                  <a:lnTo>
                    <a:pt x="84352" y="28537"/>
                  </a:lnTo>
                  <a:lnTo>
                    <a:pt x="84352" y="10927"/>
                  </a:lnTo>
                  <a:lnTo>
                    <a:pt x="79296" y="4857"/>
                  </a:lnTo>
                  <a:lnTo>
                    <a:pt x="73991" y="2138"/>
                  </a:lnTo>
                  <a:lnTo>
                    <a:pt x="55941" y="47"/>
                  </a:lnTo>
                  <a:lnTo>
                    <a:pt x="51264" y="0"/>
                  </a:lnTo>
                  <a:lnTo>
                    <a:pt x="49593" y="1046"/>
                  </a:lnTo>
                  <a:lnTo>
                    <a:pt x="48480" y="2801"/>
                  </a:lnTo>
                  <a:lnTo>
                    <a:pt x="47737" y="5030"/>
                  </a:lnTo>
                  <a:lnTo>
                    <a:pt x="17620" y="49843"/>
                  </a:lnTo>
                  <a:lnTo>
                    <a:pt x="12360" y="61289"/>
                  </a:lnTo>
                  <a:lnTo>
                    <a:pt x="7463" y="105021"/>
                  </a:lnTo>
                  <a:lnTo>
                    <a:pt x="0" y="144338"/>
                  </a:lnTo>
                  <a:lnTo>
                    <a:pt x="6948" y="186861"/>
                  </a:lnTo>
                  <a:lnTo>
                    <a:pt x="10815" y="218981"/>
                  </a:lnTo>
                  <a:lnTo>
                    <a:pt x="18466" y="235248"/>
                  </a:lnTo>
                  <a:lnTo>
                    <a:pt x="23319" y="243175"/>
                  </a:lnTo>
                  <a:lnTo>
                    <a:pt x="27110" y="253588"/>
                  </a:lnTo>
                  <a:lnTo>
                    <a:pt x="31747" y="260146"/>
                  </a:lnTo>
                  <a:lnTo>
                    <a:pt x="55777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08"/>
            <p:cNvSpPr/>
            <p:nvPr>
              <p:custDataLst>
                <p:tags r:id="rId124"/>
              </p:custDataLst>
            </p:nvPr>
          </p:nvSpPr>
          <p:spPr>
            <a:xfrm>
              <a:off x="7410450" y="2571802"/>
              <a:ext cx="99752" cy="256993"/>
            </a:xfrm>
            <a:custGeom>
              <a:avLst/>
              <a:gdLst/>
              <a:ahLst/>
              <a:cxnLst/>
              <a:rect l="0" t="0" r="0" b="0"/>
              <a:pathLst>
                <a:path w="99752" h="256993">
                  <a:moveTo>
                    <a:pt x="19050" y="76148"/>
                  </a:moveTo>
                  <a:lnTo>
                    <a:pt x="19050" y="76148"/>
                  </a:lnTo>
                  <a:lnTo>
                    <a:pt x="4861" y="90337"/>
                  </a:lnTo>
                  <a:lnTo>
                    <a:pt x="2160" y="95859"/>
                  </a:lnTo>
                  <a:lnTo>
                    <a:pt x="190" y="117128"/>
                  </a:lnTo>
                  <a:lnTo>
                    <a:pt x="5" y="162536"/>
                  </a:lnTo>
                  <a:lnTo>
                    <a:pt x="0" y="207282"/>
                  </a:lnTo>
                  <a:lnTo>
                    <a:pt x="0" y="211195"/>
                  </a:lnTo>
                  <a:lnTo>
                    <a:pt x="2822" y="218366"/>
                  </a:lnTo>
                  <a:lnTo>
                    <a:pt x="8200" y="226537"/>
                  </a:lnTo>
                  <a:lnTo>
                    <a:pt x="9515" y="237941"/>
                  </a:lnTo>
                  <a:lnTo>
                    <a:pt x="4465" y="238034"/>
                  </a:lnTo>
                  <a:lnTo>
                    <a:pt x="2977" y="236989"/>
                  </a:lnTo>
                  <a:lnTo>
                    <a:pt x="1984" y="235234"/>
                  </a:lnTo>
                  <a:lnTo>
                    <a:pt x="391" y="224812"/>
                  </a:lnTo>
                  <a:lnTo>
                    <a:pt x="2996" y="218774"/>
                  </a:lnTo>
                  <a:lnTo>
                    <a:pt x="5173" y="215682"/>
                  </a:lnTo>
                  <a:lnTo>
                    <a:pt x="8235" y="201217"/>
                  </a:lnTo>
                  <a:lnTo>
                    <a:pt x="9450" y="158585"/>
                  </a:lnTo>
                  <a:lnTo>
                    <a:pt x="10561" y="139614"/>
                  </a:lnTo>
                  <a:lnTo>
                    <a:pt x="18166" y="94999"/>
                  </a:lnTo>
                  <a:lnTo>
                    <a:pt x="20031" y="55242"/>
                  </a:lnTo>
                  <a:lnTo>
                    <a:pt x="36954" y="13647"/>
                  </a:lnTo>
                  <a:lnTo>
                    <a:pt x="37590" y="6742"/>
                  </a:lnTo>
                  <a:lnTo>
                    <a:pt x="38819" y="4478"/>
                  </a:lnTo>
                  <a:lnTo>
                    <a:pt x="40696" y="2967"/>
                  </a:lnTo>
                  <a:lnTo>
                    <a:pt x="47505" y="0"/>
                  </a:lnTo>
                  <a:lnTo>
                    <a:pt x="52646" y="5020"/>
                  </a:lnTo>
                  <a:lnTo>
                    <a:pt x="55149" y="10316"/>
                  </a:lnTo>
                  <a:lnTo>
                    <a:pt x="57127" y="44408"/>
                  </a:lnTo>
                  <a:lnTo>
                    <a:pt x="57147" y="60274"/>
                  </a:lnTo>
                  <a:lnTo>
                    <a:pt x="48949" y="87524"/>
                  </a:lnTo>
                  <a:lnTo>
                    <a:pt x="47449" y="90082"/>
                  </a:lnTo>
                  <a:lnTo>
                    <a:pt x="45390" y="91787"/>
                  </a:lnTo>
                  <a:lnTo>
                    <a:pt x="42960" y="92924"/>
                  </a:lnTo>
                  <a:lnTo>
                    <a:pt x="41341" y="94740"/>
                  </a:lnTo>
                  <a:lnTo>
                    <a:pt x="35918" y="105260"/>
                  </a:lnTo>
                  <a:lnTo>
                    <a:pt x="28612" y="114202"/>
                  </a:lnTo>
                  <a:lnTo>
                    <a:pt x="28583" y="119727"/>
                  </a:lnTo>
                  <a:lnTo>
                    <a:pt x="28578" y="117388"/>
                  </a:lnTo>
                  <a:lnTo>
                    <a:pt x="29635" y="116342"/>
                  </a:lnTo>
                  <a:lnTo>
                    <a:pt x="33632" y="115178"/>
                  </a:lnTo>
                  <a:lnTo>
                    <a:pt x="41833" y="114523"/>
                  </a:lnTo>
                  <a:lnTo>
                    <a:pt x="43764" y="115490"/>
                  </a:lnTo>
                  <a:lnTo>
                    <a:pt x="45051" y="117193"/>
                  </a:lnTo>
                  <a:lnTo>
                    <a:pt x="45910" y="119386"/>
                  </a:lnTo>
                  <a:lnTo>
                    <a:pt x="47540" y="120848"/>
                  </a:lnTo>
                  <a:lnTo>
                    <a:pt x="52173" y="122473"/>
                  </a:lnTo>
                  <a:lnTo>
                    <a:pt x="60732" y="123388"/>
                  </a:lnTo>
                  <a:lnTo>
                    <a:pt x="62712" y="124575"/>
                  </a:lnTo>
                  <a:lnTo>
                    <a:pt x="64033" y="126424"/>
                  </a:lnTo>
                  <a:lnTo>
                    <a:pt x="64914" y="128715"/>
                  </a:lnTo>
                  <a:lnTo>
                    <a:pt x="66560" y="130243"/>
                  </a:lnTo>
                  <a:lnTo>
                    <a:pt x="76805" y="135517"/>
                  </a:lnTo>
                  <a:lnTo>
                    <a:pt x="79778" y="137953"/>
                  </a:lnTo>
                  <a:lnTo>
                    <a:pt x="83082" y="143481"/>
                  </a:lnTo>
                  <a:lnTo>
                    <a:pt x="85608" y="149465"/>
                  </a:lnTo>
                  <a:lnTo>
                    <a:pt x="98827" y="165087"/>
                  </a:lnTo>
                  <a:lnTo>
                    <a:pt x="99751" y="169307"/>
                  </a:lnTo>
                  <a:lnTo>
                    <a:pt x="95297" y="215771"/>
                  </a:lnTo>
                  <a:lnTo>
                    <a:pt x="95271" y="222163"/>
                  </a:lnTo>
                  <a:lnTo>
                    <a:pt x="92437" y="228533"/>
                  </a:lnTo>
                  <a:lnTo>
                    <a:pt x="81994" y="241245"/>
                  </a:lnTo>
                  <a:lnTo>
                    <a:pt x="75953" y="244775"/>
                  </a:lnTo>
                  <a:lnTo>
                    <a:pt x="72860" y="245715"/>
                  </a:lnTo>
                  <a:lnTo>
                    <a:pt x="70799" y="247402"/>
                  </a:lnTo>
                  <a:lnTo>
                    <a:pt x="67218" y="255634"/>
                  </a:lnTo>
                  <a:lnTo>
                    <a:pt x="64095" y="256461"/>
                  </a:lnTo>
                  <a:lnTo>
                    <a:pt x="53466" y="256992"/>
                  </a:lnTo>
                  <a:lnTo>
                    <a:pt x="47398" y="254243"/>
                  </a:lnTo>
                  <a:lnTo>
                    <a:pt x="33588" y="242931"/>
                  </a:lnTo>
                  <a:lnTo>
                    <a:pt x="30804" y="237410"/>
                  </a:lnTo>
                  <a:lnTo>
                    <a:pt x="28869" y="221053"/>
                  </a:lnTo>
                  <a:lnTo>
                    <a:pt x="28575" y="199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409"/>
            <p:cNvSpPr/>
            <p:nvPr>
              <p:custDataLst>
                <p:tags r:id="rId125"/>
              </p:custDataLst>
            </p:nvPr>
          </p:nvSpPr>
          <p:spPr>
            <a:xfrm>
              <a:off x="7610509" y="2410252"/>
              <a:ext cx="56724" cy="683439"/>
            </a:xfrm>
            <a:custGeom>
              <a:avLst/>
              <a:gdLst/>
              <a:ahLst/>
              <a:cxnLst/>
              <a:rect l="0" t="0" r="0" b="0"/>
              <a:pathLst>
                <a:path w="56724" h="683439">
                  <a:moveTo>
                    <a:pt x="47591" y="18623"/>
                  </a:moveTo>
                  <a:lnTo>
                    <a:pt x="47591" y="18623"/>
                  </a:lnTo>
                  <a:lnTo>
                    <a:pt x="47591" y="10422"/>
                  </a:lnTo>
                  <a:lnTo>
                    <a:pt x="56723" y="0"/>
                  </a:lnTo>
                  <a:lnTo>
                    <a:pt x="40679" y="7811"/>
                  </a:lnTo>
                  <a:lnTo>
                    <a:pt x="39809" y="9299"/>
                  </a:lnTo>
                  <a:lnTo>
                    <a:pt x="38582" y="17507"/>
                  </a:lnTo>
                  <a:lnTo>
                    <a:pt x="38079" y="61975"/>
                  </a:lnTo>
                  <a:lnTo>
                    <a:pt x="38067" y="105040"/>
                  </a:lnTo>
                  <a:lnTo>
                    <a:pt x="31521" y="143643"/>
                  </a:lnTo>
                  <a:lnTo>
                    <a:pt x="29129" y="190936"/>
                  </a:lnTo>
                  <a:lnTo>
                    <a:pt x="28715" y="228429"/>
                  </a:lnTo>
                  <a:lnTo>
                    <a:pt x="28593" y="266349"/>
                  </a:lnTo>
                  <a:lnTo>
                    <a:pt x="25734" y="304396"/>
                  </a:lnTo>
                  <a:lnTo>
                    <a:pt x="21007" y="342480"/>
                  </a:lnTo>
                  <a:lnTo>
                    <a:pt x="19606" y="380575"/>
                  </a:lnTo>
                  <a:lnTo>
                    <a:pt x="16368" y="418674"/>
                  </a:lnTo>
                  <a:lnTo>
                    <a:pt x="11529" y="456773"/>
                  </a:lnTo>
                  <a:lnTo>
                    <a:pt x="10095" y="494873"/>
                  </a:lnTo>
                  <a:lnTo>
                    <a:pt x="9610" y="540617"/>
                  </a:lnTo>
                  <a:lnTo>
                    <a:pt x="9514" y="580227"/>
                  </a:lnTo>
                  <a:lnTo>
                    <a:pt x="9494" y="623117"/>
                  </a:lnTo>
                  <a:lnTo>
                    <a:pt x="359" y="668890"/>
                  </a:lnTo>
                  <a:lnTo>
                    <a:pt x="0" y="683438"/>
                  </a:lnTo>
                  <a:lnTo>
                    <a:pt x="1047" y="683025"/>
                  </a:lnTo>
                  <a:lnTo>
                    <a:pt x="9491" y="675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410"/>
            <p:cNvSpPr/>
            <p:nvPr>
              <p:custDataLst>
                <p:tags r:id="rId126"/>
              </p:custDataLst>
            </p:nvPr>
          </p:nvSpPr>
          <p:spPr>
            <a:xfrm>
              <a:off x="7781926" y="2515165"/>
              <a:ext cx="132957" cy="313711"/>
            </a:xfrm>
            <a:custGeom>
              <a:avLst/>
              <a:gdLst/>
              <a:ahLst/>
              <a:cxnLst/>
              <a:rect l="0" t="0" r="0" b="0"/>
              <a:pathLst>
                <a:path w="132957" h="313711">
                  <a:moveTo>
                    <a:pt x="28574" y="142310"/>
                  </a:moveTo>
                  <a:lnTo>
                    <a:pt x="28574" y="142310"/>
                  </a:lnTo>
                  <a:lnTo>
                    <a:pt x="28574" y="150511"/>
                  </a:lnTo>
                  <a:lnTo>
                    <a:pt x="22029" y="159178"/>
                  </a:lnTo>
                  <a:lnTo>
                    <a:pt x="19932" y="168004"/>
                  </a:lnTo>
                  <a:lnTo>
                    <a:pt x="19065" y="211224"/>
                  </a:lnTo>
                  <a:lnTo>
                    <a:pt x="17998" y="221622"/>
                  </a:lnTo>
                  <a:lnTo>
                    <a:pt x="11511" y="239742"/>
                  </a:lnTo>
                  <a:lnTo>
                    <a:pt x="8543" y="280841"/>
                  </a:lnTo>
                  <a:lnTo>
                    <a:pt x="2000" y="294479"/>
                  </a:lnTo>
                  <a:lnTo>
                    <a:pt x="2" y="313710"/>
                  </a:lnTo>
                  <a:lnTo>
                    <a:pt x="0" y="308689"/>
                  </a:lnTo>
                  <a:lnTo>
                    <a:pt x="2821" y="303392"/>
                  </a:lnTo>
                  <a:lnTo>
                    <a:pt x="5055" y="300498"/>
                  </a:lnTo>
                  <a:lnTo>
                    <a:pt x="7537" y="291638"/>
                  </a:lnTo>
                  <a:lnTo>
                    <a:pt x="17051" y="245887"/>
                  </a:lnTo>
                  <a:lnTo>
                    <a:pt x="25984" y="216078"/>
                  </a:lnTo>
                  <a:lnTo>
                    <a:pt x="34779" y="170565"/>
                  </a:lnTo>
                  <a:lnTo>
                    <a:pt x="42718" y="128275"/>
                  </a:lnTo>
                  <a:lnTo>
                    <a:pt x="54517" y="87388"/>
                  </a:lnTo>
                  <a:lnTo>
                    <a:pt x="64457" y="42539"/>
                  </a:lnTo>
                  <a:lnTo>
                    <a:pt x="66748" y="33409"/>
                  </a:lnTo>
                  <a:lnTo>
                    <a:pt x="74019" y="18925"/>
                  </a:lnTo>
                  <a:lnTo>
                    <a:pt x="76162" y="0"/>
                  </a:lnTo>
                  <a:lnTo>
                    <a:pt x="84397" y="7686"/>
                  </a:lnTo>
                  <a:lnTo>
                    <a:pt x="85331" y="13639"/>
                  </a:lnTo>
                  <a:lnTo>
                    <a:pt x="85608" y="22106"/>
                  </a:lnTo>
                  <a:lnTo>
                    <a:pt x="88495" y="28208"/>
                  </a:lnTo>
                  <a:lnTo>
                    <a:pt x="90746" y="31317"/>
                  </a:lnTo>
                  <a:lnTo>
                    <a:pt x="102612" y="75888"/>
                  </a:lnTo>
                  <a:lnTo>
                    <a:pt x="107406" y="113757"/>
                  </a:lnTo>
                  <a:lnTo>
                    <a:pt x="112257" y="132791"/>
                  </a:lnTo>
                  <a:lnTo>
                    <a:pt x="121658" y="178424"/>
                  </a:lnTo>
                  <a:lnTo>
                    <a:pt x="123767" y="225750"/>
                  </a:lnTo>
                  <a:lnTo>
                    <a:pt x="123823" y="259745"/>
                  </a:lnTo>
                  <a:lnTo>
                    <a:pt x="124882" y="261875"/>
                  </a:lnTo>
                  <a:lnTo>
                    <a:pt x="126646" y="263295"/>
                  </a:lnTo>
                  <a:lnTo>
                    <a:pt x="132956" y="265969"/>
                  </a:lnTo>
                  <a:lnTo>
                    <a:pt x="123824" y="266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411"/>
            <p:cNvSpPr/>
            <p:nvPr>
              <p:custDataLst>
                <p:tags r:id="rId127"/>
              </p:custDataLst>
            </p:nvPr>
          </p:nvSpPr>
          <p:spPr>
            <a:xfrm>
              <a:off x="7791450" y="2686050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0" y="37512"/>
                  </a:lnTo>
                  <a:lnTo>
                    <a:pt x="1058" y="34533"/>
                  </a:lnTo>
                  <a:lnTo>
                    <a:pt x="2822" y="32547"/>
                  </a:lnTo>
                  <a:lnTo>
                    <a:pt x="7604" y="30340"/>
                  </a:lnTo>
                  <a:lnTo>
                    <a:pt x="25510" y="27672"/>
                  </a:lnTo>
                  <a:lnTo>
                    <a:pt x="38122" y="21067"/>
                  </a:lnTo>
                  <a:lnTo>
                    <a:pt x="83151" y="16280"/>
                  </a:lnTo>
                  <a:lnTo>
                    <a:pt x="91990" y="125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412"/>
            <p:cNvSpPr/>
            <p:nvPr>
              <p:custDataLst>
                <p:tags r:id="rId128"/>
              </p:custDataLst>
            </p:nvPr>
          </p:nvSpPr>
          <p:spPr>
            <a:xfrm>
              <a:off x="7962900" y="2733675"/>
              <a:ext cx="47592" cy="180846"/>
            </a:xfrm>
            <a:custGeom>
              <a:avLst/>
              <a:gdLst/>
              <a:ahLst/>
              <a:cxnLst/>
              <a:rect l="0" t="0" r="0" b="0"/>
              <a:pathLst>
                <a:path w="47592" h="180846">
                  <a:moveTo>
                    <a:pt x="38100" y="0"/>
                  </a:moveTo>
                  <a:lnTo>
                    <a:pt x="38100" y="0"/>
                  </a:lnTo>
                  <a:lnTo>
                    <a:pt x="38100" y="44535"/>
                  </a:lnTo>
                  <a:lnTo>
                    <a:pt x="38100" y="79376"/>
                  </a:lnTo>
                  <a:lnTo>
                    <a:pt x="40922" y="85726"/>
                  </a:lnTo>
                  <a:lnTo>
                    <a:pt x="44645" y="92075"/>
                  </a:lnTo>
                  <a:lnTo>
                    <a:pt x="47037" y="104775"/>
                  </a:lnTo>
                  <a:lnTo>
                    <a:pt x="47591" y="135201"/>
                  </a:lnTo>
                  <a:lnTo>
                    <a:pt x="44787" y="142286"/>
                  </a:lnTo>
                  <a:lnTo>
                    <a:pt x="39421" y="150402"/>
                  </a:lnTo>
                  <a:lnTo>
                    <a:pt x="38274" y="162498"/>
                  </a:lnTo>
                  <a:lnTo>
                    <a:pt x="38215" y="165482"/>
                  </a:lnTo>
                  <a:lnTo>
                    <a:pt x="37119" y="167471"/>
                  </a:lnTo>
                  <a:lnTo>
                    <a:pt x="35329" y="168798"/>
                  </a:lnTo>
                  <a:lnTo>
                    <a:pt x="33078" y="169682"/>
                  </a:lnTo>
                  <a:lnTo>
                    <a:pt x="31577" y="171330"/>
                  </a:lnTo>
                  <a:lnTo>
                    <a:pt x="28970" y="179496"/>
                  </a:lnTo>
                  <a:lnTo>
                    <a:pt x="25929" y="180317"/>
                  </a:lnTo>
                  <a:lnTo>
                    <a:pt x="20409" y="180845"/>
                  </a:lnTo>
                  <a:lnTo>
                    <a:pt x="19956" y="179830"/>
                  </a:lnTo>
                  <a:lnTo>
                    <a:pt x="19452" y="175880"/>
                  </a:lnTo>
                  <a:lnTo>
                    <a:pt x="18260" y="174404"/>
                  </a:lnTo>
                  <a:lnTo>
                    <a:pt x="14112" y="172763"/>
                  </a:lnTo>
                  <a:lnTo>
                    <a:pt x="12584" y="171266"/>
                  </a:lnTo>
                  <a:lnTo>
                    <a:pt x="10884" y="166783"/>
                  </a:lnTo>
                  <a:lnTo>
                    <a:pt x="8735" y="155280"/>
                  </a:lnTo>
                  <a:lnTo>
                    <a:pt x="3059" y="145963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413"/>
            <p:cNvSpPr/>
            <p:nvPr>
              <p:custDataLst>
                <p:tags r:id="rId129"/>
              </p:custDataLst>
            </p:nvPr>
          </p:nvSpPr>
          <p:spPr>
            <a:xfrm>
              <a:off x="7962900" y="26193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414"/>
            <p:cNvSpPr/>
            <p:nvPr>
              <p:custDataLst>
                <p:tags r:id="rId130"/>
              </p:custDataLst>
            </p:nvPr>
          </p:nvSpPr>
          <p:spPr>
            <a:xfrm>
              <a:off x="8048625" y="2495550"/>
              <a:ext cx="76038" cy="314326"/>
            </a:xfrm>
            <a:custGeom>
              <a:avLst/>
              <a:gdLst/>
              <a:ahLst/>
              <a:cxnLst/>
              <a:rect l="0" t="0" r="0" b="0"/>
              <a:pathLst>
                <a:path w="76038" h="3143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1"/>
                  </a:lnTo>
                  <a:lnTo>
                    <a:pt x="6545" y="25694"/>
                  </a:lnTo>
                  <a:lnTo>
                    <a:pt x="8200" y="31881"/>
                  </a:lnTo>
                  <a:lnTo>
                    <a:pt x="41013" y="74517"/>
                  </a:lnTo>
                  <a:lnTo>
                    <a:pt x="54842" y="117562"/>
                  </a:lnTo>
                  <a:lnTo>
                    <a:pt x="73429" y="161930"/>
                  </a:lnTo>
                  <a:lnTo>
                    <a:pt x="76037" y="206376"/>
                  </a:lnTo>
                  <a:lnTo>
                    <a:pt x="75109" y="231775"/>
                  </a:lnTo>
                  <a:lnTo>
                    <a:pt x="68586" y="249767"/>
                  </a:lnTo>
                  <a:lnTo>
                    <a:pt x="59723" y="265864"/>
                  </a:lnTo>
                  <a:lnTo>
                    <a:pt x="52601" y="284291"/>
                  </a:lnTo>
                  <a:lnTo>
                    <a:pt x="49885" y="287952"/>
                  </a:lnTo>
                  <a:lnTo>
                    <a:pt x="31669" y="301178"/>
                  </a:lnTo>
                  <a:lnTo>
                    <a:pt x="25364" y="303191"/>
                  </a:lnTo>
                  <a:lnTo>
                    <a:pt x="23260" y="304785"/>
                  </a:lnTo>
                  <a:lnTo>
                    <a:pt x="19240" y="311028"/>
                  </a:lnTo>
                  <a:lnTo>
                    <a:pt x="9525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415"/>
            <p:cNvSpPr/>
            <p:nvPr>
              <p:custDataLst>
                <p:tags r:id="rId131"/>
              </p:custDataLst>
            </p:nvPr>
          </p:nvSpPr>
          <p:spPr>
            <a:xfrm>
              <a:off x="8220075" y="2733675"/>
              <a:ext cx="19017" cy="9526"/>
            </a:xfrm>
            <a:custGeom>
              <a:avLst/>
              <a:gdLst/>
              <a:ahLst/>
              <a:cxnLst/>
              <a:rect l="0" t="0" r="0" b="0"/>
              <a:pathLst>
                <a:path w="19017" h="9526">
                  <a:moveTo>
                    <a:pt x="9525" y="0"/>
                  </a:moveTo>
                  <a:lnTo>
                    <a:pt x="9525" y="0"/>
                  </a:lnTo>
                  <a:lnTo>
                    <a:pt x="17725" y="0"/>
                  </a:lnTo>
                  <a:lnTo>
                    <a:pt x="18167" y="1058"/>
                  </a:lnTo>
                  <a:lnTo>
                    <a:pt x="19016" y="913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4416"/>
          <p:cNvSpPr/>
          <p:nvPr>
            <p:custDataLst>
              <p:tags r:id="rId4"/>
            </p:custDataLst>
          </p:nvPr>
        </p:nvSpPr>
        <p:spPr>
          <a:xfrm>
            <a:off x="6124575" y="3333750"/>
            <a:ext cx="66676" cy="276215"/>
          </a:xfrm>
          <a:custGeom>
            <a:avLst/>
            <a:gdLst/>
            <a:ahLst/>
            <a:cxnLst/>
            <a:rect l="0" t="0" r="0" b="0"/>
            <a:pathLst>
              <a:path w="66676" h="276215">
                <a:moveTo>
                  <a:pt x="19050" y="0"/>
                </a:moveTo>
                <a:lnTo>
                  <a:pt x="19050" y="0"/>
                </a:lnTo>
                <a:lnTo>
                  <a:pt x="19050" y="41405"/>
                </a:lnTo>
                <a:lnTo>
                  <a:pt x="21872" y="47683"/>
                </a:lnTo>
                <a:lnTo>
                  <a:pt x="25595" y="54001"/>
                </a:lnTo>
                <a:lnTo>
                  <a:pt x="28751" y="63507"/>
                </a:lnTo>
                <a:lnTo>
                  <a:pt x="34860" y="74086"/>
                </a:lnTo>
                <a:lnTo>
                  <a:pt x="38198" y="89096"/>
                </a:lnTo>
                <a:lnTo>
                  <a:pt x="44362" y="101776"/>
                </a:lnTo>
                <a:lnTo>
                  <a:pt x="52253" y="130616"/>
                </a:lnTo>
                <a:lnTo>
                  <a:pt x="62728" y="149116"/>
                </a:lnTo>
                <a:lnTo>
                  <a:pt x="66521" y="191913"/>
                </a:lnTo>
                <a:lnTo>
                  <a:pt x="66671" y="236393"/>
                </a:lnTo>
                <a:lnTo>
                  <a:pt x="66675" y="271161"/>
                </a:lnTo>
                <a:lnTo>
                  <a:pt x="65617" y="272849"/>
                </a:lnTo>
                <a:lnTo>
                  <a:pt x="63853" y="273974"/>
                </a:lnTo>
                <a:lnTo>
                  <a:pt x="58474" y="275780"/>
                </a:lnTo>
                <a:lnTo>
                  <a:pt x="39851" y="276214"/>
                </a:lnTo>
                <a:lnTo>
                  <a:pt x="15755" y="253835"/>
                </a:lnTo>
                <a:lnTo>
                  <a:pt x="12294" y="247577"/>
                </a:lnTo>
                <a:lnTo>
                  <a:pt x="9697" y="241267"/>
                </a:lnTo>
                <a:lnTo>
                  <a:pt x="3344" y="231765"/>
                </a:lnTo>
                <a:lnTo>
                  <a:pt x="991" y="221189"/>
                </a:lnTo>
                <a:lnTo>
                  <a:pt x="17" y="173610"/>
                </a:lnTo>
                <a:lnTo>
                  <a:pt x="0" y="1428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SMARTInkShape-Group1013"/>
          <p:cNvGrpSpPr/>
          <p:nvPr/>
        </p:nvGrpSpPr>
        <p:grpSpPr>
          <a:xfrm>
            <a:off x="8534400" y="2390775"/>
            <a:ext cx="769560" cy="504384"/>
            <a:chOff x="8534400" y="2390775"/>
            <a:chExt cx="769560" cy="504384"/>
          </a:xfrm>
        </p:grpSpPr>
        <p:sp>
          <p:nvSpPr>
            <p:cNvPr id="121" name="SMARTInkShape-4417"/>
            <p:cNvSpPr/>
            <p:nvPr>
              <p:custDataLst>
                <p:tags r:id="rId107"/>
              </p:custDataLst>
            </p:nvPr>
          </p:nvSpPr>
          <p:spPr>
            <a:xfrm>
              <a:off x="8534400" y="2476946"/>
              <a:ext cx="74839" cy="313713"/>
            </a:xfrm>
            <a:custGeom>
              <a:avLst/>
              <a:gdLst/>
              <a:ahLst/>
              <a:cxnLst/>
              <a:rect l="0" t="0" r="0" b="0"/>
              <a:pathLst>
                <a:path w="74839" h="313713">
                  <a:moveTo>
                    <a:pt x="0" y="85279"/>
                  </a:moveTo>
                  <a:lnTo>
                    <a:pt x="0" y="85279"/>
                  </a:lnTo>
                  <a:lnTo>
                    <a:pt x="9132" y="76146"/>
                  </a:lnTo>
                  <a:lnTo>
                    <a:pt x="9491" y="89046"/>
                  </a:lnTo>
                  <a:lnTo>
                    <a:pt x="6687" y="95067"/>
                  </a:lnTo>
                  <a:lnTo>
                    <a:pt x="2972" y="101271"/>
                  </a:lnTo>
                  <a:lnTo>
                    <a:pt x="587" y="113877"/>
                  </a:lnTo>
                  <a:lnTo>
                    <a:pt x="34" y="149338"/>
                  </a:lnTo>
                  <a:lnTo>
                    <a:pt x="8645" y="193262"/>
                  </a:lnTo>
                  <a:lnTo>
                    <a:pt x="9473" y="237681"/>
                  </a:lnTo>
                  <a:lnTo>
                    <a:pt x="9524" y="284468"/>
                  </a:lnTo>
                  <a:lnTo>
                    <a:pt x="9525" y="313712"/>
                  </a:lnTo>
                  <a:lnTo>
                    <a:pt x="4469" y="308773"/>
                  </a:lnTo>
                  <a:lnTo>
                    <a:pt x="1987" y="303496"/>
                  </a:lnTo>
                  <a:lnTo>
                    <a:pt x="34" y="259331"/>
                  </a:lnTo>
                  <a:lnTo>
                    <a:pt x="2" y="214362"/>
                  </a:lnTo>
                  <a:lnTo>
                    <a:pt x="0" y="170442"/>
                  </a:lnTo>
                  <a:lnTo>
                    <a:pt x="2822" y="130844"/>
                  </a:lnTo>
                  <a:lnTo>
                    <a:pt x="8937" y="85934"/>
                  </a:lnTo>
                  <a:lnTo>
                    <a:pt x="10506" y="53615"/>
                  </a:lnTo>
                  <a:lnTo>
                    <a:pt x="19219" y="23041"/>
                  </a:lnTo>
                  <a:lnTo>
                    <a:pt x="28673" y="9386"/>
                  </a:lnTo>
                  <a:lnTo>
                    <a:pt x="37670" y="0"/>
                  </a:lnTo>
                  <a:lnTo>
                    <a:pt x="45620" y="6188"/>
                  </a:lnTo>
                  <a:lnTo>
                    <a:pt x="51319" y="7794"/>
                  </a:lnTo>
                  <a:lnTo>
                    <a:pt x="53263" y="9281"/>
                  </a:lnTo>
                  <a:lnTo>
                    <a:pt x="64462" y="28326"/>
                  </a:lnTo>
                  <a:lnTo>
                    <a:pt x="67442" y="44030"/>
                  </a:lnTo>
                  <a:lnTo>
                    <a:pt x="73135" y="54595"/>
                  </a:lnTo>
                  <a:lnTo>
                    <a:pt x="74838" y="64939"/>
                  </a:lnTo>
                  <a:lnTo>
                    <a:pt x="72773" y="73770"/>
                  </a:lnTo>
                  <a:lnTo>
                    <a:pt x="69386" y="81222"/>
                  </a:lnTo>
                  <a:lnTo>
                    <a:pt x="66420" y="91368"/>
                  </a:lnTo>
                  <a:lnTo>
                    <a:pt x="60368" y="101076"/>
                  </a:lnTo>
                  <a:lnTo>
                    <a:pt x="58580" y="107469"/>
                  </a:lnTo>
                  <a:lnTo>
                    <a:pt x="57045" y="109598"/>
                  </a:lnTo>
                  <a:lnTo>
                    <a:pt x="54963" y="111016"/>
                  </a:lnTo>
                  <a:lnTo>
                    <a:pt x="49828" y="113651"/>
                  </a:lnTo>
                  <a:lnTo>
                    <a:pt x="39853" y="121889"/>
                  </a:lnTo>
                  <a:lnTo>
                    <a:pt x="30053" y="123248"/>
                  </a:lnTo>
                  <a:lnTo>
                    <a:pt x="15447" y="123368"/>
                  </a:lnTo>
                  <a:lnTo>
                    <a:pt x="13474" y="122313"/>
                  </a:lnTo>
                  <a:lnTo>
                    <a:pt x="12157" y="120552"/>
                  </a:lnTo>
                  <a:lnTo>
                    <a:pt x="11280" y="118319"/>
                  </a:lnTo>
                  <a:lnTo>
                    <a:pt x="9637" y="116831"/>
                  </a:lnTo>
                  <a:lnTo>
                    <a:pt x="0" y="11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418"/>
            <p:cNvSpPr/>
            <p:nvPr>
              <p:custDataLst>
                <p:tags r:id="rId108"/>
              </p:custDataLst>
            </p:nvPr>
          </p:nvSpPr>
          <p:spPr>
            <a:xfrm>
              <a:off x="8572500" y="2590800"/>
              <a:ext cx="123826" cy="171296"/>
            </a:xfrm>
            <a:custGeom>
              <a:avLst/>
              <a:gdLst/>
              <a:ahLst/>
              <a:cxnLst/>
              <a:rect l="0" t="0" r="0" b="0"/>
              <a:pathLst>
                <a:path w="123826" h="171296">
                  <a:moveTo>
                    <a:pt x="0" y="85725"/>
                  </a:moveTo>
                  <a:lnTo>
                    <a:pt x="0" y="85725"/>
                  </a:lnTo>
                  <a:lnTo>
                    <a:pt x="0" y="80669"/>
                  </a:lnTo>
                  <a:lnTo>
                    <a:pt x="1058" y="79179"/>
                  </a:lnTo>
                  <a:lnTo>
                    <a:pt x="2822" y="78186"/>
                  </a:lnTo>
                  <a:lnTo>
                    <a:pt x="8200" y="76592"/>
                  </a:lnTo>
                  <a:lnTo>
                    <a:pt x="8937" y="73553"/>
                  </a:lnTo>
                  <a:lnTo>
                    <a:pt x="9409" y="68033"/>
                  </a:lnTo>
                  <a:lnTo>
                    <a:pt x="10506" y="67580"/>
                  </a:lnTo>
                  <a:lnTo>
                    <a:pt x="33122" y="66685"/>
                  </a:lnTo>
                  <a:lnTo>
                    <a:pt x="38710" y="69502"/>
                  </a:lnTo>
                  <a:lnTo>
                    <a:pt x="44721" y="73223"/>
                  </a:lnTo>
                  <a:lnTo>
                    <a:pt x="54056" y="76377"/>
                  </a:lnTo>
                  <a:lnTo>
                    <a:pt x="60361" y="80865"/>
                  </a:lnTo>
                  <a:lnTo>
                    <a:pt x="63868" y="86387"/>
                  </a:lnTo>
                  <a:lnTo>
                    <a:pt x="76266" y="119793"/>
                  </a:lnTo>
                  <a:lnTo>
                    <a:pt x="80814" y="126619"/>
                  </a:lnTo>
                  <a:lnTo>
                    <a:pt x="81393" y="129921"/>
                  </a:lnTo>
                  <a:lnTo>
                    <a:pt x="80721" y="133181"/>
                  </a:lnTo>
                  <a:lnTo>
                    <a:pt x="78209" y="139625"/>
                  </a:lnTo>
                  <a:lnTo>
                    <a:pt x="77093" y="146017"/>
                  </a:lnTo>
                  <a:lnTo>
                    <a:pt x="75737" y="148144"/>
                  </a:lnTo>
                  <a:lnTo>
                    <a:pt x="73775" y="149563"/>
                  </a:lnTo>
                  <a:lnTo>
                    <a:pt x="71409" y="150509"/>
                  </a:lnTo>
                  <a:lnTo>
                    <a:pt x="69831" y="152197"/>
                  </a:lnTo>
                  <a:lnTo>
                    <a:pt x="68078" y="156896"/>
                  </a:lnTo>
                  <a:lnTo>
                    <a:pt x="67091" y="165491"/>
                  </a:lnTo>
                  <a:lnTo>
                    <a:pt x="65894" y="167478"/>
                  </a:lnTo>
                  <a:lnTo>
                    <a:pt x="64038" y="168802"/>
                  </a:lnTo>
                  <a:lnTo>
                    <a:pt x="58510" y="170927"/>
                  </a:lnTo>
                  <a:lnTo>
                    <a:pt x="52496" y="171295"/>
                  </a:lnTo>
                  <a:lnTo>
                    <a:pt x="50872" y="170288"/>
                  </a:lnTo>
                  <a:lnTo>
                    <a:pt x="49790" y="168559"/>
                  </a:lnTo>
                  <a:lnTo>
                    <a:pt x="48267" y="161068"/>
                  </a:lnTo>
                  <a:lnTo>
                    <a:pt x="47662" y="139650"/>
                  </a:lnTo>
                  <a:lnTo>
                    <a:pt x="50464" y="133328"/>
                  </a:lnTo>
                  <a:lnTo>
                    <a:pt x="52692" y="130160"/>
                  </a:lnTo>
                  <a:lnTo>
                    <a:pt x="67338" y="85477"/>
                  </a:lnTo>
                  <a:lnTo>
                    <a:pt x="88939" y="4631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419"/>
            <p:cNvSpPr/>
            <p:nvPr>
              <p:custDataLst>
                <p:tags r:id="rId109"/>
              </p:custDataLst>
            </p:nvPr>
          </p:nvSpPr>
          <p:spPr>
            <a:xfrm>
              <a:off x="8850692" y="2458809"/>
              <a:ext cx="83759" cy="322492"/>
            </a:xfrm>
            <a:custGeom>
              <a:avLst/>
              <a:gdLst/>
              <a:ahLst/>
              <a:cxnLst/>
              <a:rect l="0" t="0" r="0" b="0"/>
              <a:pathLst>
                <a:path w="83759" h="322492">
                  <a:moveTo>
                    <a:pt x="83758" y="27216"/>
                  </a:moveTo>
                  <a:lnTo>
                    <a:pt x="83758" y="27216"/>
                  </a:lnTo>
                  <a:lnTo>
                    <a:pt x="83758" y="12751"/>
                  </a:lnTo>
                  <a:lnTo>
                    <a:pt x="82700" y="11222"/>
                  </a:lnTo>
                  <a:lnTo>
                    <a:pt x="80936" y="10204"/>
                  </a:lnTo>
                  <a:lnTo>
                    <a:pt x="75557" y="8568"/>
                  </a:lnTo>
                  <a:lnTo>
                    <a:pt x="74821" y="5523"/>
                  </a:lnTo>
                  <a:lnTo>
                    <a:pt x="74348" y="0"/>
                  </a:lnTo>
                  <a:lnTo>
                    <a:pt x="71462" y="2068"/>
                  </a:lnTo>
                  <a:lnTo>
                    <a:pt x="60047" y="12866"/>
                  </a:lnTo>
                  <a:lnTo>
                    <a:pt x="57345" y="18369"/>
                  </a:lnTo>
                  <a:lnTo>
                    <a:pt x="56624" y="21318"/>
                  </a:lnTo>
                  <a:lnTo>
                    <a:pt x="29699" y="68870"/>
                  </a:lnTo>
                  <a:lnTo>
                    <a:pt x="21290" y="88712"/>
                  </a:lnTo>
                  <a:lnTo>
                    <a:pt x="12580" y="132563"/>
                  </a:lnTo>
                  <a:lnTo>
                    <a:pt x="8219" y="172152"/>
                  </a:lnTo>
                  <a:lnTo>
                    <a:pt x="4932" y="196455"/>
                  </a:lnTo>
                  <a:lnTo>
                    <a:pt x="77" y="219883"/>
                  </a:lnTo>
                  <a:lnTo>
                    <a:pt x="0" y="236671"/>
                  </a:lnTo>
                  <a:lnTo>
                    <a:pt x="12258" y="282412"/>
                  </a:lnTo>
                  <a:lnTo>
                    <a:pt x="16130" y="300306"/>
                  </a:lnTo>
                  <a:lnTo>
                    <a:pt x="16659" y="311220"/>
                  </a:lnTo>
                  <a:lnTo>
                    <a:pt x="17858" y="314977"/>
                  </a:lnTo>
                  <a:lnTo>
                    <a:pt x="19716" y="317482"/>
                  </a:lnTo>
                  <a:lnTo>
                    <a:pt x="24603" y="320265"/>
                  </a:lnTo>
                  <a:lnTo>
                    <a:pt x="37097" y="322296"/>
                  </a:lnTo>
                  <a:lnTo>
                    <a:pt x="55183" y="322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20"/>
            <p:cNvSpPr/>
            <p:nvPr>
              <p:custDataLst>
                <p:tags r:id="rId110"/>
              </p:custDataLst>
            </p:nvPr>
          </p:nvSpPr>
          <p:spPr>
            <a:xfrm>
              <a:off x="8972551" y="2410398"/>
              <a:ext cx="133349" cy="323263"/>
            </a:xfrm>
            <a:custGeom>
              <a:avLst/>
              <a:gdLst/>
              <a:ahLst/>
              <a:cxnLst/>
              <a:rect l="0" t="0" r="0" b="0"/>
              <a:pathLst>
                <a:path w="133349" h="323263">
                  <a:moveTo>
                    <a:pt x="57149" y="151827"/>
                  </a:moveTo>
                  <a:lnTo>
                    <a:pt x="57149" y="151827"/>
                  </a:lnTo>
                  <a:lnTo>
                    <a:pt x="48948" y="160028"/>
                  </a:lnTo>
                  <a:lnTo>
                    <a:pt x="46826" y="168695"/>
                  </a:lnTo>
                  <a:lnTo>
                    <a:pt x="32458" y="187897"/>
                  </a:lnTo>
                  <a:lnTo>
                    <a:pt x="28915" y="215511"/>
                  </a:lnTo>
                  <a:lnTo>
                    <a:pt x="27617" y="231139"/>
                  </a:lnTo>
                  <a:lnTo>
                    <a:pt x="21055" y="249259"/>
                  </a:lnTo>
                  <a:lnTo>
                    <a:pt x="18882" y="259689"/>
                  </a:lnTo>
                  <a:lnTo>
                    <a:pt x="12767" y="272568"/>
                  </a:lnTo>
                  <a:lnTo>
                    <a:pt x="8750" y="300085"/>
                  </a:lnTo>
                  <a:lnTo>
                    <a:pt x="2042" y="313561"/>
                  </a:lnTo>
                  <a:lnTo>
                    <a:pt x="2" y="323262"/>
                  </a:lnTo>
                  <a:lnTo>
                    <a:pt x="0" y="318216"/>
                  </a:lnTo>
                  <a:lnTo>
                    <a:pt x="2821" y="312914"/>
                  </a:lnTo>
                  <a:lnTo>
                    <a:pt x="5056" y="310018"/>
                  </a:lnTo>
                  <a:lnTo>
                    <a:pt x="7539" y="301156"/>
                  </a:lnTo>
                  <a:lnTo>
                    <a:pt x="11759" y="284267"/>
                  </a:lnTo>
                  <a:lnTo>
                    <a:pt x="31880" y="240674"/>
                  </a:lnTo>
                  <a:lnTo>
                    <a:pt x="47642" y="198609"/>
                  </a:lnTo>
                  <a:lnTo>
                    <a:pt x="63501" y="151716"/>
                  </a:lnTo>
                  <a:lnTo>
                    <a:pt x="79374" y="109244"/>
                  </a:lnTo>
                  <a:lnTo>
                    <a:pt x="95249" y="68334"/>
                  </a:lnTo>
                  <a:lnTo>
                    <a:pt x="114299" y="31020"/>
                  </a:lnTo>
                  <a:lnTo>
                    <a:pt x="119591" y="22993"/>
                  </a:lnTo>
                  <a:lnTo>
                    <a:pt x="122569" y="12524"/>
                  </a:lnTo>
                  <a:lnTo>
                    <a:pt x="123660" y="1361"/>
                  </a:lnTo>
                  <a:lnTo>
                    <a:pt x="124772" y="716"/>
                  </a:lnTo>
                  <a:lnTo>
                    <a:pt x="128831" y="0"/>
                  </a:lnTo>
                  <a:lnTo>
                    <a:pt x="130338" y="867"/>
                  </a:lnTo>
                  <a:lnTo>
                    <a:pt x="131341" y="2504"/>
                  </a:lnTo>
                  <a:lnTo>
                    <a:pt x="132754" y="9864"/>
                  </a:lnTo>
                  <a:lnTo>
                    <a:pt x="133339" y="53975"/>
                  </a:lnTo>
                  <a:lnTo>
                    <a:pt x="133348" y="99753"/>
                  </a:lnTo>
                  <a:lnTo>
                    <a:pt x="125148" y="144071"/>
                  </a:lnTo>
                  <a:lnTo>
                    <a:pt x="123939" y="191406"/>
                  </a:lnTo>
                  <a:lnTo>
                    <a:pt x="115189" y="233896"/>
                  </a:lnTo>
                  <a:lnTo>
                    <a:pt x="113319" y="268480"/>
                  </a:lnTo>
                  <a:lnTo>
                    <a:pt x="104774" y="294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421"/>
            <p:cNvSpPr/>
            <p:nvPr>
              <p:custDataLst>
                <p:tags r:id="rId111"/>
              </p:custDataLst>
            </p:nvPr>
          </p:nvSpPr>
          <p:spPr>
            <a:xfrm>
              <a:off x="8982190" y="2609850"/>
              <a:ext cx="104661" cy="9526"/>
            </a:xfrm>
            <a:custGeom>
              <a:avLst/>
              <a:gdLst/>
              <a:ahLst/>
              <a:cxnLst/>
              <a:rect l="0" t="0" r="0" b="0"/>
              <a:pathLst>
                <a:path w="104661" h="9526">
                  <a:moveTo>
                    <a:pt x="9410" y="9525"/>
                  </a:moveTo>
                  <a:lnTo>
                    <a:pt x="9410" y="9525"/>
                  </a:lnTo>
                  <a:lnTo>
                    <a:pt x="0" y="9525"/>
                  </a:lnTo>
                  <a:lnTo>
                    <a:pt x="4975" y="4469"/>
                  </a:lnTo>
                  <a:lnTo>
                    <a:pt x="10262" y="1986"/>
                  </a:lnTo>
                  <a:lnTo>
                    <a:pt x="50413" y="10"/>
                  </a:lnTo>
                  <a:lnTo>
                    <a:pt x="97182" y="0"/>
                  </a:lnTo>
                  <a:lnTo>
                    <a:pt x="104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422"/>
            <p:cNvSpPr/>
            <p:nvPr>
              <p:custDataLst>
                <p:tags r:id="rId112"/>
              </p:custDataLst>
            </p:nvPr>
          </p:nvSpPr>
          <p:spPr>
            <a:xfrm>
              <a:off x="9124950" y="2638425"/>
              <a:ext cx="76149" cy="256734"/>
            </a:xfrm>
            <a:custGeom>
              <a:avLst/>
              <a:gdLst/>
              <a:ahLst/>
              <a:cxnLst/>
              <a:rect l="0" t="0" r="0" b="0"/>
              <a:pathLst>
                <a:path w="76149" h="256734">
                  <a:moveTo>
                    <a:pt x="57150" y="0"/>
                  </a:moveTo>
                  <a:lnTo>
                    <a:pt x="57150" y="0"/>
                  </a:lnTo>
                  <a:lnTo>
                    <a:pt x="57150" y="33204"/>
                  </a:lnTo>
                  <a:lnTo>
                    <a:pt x="59972" y="38746"/>
                  </a:lnTo>
                  <a:lnTo>
                    <a:pt x="63696" y="44737"/>
                  </a:lnTo>
                  <a:lnTo>
                    <a:pt x="66087" y="57207"/>
                  </a:lnTo>
                  <a:lnTo>
                    <a:pt x="67657" y="79579"/>
                  </a:lnTo>
                  <a:lnTo>
                    <a:pt x="74198" y="97485"/>
                  </a:lnTo>
                  <a:lnTo>
                    <a:pt x="76148" y="143522"/>
                  </a:lnTo>
                  <a:lnTo>
                    <a:pt x="75134" y="168164"/>
                  </a:lnTo>
                  <a:lnTo>
                    <a:pt x="62009" y="210963"/>
                  </a:lnTo>
                  <a:lnTo>
                    <a:pt x="51565" y="225077"/>
                  </a:lnTo>
                  <a:lnTo>
                    <a:pt x="45581" y="238056"/>
                  </a:lnTo>
                  <a:lnTo>
                    <a:pt x="43087" y="241254"/>
                  </a:lnTo>
                  <a:lnTo>
                    <a:pt x="37495" y="244808"/>
                  </a:lnTo>
                  <a:lnTo>
                    <a:pt x="31480" y="247445"/>
                  </a:lnTo>
                  <a:lnTo>
                    <a:pt x="19596" y="256733"/>
                  </a:lnTo>
                  <a:lnTo>
                    <a:pt x="4875" y="242974"/>
                  </a:lnTo>
                  <a:lnTo>
                    <a:pt x="2167" y="23463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423"/>
            <p:cNvSpPr/>
            <p:nvPr>
              <p:custDataLst>
                <p:tags r:id="rId113"/>
              </p:custDataLst>
            </p:nvPr>
          </p:nvSpPr>
          <p:spPr>
            <a:xfrm>
              <a:off x="9163050" y="25908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24"/>
            <p:cNvSpPr/>
            <p:nvPr>
              <p:custDataLst>
                <p:tags r:id="rId114"/>
              </p:custDataLst>
            </p:nvPr>
          </p:nvSpPr>
          <p:spPr>
            <a:xfrm>
              <a:off x="9239250" y="2390775"/>
              <a:ext cx="64710" cy="371476"/>
            </a:xfrm>
            <a:custGeom>
              <a:avLst/>
              <a:gdLst/>
              <a:ahLst/>
              <a:cxnLst/>
              <a:rect l="0" t="0" r="0" b="0"/>
              <a:pathLst>
                <a:path w="64710" h="3714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20108" y="6546"/>
                  </a:lnTo>
                  <a:lnTo>
                    <a:pt x="21872" y="7539"/>
                  </a:lnTo>
                  <a:lnTo>
                    <a:pt x="24107" y="8201"/>
                  </a:lnTo>
                  <a:lnTo>
                    <a:pt x="25596" y="9701"/>
                  </a:lnTo>
                  <a:lnTo>
                    <a:pt x="27251" y="14189"/>
                  </a:lnTo>
                  <a:lnTo>
                    <a:pt x="29373" y="25694"/>
                  </a:lnTo>
                  <a:lnTo>
                    <a:pt x="43741" y="52080"/>
                  </a:lnTo>
                  <a:lnTo>
                    <a:pt x="53830" y="96617"/>
                  </a:lnTo>
                  <a:lnTo>
                    <a:pt x="56712" y="143055"/>
                  </a:lnTo>
                  <a:lnTo>
                    <a:pt x="63609" y="182069"/>
                  </a:lnTo>
                  <a:lnTo>
                    <a:pt x="64709" y="216107"/>
                  </a:lnTo>
                  <a:lnTo>
                    <a:pt x="58957" y="256588"/>
                  </a:lnTo>
                  <a:lnTo>
                    <a:pt x="54863" y="282754"/>
                  </a:lnTo>
                  <a:lnTo>
                    <a:pt x="45438" y="326409"/>
                  </a:lnTo>
                  <a:lnTo>
                    <a:pt x="37452" y="347539"/>
                  </a:lnTo>
                  <a:lnTo>
                    <a:pt x="30404" y="356603"/>
                  </a:lnTo>
                  <a:lnTo>
                    <a:pt x="15594" y="36659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SMARTInkShape-4425"/>
          <p:cNvSpPr/>
          <p:nvPr>
            <p:custDataLst>
              <p:tags r:id="rId5"/>
            </p:custDataLst>
          </p:nvPr>
        </p:nvSpPr>
        <p:spPr>
          <a:xfrm>
            <a:off x="3276600" y="3899847"/>
            <a:ext cx="7381876" cy="138754"/>
          </a:xfrm>
          <a:custGeom>
            <a:avLst/>
            <a:gdLst/>
            <a:ahLst/>
            <a:cxnLst/>
            <a:rect l="0" t="0" r="0" b="0"/>
            <a:pathLst>
              <a:path w="7381876" h="138754">
                <a:moveTo>
                  <a:pt x="0" y="138753"/>
                </a:moveTo>
                <a:lnTo>
                  <a:pt x="0" y="138753"/>
                </a:lnTo>
                <a:lnTo>
                  <a:pt x="39080" y="138753"/>
                </a:lnTo>
                <a:lnTo>
                  <a:pt x="71344" y="138753"/>
                </a:lnTo>
                <a:lnTo>
                  <a:pt x="106850" y="138753"/>
                </a:lnTo>
                <a:lnTo>
                  <a:pt x="143797" y="137695"/>
                </a:lnTo>
                <a:lnTo>
                  <a:pt x="181385" y="133697"/>
                </a:lnTo>
                <a:lnTo>
                  <a:pt x="222079" y="131214"/>
                </a:lnTo>
                <a:lnTo>
                  <a:pt x="263802" y="130111"/>
                </a:lnTo>
                <a:lnTo>
                  <a:pt x="303512" y="129621"/>
                </a:lnTo>
                <a:lnTo>
                  <a:pt x="347972" y="129403"/>
                </a:lnTo>
                <a:lnTo>
                  <a:pt x="371682" y="129345"/>
                </a:lnTo>
                <a:lnTo>
                  <a:pt x="395955" y="128247"/>
                </a:lnTo>
                <a:lnTo>
                  <a:pt x="420603" y="126458"/>
                </a:lnTo>
                <a:lnTo>
                  <a:pt x="445502" y="124206"/>
                </a:lnTo>
                <a:lnTo>
                  <a:pt x="471626" y="122705"/>
                </a:lnTo>
                <a:lnTo>
                  <a:pt x="498568" y="121704"/>
                </a:lnTo>
                <a:lnTo>
                  <a:pt x="526054" y="121037"/>
                </a:lnTo>
                <a:lnTo>
                  <a:pt x="553902" y="119534"/>
                </a:lnTo>
                <a:lnTo>
                  <a:pt x="581994" y="117474"/>
                </a:lnTo>
                <a:lnTo>
                  <a:pt x="610246" y="115042"/>
                </a:lnTo>
                <a:lnTo>
                  <a:pt x="638606" y="112362"/>
                </a:lnTo>
                <a:lnTo>
                  <a:pt x="667037" y="109518"/>
                </a:lnTo>
                <a:lnTo>
                  <a:pt x="695516" y="106563"/>
                </a:lnTo>
                <a:lnTo>
                  <a:pt x="726144" y="104593"/>
                </a:lnTo>
                <a:lnTo>
                  <a:pt x="758204" y="103280"/>
                </a:lnTo>
                <a:lnTo>
                  <a:pt x="791220" y="102404"/>
                </a:lnTo>
                <a:lnTo>
                  <a:pt x="824872" y="100762"/>
                </a:lnTo>
                <a:lnTo>
                  <a:pt x="858948" y="98609"/>
                </a:lnTo>
                <a:lnTo>
                  <a:pt x="893307" y="96116"/>
                </a:lnTo>
                <a:lnTo>
                  <a:pt x="927855" y="93395"/>
                </a:lnTo>
                <a:lnTo>
                  <a:pt x="962528" y="90522"/>
                </a:lnTo>
                <a:lnTo>
                  <a:pt x="997286" y="87549"/>
                </a:lnTo>
                <a:lnTo>
                  <a:pt x="1033157" y="85567"/>
                </a:lnTo>
                <a:lnTo>
                  <a:pt x="1069772" y="84246"/>
                </a:lnTo>
                <a:lnTo>
                  <a:pt x="1106881" y="83365"/>
                </a:lnTo>
                <a:lnTo>
                  <a:pt x="1145379" y="81719"/>
                </a:lnTo>
                <a:lnTo>
                  <a:pt x="1184802" y="79564"/>
                </a:lnTo>
                <a:lnTo>
                  <a:pt x="1224843" y="77069"/>
                </a:lnTo>
                <a:lnTo>
                  <a:pt x="1265295" y="74347"/>
                </a:lnTo>
                <a:lnTo>
                  <a:pt x="1306022" y="71474"/>
                </a:lnTo>
                <a:lnTo>
                  <a:pt x="1346931" y="68500"/>
                </a:lnTo>
                <a:lnTo>
                  <a:pt x="1389021" y="66518"/>
                </a:lnTo>
                <a:lnTo>
                  <a:pt x="1431897" y="65196"/>
                </a:lnTo>
                <a:lnTo>
                  <a:pt x="1475298" y="64315"/>
                </a:lnTo>
                <a:lnTo>
                  <a:pt x="1519050" y="62670"/>
                </a:lnTo>
                <a:lnTo>
                  <a:pt x="1563033" y="60514"/>
                </a:lnTo>
                <a:lnTo>
                  <a:pt x="1607172" y="58019"/>
                </a:lnTo>
                <a:lnTo>
                  <a:pt x="1651414" y="56355"/>
                </a:lnTo>
                <a:lnTo>
                  <a:pt x="1695727" y="55246"/>
                </a:lnTo>
                <a:lnTo>
                  <a:pt x="1740084" y="54507"/>
                </a:lnTo>
                <a:lnTo>
                  <a:pt x="1786590" y="52956"/>
                </a:lnTo>
                <a:lnTo>
                  <a:pt x="1834526" y="50863"/>
                </a:lnTo>
                <a:lnTo>
                  <a:pt x="1883418" y="48409"/>
                </a:lnTo>
                <a:lnTo>
                  <a:pt x="1932944" y="46774"/>
                </a:lnTo>
                <a:lnTo>
                  <a:pt x="1982896" y="45684"/>
                </a:lnTo>
                <a:lnTo>
                  <a:pt x="2033131" y="44957"/>
                </a:lnTo>
                <a:lnTo>
                  <a:pt x="2085671" y="43414"/>
                </a:lnTo>
                <a:lnTo>
                  <a:pt x="2139747" y="41327"/>
                </a:lnTo>
                <a:lnTo>
                  <a:pt x="2194848" y="38877"/>
                </a:lnTo>
                <a:lnTo>
                  <a:pt x="2246399" y="37244"/>
                </a:lnTo>
                <a:lnTo>
                  <a:pt x="2295582" y="36155"/>
                </a:lnTo>
                <a:lnTo>
                  <a:pt x="2343188" y="35429"/>
                </a:lnTo>
                <a:lnTo>
                  <a:pt x="2393976" y="33888"/>
                </a:lnTo>
                <a:lnTo>
                  <a:pt x="2446884" y="31801"/>
                </a:lnTo>
                <a:lnTo>
                  <a:pt x="2501206" y="29352"/>
                </a:lnTo>
                <a:lnTo>
                  <a:pt x="2555412" y="27719"/>
                </a:lnTo>
                <a:lnTo>
                  <a:pt x="2609541" y="26630"/>
                </a:lnTo>
                <a:lnTo>
                  <a:pt x="2663619" y="25904"/>
                </a:lnTo>
                <a:lnTo>
                  <a:pt x="2718721" y="24363"/>
                </a:lnTo>
                <a:lnTo>
                  <a:pt x="2774506" y="22276"/>
                </a:lnTo>
                <a:lnTo>
                  <a:pt x="2830745" y="19827"/>
                </a:lnTo>
                <a:lnTo>
                  <a:pt x="2886230" y="18194"/>
                </a:lnTo>
                <a:lnTo>
                  <a:pt x="2941212" y="17105"/>
                </a:lnTo>
                <a:lnTo>
                  <a:pt x="2995858" y="16379"/>
                </a:lnTo>
                <a:lnTo>
                  <a:pt x="3051339" y="14838"/>
                </a:lnTo>
                <a:lnTo>
                  <a:pt x="3107375" y="12751"/>
                </a:lnTo>
                <a:lnTo>
                  <a:pt x="3163784" y="10302"/>
                </a:lnTo>
                <a:lnTo>
                  <a:pt x="3221498" y="8669"/>
                </a:lnTo>
                <a:lnTo>
                  <a:pt x="3280082" y="7580"/>
                </a:lnTo>
                <a:lnTo>
                  <a:pt x="3339247" y="6854"/>
                </a:lnTo>
                <a:lnTo>
                  <a:pt x="3398798" y="6371"/>
                </a:lnTo>
                <a:lnTo>
                  <a:pt x="3458607" y="6048"/>
                </a:lnTo>
                <a:lnTo>
                  <a:pt x="3518588" y="5833"/>
                </a:lnTo>
                <a:lnTo>
                  <a:pt x="3579742" y="4631"/>
                </a:lnTo>
                <a:lnTo>
                  <a:pt x="3641678" y="2772"/>
                </a:lnTo>
                <a:lnTo>
                  <a:pt x="3704135" y="473"/>
                </a:lnTo>
                <a:lnTo>
                  <a:pt x="3767999" y="0"/>
                </a:lnTo>
                <a:lnTo>
                  <a:pt x="3832799" y="743"/>
                </a:lnTo>
                <a:lnTo>
                  <a:pt x="3898225" y="2296"/>
                </a:lnTo>
                <a:lnTo>
                  <a:pt x="3963008" y="3332"/>
                </a:lnTo>
                <a:lnTo>
                  <a:pt x="4027364" y="4022"/>
                </a:lnTo>
                <a:lnTo>
                  <a:pt x="4091434" y="4483"/>
                </a:lnTo>
                <a:lnTo>
                  <a:pt x="4156373" y="4789"/>
                </a:lnTo>
                <a:lnTo>
                  <a:pt x="4221890" y="4994"/>
                </a:lnTo>
                <a:lnTo>
                  <a:pt x="4287793" y="5130"/>
                </a:lnTo>
                <a:lnTo>
                  <a:pt x="4352896" y="6279"/>
                </a:lnTo>
                <a:lnTo>
                  <a:pt x="4417464" y="8104"/>
                </a:lnTo>
                <a:lnTo>
                  <a:pt x="4481676" y="10378"/>
                </a:lnTo>
                <a:lnTo>
                  <a:pt x="4545650" y="11895"/>
                </a:lnTo>
                <a:lnTo>
                  <a:pt x="4609467" y="12906"/>
                </a:lnTo>
                <a:lnTo>
                  <a:pt x="4673178" y="13580"/>
                </a:lnTo>
                <a:lnTo>
                  <a:pt x="4735761" y="15088"/>
                </a:lnTo>
                <a:lnTo>
                  <a:pt x="4797590" y="17151"/>
                </a:lnTo>
                <a:lnTo>
                  <a:pt x="4858918" y="19585"/>
                </a:lnTo>
                <a:lnTo>
                  <a:pt x="4919913" y="22266"/>
                </a:lnTo>
                <a:lnTo>
                  <a:pt x="4980683" y="25111"/>
                </a:lnTo>
                <a:lnTo>
                  <a:pt x="5041305" y="28067"/>
                </a:lnTo>
                <a:lnTo>
                  <a:pt x="5101828" y="31096"/>
                </a:lnTo>
                <a:lnTo>
                  <a:pt x="5162286" y="34173"/>
                </a:lnTo>
                <a:lnTo>
                  <a:pt x="5222699" y="37283"/>
                </a:lnTo>
                <a:lnTo>
                  <a:pt x="5284141" y="40415"/>
                </a:lnTo>
                <a:lnTo>
                  <a:pt x="5346269" y="43561"/>
                </a:lnTo>
                <a:lnTo>
                  <a:pt x="5408854" y="46716"/>
                </a:lnTo>
                <a:lnTo>
                  <a:pt x="5469628" y="49879"/>
                </a:lnTo>
                <a:lnTo>
                  <a:pt x="5529194" y="53045"/>
                </a:lnTo>
                <a:lnTo>
                  <a:pt x="5587954" y="56214"/>
                </a:lnTo>
                <a:lnTo>
                  <a:pt x="5646179" y="59385"/>
                </a:lnTo>
                <a:lnTo>
                  <a:pt x="5704043" y="62558"/>
                </a:lnTo>
                <a:lnTo>
                  <a:pt x="5761671" y="65731"/>
                </a:lnTo>
                <a:lnTo>
                  <a:pt x="5818081" y="68905"/>
                </a:lnTo>
                <a:lnTo>
                  <a:pt x="5873679" y="72079"/>
                </a:lnTo>
                <a:lnTo>
                  <a:pt x="5928736" y="75254"/>
                </a:lnTo>
                <a:lnTo>
                  <a:pt x="5983432" y="78428"/>
                </a:lnTo>
                <a:lnTo>
                  <a:pt x="6037889" y="81603"/>
                </a:lnTo>
                <a:lnTo>
                  <a:pt x="6092184" y="84778"/>
                </a:lnTo>
                <a:lnTo>
                  <a:pt x="6145315" y="87953"/>
                </a:lnTo>
                <a:lnTo>
                  <a:pt x="6197668" y="91128"/>
                </a:lnTo>
                <a:lnTo>
                  <a:pt x="6249504" y="94303"/>
                </a:lnTo>
                <a:lnTo>
                  <a:pt x="6299936" y="97478"/>
                </a:lnTo>
                <a:lnTo>
                  <a:pt x="6349433" y="100653"/>
                </a:lnTo>
                <a:lnTo>
                  <a:pt x="6398305" y="103828"/>
                </a:lnTo>
                <a:lnTo>
                  <a:pt x="6445703" y="105945"/>
                </a:lnTo>
                <a:lnTo>
                  <a:pt x="6492121" y="107356"/>
                </a:lnTo>
                <a:lnTo>
                  <a:pt x="6537880" y="108297"/>
                </a:lnTo>
                <a:lnTo>
                  <a:pt x="6584261" y="109982"/>
                </a:lnTo>
                <a:lnTo>
                  <a:pt x="6631058" y="112164"/>
                </a:lnTo>
                <a:lnTo>
                  <a:pt x="6678131" y="114677"/>
                </a:lnTo>
                <a:lnTo>
                  <a:pt x="6722212" y="117411"/>
                </a:lnTo>
                <a:lnTo>
                  <a:pt x="6764298" y="120292"/>
                </a:lnTo>
                <a:lnTo>
                  <a:pt x="6805057" y="123271"/>
                </a:lnTo>
                <a:lnTo>
                  <a:pt x="6845989" y="125257"/>
                </a:lnTo>
                <a:lnTo>
                  <a:pt x="6887034" y="126580"/>
                </a:lnTo>
                <a:lnTo>
                  <a:pt x="6928156" y="127463"/>
                </a:lnTo>
                <a:lnTo>
                  <a:pt x="6967212" y="129109"/>
                </a:lnTo>
                <a:lnTo>
                  <a:pt x="7004891" y="131265"/>
                </a:lnTo>
                <a:lnTo>
                  <a:pt x="7041653" y="133761"/>
                </a:lnTo>
                <a:lnTo>
                  <a:pt x="7076743" y="135426"/>
                </a:lnTo>
                <a:lnTo>
                  <a:pt x="7110722" y="136535"/>
                </a:lnTo>
                <a:lnTo>
                  <a:pt x="7143955" y="137274"/>
                </a:lnTo>
                <a:lnTo>
                  <a:pt x="7175637" y="137767"/>
                </a:lnTo>
                <a:lnTo>
                  <a:pt x="7206283" y="138096"/>
                </a:lnTo>
                <a:lnTo>
                  <a:pt x="7236238" y="138315"/>
                </a:lnTo>
                <a:lnTo>
                  <a:pt x="7265734" y="138461"/>
                </a:lnTo>
                <a:lnTo>
                  <a:pt x="7294922" y="138558"/>
                </a:lnTo>
                <a:lnTo>
                  <a:pt x="7323906" y="138623"/>
                </a:lnTo>
                <a:lnTo>
                  <a:pt x="7381875" y="13875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SMARTInkShape-Group1015"/>
          <p:cNvGrpSpPr/>
          <p:nvPr/>
        </p:nvGrpSpPr>
        <p:grpSpPr>
          <a:xfrm>
            <a:off x="2954074" y="4500297"/>
            <a:ext cx="360627" cy="461660"/>
            <a:chOff x="2954074" y="4500297"/>
            <a:chExt cx="360627" cy="461660"/>
          </a:xfrm>
        </p:grpSpPr>
        <p:sp>
          <p:nvSpPr>
            <p:cNvPr id="131" name="SMARTInkShape-4426"/>
            <p:cNvSpPr/>
            <p:nvPr>
              <p:custDataLst>
                <p:tags r:id="rId105"/>
              </p:custDataLst>
            </p:nvPr>
          </p:nvSpPr>
          <p:spPr>
            <a:xfrm>
              <a:off x="2954074" y="4500297"/>
              <a:ext cx="140063" cy="452140"/>
            </a:xfrm>
            <a:custGeom>
              <a:avLst/>
              <a:gdLst/>
              <a:ahLst/>
              <a:cxnLst/>
              <a:rect l="0" t="0" r="0" b="0"/>
              <a:pathLst>
                <a:path w="140063" h="452140">
                  <a:moveTo>
                    <a:pt x="8201" y="195528"/>
                  </a:moveTo>
                  <a:lnTo>
                    <a:pt x="8201" y="195528"/>
                  </a:lnTo>
                  <a:lnTo>
                    <a:pt x="0" y="195528"/>
                  </a:lnTo>
                  <a:lnTo>
                    <a:pt x="7843" y="195528"/>
                  </a:lnTo>
                  <a:lnTo>
                    <a:pt x="9258" y="240186"/>
                  </a:lnTo>
                  <a:lnTo>
                    <a:pt x="16401" y="268998"/>
                  </a:lnTo>
                  <a:lnTo>
                    <a:pt x="17610" y="314893"/>
                  </a:lnTo>
                  <a:lnTo>
                    <a:pt x="27420" y="360552"/>
                  </a:lnTo>
                  <a:lnTo>
                    <a:pt x="34614" y="388836"/>
                  </a:lnTo>
                  <a:lnTo>
                    <a:pt x="36720" y="433230"/>
                  </a:lnTo>
                  <a:lnTo>
                    <a:pt x="36739" y="436546"/>
                  </a:lnTo>
                  <a:lnTo>
                    <a:pt x="39581" y="443053"/>
                  </a:lnTo>
                  <a:lnTo>
                    <a:pt x="45908" y="452139"/>
                  </a:lnTo>
                  <a:lnTo>
                    <a:pt x="46266" y="439396"/>
                  </a:lnTo>
                  <a:lnTo>
                    <a:pt x="37363" y="392460"/>
                  </a:lnTo>
                  <a:lnTo>
                    <a:pt x="29249" y="346463"/>
                  </a:lnTo>
                  <a:lnTo>
                    <a:pt x="20316" y="302209"/>
                  </a:lnTo>
                  <a:lnTo>
                    <a:pt x="13181" y="257523"/>
                  </a:lnTo>
                  <a:lnTo>
                    <a:pt x="9677" y="220483"/>
                  </a:lnTo>
                  <a:lnTo>
                    <a:pt x="8492" y="177644"/>
                  </a:lnTo>
                  <a:lnTo>
                    <a:pt x="8259" y="138609"/>
                  </a:lnTo>
                  <a:lnTo>
                    <a:pt x="11040" y="109871"/>
                  </a:lnTo>
                  <a:lnTo>
                    <a:pt x="19961" y="63020"/>
                  </a:lnTo>
                  <a:lnTo>
                    <a:pt x="27914" y="46200"/>
                  </a:lnTo>
                  <a:lnTo>
                    <a:pt x="42155" y="21111"/>
                  </a:lnTo>
                  <a:lnTo>
                    <a:pt x="44459" y="12882"/>
                  </a:lnTo>
                  <a:lnTo>
                    <a:pt x="46131" y="10264"/>
                  </a:lnTo>
                  <a:lnTo>
                    <a:pt x="48305" y="8518"/>
                  </a:lnTo>
                  <a:lnTo>
                    <a:pt x="64453" y="661"/>
                  </a:lnTo>
                  <a:lnTo>
                    <a:pt x="68986" y="0"/>
                  </a:lnTo>
                  <a:lnTo>
                    <a:pt x="87218" y="4157"/>
                  </a:lnTo>
                  <a:lnTo>
                    <a:pt x="93767" y="7463"/>
                  </a:lnTo>
                  <a:lnTo>
                    <a:pt x="100205" y="13519"/>
                  </a:lnTo>
                  <a:lnTo>
                    <a:pt x="125673" y="51010"/>
                  </a:lnTo>
                  <a:lnTo>
                    <a:pt x="138200" y="94018"/>
                  </a:lnTo>
                  <a:lnTo>
                    <a:pt x="140062" y="106668"/>
                  </a:lnTo>
                  <a:lnTo>
                    <a:pt x="131763" y="151080"/>
                  </a:lnTo>
                  <a:lnTo>
                    <a:pt x="124657" y="169070"/>
                  </a:lnTo>
                  <a:lnTo>
                    <a:pt x="100236" y="198538"/>
                  </a:lnTo>
                  <a:lnTo>
                    <a:pt x="81022" y="210312"/>
                  </a:lnTo>
                  <a:lnTo>
                    <a:pt x="69406" y="214372"/>
                  </a:lnTo>
                  <a:lnTo>
                    <a:pt x="59262" y="220750"/>
                  </a:lnTo>
                  <a:lnTo>
                    <a:pt x="48495" y="223109"/>
                  </a:lnTo>
                  <a:lnTo>
                    <a:pt x="17726" y="224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27"/>
            <p:cNvSpPr/>
            <p:nvPr>
              <p:custDataLst>
                <p:tags r:id="rId106"/>
              </p:custDataLst>
            </p:nvPr>
          </p:nvSpPr>
          <p:spPr>
            <a:xfrm>
              <a:off x="3099662" y="4676775"/>
              <a:ext cx="215039" cy="285182"/>
            </a:xfrm>
            <a:custGeom>
              <a:avLst/>
              <a:gdLst/>
              <a:ahLst/>
              <a:cxnLst/>
              <a:rect l="0" t="0" r="0" b="0"/>
              <a:pathLst>
                <a:path w="215039" h="285182">
                  <a:moveTo>
                    <a:pt x="5488" y="123825"/>
                  </a:moveTo>
                  <a:lnTo>
                    <a:pt x="5488" y="123825"/>
                  </a:lnTo>
                  <a:lnTo>
                    <a:pt x="432" y="123825"/>
                  </a:lnTo>
                  <a:lnTo>
                    <a:pt x="0" y="122767"/>
                  </a:lnTo>
                  <a:lnTo>
                    <a:pt x="5212" y="114692"/>
                  </a:lnTo>
                  <a:lnTo>
                    <a:pt x="28152" y="114303"/>
                  </a:lnTo>
                  <a:lnTo>
                    <a:pt x="34258" y="117123"/>
                  </a:lnTo>
                  <a:lnTo>
                    <a:pt x="40500" y="120847"/>
                  </a:lnTo>
                  <a:lnTo>
                    <a:pt x="66017" y="131168"/>
                  </a:lnTo>
                  <a:lnTo>
                    <a:pt x="74017" y="136966"/>
                  </a:lnTo>
                  <a:lnTo>
                    <a:pt x="103878" y="179301"/>
                  </a:lnTo>
                  <a:lnTo>
                    <a:pt x="108371" y="197295"/>
                  </a:lnTo>
                  <a:lnTo>
                    <a:pt x="110189" y="240128"/>
                  </a:lnTo>
                  <a:lnTo>
                    <a:pt x="109172" y="250656"/>
                  </a:lnTo>
                  <a:lnTo>
                    <a:pt x="102649" y="262534"/>
                  </a:lnTo>
                  <a:lnTo>
                    <a:pt x="95072" y="272757"/>
                  </a:lnTo>
                  <a:lnTo>
                    <a:pt x="92928" y="279270"/>
                  </a:lnTo>
                  <a:lnTo>
                    <a:pt x="91298" y="281429"/>
                  </a:lnTo>
                  <a:lnTo>
                    <a:pt x="86665" y="283830"/>
                  </a:lnTo>
                  <a:lnTo>
                    <a:pt x="78106" y="285181"/>
                  </a:lnTo>
                  <a:lnTo>
                    <a:pt x="76125" y="284312"/>
                  </a:lnTo>
                  <a:lnTo>
                    <a:pt x="74805" y="282675"/>
                  </a:lnTo>
                  <a:lnTo>
                    <a:pt x="72279" y="278033"/>
                  </a:lnTo>
                  <a:lnTo>
                    <a:pt x="59061" y="258288"/>
                  </a:lnTo>
                  <a:lnTo>
                    <a:pt x="54875" y="240689"/>
                  </a:lnTo>
                  <a:lnTo>
                    <a:pt x="56718" y="228329"/>
                  </a:lnTo>
                  <a:lnTo>
                    <a:pt x="60884" y="206647"/>
                  </a:lnTo>
                  <a:lnTo>
                    <a:pt x="70011" y="161543"/>
                  </a:lnTo>
                  <a:lnTo>
                    <a:pt x="84998" y="114249"/>
                  </a:lnTo>
                  <a:lnTo>
                    <a:pt x="111117" y="74208"/>
                  </a:lnTo>
                  <a:lnTo>
                    <a:pt x="123342" y="58381"/>
                  </a:lnTo>
                  <a:lnTo>
                    <a:pt x="167435" y="21480"/>
                  </a:lnTo>
                  <a:lnTo>
                    <a:pt x="192620" y="4553"/>
                  </a:lnTo>
                  <a:lnTo>
                    <a:pt x="21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016"/>
          <p:cNvGrpSpPr/>
          <p:nvPr/>
        </p:nvGrpSpPr>
        <p:grpSpPr>
          <a:xfrm>
            <a:off x="1219203" y="4620066"/>
            <a:ext cx="657223" cy="580026"/>
            <a:chOff x="1219203" y="4620066"/>
            <a:chExt cx="657223" cy="580026"/>
          </a:xfrm>
        </p:grpSpPr>
        <p:sp>
          <p:nvSpPr>
            <p:cNvPr id="134" name="SMARTInkShape-4428"/>
            <p:cNvSpPr/>
            <p:nvPr>
              <p:custDataLst>
                <p:tags r:id="rId98"/>
              </p:custDataLst>
            </p:nvPr>
          </p:nvSpPr>
          <p:spPr>
            <a:xfrm>
              <a:off x="1866900" y="4991100"/>
              <a:ext cx="9526" cy="14936"/>
            </a:xfrm>
            <a:custGeom>
              <a:avLst/>
              <a:gdLst/>
              <a:ahLst/>
              <a:cxnLst/>
              <a:rect l="0" t="0" r="0" b="0"/>
              <a:pathLst>
                <a:path w="9526" h="14936">
                  <a:moveTo>
                    <a:pt x="9525" y="0"/>
                  </a:moveTo>
                  <a:lnTo>
                    <a:pt x="9525" y="0"/>
                  </a:lnTo>
                  <a:lnTo>
                    <a:pt x="392" y="9133"/>
                  </a:lnTo>
                  <a:lnTo>
                    <a:pt x="78" y="14935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429"/>
            <p:cNvSpPr/>
            <p:nvPr>
              <p:custDataLst>
                <p:tags r:id="rId99"/>
              </p:custDataLst>
            </p:nvPr>
          </p:nvSpPr>
          <p:spPr>
            <a:xfrm>
              <a:off x="1838325" y="4800600"/>
              <a:ext cx="28576" cy="38101"/>
            </a:xfrm>
            <a:custGeom>
              <a:avLst/>
              <a:gdLst/>
              <a:ahLst/>
              <a:cxnLst/>
              <a:rect l="0" t="0" r="0" b="0"/>
              <a:pathLst>
                <a:path w="28576" h="38101">
                  <a:moveTo>
                    <a:pt x="28575" y="0"/>
                  </a:moveTo>
                  <a:lnTo>
                    <a:pt x="28575" y="0"/>
                  </a:lnTo>
                  <a:lnTo>
                    <a:pt x="20374" y="8201"/>
                  </a:lnTo>
                  <a:lnTo>
                    <a:pt x="19166" y="17609"/>
                  </a:lnTo>
                  <a:lnTo>
                    <a:pt x="19084" y="23680"/>
                  </a:lnTo>
                  <a:lnTo>
                    <a:pt x="13421" y="2922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430"/>
            <p:cNvSpPr/>
            <p:nvPr>
              <p:custDataLst>
                <p:tags r:id="rId100"/>
              </p:custDataLst>
            </p:nvPr>
          </p:nvSpPr>
          <p:spPr>
            <a:xfrm>
              <a:off x="1411747" y="5048250"/>
              <a:ext cx="331329" cy="151842"/>
            </a:xfrm>
            <a:custGeom>
              <a:avLst/>
              <a:gdLst/>
              <a:ahLst/>
              <a:cxnLst/>
              <a:rect l="0" t="0" r="0" b="0"/>
              <a:pathLst>
                <a:path w="331329" h="151842">
                  <a:moveTo>
                    <a:pt x="102728" y="95250"/>
                  </a:moveTo>
                  <a:lnTo>
                    <a:pt x="102728" y="95250"/>
                  </a:lnTo>
                  <a:lnTo>
                    <a:pt x="55196" y="123484"/>
                  </a:lnTo>
                  <a:lnTo>
                    <a:pt x="8317" y="149569"/>
                  </a:lnTo>
                  <a:lnTo>
                    <a:pt x="0" y="151841"/>
                  </a:lnTo>
                  <a:lnTo>
                    <a:pt x="376" y="150969"/>
                  </a:lnTo>
                  <a:lnTo>
                    <a:pt x="3616" y="147177"/>
                  </a:lnTo>
                  <a:lnTo>
                    <a:pt x="8584" y="144787"/>
                  </a:lnTo>
                  <a:lnTo>
                    <a:pt x="51226" y="129730"/>
                  </a:lnTo>
                  <a:lnTo>
                    <a:pt x="96769" y="111418"/>
                  </a:lnTo>
                  <a:lnTo>
                    <a:pt x="139651" y="93388"/>
                  </a:lnTo>
                  <a:lnTo>
                    <a:pt x="186300" y="72030"/>
                  </a:lnTo>
                  <a:lnTo>
                    <a:pt x="223681" y="53680"/>
                  </a:lnTo>
                  <a:lnTo>
                    <a:pt x="260509" y="35896"/>
                  </a:lnTo>
                  <a:lnTo>
                    <a:pt x="301934" y="17047"/>
                  </a:lnTo>
                  <a:lnTo>
                    <a:pt x="331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31"/>
            <p:cNvSpPr/>
            <p:nvPr>
              <p:custDataLst>
                <p:tags r:id="rId101"/>
              </p:custDataLst>
            </p:nvPr>
          </p:nvSpPr>
          <p:spPr>
            <a:xfrm>
              <a:off x="1276501" y="5048250"/>
              <a:ext cx="399900" cy="122351"/>
            </a:xfrm>
            <a:custGeom>
              <a:avLst/>
              <a:gdLst/>
              <a:ahLst/>
              <a:cxnLst/>
              <a:rect l="0" t="0" r="0" b="0"/>
              <a:pathLst>
                <a:path w="399900" h="122351">
                  <a:moveTo>
                    <a:pt x="18899" y="95250"/>
                  </a:moveTo>
                  <a:lnTo>
                    <a:pt x="18899" y="95250"/>
                  </a:lnTo>
                  <a:lnTo>
                    <a:pt x="1565" y="112583"/>
                  </a:lnTo>
                  <a:lnTo>
                    <a:pt x="612" y="116359"/>
                  </a:lnTo>
                  <a:lnTo>
                    <a:pt x="0" y="122350"/>
                  </a:lnTo>
                  <a:lnTo>
                    <a:pt x="2738" y="120348"/>
                  </a:lnTo>
                  <a:lnTo>
                    <a:pt x="13052" y="113269"/>
                  </a:lnTo>
                  <a:lnTo>
                    <a:pt x="40557" y="101397"/>
                  </a:lnTo>
                  <a:lnTo>
                    <a:pt x="85917" y="90415"/>
                  </a:lnTo>
                  <a:lnTo>
                    <a:pt x="128798" y="73951"/>
                  </a:lnTo>
                  <a:lnTo>
                    <a:pt x="165526" y="63774"/>
                  </a:lnTo>
                  <a:lnTo>
                    <a:pt x="203220" y="54057"/>
                  </a:lnTo>
                  <a:lnTo>
                    <a:pt x="246256" y="44474"/>
                  </a:lnTo>
                  <a:lnTo>
                    <a:pt x="287465" y="34932"/>
                  </a:lnTo>
                  <a:lnTo>
                    <a:pt x="332769" y="22227"/>
                  </a:lnTo>
                  <a:lnTo>
                    <a:pt x="375742" y="9525"/>
                  </a:lnTo>
                  <a:lnTo>
                    <a:pt x="399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432"/>
            <p:cNvSpPr/>
            <p:nvPr>
              <p:custDataLst>
                <p:tags r:id="rId102"/>
              </p:custDataLst>
            </p:nvPr>
          </p:nvSpPr>
          <p:spPr>
            <a:xfrm>
              <a:off x="1466850" y="4867275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4"/>
                  </a:lnTo>
                  <a:lnTo>
                    <a:pt x="2822" y="65839"/>
                  </a:lnTo>
                  <a:lnTo>
                    <a:pt x="6546" y="59953"/>
                  </a:lnTo>
                  <a:lnTo>
                    <a:pt x="9701" y="50690"/>
                  </a:lnTo>
                  <a:lnTo>
                    <a:pt x="14189" y="44402"/>
                  </a:lnTo>
                  <a:lnTo>
                    <a:pt x="19712" y="40900"/>
                  </a:lnTo>
                  <a:lnTo>
                    <a:pt x="36937" y="33597"/>
                  </a:lnTo>
                  <a:lnTo>
                    <a:pt x="54177" y="23021"/>
                  </a:lnTo>
                  <a:lnTo>
                    <a:pt x="100164" y="11743"/>
                  </a:lnTo>
                  <a:lnTo>
                    <a:pt x="141320" y="218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433"/>
            <p:cNvSpPr/>
            <p:nvPr>
              <p:custDataLst>
                <p:tags r:id="rId103"/>
              </p:custDataLst>
            </p:nvPr>
          </p:nvSpPr>
          <p:spPr>
            <a:xfrm>
              <a:off x="1495588" y="4620066"/>
              <a:ext cx="104613" cy="390085"/>
            </a:xfrm>
            <a:custGeom>
              <a:avLst/>
              <a:gdLst/>
              <a:ahLst/>
              <a:cxnLst/>
              <a:rect l="0" t="0" r="0" b="0"/>
              <a:pathLst>
                <a:path w="104613" h="390085">
                  <a:moveTo>
                    <a:pt x="104612" y="66234"/>
                  </a:moveTo>
                  <a:lnTo>
                    <a:pt x="104612" y="66234"/>
                  </a:lnTo>
                  <a:lnTo>
                    <a:pt x="104612" y="56121"/>
                  </a:lnTo>
                  <a:lnTo>
                    <a:pt x="101790" y="48334"/>
                  </a:lnTo>
                  <a:lnTo>
                    <a:pt x="98066" y="41344"/>
                  </a:lnTo>
                  <a:lnTo>
                    <a:pt x="94911" y="31461"/>
                  </a:lnTo>
                  <a:lnTo>
                    <a:pt x="71499" y="4587"/>
                  </a:lnTo>
                  <a:lnTo>
                    <a:pt x="65906" y="1793"/>
                  </a:lnTo>
                  <a:lnTo>
                    <a:pt x="53692" y="0"/>
                  </a:lnTo>
                  <a:lnTo>
                    <a:pt x="31607" y="7799"/>
                  </a:lnTo>
                  <a:lnTo>
                    <a:pt x="24302" y="13760"/>
                  </a:lnTo>
                  <a:lnTo>
                    <a:pt x="6105" y="39641"/>
                  </a:lnTo>
                  <a:lnTo>
                    <a:pt x="2623" y="49476"/>
                  </a:lnTo>
                  <a:lnTo>
                    <a:pt x="0" y="91768"/>
                  </a:lnTo>
                  <a:lnTo>
                    <a:pt x="2681" y="126224"/>
                  </a:lnTo>
                  <a:lnTo>
                    <a:pt x="11598" y="173245"/>
                  </a:lnTo>
                  <a:lnTo>
                    <a:pt x="24473" y="217870"/>
                  </a:lnTo>
                  <a:lnTo>
                    <a:pt x="35670" y="260622"/>
                  </a:lnTo>
                  <a:lnTo>
                    <a:pt x="52833" y="306621"/>
                  </a:lnTo>
                  <a:lnTo>
                    <a:pt x="59566" y="349109"/>
                  </a:lnTo>
                  <a:lnTo>
                    <a:pt x="63425" y="358114"/>
                  </a:lnTo>
                  <a:lnTo>
                    <a:pt x="66512" y="390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34"/>
            <p:cNvSpPr/>
            <p:nvPr>
              <p:custDataLst>
                <p:tags r:id="rId104"/>
              </p:custDataLst>
            </p:nvPr>
          </p:nvSpPr>
          <p:spPr>
            <a:xfrm>
              <a:off x="1219203" y="4657891"/>
              <a:ext cx="161873" cy="408814"/>
            </a:xfrm>
            <a:custGeom>
              <a:avLst/>
              <a:gdLst/>
              <a:ahLst/>
              <a:cxnLst/>
              <a:rect l="0" t="0" r="0" b="0"/>
              <a:pathLst>
                <a:path w="161873" h="408814">
                  <a:moveTo>
                    <a:pt x="28572" y="199859"/>
                  </a:moveTo>
                  <a:lnTo>
                    <a:pt x="28572" y="199859"/>
                  </a:lnTo>
                  <a:lnTo>
                    <a:pt x="23515" y="199859"/>
                  </a:lnTo>
                  <a:lnTo>
                    <a:pt x="22026" y="198801"/>
                  </a:lnTo>
                  <a:lnTo>
                    <a:pt x="21033" y="197037"/>
                  </a:lnTo>
                  <a:lnTo>
                    <a:pt x="19439" y="191658"/>
                  </a:lnTo>
                  <a:lnTo>
                    <a:pt x="10880" y="182250"/>
                  </a:lnTo>
                  <a:lnTo>
                    <a:pt x="4868" y="181236"/>
                  </a:lnTo>
                  <a:lnTo>
                    <a:pt x="3244" y="180035"/>
                  </a:lnTo>
                  <a:lnTo>
                    <a:pt x="82" y="171553"/>
                  </a:lnTo>
                  <a:lnTo>
                    <a:pt x="34" y="171404"/>
                  </a:lnTo>
                  <a:lnTo>
                    <a:pt x="0" y="179496"/>
                  </a:lnTo>
                  <a:lnTo>
                    <a:pt x="15186" y="203524"/>
                  </a:lnTo>
                  <a:lnTo>
                    <a:pt x="27097" y="249818"/>
                  </a:lnTo>
                  <a:lnTo>
                    <a:pt x="38739" y="285055"/>
                  </a:lnTo>
                  <a:lnTo>
                    <a:pt x="44990" y="304477"/>
                  </a:lnTo>
                  <a:lnTo>
                    <a:pt x="49664" y="323637"/>
                  </a:lnTo>
                  <a:lnTo>
                    <a:pt x="54930" y="342720"/>
                  </a:lnTo>
                  <a:lnTo>
                    <a:pt x="57220" y="354370"/>
                  </a:lnTo>
                  <a:lnTo>
                    <a:pt x="63401" y="367937"/>
                  </a:lnTo>
                  <a:lnTo>
                    <a:pt x="66661" y="408813"/>
                  </a:lnTo>
                  <a:lnTo>
                    <a:pt x="66671" y="396099"/>
                  </a:lnTo>
                  <a:lnTo>
                    <a:pt x="63849" y="390088"/>
                  </a:lnTo>
                  <a:lnTo>
                    <a:pt x="53415" y="372549"/>
                  </a:lnTo>
                  <a:lnTo>
                    <a:pt x="38018" y="331158"/>
                  </a:lnTo>
                  <a:lnTo>
                    <a:pt x="23892" y="288159"/>
                  </a:lnTo>
                  <a:lnTo>
                    <a:pt x="17182" y="245170"/>
                  </a:lnTo>
                  <a:lnTo>
                    <a:pt x="11035" y="201283"/>
                  </a:lnTo>
                  <a:lnTo>
                    <a:pt x="9821" y="155494"/>
                  </a:lnTo>
                  <a:lnTo>
                    <a:pt x="9581" y="114778"/>
                  </a:lnTo>
                  <a:lnTo>
                    <a:pt x="12362" y="88572"/>
                  </a:lnTo>
                  <a:lnTo>
                    <a:pt x="21282" y="50546"/>
                  </a:lnTo>
                  <a:lnTo>
                    <a:pt x="25332" y="42481"/>
                  </a:lnTo>
                  <a:lnTo>
                    <a:pt x="27132" y="35368"/>
                  </a:lnTo>
                  <a:lnTo>
                    <a:pt x="33576" y="28680"/>
                  </a:lnTo>
                  <a:lnTo>
                    <a:pt x="41379" y="22179"/>
                  </a:lnTo>
                  <a:lnTo>
                    <a:pt x="51857" y="6200"/>
                  </a:lnTo>
                  <a:lnTo>
                    <a:pt x="57618" y="2663"/>
                  </a:lnTo>
                  <a:lnTo>
                    <a:pt x="69940" y="393"/>
                  </a:lnTo>
                  <a:lnTo>
                    <a:pt x="79400" y="0"/>
                  </a:lnTo>
                  <a:lnTo>
                    <a:pt x="85734" y="2730"/>
                  </a:lnTo>
                  <a:lnTo>
                    <a:pt x="88905" y="4940"/>
                  </a:lnTo>
                  <a:lnTo>
                    <a:pt x="103481" y="8049"/>
                  </a:lnTo>
                  <a:lnTo>
                    <a:pt x="107086" y="10603"/>
                  </a:lnTo>
                  <a:lnTo>
                    <a:pt x="109490" y="14421"/>
                  </a:lnTo>
                  <a:lnTo>
                    <a:pt x="111092" y="19084"/>
                  </a:lnTo>
                  <a:lnTo>
                    <a:pt x="118517" y="27087"/>
                  </a:lnTo>
                  <a:lnTo>
                    <a:pt x="135474" y="40847"/>
                  </a:lnTo>
                  <a:lnTo>
                    <a:pt x="155480" y="73393"/>
                  </a:lnTo>
                  <a:lnTo>
                    <a:pt x="160650" y="97307"/>
                  </a:lnTo>
                  <a:lnTo>
                    <a:pt x="161872" y="139931"/>
                  </a:lnTo>
                  <a:lnTo>
                    <a:pt x="159078" y="149588"/>
                  </a:lnTo>
                  <a:lnTo>
                    <a:pt x="136411" y="186173"/>
                  </a:lnTo>
                  <a:lnTo>
                    <a:pt x="126964" y="195334"/>
                  </a:lnTo>
                  <a:lnTo>
                    <a:pt x="114291" y="201786"/>
                  </a:lnTo>
                  <a:lnTo>
                    <a:pt x="107944" y="206008"/>
                  </a:lnTo>
                  <a:lnTo>
                    <a:pt x="98421" y="208384"/>
                  </a:lnTo>
                  <a:lnTo>
                    <a:pt x="92072" y="208939"/>
                  </a:lnTo>
                  <a:lnTo>
                    <a:pt x="85722" y="206364"/>
                  </a:lnTo>
                  <a:lnTo>
                    <a:pt x="76197" y="199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1017"/>
          <p:cNvGrpSpPr/>
          <p:nvPr/>
        </p:nvGrpSpPr>
        <p:grpSpPr>
          <a:xfrm>
            <a:off x="3524498" y="4505325"/>
            <a:ext cx="447428" cy="485776"/>
            <a:chOff x="3524498" y="4505325"/>
            <a:chExt cx="447428" cy="485776"/>
          </a:xfrm>
        </p:grpSpPr>
        <p:sp>
          <p:nvSpPr>
            <p:cNvPr id="142" name="SMARTInkShape-4435"/>
            <p:cNvSpPr/>
            <p:nvPr>
              <p:custDataLst>
                <p:tags r:id="rId93"/>
              </p:custDataLst>
            </p:nvPr>
          </p:nvSpPr>
          <p:spPr>
            <a:xfrm>
              <a:off x="3971925" y="47244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36"/>
            <p:cNvSpPr/>
            <p:nvPr>
              <p:custDataLst>
                <p:tags r:id="rId94"/>
              </p:custDataLst>
            </p:nvPr>
          </p:nvSpPr>
          <p:spPr>
            <a:xfrm>
              <a:off x="3952875" y="4848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26743"/>
                  </a:lnTo>
                  <a:lnTo>
                    <a:pt x="6546" y="35817"/>
                  </a:lnTo>
                  <a:lnTo>
                    <a:pt x="8642" y="4471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37"/>
            <p:cNvSpPr/>
            <p:nvPr>
              <p:custDataLst>
                <p:tags r:id="rId95"/>
              </p:custDataLst>
            </p:nvPr>
          </p:nvSpPr>
          <p:spPr>
            <a:xfrm>
              <a:off x="3743751" y="4810125"/>
              <a:ext cx="113875" cy="9526"/>
            </a:xfrm>
            <a:custGeom>
              <a:avLst/>
              <a:gdLst/>
              <a:ahLst/>
              <a:cxnLst/>
              <a:rect l="0" t="0" r="0" b="0"/>
              <a:pathLst>
                <a:path w="113875" h="9526">
                  <a:moveTo>
                    <a:pt x="18624" y="0"/>
                  </a:moveTo>
                  <a:lnTo>
                    <a:pt x="18624" y="0"/>
                  </a:lnTo>
                  <a:lnTo>
                    <a:pt x="13567" y="0"/>
                  </a:lnTo>
                  <a:lnTo>
                    <a:pt x="12078" y="1058"/>
                  </a:lnTo>
                  <a:lnTo>
                    <a:pt x="11085" y="2822"/>
                  </a:lnTo>
                  <a:lnTo>
                    <a:pt x="10423" y="5056"/>
                  </a:lnTo>
                  <a:lnTo>
                    <a:pt x="8923" y="6545"/>
                  </a:lnTo>
                  <a:lnTo>
                    <a:pt x="0" y="9409"/>
                  </a:lnTo>
                  <a:lnTo>
                    <a:pt x="28232" y="9525"/>
                  </a:lnTo>
                  <a:lnTo>
                    <a:pt x="36300" y="6703"/>
                  </a:lnTo>
                  <a:lnTo>
                    <a:pt x="39932" y="4469"/>
                  </a:lnTo>
                  <a:lnTo>
                    <a:pt x="55159" y="1324"/>
                  </a:lnTo>
                  <a:lnTo>
                    <a:pt x="101608" y="34"/>
                  </a:lnTo>
                  <a:lnTo>
                    <a:pt x="113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38"/>
            <p:cNvSpPr/>
            <p:nvPr>
              <p:custDataLst>
                <p:tags r:id="rId96"/>
              </p:custDataLst>
            </p:nvPr>
          </p:nvSpPr>
          <p:spPr>
            <a:xfrm>
              <a:off x="3752850" y="4545535"/>
              <a:ext cx="104776" cy="388247"/>
            </a:xfrm>
            <a:custGeom>
              <a:avLst/>
              <a:gdLst/>
              <a:ahLst/>
              <a:cxnLst/>
              <a:rect l="0" t="0" r="0" b="0"/>
              <a:pathLst>
                <a:path w="104776" h="388247">
                  <a:moveTo>
                    <a:pt x="28575" y="216965"/>
                  </a:moveTo>
                  <a:lnTo>
                    <a:pt x="28575" y="216965"/>
                  </a:lnTo>
                  <a:lnTo>
                    <a:pt x="28575" y="211909"/>
                  </a:lnTo>
                  <a:lnTo>
                    <a:pt x="27517" y="211477"/>
                  </a:lnTo>
                  <a:lnTo>
                    <a:pt x="23518" y="213821"/>
                  </a:lnTo>
                  <a:lnTo>
                    <a:pt x="22029" y="215927"/>
                  </a:lnTo>
                  <a:lnTo>
                    <a:pt x="20374" y="221090"/>
                  </a:lnTo>
                  <a:lnTo>
                    <a:pt x="18253" y="233028"/>
                  </a:lnTo>
                  <a:lnTo>
                    <a:pt x="12581" y="243479"/>
                  </a:lnTo>
                  <a:lnTo>
                    <a:pt x="9604" y="287809"/>
                  </a:lnTo>
                  <a:lnTo>
                    <a:pt x="9528" y="332597"/>
                  </a:lnTo>
                  <a:lnTo>
                    <a:pt x="175" y="378694"/>
                  </a:lnTo>
                  <a:lnTo>
                    <a:pt x="3" y="388246"/>
                  </a:lnTo>
                  <a:lnTo>
                    <a:pt x="0" y="383309"/>
                  </a:lnTo>
                  <a:lnTo>
                    <a:pt x="8642" y="352143"/>
                  </a:lnTo>
                  <a:lnTo>
                    <a:pt x="14465" y="311201"/>
                  </a:lnTo>
                  <a:lnTo>
                    <a:pt x="25749" y="266310"/>
                  </a:lnTo>
                  <a:lnTo>
                    <a:pt x="35028" y="229234"/>
                  </a:lnTo>
                  <a:lnTo>
                    <a:pt x="44481" y="191437"/>
                  </a:lnTo>
                  <a:lnTo>
                    <a:pt x="52926" y="153428"/>
                  </a:lnTo>
                  <a:lnTo>
                    <a:pt x="56957" y="115354"/>
                  </a:lnTo>
                  <a:lnTo>
                    <a:pt x="64383" y="78320"/>
                  </a:lnTo>
                  <a:lnTo>
                    <a:pt x="74435" y="32079"/>
                  </a:lnTo>
                  <a:lnTo>
                    <a:pt x="78237" y="20846"/>
                  </a:lnTo>
                  <a:lnTo>
                    <a:pt x="93488" y="0"/>
                  </a:lnTo>
                  <a:lnTo>
                    <a:pt x="94075" y="355"/>
                  </a:lnTo>
                  <a:lnTo>
                    <a:pt x="94902" y="5911"/>
                  </a:lnTo>
                  <a:lnTo>
                    <a:pt x="96278" y="24495"/>
                  </a:lnTo>
                  <a:lnTo>
                    <a:pt x="102783" y="46380"/>
                  </a:lnTo>
                  <a:lnTo>
                    <a:pt x="104513" y="84984"/>
                  </a:lnTo>
                  <a:lnTo>
                    <a:pt x="104741" y="131420"/>
                  </a:lnTo>
                  <a:lnTo>
                    <a:pt x="104770" y="178889"/>
                  </a:lnTo>
                  <a:lnTo>
                    <a:pt x="104775" y="219947"/>
                  </a:lnTo>
                  <a:lnTo>
                    <a:pt x="104775" y="266773"/>
                  </a:lnTo>
                  <a:lnTo>
                    <a:pt x="104775" y="311950"/>
                  </a:lnTo>
                  <a:lnTo>
                    <a:pt x="104775" y="32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39"/>
            <p:cNvSpPr/>
            <p:nvPr>
              <p:custDataLst>
                <p:tags r:id="rId97"/>
              </p:custDataLst>
            </p:nvPr>
          </p:nvSpPr>
          <p:spPr>
            <a:xfrm>
              <a:off x="3524498" y="4505325"/>
              <a:ext cx="114053" cy="485776"/>
            </a:xfrm>
            <a:custGeom>
              <a:avLst/>
              <a:gdLst/>
              <a:ahLst/>
              <a:cxnLst/>
              <a:rect l="0" t="0" r="0" b="0"/>
              <a:pathLst>
                <a:path w="114053" h="485776">
                  <a:moveTo>
                    <a:pt x="114052" y="0"/>
                  </a:moveTo>
                  <a:lnTo>
                    <a:pt x="114052" y="0"/>
                  </a:lnTo>
                  <a:lnTo>
                    <a:pt x="100795" y="0"/>
                  </a:lnTo>
                  <a:lnTo>
                    <a:pt x="98864" y="1058"/>
                  </a:lnTo>
                  <a:lnTo>
                    <a:pt x="97577" y="2822"/>
                  </a:lnTo>
                  <a:lnTo>
                    <a:pt x="95088" y="7604"/>
                  </a:lnTo>
                  <a:lnTo>
                    <a:pt x="66374" y="49881"/>
                  </a:lnTo>
                  <a:lnTo>
                    <a:pt x="47372" y="96284"/>
                  </a:lnTo>
                  <a:lnTo>
                    <a:pt x="34676" y="138611"/>
                  </a:lnTo>
                  <a:lnTo>
                    <a:pt x="21977" y="181190"/>
                  </a:lnTo>
                  <a:lnTo>
                    <a:pt x="12452" y="216905"/>
                  </a:lnTo>
                  <a:lnTo>
                    <a:pt x="3985" y="254298"/>
                  </a:lnTo>
                  <a:lnTo>
                    <a:pt x="1007" y="291130"/>
                  </a:lnTo>
                  <a:lnTo>
                    <a:pt x="0" y="335378"/>
                  </a:lnTo>
                  <a:lnTo>
                    <a:pt x="4858" y="379514"/>
                  </a:lnTo>
                  <a:lnTo>
                    <a:pt x="22146" y="424762"/>
                  </a:lnTo>
                  <a:lnTo>
                    <a:pt x="41042" y="463490"/>
                  </a:lnTo>
                  <a:lnTo>
                    <a:pt x="50206" y="473402"/>
                  </a:lnTo>
                  <a:lnTo>
                    <a:pt x="61334" y="480276"/>
                  </a:lnTo>
                  <a:lnTo>
                    <a:pt x="85477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018"/>
          <p:cNvGrpSpPr/>
          <p:nvPr/>
        </p:nvGrpSpPr>
        <p:grpSpPr>
          <a:xfrm>
            <a:off x="4200704" y="4429562"/>
            <a:ext cx="504089" cy="609164"/>
            <a:chOff x="4200704" y="4429562"/>
            <a:chExt cx="504089" cy="609164"/>
          </a:xfrm>
        </p:grpSpPr>
        <p:sp>
          <p:nvSpPr>
            <p:cNvPr id="148" name="SMARTInkShape-4440"/>
            <p:cNvSpPr/>
            <p:nvPr>
              <p:custDataLst>
                <p:tags r:id="rId90"/>
              </p:custDataLst>
            </p:nvPr>
          </p:nvSpPr>
          <p:spPr>
            <a:xfrm>
              <a:off x="4572000" y="4467259"/>
              <a:ext cx="132793" cy="409542"/>
            </a:xfrm>
            <a:custGeom>
              <a:avLst/>
              <a:gdLst/>
              <a:ahLst/>
              <a:cxnLst/>
              <a:rect l="0" t="0" r="0" b="0"/>
              <a:pathLst>
                <a:path w="132793" h="409542">
                  <a:moveTo>
                    <a:pt x="0" y="9491"/>
                  </a:moveTo>
                  <a:lnTo>
                    <a:pt x="0" y="9491"/>
                  </a:lnTo>
                  <a:lnTo>
                    <a:pt x="5057" y="4434"/>
                  </a:lnTo>
                  <a:lnTo>
                    <a:pt x="13183" y="1952"/>
                  </a:lnTo>
                  <a:lnTo>
                    <a:pt x="41566" y="0"/>
                  </a:lnTo>
                  <a:lnTo>
                    <a:pt x="47754" y="2803"/>
                  </a:lnTo>
                  <a:lnTo>
                    <a:pt x="69858" y="22357"/>
                  </a:lnTo>
                  <a:lnTo>
                    <a:pt x="88900" y="54513"/>
                  </a:lnTo>
                  <a:lnTo>
                    <a:pt x="104775" y="96128"/>
                  </a:lnTo>
                  <a:lnTo>
                    <a:pt x="120650" y="141903"/>
                  </a:lnTo>
                  <a:lnTo>
                    <a:pt x="129117" y="165964"/>
                  </a:lnTo>
                  <a:lnTo>
                    <a:pt x="132792" y="213058"/>
                  </a:lnTo>
                  <a:lnTo>
                    <a:pt x="125636" y="254862"/>
                  </a:lnTo>
                  <a:lnTo>
                    <a:pt x="114031" y="294791"/>
                  </a:lnTo>
                  <a:lnTo>
                    <a:pt x="97332" y="336261"/>
                  </a:lnTo>
                  <a:lnTo>
                    <a:pt x="80226" y="361723"/>
                  </a:lnTo>
                  <a:lnTo>
                    <a:pt x="42433" y="391342"/>
                  </a:lnTo>
                  <a:lnTo>
                    <a:pt x="9525" y="409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441"/>
            <p:cNvSpPr/>
            <p:nvPr>
              <p:custDataLst>
                <p:tags r:id="rId91"/>
              </p:custDataLst>
            </p:nvPr>
          </p:nvSpPr>
          <p:spPr>
            <a:xfrm>
              <a:off x="4400550" y="4543630"/>
              <a:ext cx="123815" cy="350728"/>
            </a:xfrm>
            <a:custGeom>
              <a:avLst/>
              <a:gdLst/>
              <a:ahLst/>
              <a:cxnLst/>
              <a:rect l="0" t="0" r="0" b="0"/>
              <a:pathLst>
                <a:path w="123815" h="350728">
                  <a:moveTo>
                    <a:pt x="19050" y="95045"/>
                  </a:moveTo>
                  <a:lnTo>
                    <a:pt x="19050" y="95045"/>
                  </a:lnTo>
                  <a:lnTo>
                    <a:pt x="19050" y="109234"/>
                  </a:lnTo>
                  <a:lnTo>
                    <a:pt x="10114" y="144962"/>
                  </a:lnTo>
                  <a:lnTo>
                    <a:pt x="10845" y="156389"/>
                  </a:lnTo>
                  <a:lnTo>
                    <a:pt x="18190" y="193560"/>
                  </a:lnTo>
                  <a:lnTo>
                    <a:pt x="19000" y="237925"/>
                  </a:lnTo>
                  <a:lnTo>
                    <a:pt x="19047" y="282370"/>
                  </a:lnTo>
                  <a:lnTo>
                    <a:pt x="19050" y="315413"/>
                  </a:lnTo>
                  <a:lnTo>
                    <a:pt x="16228" y="322809"/>
                  </a:lnTo>
                  <a:lnTo>
                    <a:pt x="9642" y="332990"/>
                  </a:lnTo>
                  <a:lnTo>
                    <a:pt x="4503" y="333117"/>
                  </a:lnTo>
                  <a:lnTo>
                    <a:pt x="3003" y="332077"/>
                  </a:lnTo>
                  <a:lnTo>
                    <a:pt x="2001" y="330325"/>
                  </a:lnTo>
                  <a:lnTo>
                    <a:pt x="889" y="324497"/>
                  </a:lnTo>
                  <a:lnTo>
                    <a:pt x="35" y="278981"/>
                  </a:lnTo>
                  <a:lnTo>
                    <a:pt x="5" y="237055"/>
                  </a:lnTo>
                  <a:lnTo>
                    <a:pt x="0" y="199649"/>
                  </a:lnTo>
                  <a:lnTo>
                    <a:pt x="0" y="155140"/>
                  </a:lnTo>
                  <a:lnTo>
                    <a:pt x="0" y="114677"/>
                  </a:lnTo>
                  <a:lnTo>
                    <a:pt x="2822" y="85692"/>
                  </a:lnTo>
                  <a:lnTo>
                    <a:pt x="13257" y="52510"/>
                  </a:lnTo>
                  <a:lnTo>
                    <a:pt x="25826" y="26636"/>
                  </a:lnTo>
                  <a:lnTo>
                    <a:pt x="28411" y="15957"/>
                  </a:lnTo>
                  <a:lnTo>
                    <a:pt x="33088" y="7684"/>
                  </a:lnTo>
                  <a:lnTo>
                    <a:pt x="38695" y="3301"/>
                  </a:lnTo>
                  <a:lnTo>
                    <a:pt x="47801" y="834"/>
                  </a:lnTo>
                  <a:lnTo>
                    <a:pt x="60359" y="0"/>
                  </a:lnTo>
                  <a:lnTo>
                    <a:pt x="62464" y="990"/>
                  </a:lnTo>
                  <a:lnTo>
                    <a:pt x="63868" y="2708"/>
                  </a:lnTo>
                  <a:lnTo>
                    <a:pt x="66486" y="7440"/>
                  </a:lnTo>
                  <a:lnTo>
                    <a:pt x="72851" y="16054"/>
                  </a:lnTo>
                  <a:lnTo>
                    <a:pt x="76266" y="25309"/>
                  </a:lnTo>
                  <a:lnTo>
                    <a:pt x="82452" y="35813"/>
                  </a:lnTo>
                  <a:lnTo>
                    <a:pt x="85597" y="74310"/>
                  </a:lnTo>
                  <a:lnTo>
                    <a:pt x="82846" y="83360"/>
                  </a:lnTo>
                  <a:lnTo>
                    <a:pt x="79154" y="91968"/>
                  </a:lnTo>
                  <a:lnTo>
                    <a:pt x="75400" y="119478"/>
                  </a:lnTo>
                  <a:lnTo>
                    <a:pt x="68712" y="132954"/>
                  </a:lnTo>
                  <a:lnTo>
                    <a:pt x="65885" y="148995"/>
                  </a:lnTo>
                  <a:lnTo>
                    <a:pt x="58509" y="159835"/>
                  </a:lnTo>
                  <a:lnTo>
                    <a:pt x="57269" y="169756"/>
                  </a:lnTo>
                  <a:lnTo>
                    <a:pt x="65362" y="179315"/>
                  </a:lnTo>
                  <a:lnTo>
                    <a:pt x="68914" y="180123"/>
                  </a:lnTo>
                  <a:lnTo>
                    <a:pt x="71343" y="180339"/>
                  </a:lnTo>
                  <a:lnTo>
                    <a:pt x="72961" y="181541"/>
                  </a:lnTo>
                  <a:lnTo>
                    <a:pt x="74760" y="185699"/>
                  </a:lnTo>
                  <a:lnTo>
                    <a:pt x="76299" y="187230"/>
                  </a:lnTo>
                  <a:lnTo>
                    <a:pt x="86372" y="192512"/>
                  </a:lnTo>
                  <a:lnTo>
                    <a:pt x="107988" y="212650"/>
                  </a:lnTo>
                  <a:lnTo>
                    <a:pt x="111494" y="218927"/>
                  </a:lnTo>
                  <a:lnTo>
                    <a:pt x="114112" y="225246"/>
                  </a:lnTo>
                  <a:lnTo>
                    <a:pt x="120476" y="234752"/>
                  </a:lnTo>
                  <a:lnTo>
                    <a:pt x="122833" y="244272"/>
                  </a:lnTo>
                  <a:lnTo>
                    <a:pt x="123814" y="287396"/>
                  </a:lnTo>
                  <a:lnTo>
                    <a:pt x="118765" y="302909"/>
                  </a:lnTo>
                  <a:lnTo>
                    <a:pt x="107578" y="319510"/>
                  </a:lnTo>
                  <a:lnTo>
                    <a:pt x="97256" y="329710"/>
                  </a:lnTo>
                  <a:lnTo>
                    <a:pt x="82321" y="338377"/>
                  </a:lnTo>
                  <a:lnTo>
                    <a:pt x="70723" y="342474"/>
                  </a:lnTo>
                  <a:lnTo>
                    <a:pt x="60584" y="348862"/>
                  </a:lnTo>
                  <a:lnTo>
                    <a:pt x="54090" y="350727"/>
                  </a:lnTo>
                  <a:lnTo>
                    <a:pt x="44854" y="348734"/>
                  </a:lnTo>
                  <a:lnTo>
                    <a:pt x="31791" y="343888"/>
                  </a:lnTo>
                  <a:lnTo>
                    <a:pt x="9525" y="304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4442"/>
            <p:cNvSpPr/>
            <p:nvPr>
              <p:custDataLst>
                <p:tags r:id="rId92"/>
              </p:custDataLst>
            </p:nvPr>
          </p:nvSpPr>
          <p:spPr>
            <a:xfrm>
              <a:off x="4200704" y="4429562"/>
              <a:ext cx="37922" cy="609164"/>
            </a:xfrm>
            <a:custGeom>
              <a:avLst/>
              <a:gdLst/>
              <a:ahLst/>
              <a:cxnLst/>
              <a:rect l="0" t="0" r="0" b="0"/>
              <a:pathLst>
                <a:path w="37922" h="609164">
                  <a:moveTo>
                    <a:pt x="37921" y="28138"/>
                  </a:moveTo>
                  <a:lnTo>
                    <a:pt x="37921" y="28138"/>
                  </a:lnTo>
                  <a:lnTo>
                    <a:pt x="37921" y="10805"/>
                  </a:lnTo>
                  <a:lnTo>
                    <a:pt x="29720" y="1038"/>
                  </a:lnTo>
                  <a:lnTo>
                    <a:pt x="26162" y="218"/>
                  </a:lnTo>
                  <a:lnTo>
                    <a:pt x="23732" y="0"/>
                  </a:lnTo>
                  <a:lnTo>
                    <a:pt x="22112" y="913"/>
                  </a:lnTo>
                  <a:lnTo>
                    <a:pt x="21031" y="2579"/>
                  </a:lnTo>
                  <a:lnTo>
                    <a:pt x="20311" y="4749"/>
                  </a:lnTo>
                  <a:lnTo>
                    <a:pt x="18773" y="6195"/>
                  </a:lnTo>
                  <a:lnTo>
                    <a:pt x="14241" y="7802"/>
                  </a:lnTo>
                  <a:lnTo>
                    <a:pt x="12609" y="9289"/>
                  </a:lnTo>
                  <a:lnTo>
                    <a:pt x="10797" y="13764"/>
                  </a:lnTo>
                  <a:lnTo>
                    <a:pt x="6715" y="38697"/>
                  </a:lnTo>
                  <a:lnTo>
                    <a:pt x="1864" y="57020"/>
                  </a:lnTo>
                  <a:lnTo>
                    <a:pt x="0" y="102379"/>
                  </a:lnTo>
                  <a:lnTo>
                    <a:pt x="903" y="149981"/>
                  </a:lnTo>
                  <a:lnTo>
                    <a:pt x="7365" y="192493"/>
                  </a:lnTo>
                  <a:lnTo>
                    <a:pt x="8759" y="228883"/>
                  </a:lnTo>
                  <a:lnTo>
                    <a:pt x="11994" y="266477"/>
                  </a:lnTo>
                  <a:lnTo>
                    <a:pt x="16834" y="304426"/>
                  </a:lnTo>
                  <a:lnTo>
                    <a:pt x="18267" y="345304"/>
                  </a:lnTo>
                  <a:lnTo>
                    <a:pt x="18692" y="388107"/>
                  </a:lnTo>
                  <a:lnTo>
                    <a:pt x="18836" y="435440"/>
                  </a:lnTo>
                  <a:lnTo>
                    <a:pt x="18864" y="481910"/>
                  </a:lnTo>
                  <a:lnTo>
                    <a:pt x="18871" y="527455"/>
                  </a:lnTo>
                  <a:lnTo>
                    <a:pt x="18871" y="568770"/>
                  </a:lnTo>
                  <a:lnTo>
                    <a:pt x="18871" y="590954"/>
                  </a:lnTo>
                  <a:lnTo>
                    <a:pt x="16049" y="598600"/>
                  </a:lnTo>
                  <a:lnTo>
                    <a:pt x="9346" y="609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019"/>
          <p:cNvGrpSpPr/>
          <p:nvPr/>
        </p:nvGrpSpPr>
        <p:grpSpPr>
          <a:xfrm>
            <a:off x="5048250" y="4733925"/>
            <a:ext cx="200026" cy="151974"/>
            <a:chOff x="5048250" y="4733925"/>
            <a:chExt cx="200026" cy="151974"/>
          </a:xfrm>
        </p:grpSpPr>
        <p:sp>
          <p:nvSpPr>
            <p:cNvPr id="152" name="SMARTInkShape-4443"/>
            <p:cNvSpPr/>
            <p:nvPr>
              <p:custDataLst>
                <p:tags r:id="rId88"/>
              </p:custDataLst>
            </p:nvPr>
          </p:nvSpPr>
          <p:spPr>
            <a:xfrm>
              <a:off x="5095875" y="4848225"/>
              <a:ext cx="152401" cy="37674"/>
            </a:xfrm>
            <a:custGeom>
              <a:avLst/>
              <a:gdLst/>
              <a:ahLst/>
              <a:cxnLst/>
              <a:rect l="0" t="0" r="0" b="0"/>
              <a:pathLst>
                <a:path w="152401" h="37674">
                  <a:moveTo>
                    <a:pt x="0" y="19050"/>
                  </a:moveTo>
                  <a:lnTo>
                    <a:pt x="0" y="19050"/>
                  </a:lnTo>
                  <a:lnTo>
                    <a:pt x="0" y="33239"/>
                  </a:lnTo>
                  <a:lnTo>
                    <a:pt x="1058" y="34860"/>
                  </a:lnTo>
                  <a:lnTo>
                    <a:pt x="2822" y="35940"/>
                  </a:lnTo>
                  <a:lnTo>
                    <a:pt x="8662" y="37140"/>
                  </a:lnTo>
                  <a:lnTo>
                    <a:pt x="18314" y="37673"/>
                  </a:lnTo>
                  <a:lnTo>
                    <a:pt x="22793" y="35699"/>
                  </a:lnTo>
                  <a:lnTo>
                    <a:pt x="35211" y="24924"/>
                  </a:lnTo>
                  <a:lnTo>
                    <a:pt x="51825" y="20791"/>
                  </a:lnTo>
                  <a:lnTo>
                    <a:pt x="96594" y="12657"/>
                  </a:lnTo>
                  <a:lnTo>
                    <a:pt x="142797" y="325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444"/>
            <p:cNvSpPr/>
            <p:nvPr>
              <p:custDataLst>
                <p:tags r:id="rId89"/>
              </p:custDataLst>
            </p:nvPr>
          </p:nvSpPr>
          <p:spPr>
            <a:xfrm>
              <a:off x="5048250" y="4733925"/>
              <a:ext cx="161926" cy="19017"/>
            </a:xfrm>
            <a:custGeom>
              <a:avLst/>
              <a:gdLst/>
              <a:ahLst/>
              <a:cxnLst/>
              <a:rect l="0" t="0" r="0" b="0"/>
              <a:pathLst>
                <a:path w="161926" h="19017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14189" y="19016"/>
                  </a:lnTo>
                  <a:lnTo>
                    <a:pt x="19712" y="16213"/>
                  </a:lnTo>
                  <a:lnTo>
                    <a:pt x="25693" y="12497"/>
                  </a:lnTo>
                  <a:lnTo>
                    <a:pt x="38158" y="10112"/>
                  </a:lnTo>
                  <a:lnTo>
                    <a:pt x="61587" y="8544"/>
                  </a:lnTo>
                  <a:lnTo>
                    <a:pt x="98535" y="889"/>
                  </a:lnTo>
                  <a:lnTo>
                    <a:pt x="142882" y="5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1020"/>
          <p:cNvGrpSpPr/>
          <p:nvPr/>
        </p:nvGrpSpPr>
        <p:grpSpPr>
          <a:xfrm>
            <a:off x="5802165" y="4372009"/>
            <a:ext cx="1779492" cy="1333467"/>
            <a:chOff x="5802165" y="4372009"/>
            <a:chExt cx="1779492" cy="1333467"/>
          </a:xfrm>
        </p:grpSpPr>
        <p:sp>
          <p:nvSpPr>
            <p:cNvPr id="155" name="SMARTInkShape-4445"/>
            <p:cNvSpPr/>
            <p:nvPr>
              <p:custDataLst>
                <p:tags r:id="rId72"/>
              </p:custDataLst>
            </p:nvPr>
          </p:nvSpPr>
          <p:spPr>
            <a:xfrm>
              <a:off x="6915150" y="4452624"/>
              <a:ext cx="161922" cy="309273"/>
            </a:xfrm>
            <a:custGeom>
              <a:avLst/>
              <a:gdLst/>
              <a:ahLst/>
              <a:cxnLst/>
              <a:rect l="0" t="0" r="0" b="0"/>
              <a:pathLst>
                <a:path w="161922" h="309273">
                  <a:moveTo>
                    <a:pt x="9525" y="71751"/>
                  </a:moveTo>
                  <a:lnTo>
                    <a:pt x="9525" y="71751"/>
                  </a:lnTo>
                  <a:lnTo>
                    <a:pt x="9525" y="62236"/>
                  </a:lnTo>
                  <a:lnTo>
                    <a:pt x="10583" y="104788"/>
                  </a:lnTo>
                  <a:lnTo>
                    <a:pt x="17725" y="135420"/>
                  </a:lnTo>
                  <a:lnTo>
                    <a:pt x="18934" y="181567"/>
                  </a:lnTo>
                  <a:lnTo>
                    <a:pt x="19040" y="225918"/>
                  </a:lnTo>
                  <a:lnTo>
                    <a:pt x="17990" y="248449"/>
                  </a:lnTo>
                  <a:lnTo>
                    <a:pt x="10408" y="283600"/>
                  </a:lnTo>
                  <a:lnTo>
                    <a:pt x="9640" y="302992"/>
                  </a:lnTo>
                  <a:lnTo>
                    <a:pt x="8544" y="305287"/>
                  </a:lnTo>
                  <a:lnTo>
                    <a:pt x="6754" y="306817"/>
                  </a:lnTo>
                  <a:lnTo>
                    <a:pt x="1334" y="309272"/>
                  </a:lnTo>
                  <a:lnTo>
                    <a:pt x="889" y="308415"/>
                  </a:lnTo>
                  <a:lnTo>
                    <a:pt x="5" y="261391"/>
                  </a:lnTo>
                  <a:lnTo>
                    <a:pt x="1" y="222784"/>
                  </a:lnTo>
                  <a:lnTo>
                    <a:pt x="0" y="176346"/>
                  </a:lnTo>
                  <a:lnTo>
                    <a:pt x="1058" y="131845"/>
                  </a:lnTo>
                  <a:lnTo>
                    <a:pt x="8200" y="86719"/>
                  </a:lnTo>
                  <a:lnTo>
                    <a:pt x="16890" y="45461"/>
                  </a:lnTo>
                  <a:lnTo>
                    <a:pt x="19148" y="32550"/>
                  </a:lnTo>
                  <a:lnTo>
                    <a:pt x="26370" y="19331"/>
                  </a:lnTo>
                  <a:lnTo>
                    <a:pt x="36347" y="7162"/>
                  </a:lnTo>
                  <a:lnTo>
                    <a:pt x="47694" y="638"/>
                  </a:lnTo>
                  <a:lnTo>
                    <a:pt x="51905" y="0"/>
                  </a:lnTo>
                  <a:lnTo>
                    <a:pt x="55769" y="634"/>
                  </a:lnTo>
                  <a:lnTo>
                    <a:pt x="66266" y="3760"/>
                  </a:lnTo>
                  <a:lnTo>
                    <a:pt x="69577" y="4199"/>
                  </a:lnTo>
                  <a:lnTo>
                    <a:pt x="76078" y="7508"/>
                  </a:lnTo>
                  <a:lnTo>
                    <a:pt x="82496" y="13565"/>
                  </a:lnTo>
                  <a:lnTo>
                    <a:pt x="93117" y="27817"/>
                  </a:lnTo>
                  <a:lnTo>
                    <a:pt x="112311" y="45473"/>
                  </a:lnTo>
                  <a:lnTo>
                    <a:pt x="133176" y="84299"/>
                  </a:lnTo>
                  <a:lnTo>
                    <a:pt x="152384" y="131152"/>
                  </a:lnTo>
                  <a:lnTo>
                    <a:pt x="160040" y="162389"/>
                  </a:lnTo>
                  <a:lnTo>
                    <a:pt x="161760" y="206856"/>
                  </a:lnTo>
                  <a:lnTo>
                    <a:pt x="161921" y="254292"/>
                  </a:lnTo>
                  <a:lnTo>
                    <a:pt x="159101" y="261536"/>
                  </a:lnTo>
                  <a:lnTo>
                    <a:pt x="155378" y="268283"/>
                  </a:lnTo>
                  <a:lnTo>
                    <a:pt x="152400" y="281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46"/>
            <p:cNvSpPr/>
            <p:nvPr>
              <p:custDataLst>
                <p:tags r:id="rId73"/>
              </p:custDataLst>
            </p:nvPr>
          </p:nvSpPr>
          <p:spPr>
            <a:xfrm>
              <a:off x="7258050" y="4383445"/>
              <a:ext cx="132945" cy="369400"/>
            </a:xfrm>
            <a:custGeom>
              <a:avLst/>
              <a:gdLst/>
              <a:ahLst/>
              <a:cxnLst/>
              <a:rect l="0" t="0" r="0" b="0"/>
              <a:pathLst>
                <a:path w="132945" h="369400">
                  <a:moveTo>
                    <a:pt x="28575" y="140930"/>
                  </a:moveTo>
                  <a:lnTo>
                    <a:pt x="28575" y="140930"/>
                  </a:lnTo>
                  <a:lnTo>
                    <a:pt x="28575" y="155119"/>
                  </a:lnTo>
                  <a:lnTo>
                    <a:pt x="25753" y="160642"/>
                  </a:lnTo>
                  <a:lnTo>
                    <a:pt x="23519" y="163596"/>
                  </a:lnTo>
                  <a:lnTo>
                    <a:pt x="21037" y="172523"/>
                  </a:lnTo>
                  <a:lnTo>
                    <a:pt x="19102" y="217798"/>
                  </a:lnTo>
                  <a:lnTo>
                    <a:pt x="17998" y="248968"/>
                  </a:lnTo>
                  <a:lnTo>
                    <a:pt x="10408" y="286988"/>
                  </a:lnTo>
                  <a:lnTo>
                    <a:pt x="8544" y="318535"/>
                  </a:lnTo>
                  <a:lnTo>
                    <a:pt x="889" y="346312"/>
                  </a:lnTo>
                  <a:lnTo>
                    <a:pt x="3" y="369361"/>
                  </a:lnTo>
                  <a:lnTo>
                    <a:pt x="0" y="323541"/>
                  </a:lnTo>
                  <a:lnTo>
                    <a:pt x="2822" y="282766"/>
                  </a:lnTo>
                  <a:lnTo>
                    <a:pt x="8642" y="236044"/>
                  </a:lnTo>
                  <a:lnTo>
                    <a:pt x="14465" y="188537"/>
                  </a:lnTo>
                  <a:lnTo>
                    <a:pt x="24691" y="143905"/>
                  </a:lnTo>
                  <a:lnTo>
                    <a:pt x="27808" y="103418"/>
                  </a:lnTo>
                  <a:lnTo>
                    <a:pt x="33480" y="64846"/>
                  </a:lnTo>
                  <a:lnTo>
                    <a:pt x="44792" y="35315"/>
                  </a:lnTo>
                  <a:lnTo>
                    <a:pt x="54395" y="18193"/>
                  </a:lnTo>
                  <a:lnTo>
                    <a:pt x="56983" y="11239"/>
                  </a:lnTo>
                  <a:lnTo>
                    <a:pt x="61662" y="4620"/>
                  </a:lnTo>
                  <a:lnTo>
                    <a:pt x="67270" y="973"/>
                  </a:lnTo>
                  <a:lnTo>
                    <a:pt x="70246" y="0"/>
                  </a:lnTo>
                  <a:lnTo>
                    <a:pt x="72231" y="410"/>
                  </a:lnTo>
                  <a:lnTo>
                    <a:pt x="73554" y="1742"/>
                  </a:lnTo>
                  <a:lnTo>
                    <a:pt x="74437" y="3688"/>
                  </a:lnTo>
                  <a:lnTo>
                    <a:pt x="76083" y="4985"/>
                  </a:lnTo>
                  <a:lnTo>
                    <a:pt x="80734" y="6427"/>
                  </a:lnTo>
                  <a:lnTo>
                    <a:pt x="82397" y="7870"/>
                  </a:lnTo>
                  <a:lnTo>
                    <a:pt x="91980" y="30305"/>
                  </a:lnTo>
                  <a:lnTo>
                    <a:pt x="94819" y="53559"/>
                  </a:lnTo>
                  <a:lnTo>
                    <a:pt x="95239" y="101019"/>
                  </a:lnTo>
                  <a:lnTo>
                    <a:pt x="94190" y="124266"/>
                  </a:lnTo>
                  <a:lnTo>
                    <a:pt x="87049" y="143583"/>
                  </a:lnTo>
                  <a:lnTo>
                    <a:pt x="84928" y="156702"/>
                  </a:lnTo>
                  <a:lnTo>
                    <a:pt x="78238" y="169485"/>
                  </a:lnTo>
                  <a:lnTo>
                    <a:pt x="77559" y="172666"/>
                  </a:lnTo>
                  <a:lnTo>
                    <a:pt x="66801" y="188390"/>
                  </a:lnTo>
                  <a:lnTo>
                    <a:pt x="74887" y="196742"/>
                  </a:lnTo>
                  <a:lnTo>
                    <a:pt x="80867" y="197684"/>
                  </a:lnTo>
                  <a:lnTo>
                    <a:pt x="89343" y="197963"/>
                  </a:lnTo>
                  <a:lnTo>
                    <a:pt x="95446" y="200850"/>
                  </a:lnTo>
                  <a:lnTo>
                    <a:pt x="101688" y="204602"/>
                  </a:lnTo>
                  <a:lnTo>
                    <a:pt x="111151" y="207774"/>
                  </a:lnTo>
                  <a:lnTo>
                    <a:pt x="117486" y="212266"/>
                  </a:lnTo>
                  <a:lnTo>
                    <a:pt x="121007" y="217790"/>
                  </a:lnTo>
                  <a:lnTo>
                    <a:pt x="124513" y="233092"/>
                  </a:lnTo>
                  <a:lnTo>
                    <a:pt x="130261" y="242556"/>
                  </a:lnTo>
                  <a:lnTo>
                    <a:pt x="132435" y="253120"/>
                  </a:lnTo>
                  <a:lnTo>
                    <a:pt x="132944" y="263465"/>
                  </a:lnTo>
                  <a:lnTo>
                    <a:pt x="130347" y="272296"/>
                  </a:lnTo>
                  <a:lnTo>
                    <a:pt x="126723" y="280806"/>
                  </a:lnTo>
                  <a:lnTo>
                    <a:pt x="123021" y="308245"/>
                  </a:lnTo>
                  <a:lnTo>
                    <a:pt x="101445" y="342768"/>
                  </a:lnTo>
                  <a:lnTo>
                    <a:pt x="92029" y="353252"/>
                  </a:lnTo>
                  <a:lnTo>
                    <a:pt x="85705" y="357002"/>
                  </a:lnTo>
                  <a:lnTo>
                    <a:pt x="79366" y="359729"/>
                  </a:lnTo>
                  <a:lnTo>
                    <a:pt x="69848" y="366155"/>
                  </a:lnTo>
                  <a:lnTo>
                    <a:pt x="60324" y="368530"/>
                  </a:lnTo>
                  <a:lnTo>
                    <a:pt x="44450" y="369399"/>
                  </a:lnTo>
                  <a:lnTo>
                    <a:pt x="38100" y="366648"/>
                  </a:lnTo>
                  <a:lnTo>
                    <a:pt x="34925" y="364434"/>
                  </a:lnTo>
                  <a:lnTo>
                    <a:pt x="31397" y="359151"/>
                  </a:lnTo>
                  <a:lnTo>
                    <a:pt x="28771" y="353276"/>
                  </a:lnTo>
                  <a:lnTo>
                    <a:pt x="13496" y="333514"/>
                  </a:lnTo>
                  <a:lnTo>
                    <a:pt x="9525" y="293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47"/>
            <p:cNvSpPr/>
            <p:nvPr>
              <p:custDataLst>
                <p:tags r:id="rId74"/>
              </p:custDataLst>
            </p:nvPr>
          </p:nvSpPr>
          <p:spPr>
            <a:xfrm>
              <a:off x="7439025" y="4372009"/>
              <a:ext cx="142632" cy="438117"/>
            </a:xfrm>
            <a:custGeom>
              <a:avLst/>
              <a:gdLst/>
              <a:ahLst/>
              <a:cxnLst/>
              <a:rect l="0" t="0" r="0" b="0"/>
              <a:pathLst>
                <a:path w="142632" h="438117">
                  <a:moveTo>
                    <a:pt x="57150" y="9491"/>
                  </a:moveTo>
                  <a:lnTo>
                    <a:pt x="57150" y="9491"/>
                  </a:lnTo>
                  <a:lnTo>
                    <a:pt x="65350" y="1290"/>
                  </a:lnTo>
                  <a:lnTo>
                    <a:pt x="71339" y="358"/>
                  </a:lnTo>
                  <a:lnTo>
                    <a:pt x="83974" y="0"/>
                  </a:lnTo>
                  <a:lnTo>
                    <a:pt x="90263" y="5033"/>
                  </a:lnTo>
                  <a:lnTo>
                    <a:pt x="93034" y="10332"/>
                  </a:lnTo>
                  <a:lnTo>
                    <a:pt x="93773" y="13227"/>
                  </a:lnTo>
                  <a:lnTo>
                    <a:pt x="108050" y="33081"/>
                  </a:lnTo>
                  <a:lnTo>
                    <a:pt x="121355" y="76482"/>
                  </a:lnTo>
                  <a:lnTo>
                    <a:pt x="136618" y="120827"/>
                  </a:lnTo>
                  <a:lnTo>
                    <a:pt x="141639" y="161305"/>
                  </a:lnTo>
                  <a:lnTo>
                    <a:pt x="142631" y="199875"/>
                  </a:lnTo>
                  <a:lnTo>
                    <a:pt x="139981" y="228532"/>
                  </a:lnTo>
                  <a:lnTo>
                    <a:pt x="134660" y="271716"/>
                  </a:lnTo>
                  <a:lnTo>
                    <a:pt x="123625" y="303440"/>
                  </a:lnTo>
                  <a:lnTo>
                    <a:pt x="97627" y="344678"/>
                  </a:lnTo>
                  <a:lnTo>
                    <a:pt x="83607" y="369155"/>
                  </a:lnTo>
                  <a:lnTo>
                    <a:pt x="66048" y="386992"/>
                  </a:lnTo>
                  <a:lnTo>
                    <a:pt x="22188" y="420712"/>
                  </a:lnTo>
                  <a:lnTo>
                    <a:pt x="0" y="438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48"/>
            <p:cNvSpPr/>
            <p:nvPr>
              <p:custDataLst>
                <p:tags r:id="rId75"/>
              </p:custDataLst>
            </p:nvPr>
          </p:nvSpPr>
          <p:spPr>
            <a:xfrm>
              <a:off x="5802165" y="5114945"/>
              <a:ext cx="1465411" cy="57108"/>
            </a:xfrm>
            <a:custGeom>
              <a:avLst/>
              <a:gdLst/>
              <a:ahLst/>
              <a:cxnLst/>
              <a:rect l="0" t="0" r="0" b="0"/>
              <a:pathLst>
                <a:path w="1465411" h="57108">
                  <a:moveTo>
                    <a:pt x="17610" y="38080"/>
                  </a:moveTo>
                  <a:lnTo>
                    <a:pt x="17610" y="38080"/>
                  </a:lnTo>
                  <a:lnTo>
                    <a:pt x="9409" y="46281"/>
                  </a:lnTo>
                  <a:lnTo>
                    <a:pt x="0" y="47489"/>
                  </a:lnTo>
                  <a:lnTo>
                    <a:pt x="2022" y="50376"/>
                  </a:lnTo>
                  <a:lnTo>
                    <a:pt x="4043" y="52628"/>
                  </a:lnTo>
                  <a:lnTo>
                    <a:pt x="9110" y="55129"/>
                  </a:lnTo>
                  <a:lnTo>
                    <a:pt x="43627" y="57013"/>
                  </a:lnTo>
                  <a:lnTo>
                    <a:pt x="84799" y="57107"/>
                  </a:lnTo>
                  <a:lnTo>
                    <a:pt x="127594" y="56065"/>
                  </a:lnTo>
                  <a:lnTo>
                    <a:pt x="158214" y="52070"/>
                  </a:lnTo>
                  <a:lnTo>
                    <a:pt x="195106" y="49589"/>
                  </a:lnTo>
                  <a:lnTo>
                    <a:pt x="238314" y="47429"/>
                  </a:lnTo>
                  <a:lnTo>
                    <a:pt x="263171" y="45371"/>
                  </a:lnTo>
                  <a:lnTo>
                    <a:pt x="289267" y="42940"/>
                  </a:lnTo>
                  <a:lnTo>
                    <a:pt x="317248" y="40262"/>
                  </a:lnTo>
                  <a:lnTo>
                    <a:pt x="346485" y="37418"/>
                  </a:lnTo>
                  <a:lnTo>
                    <a:pt x="376560" y="34464"/>
                  </a:lnTo>
                  <a:lnTo>
                    <a:pt x="406135" y="31437"/>
                  </a:lnTo>
                  <a:lnTo>
                    <a:pt x="435377" y="28359"/>
                  </a:lnTo>
                  <a:lnTo>
                    <a:pt x="464396" y="25249"/>
                  </a:lnTo>
                  <a:lnTo>
                    <a:pt x="496442" y="23177"/>
                  </a:lnTo>
                  <a:lnTo>
                    <a:pt x="530507" y="21794"/>
                  </a:lnTo>
                  <a:lnTo>
                    <a:pt x="565916" y="20873"/>
                  </a:lnTo>
                  <a:lnTo>
                    <a:pt x="601164" y="19199"/>
                  </a:lnTo>
                  <a:lnTo>
                    <a:pt x="636305" y="17027"/>
                  </a:lnTo>
                  <a:lnTo>
                    <a:pt x="671374" y="14519"/>
                  </a:lnTo>
                  <a:lnTo>
                    <a:pt x="707452" y="11790"/>
                  </a:lnTo>
                  <a:lnTo>
                    <a:pt x="744205" y="8912"/>
                  </a:lnTo>
                  <a:lnTo>
                    <a:pt x="781407" y="5934"/>
                  </a:lnTo>
                  <a:lnTo>
                    <a:pt x="817850" y="3950"/>
                  </a:lnTo>
                  <a:lnTo>
                    <a:pt x="853786" y="2626"/>
                  </a:lnTo>
                  <a:lnTo>
                    <a:pt x="889385" y="1744"/>
                  </a:lnTo>
                  <a:lnTo>
                    <a:pt x="924760" y="1156"/>
                  </a:lnTo>
                  <a:lnTo>
                    <a:pt x="959986" y="763"/>
                  </a:lnTo>
                  <a:lnTo>
                    <a:pt x="995110" y="502"/>
                  </a:lnTo>
                  <a:lnTo>
                    <a:pt x="1028051" y="328"/>
                  </a:lnTo>
                  <a:lnTo>
                    <a:pt x="1059538" y="212"/>
                  </a:lnTo>
                  <a:lnTo>
                    <a:pt x="1090054" y="135"/>
                  </a:lnTo>
                  <a:lnTo>
                    <a:pt x="1119923" y="83"/>
                  </a:lnTo>
                  <a:lnTo>
                    <a:pt x="1149360" y="49"/>
                  </a:lnTo>
                  <a:lnTo>
                    <a:pt x="1178510" y="26"/>
                  </a:lnTo>
                  <a:lnTo>
                    <a:pt x="1205352" y="10"/>
                  </a:lnTo>
                  <a:lnTo>
                    <a:pt x="1230655" y="0"/>
                  </a:lnTo>
                  <a:lnTo>
                    <a:pt x="1276408" y="1048"/>
                  </a:lnTo>
                  <a:lnTo>
                    <a:pt x="1314381" y="5041"/>
                  </a:lnTo>
                  <a:lnTo>
                    <a:pt x="1348897" y="7521"/>
                  </a:lnTo>
                  <a:lnTo>
                    <a:pt x="1395258" y="11739"/>
                  </a:lnTo>
                  <a:lnTo>
                    <a:pt x="1440022" y="18070"/>
                  </a:lnTo>
                  <a:lnTo>
                    <a:pt x="1465410" y="190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49"/>
            <p:cNvSpPr/>
            <p:nvPr>
              <p:custDataLst>
                <p:tags r:id="rId76"/>
              </p:custDataLst>
            </p:nvPr>
          </p:nvSpPr>
          <p:spPr>
            <a:xfrm>
              <a:off x="6353175" y="5457825"/>
              <a:ext cx="161926" cy="198537"/>
            </a:xfrm>
            <a:custGeom>
              <a:avLst/>
              <a:gdLst/>
              <a:ahLst/>
              <a:cxnLst/>
              <a:rect l="0" t="0" r="0" b="0"/>
              <a:pathLst>
                <a:path w="161926" h="198537">
                  <a:moveTo>
                    <a:pt x="0" y="76200"/>
                  </a:moveTo>
                  <a:lnTo>
                    <a:pt x="0" y="76200"/>
                  </a:lnTo>
                  <a:lnTo>
                    <a:pt x="35217" y="110359"/>
                  </a:lnTo>
                  <a:lnTo>
                    <a:pt x="47682" y="116344"/>
                  </a:lnTo>
                  <a:lnTo>
                    <a:pt x="60336" y="127404"/>
                  </a:lnTo>
                  <a:lnTo>
                    <a:pt x="63858" y="136353"/>
                  </a:lnTo>
                  <a:lnTo>
                    <a:pt x="66481" y="146326"/>
                  </a:lnTo>
                  <a:lnTo>
                    <a:pt x="73967" y="161353"/>
                  </a:lnTo>
                  <a:lnTo>
                    <a:pt x="75759" y="174512"/>
                  </a:lnTo>
                  <a:lnTo>
                    <a:pt x="73182" y="180925"/>
                  </a:lnTo>
                  <a:lnTo>
                    <a:pt x="58587" y="198536"/>
                  </a:lnTo>
                  <a:lnTo>
                    <a:pt x="57050" y="197974"/>
                  </a:lnTo>
                  <a:lnTo>
                    <a:pt x="49830" y="193184"/>
                  </a:lnTo>
                  <a:lnTo>
                    <a:pt x="44019" y="191694"/>
                  </a:lnTo>
                  <a:lnTo>
                    <a:pt x="42045" y="190238"/>
                  </a:lnTo>
                  <a:lnTo>
                    <a:pt x="40730" y="188208"/>
                  </a:lnTo>
                  <a:lnTo>
                    <a:pt x="39269" y="182073"/>
                  </a:lnTo>
                  <a:lnTo>
                    <a:pt x="37388" y="167777"/>
                  </a:lnTo>
                  <a:lnTo>
                    <a:pt x="31656" y="155310"/>
                  </a:lnTo>
                  <a:lnTo>
                    <a:pt x="29944" y="144522"/>
                  </a:lnTo>
                  <a:lnTo>
                    <a:pt x="38356" y="101510"/>
                  </a:lnTo>
                  <a:lnTo>
                    <a:pt x="51252" y="69838"/>
                  </a:lnTo>
                  <a:lnTo>
                    <a:pt x="60173" y="59967"/>
                  </a:lnTo>
                  <a:lnTo>
                    <a:pt x="105443" y="25826"/>
                  </a:lnTo>
                  <a:lnTo>
                    <a:pt x="130307" y="768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50"/>
            <p:cNvSpPr/>
            <p:nvPr>
              <p:custDataLst>
                <p:tags r:id="rId77"/>
              </p:custDataLst>
            </p:nvPr>
          </p:nvSpPr>
          <p:spPr>
            <a:xfrm>
              <a:off x="6896100" y="5314950"/>
              <a:ext cx="142424" cy="390526"/>
            </a:xfrm>
            <a:custGeom>
              <a:avLst/>
              <a:gdLst/>
              <a:ahLst/>
              <a:cxnLst/>
              <a:rect l="0" t="0" r="0" b="0"/>
              <a:pathLst>
                <a:path w="142424" h="390526">
                  <a:moveTo>
                    <a:pt x="57150" y="0"/>
                  </a:moveTo>
                  <a:lnTo>
                    <a:pt x="57150" y="0"/>
                  </a:lnTo>
                  <a:lnTo>
                    <a:pt x="88585" y="1058"/>
                  </a:lnTo>
                  <a:lnTo>
                    <a:pt x="112547" y="13257"/>
                  </a:lnTo>
                  <a:lnTo>
                    <a:pt x="121635" y="22120"/>
                  </a:lnTo>
                  <a:lnTo>
                    <a:pt x="128143" y="33114"/>
                  </a:lnTo>
                  <a:lnTo>
                    <a:pt x="139439" y="77575"/>
                  </a:lnTo>
                  <a:lnTo>
                    <a:pt x="142423" y="124006"/>
                  </a:lnTo>
                  <a:lnTo>
                    <a:pt x="136240" y="163019"/>
                  </a:lnTo>
                  <a:lnTo>
                    <a:pt x="128277" y="210393"/>
                  </a:lnTo>
                  <a:lnTo>
                    <a:pt x="112004" y="255460"/>
                  </a:lnTo>
                  <a:lnTo>
                    <a:pt x="90994" y="293878"/>
                  </a:lnTo>
                  <a:lnTo>
                    <a:pt x="53880" y="337207"/>
                  </a:lnTo>
                  <a:lnTo>
                    <a:pt x="28556" y="366587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51"/>
            <p:cNvSpPr/>
            <p:nvPr>
              <p:custDataLst>
                <p:tags r:id="rId78"/>
              </p:custDataLst>
            </p:nvPr>
          </p:nvSpPr>
          <p:spPr>
            <a:xfrm>
              <a:off x="6219825" y="5316846"/>
              <a:ext cx="123385" cy="349968"/>
            </a:xfrm>
            <a:custGeom>
              <a:avLst/>
              <a:gdLst/>
              <a:ahLst/>
              <a:cxnLst/>
              <a:rect l="0" t="0" r="0" b="0"/>
              <a:pathLst>
                <a:path w="123385" h="349968">
                  <a:moveTo>
                    <a:pt x="0" y="131454"/>
                  </a:moveTo>
                  <a:lnTo>
                    <a:pt x="0" y="131454"/>
                  </a:lnTo>
                  <a:lnTo>
                    <a:pt x="0" y="176167"/>
                  </a:lnTo>
                  <a:lnTo>
                    <a:pt x="0" y="223663"/>
                  </a:lnTo>
                  <a:lnTo>
                    <a:pt x="8642" y="267987"/>
                  </a:lnTo>
                  <a:lnTo>
                    <a:pt x="9491" y="313723"/>
                  </a:lnTo>
                  <a:lnTo>
                    <a:pt x="6688" y="321118"/>
                  </a:lnTo>
                  <a:lnTo>
                    <a:pt x="2972" y="327932"/>
                  </a:lnTo>
                  <a:lnTo>
                    <a:pt x="586" y="340931"/>
                  </a:lnTo>
                  <a:lnTo>
                    <a:pt x="34" y="349967"/>
                  </a:lnTo>
                  <a:lnTo>
                    <a:pt x="0" y="307964"/>
                  </a:lnTo>
                  <a:lnTo>
                    <a:pt x="0" y="264495"/>
                  </a:lnTo>
                  <a:lnTo>
                    <a:pt x="0" y="225200"/>
                  </a:lnTo>
                  <a:lnTo>
                    <a:pt x="7539" y="178881"/>
                  </a:lnTo>
                  <a:lnTo>
                    <a:pt x="15810" y="131428"/>
                  </a:lnTo>
                  <a:lnTo>
                    <a:pt x="23680" y="88882"/>
                  </a:lnTo>
                  <a:lnTo>
                    <a:pt x="44536" y="43723"/>
                  </a:lnTo>
                  <a:lnTo>
                    <a:pt x="63858" y="17408"/>
                  </a:lnTo>
                  <a:lnTo>
                    <a:pt x="66481" y="10917"/>
                  </a:lnTo>
                  <a:lnTo>
                    <a:pt x="71175" y="4504"/>
                  </a:lnTo>
                  <a:lnTo>
                    <a:pt x="76789" y="948"/>
                  </a:lnTo>
                  <a:lnTo>
                    <a:pt x="79768" y="0"/>
                  </a:lnTo>
                  <a:lnTo>
                    <a:pt x="82812" y="426"/>
                  </a:lnTo>
                  <a:lnTo>
                    <a:pt x="89017" y="3722"/>
                  </a:lnTo>
                  <a:lnTo>
                    <a:pt x="101623" y="13403"/>
                  </a:lnTo>
                  <a:lnTo>
                    <a:pt x="107960" y="15487"/>
                  </a:lnTo>
                  <a:lnTo>
                    <a:pt x="110074" y="18159"/>
                  </a:lnTo>
                  <a:lnTo>
                    <a:pt x="116287" y="34835"/>
                  </a:lnTo>
                  <a:lnTo>
                    <a:pt x="118800" y="38466"/>
                  </a:lnTo>
                  <a:lnTo>
                    <a:pt x="122337" y="53690"/>
                  </a:lnTo>
                  <a:lnTo>
                    <a:pt x="123384" y="66550"/>
                  </a:lnTo>
                  <a:lnTo>
                    <a:pt x="114099" y="98739"/>
                  </a:lnTo>
                  <a:lnTo>
                    <a:pt x="101155" y="115452"/>
                  </a:lnTo>
                  <a:lnTo>
                    <a:pt x="60578" y="146269"/>
                  </a:lnTo>
                  <a:lnTo>
                    <a:pt x="50876" y="149249"/>
                  </a:lnTo>
                  <a:lnTo>
                    <a:pt x="19050" y="15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452"/>
            <p:cNvSpPr/>
            <p:nvPr>
              <p:custDataLst>
                <p:tags r:id="rId79"/>
              </p:custDataLst>
            </p:nvPr>
          </p:nvSpPr>
          <p:spPr>
            <a:xfrm>
              <a:off x="6631429" y="5353088"/>
              <a:ext cx="121797" cy="295238"/>
            </a:xfrm>
            <a:custGeom>
              <a:avLst/>
              <a:gdLst/>
              <a:ahLst/>
              <a:cxnLst/>
              <a:rect l="0" t="0" r="0" b="0"/>
              <a:pathLst>
                <a:path w="121797" h="295238">
                  <a:moveTo>
                    <a:pt x="121796" y="28537"/>
                  </a:moveTo>
                  <a:lnTo>
                    <a:pt x="121796" y="28537"/>
                  </a:lnTo>
                  <a:lnTo>
                    <a:pt x="121796" y="23481"/>
                  </a:lnTo>
                  <a:lnTo>
                    <a:pt x="118974" y="18176"/>
                  </a:lnTo>
                  <a:lnTo>
                    <a:pt x="107607" y="4939"/>
                  </a:lnTo>
                  <a:lnTo>
                    <a:pt x="102085" y="2174"/>
                  </a:lnTo>
                  <a:lnTo>
                    <a:pt x="83866" y="49"/>
                  </a:lnTo>
                  <a:lnTo>
                    <a:pt x="79185" y="0"/>
                  </a:lnTo>
                  <a:lnTo>
                    <a:pt x="73578" y="2801"/>
                  </a:lnTo>
                  <a:lnTo>
                    <a:pt x="70600" y="5030"/>
                  </a:lnTo>
                  <a:lnTo>
                    <a:pt x="61649" y="7506"/>
                  </a:lnTo>
                  <a:lnTo>
                    <a:pt x="56298" y="8167"/>
                  </a:lnTo>
                  <a:lnTo>
                    <a:pt x="51672" y="10724"/>
                  </a:lnTo>
                  <a:lnTo>
                    <a:pt x="29975" y="35357"/>
                  </a:lnTo>
                  <a:lnTo>
                    <a:pt x="21329" y="51843"/>
                  </a:lnTo>
                  <a:lnTo>
                    <a:pt x="9734" y="98097"/>
                  </a:lnTo>
                  <a:lnTo>
                    <a:pt x="5337" y="121820"/>
                  </a:lnTo>
                  <a:lnTo>
                    <a:pt x="154" y="145077"/>
                  </a:lnTo>
                  <a:lnTo>
                    <a:pt x="0" y="162882"/>
                  </a:lnTo>
                  <a:lnTo>
                    <a:pt x="6300" y="204587"/>
                  </a:lnTo>
                  <a:lnTo>
                    <a:pt x="20648" y="244283"/>
                  </a:lnTo>
                  <a:lnTo>
                    <a:pt x="39286" y="277467"/>
                  </a:lnTo>
                  <a:lnTo>
                    <a:pt x="48783" y="288325"/>
                  </a:lnTo>
                  <a:lnTo>
                    <a:pt x="57948" y="292165"/>
                  </a:lnTo>
                  <a:lnTo>
                    <a:pt x="83696" y="295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453"/>
            <p:cNvSpPr/>
            <p:nvPr>
              <p:custDataLst>
                <p:tags r:id="rId80"/>
              </p:custDataLst>
            </p:nvPr>
          </p:nvSpPr>
          <p:spPr>
            <a:xfrm>
              <a:off x="6791325" y="5345181"/>
              <a:ext cx="114284" cy="350720"/>
            </a:xfrm>
            <a:custGeom>
              <a:avLst/>
              <a:gdLst/>
              <a:ahLst/>
              <a:cxnLst/>
              <a:rect l="0" t="0" r="0" b="0"/>
              <a:pathLst>
                <a:path w="114284" h="350720">
                  <a:moveTo>
                    <a:pt x="38100" y="160269"/>
                  </a:moveTo>
                  <a:lnTo>
                    <a:pt x="38100" y="160269"/>
                  </a:lnTo>
                  <a:lnTo>
                    <a:pt x="38100" y="142659"/>
                  </a:lnTo>
                  <a:lnTo>
                    <a:pt x="38100" y="146702"/>
                  </a:lnTo>
                  <a:lnTo>
                    <a:pt x="37042" y="148050"/>
                  </a:lnTo>
                  <a:lnTo>
                    <a:pt x="33044" y="149546"/>
                  </a:lnTo>
                  <a:lnTo>
                    <a:pt x="31555" y="151004"/>
                  </a:lnTo>
                  <a:lnTo>
                    <a:pt x="26342" y="160948"/>
                  </a:lnTo>
                  <a:lnTo>
                    <a:pt x="22291" y="166920"/>
                  </a:lnTo>
                  <a:lnTo>
                    <a:pt x="20010" y="176233"/>
                  </a:lnTo>
                  <a:lnTo>
                    <a:pt x="19061" y="219271"/>
                  </a:lnTo>
                  <a:lnTo>
                    <a:pt x="9918" y="266468"/>
                  </a:lnTo>
                  <a:lnTo>
                    <a:pt x="9559" y="287116"/>
                  </a:lnTo>
                  <a:lnTo>
                    <a:pt x="6718" y="293550"/>
                  </a:lnTo>
                  <a:lnTo>
                    <a:pt x="34" y="303094"/>
                  </a:lnTo>
                  <a:lnTo>
                    <a:pt x="0" y="258087"/>
                  </a:lnTo>
                  <a:lnTo>
                    <a:pt x="2822" y="224042"/>
                  </a:lnTo>
                  <a:lnTo>
                    <a:pt x="8642" y="178937"/>
                  </a:lnTo>
                  <a:lnTo>
                    <a:pt x="14465" y="131643"/>
                  </a:lnTo>
                  <a:lnTo>
                    <a:pt x="21268" y="86884"/>
                  </a:lnTo>
                  <a:lnTo>
                    <a:pt x="41404" y="39784"/>
                  </a:lnTo>
                  <a:lnTo>
                    <a:pt x="56962" y="9329"/>
                  </a:lnTo>
                  <a:lnTo>
                    <a:pt x="61652" y="3931"/>
                  </a:lnTo>
                  <a:lnTo>
                    <a:pt x="67265" y="828"/>
                  </a:lnTo>
                  <a:lnTo>
                    <a:pt x="70243" y="0"/>
                  </a:lnTo>
                  <a:lnTo>
                    <a:pt x="73287" y="506"/>
                  </a:lnTo>
                  <a:lnTo>
                    <a:pt x="83878" y="6691"/>
                  </a:lnTo>
                  <a:lnTo>
                    <a:pt x="90234" y="12576"/>
                  </a:lnTo>
                  <a:lnTo>
                    <a:pt x="93021" y="18075"/>
                  </a:lnTo>
                  <a:lnTo>
                    <a:pt x="95054" y="44043"/>
                  </a:lnTo>
                  <a:lnTo>
                    <a:pt x="95212" y="63345"/>
                  </a:lnTo>
                  <a:lnTo>
                    <a:pt x="92411" y="72388"/>
                  </a:lnTo>
                  <a:lnTo>
                    <a:pt x="88696" y="80994"/>
                  </a:lnTo>
                  <a:lnTo>
                    <a:pt x="81059" y="109900"/>
                  </a:lnTo>
                  <a:lnTo>
                    <a:pt x="69301" y="130915"/>
                  </a:lnTo>
                  <a:lnTo>
                    <a:pt x="66784" y="137698"/>
                  </a:lnTo>
                  <a:lnTo>
                    <a:pt x="39439" y="168456"/>
                  </a:lnTo>
                  <a:lnTo>
                    <a:pt x="40050" y="168902"/>
                  </a:lnTo>
                  <a:lnTo>
                    <a:pt x="55720" y="169784"/>
                  </a:lnTo>
                  <a:lnTo>
                    <a:pt x="64472" y="176338"/>
                  </a:lnTo>
                  <a:lnTo>
                    <a:pt x="70282" y="177994"/>
                  </a:lnTo>
                  <a:lnTo>
                    <a:pt x="72255" y="179494"/>
                  </a:lnTo>
                  <a:lnTo>
                    <a:pt x="102006" y="217436"/>
                  </a:lnTo>
                  <a:lnTo>
                    <a:pt x="104603" y="223776"/>
                  </a:lnTo>
                  <a:lnTo>
                    <a:pt x="110956" y="233296"/>
                  </a:lnTo>
                  <a:lnTo>
                    <a:pt x="113309" y="243878"/>
                  </a:lnTo>
                  <a:lnTo>
                    <a:pt x="114283" y="291459"/>
                  </a:lnTo>
                  <a:lnTo>
                    <a:pt x="113234" y="300067"/>
                  </a:lnTo>
                  <a:lnTo>
                    <a:pt x="106098" y="323919"/>
                  </a:lnTo>
                  <a:lnTo>
                    <a:pt x="99719" y="331075"/>
                  </a:lnTo>
                  <a:lnTo>
                    <a:pt x="91944" y="337783"/>
                  </a:lnTo>
                  <a:lnTo>
                    <a:pt x="88489" y="344291"/>
                  </a:lnTo>
                  <a:lnTo>
                    <a:pt x="85451" y="346451"/>
                  </a:lnTo>
                  <a:lnTo>
                    <a:pt x="69566" y="350200"/>
                  </a:lnTo>
                  <a:lnTo>
                    <a:pt x="53671" y="350719"/>
                  </a:lnTo>
                  <a:lnTo>
                    <a:pt x="47490" y="347925"/>
                  </a:lnTo>
                  <a:lnTo>
                    <a:pt x="44361" y="345698"/>
                  </a:lnTo>
                  <a:lnTo>
                    <a:pt x="42273" y="342096"/>
                  </a:lnTo>
                  <a:lnTo>
                    <a:pt x="28575" y="30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54"/>
            <p:cNvSpPr/>
            <p:nvPr>
              <p:custDataLst>
                <p:tags r:id="rId81"/>
              </p:custDataLst>
            </p:nvPr>
          </p:nvSpPr>
          <p:spPr>
            <a:xfrm>
              <a:off x="6629793" y="4581525"/>
              <a:ext cx="18658" cy="19051"/>
            </a:xfrm>
            <a:custGeom>
              <a:avLst/>
              <a:gdLst/>
              <a:ahLst/>
              <a:cxnLst/>
              <a:rect l="0" t="0" r="0" b="0"/>
              <a:pathLst>
                <a:path w="18658" h="19051">
                  <a:moveTo>
                    <a:pt x="9132" y="19050"/>
                  </a:moveTo>
                  <a:lnTo>
                    <a:pt x="9132" y="19050"/>
                  </a:lnTo>
                  <a:lnTo>
                    <a:pt x="9132" y="1441"/>
                  </a:lnTo>
                  <a:lnTo>
                    <a:pt x="6310" y="3462"/>
                  </a:lnTo>
                  <a:lnTo>
                    <a:pt x="0" y="9170"/>
                  </a:lnTo>
                  <a:lnTo>
                    <a:pt x="7842" y="1293"/>
                  </a:lnTo>
                  <a:lnTo>
                    <a:pt x="18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55"/>
            <p:cNvSpPr/>
            <p:nvPr>
              <p:custDataLst>
                <p:tags r:id="rId82"/>
              </p:custDataLst>
            </p:nvPr>
          </p:nvSpPr>
          <p:spPr>
            <a:xfrm>
              <a:off x="6686550" y="467677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31798"/>
                  </a:lnTo>
                  <a:lnTo>
                    <a:pt x="8729" y="72764"/>
                  </a:lnTo>
                  <a:lnTo>
                    <a:pt x="2038" y="8567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456"/>
            <p:cNvSpPr/>
            <p:nvPr>
              <p:custDataLst>
                <p:tags r:id="rId83"/>
              </p:custDataLst>
            </p:nvPr>
          </p:nvSpPr>
          <p:spPr>
            <a:xfrm>
              <a:off x="6433467" y="4657725"/>
              <a:ext cx="176884" cy="47626"/>
            </a:xfrm>
            <a:custGeom>
              <a:avLst/>
              <a:gdLst/>
              <a:ahLst/>
              <a:cxnLst/>
              <a:rect l="0" t="0" r="0" b="0"/>
              <a:pathLst>
                <a:path w="176884" h="47626">
                  <a:moveTo>
                    <a:pt x="43533" y="47625"/>
                  </a:moveTo>
                  <a:lnTo>
                    <a:pt x="43533" y="47625"/>
                  </a:lnTo>
                  <a:lnTo>
                    <a:pt x="38477" y="42569"/>
                  </a:lnTo>
                  <a:lnTo>
                    <a:pt x="33172" y="40086"/>
                  </a:lnTo>
                  <a:lnTo>
                    <a:pt x="5710" y="38110"/>
                  </a:lnTo>
                  <a:lnTo>
                    <a:pt x="458" y="33047"/>
                  </a:lnTo>
                  <a:lnTo>
                    <a:pt x="0" y="31556"/>
                  </a:lnTo>
                  <a:lnTo>
                    <a:pt x="753" y="30562"/>
                  </a:lnTo>
                  <a:lnTo>
                    <a:pt x="26810" y="20408"/>
                  </a:lnTo>
                  <a:lnTo>
                    <a:pt x="41249" y="18260"/>
                  </a:lnTo>
                  <a:lnTo>
                    <a:pt x="63386" y="11564"/>
                  </a:lnTo>
                  <a:lnTo>
                    <a:pt x="100754" y="6882"/>
                  </a:lnTo>
                  <a:lnTo>
                    <a:pt x="119754" y="2039"/>
                  </a:lnTo>
                  <a:lnTo>
                    <a:pt x="164185" y="119"/>
                  </a:lnTo>
                  <a:lnTo>
                    <a:pt x="1768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457"/>
            <p:cNvSpPr/>
            <p:nvPr>
              <p:custDataLst>
                <p:tags r:id="rId84"/>
              </p:custDataLst>
            </p:nvPr>
          </p:nvSpPr>
          <p:spPr>
            <a:xfrm>
              <a:off x="6457950" y="4421511"/>
              <a:ext cx="123815" cy="397544"/>
            </a:xfrm>
            <a:custGeom>
              <a:avLst/>
              <a:gdLst/>
              <a:ahLst/>
              <a:cxnLst/>
              <a:rect l="0" t="0" r="0" b="0"/>
              <a:pathLst>
                <a:path w="123815" h="397544">
                  <a:moveTo>
                    <a:pt x="57150" y="140964"/>
                  </a:moveTo>
                  <a:lnTo>
                    <a:pt x="57150" y="140964"/>
                  </a:lnTo>
                  <a:lnTo>
                    <a:pt x="57150" y="132763"/>
                  </a:lnTo>
                  <a:lnTo>
                    <a:pt x="52094" y="136888"/>
                  </a:lnTo>
                  <a:lnTo>
                    <a:pt x="49612" y="141975"/>
                  </a:lnTo>
                  <a:lnTo>
                    <a:pt x="48950" y="144813"/>
                  </a:lnTo>
                  <a:lnTo>
                    <a:pt x="47449" y="146705"/>
                  </a:lnTo>
                  <a:lnTo>
                    <a:pt x="42961" y="148807"/>
                  </a:lnTo>
                  <a:lnTo>
                    <a:pt x="37438" y="155386"/>
                  </a:lnTo>
                  <a:lnTo>
                    <a:pt x="32514" y="165366"/>
                  </a:lnTo>
                  <a:lnTo>
                    <a:pt x="22131" y="212812"/>
                  </a:lnTo>
                  <a:lnTo>
                    <a:pt x="18262" y="257639"/>
                  </a:lnTo>
                  <a:lnTo>
                    <a:pt x="10432" y="303015"/>
                  </a:lnTo>
                  <a:lnTo>
                    <a:pt x="8546" y="342838"/>
                  </a:lnTo>
                  <a:lnTo>
                    <a:pt x="2001" y="361972"/>
                  </a:lnTo>
                  <a:lnTo>
                    <a:pt x="10" y="397543"/>
                  </a:lnTo>
                  <a:lnTo>
                    <a:pt x="0" y="375733"/>
                  </a:lnTo>
                  <a:lnTo>
                    <a:pt x="8937" y="328387"/>
                  </a:lnTo>
                  <a:lnTo>
                    <a:pt x="14465" y="287700"/>
                  </a:lnTo>
                  <a:lnTo>
                    <a:pt x="17692" y="251352"/>
                  </a:lnTo>
                  <a:lnTo>
                    <a:pt x="25328" y="207690"/>
                  </a:lnTo>
                  <a:lnTo>
                    <a:pt x="27613" y="171788"/>
                  </a:lnTo>
                  <a:lnTo>
                    <a:pt x="31207" y="124554"/>
                  </a:lnTo>
                  <a:lnTo>
                    <a:pt x="41795" y="84335"/>
                  </a:lnTo>
                  <a:lnTo>
                    <a:pt x="49680" y="41902"/>
                  </a:lnTo>
                  <a:lnTo>
                    <a:pt x="54937" y="28357"/>
                  </a:lnTo>
                  <a:lnTo>
                    <a:pt x="57224" y="21066"/>
                  </a:lnTo>
                  <a:lnTo>
                    <a:pt x="63405" y="11012"/>
                  </a:lnTo>
                  <a:lnTo>
                    <a:pt x="65221" y="4538"/>
                  </a:lnTo>
                  <a:lnTo>
                    <a:pt x="66764" y="2388"/>
                  </a:lnTo>
                  <a:lnTo>
                    <a:pt x="68851" y="955"/>
                  </a:lnTo>
                  <a:lnTo>
                    <a:pt x="71301" y="0"/>
                  </a:lnTo>
                  <a:lnTo>
                    <a:pt x="72934" y="422"/>
                  </a:lnTo>
                  <a:lnTo>
                    <a:pt x="74023" y="1760"/>
                  </a:lnTo>
                  <a:lnTo>
                    <a:pt x="76291" y="6070"/>
                  </a:lnTo>
                  <a:lnTo>
                    <a:pt x="82459" y="14447"/>
                  </a:lnTo>
                  <a:lnTo>
                    <a:pt x="93073" y="46579"/>
                  </a:lnTo>
                  <a:lnTo>
                    <a:pt x="97427" y="65020"/>
                  </a:lnTo>
                  <a:lnTo>
                    <a:pt x="101509" y="78636"/>
                  </a:lnTo>
                  <a:lnTo>
                    <a:pt x="109401" y="122486"/>
                  </a:lnTo>
                  <a:lnTo>
                    <a:pt x="113655" y="162076"/>
                  </a:lnTo>
                  <a:lnTo>
                    <a:pt x="120761" y="206853"/>
                  </a:lnTo>
                  <a:lnTo>
                    <a:pt x="123556" y="248566"/>
                  </a:lnTo>
                  <a:lnTo>
                    <a:pt x="123814" y="291499"/>
                  </a:lnTo>
                  <a:lnTo>
                    <a:pt x="120998" y="300649"/>
                  </a:lnTo>
                  <a:lnTo>
                    <a:pt x="114300" y="312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58"/>
            <p:cNvSpPr/>
            <p:nvPr>
              <p:custDataLst>
                <p:tags r:id="rId85"/>
              </p:custDataLst>
            </p:nvPr>
          </p:nvSpPr>
          <p:spPr>
            <a:xfrm>
              <a:off x="6277187" y="4476881"/>
              <a:ext cx="123614" cy="380870"/>
            </a:xfrm>
            <a:custGeom>
              <a:avLst/>
              <a:gdLst/>
              <a:ahLst/>
              <a:cxnLst/>
              <a:rect l="0" t="0" r="0" b="0"/>
              <a:pathLst>
                <a:path w="123614" h="380870">
                  <a:moveTo>
                    <a:pt x="123613" y="37969"/>
                  </a:moveTo>
                  <a:lnTo>
                    <a:pt x="123613" y="37969"/>
                  </a:lnTo>
                  <a:lnTo>
                    <a:pt x="123613" y="4881"/>
                  </a:lnTo>
                  <a:lnTo>
                    <a:pt x="122555" y="3210"/>
                  </a:lnTo>
                  <a:lnTo>
                    <a:pt x="120791" y="2097"/>
                  </a:lnTo>
                  <a:lnTo>
                    <a:pt x="113912" y="162"/>
                  </a:lnTo>
                  <a:lnTo>
                    <a:pt x="109424" y="0"/>
                  </a:lnTo>
                  <a:lnTo>
                    <a:pt x="103901" y="2749"/>
                  </a:lnTo>
                  <a:lnTo>
                    <a:pt x="64600" y="39870"/>
                  </a:lnTo>
                  <a:lnTo>
                    <a:pt x="50847" y="62256"/>
                  </a:lnTo>
                  <a:lnTo>
                    <a:pt x="34747" y="105333"/>
                  </a:lnTo>
                  <a:lnTo>
                    <a:pt x="14125" y="152360"/>
                  </a:lnTo>
                  <a:lnTo>
                    <a:pt x="5207" y="195443"/>
                  </a:lnTo>
                  <a:lnTo>
                    <a:pt x="858" y="237115"/>
                  </a:lnTo>
                  <a:lnTo>
                    <a:pt x="0" y="275920"/>
                  </a:lnTo>
                  <a:lnTo>
                    <a:pt x="874" y="316092"/>
                  </a:lnTo>
                  <a:lnTo>
                    <a:pt x="13049" y="348950"/>
                  </a:lnTo>
                  <a:lnTo>
                    <a:pt x="28436" y="370485"/>
                  </a:lnTo>
                  <a:lnTo>
                    <a:pt x="31586" y="373947"/>
                  </a:lnTo>
                  <a:lnTo>
                    <a:pt x="40732" y="377792"/>
                  </a:lnTo>
                  <a:lnTo>
                    <a:pt x="66463" y="38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59"/>
            <p:cNvSpPr/>
            <p:nvPr>
              <p:custDataLst>
                <p:tags r:id="rId86"/>
              </p:custDataLst>
            </p:nvPr>
          </p:nvSpPr>
          <p:spPr>
            <a:xfrm>
              <a:off x="5924666" y="4648200"/>
              <a:ext cx="133235" cy="179475"/>
            </a:xfrm>
            <a:custGeom>
              <a:avLst/>
              <a:gdLst/>
              <a:ahLst/>
              <a:cxnLst/>
              <a:rect l="0" t="0" r="0" b="0"/>
              <a:pathLst>
                <a:path w="133235" h="179475">
                  <a:moveTo>
                    <a:pt x="9409" y="38100"/>
                  </a:moveTo>
                  <a:lnTo>
                    <a:pt x="9409" y="38100"/>
                  </a:lnTo>
                  <a:lnTo>
                    <a:pt x="1208" y="38100"/>
                  </a:lnTo>
                  <a:lnTo>
                    <a:pt x="767" y="37042"/>
                  </a:lnTo>
                  <a:lnTo>
                    <a:pt x="0" y="29899"/>
                  </a:lnTo>
                  <a:lnTo>
                    <a:pt x="1020" y="29458"/>
                  </a:lnTo>
                  <a:lnTo>
                    <a:pt x="4974" y="28967"/>
                  </a:lnTo>
                  <a:lnTo>
                    <a:pt x="6453" y="27779"/>
                  </a:lnTo>
                  <a:lnTo>
                    <a:pt x="8096" y="23635"/>
                  </a:lnTo>
                  <a:lnTo>
                    <a:pt x="9592" y="22106"/>
                  </a:lnTo>
                  <a:lnTo>
                    <a:pt x="14077" y="20408"/>
                  </a:lnTo>
                  <a:lnTo>
                    <a:pt x="41198" y="19086"/>
                  </a:lnTo>
                  <a:lnTo>
                    <a:pt x="47526" y="21888"/>
                  </a:lnTo>
                  <a:lnTo>
                    <a:pt x="79259" y="50849"/>
                  </a:lnTo>
                  <a:lnTo>
                    <a:pt x="82787" y="57172"/>
                  </a:lnTo>
                  <a:lnTo>
                    <a:pt x="94142" y="98797"/>
                  </a:lnTo>
                  <a:lnTo>
                    <a:pt x="94693" y="111291"/>
                  </a:lnTo>
                  <a:lnTo>
                    <a:pt x="92116" y="121076"/>
                  </a:lnTo>
                  <a:lnTo>
                    <a:pt x="88501" y="130011"/>
                  </a:lnTo>
                  <a:lnTo>
                    <a:pt x="85408" y="145884"/>
                  </a:lnTo>
                  <a:lnTo>
                    <a:pt x="78240" y="161265"/>
                  </a:lnTo>
                  <a:lnTo>
                    <a:pt x="77521" y="164660"/>
                  </a:lnTo>
                  <a:lnTo>
                    <a:pt x="75984" y="166923"/>
                  </a:lnTo>
                  <a:lnTo>
                    <a:pt x="73900" y="168432"/>
                  </a:lnTo>
                  <a:lnTo>
                    <a:pt x="71454" y="169438"/>
                  </a:lnTo>
                  <a:lnTo>
                    <a:pt x="69822" y="171167"/>
                  </a:lnTo>
                  <a:lnTo>
                    <a:pt x="68010" y="175910"/>
                  </a:lnTo>
                  <a:lnTo>
                    <a:pt x="66468" y="177599"/>
                  </a:lnTo>
                  <a:lnTo>
                    <a:pt x="61931" y="179474"/>
                  </a:lnTo>
                  <a:lnTo>
                    <a:pt x="60299" y="178916"/>
                  </a:lnTo>
                  <a:lnTo>
                    <a:pt x="59211" y="177486"/>
                  </a:lnTo>
                  <a:lnTo>
                    <a:pt x="58485" y="175473"/>
                  </a:lnTo>
                  <a:lnTo>
                    <a:pt x="50775" y="164641"/>
                  </a:lnTo>
                  <a:lnTo>
                    <a:pt x="48960" y="158545"/>
                  </a:lnTo>
                  <a:lnTo>
                    <a:pt x="47939" y="144108"/>
                  </a:lnTo>
                  <a:lnTo>
                    <a:pt x="50522" y="135309"/>
                  </a:lnTo>
                  <a:lnTo>
                    <a:pt x="54140" y="126812"/>
                  </a:lnTo>
                  <a:lnTo>
                    <a:pt x="58896" y="85234"/>
                  </a:lnTo>
                  <a:lnTo>
                    <a:pt x="80346" y="40055"/>
                  </a:lnTo>
                  <a:lnTo>
                    <a:pt x="88914" y="30855"/>
                  </a:lnTo>
                  <a:lnTo>
                    <a:pt x="120291" y="4322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60"/>
            <p:cNvSpPr/>
            <p:nvPr>
              <p:custDataLst>
                <p:tags r:id="rId87"/>
              </p:custDataLst>
            </p:nvPr>
          </p:nvSpPr>
          <p:spPr>
            <a:xfrm>
              <a:off x="5829334" y="4433839"/>
              <a:ext cx="113712" cy="404686"/>
            </a:xfrm>
            <a:custGeom>
              <a:avLst/>
              <a:gdLst/>
              <a:ahLst/>
              <a:cxnLst/>
              <a:rect l="0" t="0" r="0" b="0"/>
              <a:pathLst>
                <a:path w="113712" h="404686">
                  <a:moveTo>
                    <a:pt x="9491" y="195311"/>
                  </a:moveTo>
                  <a:lnTo>
                    <a:pt x="9491" y="195311"/>
                  </a:lnTo>
                  <a:lnTo>
                    <a:pt x="17692" y="203512"/>
                  </a:lnTo>
                  <a:lnTo>
                    <a:pt x="18623" y="209500"/>
                  </a:lnTo>
                  <a:lnTo>
                    <a:pt x="19014" y="256898"/>
                  </a:lnTo>
                  <a:lnTo>
                    <a:pt x="19016" y="300160"/>
                  </a:lnTo>
                  <a:lnTo>
                    <a:pt x="19016" y="344540"/>
                  </a:lnTo>
                  <a:lnTo>
                    <a:pt x="19016" y="391168"/>
                  </a:lnTo>
                  <a:lnTo>
                    <a:pt x="19016" y="404685"/>
                  </a:lnTo>
                  <a:lnTo>
                    <a:pt x="19016" y="399752"/>
                  </a:lnTo>
                  <a:lnTo>
                    <a:pt x="16194" y="394477"/>
                  </a:lnTo>
                  <a:lnTo>
                    <a:pt x="13960" y="391588"/>
                  </a:lnTo>
                  <a:lnTo>
                    <a:pt x="11477" y="382734"/>
                  </a:lnTo>
                  <a:lnTo>
                    <a:pt x="9607" y="336124"/>
                  </a:lnTo>
                  <a:lnTo>
                    <a:pt x="1967" y="290290"/>
                  </a:lnTo>
                  <a:lnTo>
                    <a:pt x="361" y="247351"/>
                  </a:lnTo>
                  <a:lnTo>
                    <a:pt x="83" y="210613"/>
                  </a:lnTo>
                  <a:lnTo>
                    <a:pt x="0" y="172917"/>
                  </a:lnTo>
                  <a:lnTo>
                    <a:pt x="5034" y="134935"/>
                  </a:lnTo>
                  <a:lnTo>
                    <a:pt x="9669" y="91780"/>
                  </a:lnTo>
                  <a:lnTo>
                    <a:pt x="17576" y="48131"/>
                  </a:lnTo>
                  <a:lnTo>
                    <a:pt x="21198" y="37117"/>
                  </a:lnTo>
                  <a:lnTo>
                    <a:pt x="25278" y="27636"/>
                  </a:lnTo>
                  <a:lnTo>
                    <a:pt x="27090" y="16366"/>
                  </a:lnTo>
                  <a:lnTo>
                    <a:pt x="29691" y="12514"/>
                  </a:lnTo>
                  <a:lnTo>
                    <a:pt x="33541" y="9947"/>
                  </a:lnTo>
                  <a:lnTo>
                    <a:pt x="38225" y="8234"/>
                  </a:lnTo>
                  <a:lnTo>
                    <a:pt x="41346" y="6035"/>
                  </a:lnTo>
                  <a:lnTo>
                    <a:pt x="44816" y="769"/>
                  </a:lnTo>
                  <a:lnTo>
                    <a:pt x="46799" y="0"/>
                  </a:lnTo>
                  <a:lnTo>
                    <a:pt x="49180" y="545"/>
                  </a:lnTo>
                  <a:lnTo>
                    <a:pt x="51825" y="1967"/>
                  </a:lnTo>
                  <a:lnTo>
                    <a:pt x="69163" y="5307"/>
                  </a:lnTo>
                  <a:lnTo>
                    <a:pt x="71497" y="7259"/>
                  </a:lnTo>
                  <a:lnTo>
                    <a:pt x="107941" y="51155"/>
                  </a:lnTo>
                  <a:lnTo>
                    <a:pt x="112392" y="63816"/>
                  </a:lnTo>
                  <a:lnTo>
                    <a:pt x="113711" y="79326"/>
                  </a:lnTo>
                  <a:lnTo>
                    <a:pt x="111197" y="88376"/>
                  </a:lnTo>
                  <a:lnTo>
                    <a:pt x="88747" y="124494"/>
                  </a:lnTo>
                  <a:lnTo>
                    <a:pt x="78248" y="134700"/>
                  </a:lnTo>
                  <a:lnTo>
                    <a:pt x="48177" y="154372"/>
                  </a:lnTo>
                  <a:lnTo>
                    <a:pt x="41502" y="157008"/>
                  </a:lnTo>
                  <a:lnTo>
                    <a:pt x="31793" y="163383"/>
                  </a:lnTo>
                  <a:lnTo>
                    <a:pt x="22214" y="165742"/>
                  </a:lnTo>
                  <a:lnTo>
                    <a:pt x="15851" y="166294"/>
                  </a:lnTo>
                  <a:lnTo>
                    <a:pt x="13731" y="167500"/>
                  </a:lnTo>
                  <a:lnTo>
                    <a:pt x="12318" y="169361"/>
                  </a:lnTo>
                  <a:lnTo>
                    <a:pt x="9491" y="17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021"/>
          <p:cNvGrpSpPr/>
          <p:nvPr/>
        </p:nvGrpSpPr>
        <p:grpSpPr>
          <a:xfrm>
            <a:off x="8058229" y="4972050"/>
            <a:ext cx="323772" cy="190500"/>
            <a:chOff x="8058229" y="4972050"/>
            <a:chExt cx="323772" cy="190500"/>
          </a:xfrm>
        </p:grpSpPr>
        <p:sp>
          <p:nvSpPr>
            <p:cNvPr id="172" name="SMARTInkShape-4461"/>
            <p:cNvSpPr/>
            <p:nvPr>
              <p:custDataLst>
                <p:tags r:id="rId69"/>
              </p:custDataLst>
            </p:nvPr>
          </p:nvSpPr>
          <p:spPr>
            <a:xfrm>
              <a:off x="8067675" y="4972050"/>
              <a:ext cx="314326" cy="19051"/>
            </a:xfrm>
            <a:custGeom>
              <a:avLst/>
              <a:gdLst/>
              <a:ahLst/>
              <a:cxnLst/>
              <a:rect l="0" t="0" r="0" b="0"/>
              <a:pathLst>
                <a:path w="314326" h="19051">
                  <a:moveTo>
                    <a:pt x="28575" y="9525"/>
                  </a:moveTo>
                  <a:lnTo>
                    <a:pt x="28575" y="9525"/>
                  </a:lnTo>
                  <a:lnTo>
                    <a:pt x="11242" y="9525"/>
                  </a:lnTo>
                  <a:lnTo>
                    <a:pt x="10670" y="10583"/>
                  </a:lnTo>
                  <a:lnTo>
                    <a:pt x="10033" y="14581"/>
                  </a:lnTo>
                  <a:lnTo>
                    <a:pt x="8806" y="16070"/>
                  </a:lnTo>
                  <a:lnTo>
                    <a:pt x="8" y="19048"/>
                  </a:lnTo>
                  <a:lnTo>
                    <a:pt x="0" y="19050"/>
                  </a:lnTo>
                  <a:lnTo>
                    <a:pt x="43238" y="19050"/>
                  </a:lnTo>
                  <a:lnTo>
                    <a:pt x="85840" y="19050"/>
                  </a:lnTo>
                  <a:lnTo>
                    <a:pt x="107631" y="16228"/>
                  </a:lnTo>
                  <a:lnTo>
                    <a:pt x="154636" y="10113"/>
                  </a:lnTo>
                  <a:lnTo>
                    <a:pt x="199261" y="9603"/>
                  </a:lnTo>
                  <a:lnTo>
                    <a:pt x="239488" y="9535"/>
                  </a:lnTo>
                  <a:lnTo>
                    <a:pt x="282087" y="9525"/>
                  </a:lnTo>
                  <a:lnTo>
                    <a:pt x="298188" y="8467"/>
                  </a:lnTo>
                  <a:lnTo>
                    <a:pt x="3143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62"/>
            <p:cNvSpPr/>
            <p:nvPr>
              <p:custDataLst>
                <p:tags r:id="rId70"/>
              </p:custDataLst>
            </p:nvPr>
          </p:nvSpPr>
          <p:spPr>
            <a:xfrm>
              <a:off x="8058229" y="5133975"/>
              <a:ext cx="266622" cy="28575"/>
            </a:xfrm>
            <a:custGeom>
              <a:avLst/>
              <a:gdLst/>
              <a:ahLst/>
              <a:cxnLst/>
              <a:rect l="0" t="0" r="0" b="0"/>
              <a:pathLst>
                <a:path w="266622" h="28575">
                  <a:moveTo>
                    <a:pt x="28496" y="9525"/>
                  </a:moveTo>
                  <a:lnTo>
                    <a:pt x="28496" y="9525"/>
                  </a:lnTo>
                  <a:lnTo>
                    <a:pt x="19834" y="17129"/>
                  </a:lnTo>
                  <a:lnTo>
                    <a:pt x="0" y="28530"/>
                  </a:lnTo>
                  <a:lnTo>
                    <a:pt x="43359" y="28574"/>
                  </a:lnTo>
                  <a:lnTo>
                    <a:pt x="89094" y="27517"/>
                  </a:lnTo>
                  <a:lnTo>
                    <a:pt x="128668" y="20374"/>
                  </a:lnTo>
                  <a:lnTo>
                    <a:pt x="168306" y="12765"/>
                  </a:lnTo>
                  <a:lnTo>
                    <a:pt x="210531" y="9952"/>
                  </a:lnTo>
                  <a:lnTo>
                    <a:pt x="257845" y="907"/>
                  </a:lnTo>
                  <a:lnTo>
                    <a:pt x="266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463"/>
            <p:cNvSpPr/>
            <p:nvPr>
              <p:custDataLst>
                <p:tags r:id="rId71"/>
              </p:custDataLst>
            </p:nvPr>
          </p:nvSpPr>
          <p:spPr>
            <a:xfrm>
              <a:off x="8220075" y="5000625"/>
              <a:ext cx="47626" cy="9526"/>
            </a:xfrm>
            <a:custGeom>
              <a:avLst/>
              <a:gdLst/>
              <a:ahLst/>
              <a:cxnLst/>
              <a:rect l="0" t="0" r="0" b="0"/>
              <a:pathLst>
                <a:path w="47626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8200" y="5056"/>
                  </a:lnTo>
                  <a:lnTo>
                    <a:pt x="9701" y="6545"/>
                  </a:lnTo>
                  <a:lnTo>
                    <a:pt x="14189" y="8201"/>
                  </a:lnTo>
                  <a:lnTo>
                    <a:pt x="476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1022"/>
          <p:cNvGrpSpPr/>
          <p:nvPr/>
        </p:nvGrpSpPr>
        <p:grpSpPr>
          <a:xfrm>
            <a:off x="8877706" y="4382834"/>
            <a:ext cx="2409420" cy="779715"/>
            <a:chOff x="8877706" y="4382834"/>
            <a:chExt cx="2409420" cy="779715"/>
          </a:xfrm>
        </p:grpSpPr>
        <p:sp>
          <p:nvSpPr>
            <p:cNvPr id="176" name="SMARTInkShape-4464"/>
            <p:cNvSpPr/>
            <p:nvPr>
              <p:custDataLst>
                <p:tags r:id="rId49"/>
              </p:custDataLst>
            </p:nvPr>
          </p:nvSpPr>
          <p:spPr>
            <a:xfrm>
              <a:off x="10222974" y="4695825"/>
              <a:ext cx="16402" cy="9134"/>
            </a:xfrm>
            <a:custGeom>
              <a:avLst/>
              <a:gdLst/>
              <a:ahLst/>
              <a:cxnLst/>
              <a:rect l="0" t="0" r="0" b="0"/>
              <a:pathLst>
                <a:path w="16402" h="9134">
                  <a:moveTo>
                    <a:pt x="16401" y="0"/>
                  </a:moveTo>
                  <a:lnTo>
                    <a:pt x="16401" y="0"/>
                  </a:lnTo>
                  <a:lnTo>
                    <a:pt x="16401" y="9133"/>
                  </a:lnTo>
                  <a:lnTo>
                    <a:pt x="16401" y="4352"/>
                  </a:lnTo>
                  <a:lnTo>
                    <a:pt x="14284" y="2901"/>
                  </a:lnTo>
                  <a:lnTo>
                    <a:pt x="0" y="382"/>
                  </a:lnTo>
                  <a:lnTo>
                    <a:pt x="176" y="25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65"/>
            <p:cNvSpPr/>
            <p:nvPr>
              <p:custDataLst>
                <p:tags r:id="rId50"/>
              </p:custDataLst>
            </p:nvPr>
          </p:nvSpPr>
          <p:spPr>
            <a:xfrm>
              <a:off x="10096500" y="4391142"/>
              <a:ext cx="76127" cy="399934"/>
            </a:xfrm>
            <a:custGeom>
              <a:avLst/>
              <a:gdLst/>
              <a:ahLst/>
              <a:cxnLst/>
              <a:rect l="0" t="0" r="0" b="0"/>
              <a:pathLst>
                <a:path w="76127" h="399934">
                  <a:moveTo>
                    <a:pt x="0" y="9408"/>
                  </a:moveTo>
                  <a:lnTo>
                    <a:pt x="0" y="9408"/>
                  </a:lnTo>
                  <a:lnTo>
                    <a:pt x="0" y="275"/>
                  </a:lnTo>
                  <a:lnTo>
                    <a:pt x="5057" y="0"/>
                  </a:lnTo>
                  <a:lnTo>
                    <a:pt x="6546" y="1019"/>
                  </a:lnTo>
                  <a:lnTo>
                    <a:pt x="7538" y="2757"/>
                  </a:lnTo>
                  <a:lnTo>
                    <a:pt x="8202" y="4974"/>
                  </a:lnTo>
                  <a:lnTo>
                    <a:pt x="19713" y="19185"/>
                  </a:lnTo>
                  <a:lnTo>
                    <a:pt x="24635" y="25395"/>
                  </a:lnTo>
                  <a:lnTo>
                    <a:pt x="44720" y="70108"/>
                  </a:lnTo>
                  <a:lnTo>
                    <a:pt x="63524" y="114411"/>
                  </a:lnTo>
                  <a:lnTo>
                    <a:pt x="71974" y="136594"/>
                  </a:lnTo>
                  <a:lnTo>
                    <a:pt x="75643" y="181300"/>
                  </a:lnTo>
                  <a:lnTo>
                    <a:pt x="76126" y="228541"/>
                  </a:lnTo>
                  <a:lnTo>
                    <a:pt x="73356" y="257075"/>
                  </a:lnTo>
                  <a:lnTo>
                    <a:pt x="61009" y="303627"/>
                  </a:lnTo>
                  <a:lnTo>
                    <a:pt x="49885" y="346645"/>
                  </a:lnTo>
                  <a:lnTo>
                    <a:pt x="37918" y="376002"/>
                  </a:lnTo>
                  <a:lnTo>
                    <a:pt x="25365" y="392619"/>
                  </a:lnTo>
                  <a:lnTo>
                    <a:pt x="19034" y="396682"/>
                  </a:lnTo>
                  <a:lnTo>
                    <a:pt x="9521" y="398970"/>
                  </a:lnTo>
                  <a:lnTo>
                    <a:pt x="0" y="399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66"/>
            <p:cNvSpPr/>
            <p:nvPr>
              <p:custDataLst>
                <p:tags r:id="rId51"/>
              </p:custDataLst>
            </p:nvPr>
          </p:nvSpPr>
          <p:spPr>
            <a:xfrm>
              <a:off x="10029825" y="461010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4110"/>
                  </a:lnTo>
                  <a:lnTo>
                    <a:pt x="1058" y="12581"/>
                  </a:lnTo>
                  <a:lnTo>
                    <a:pt x="2824" y="11562"/>
                  </a:lnTo>
                  <a:lnTo>
                    <a:pt x="5057" y="10883"/>
                  </a:lnTo>
                  <a:lnTo>
                    <a:pt x="6546" y="937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467"/>
            <p:cNvSpPr/>
            <p:nvPr>
              <p:custDataLst>
                <p:tags r:id="rId52"/>
              </p:custDataLst>
            </p:nvPr>
          </p:nvSpPr>
          <p:spPr>
            <a:xfrm>
              <a:off x="10029825" y="46863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6701" y="19712"/>
                  </a:lnTo>
                  <a:lnTo>
                    <a:pt x="2979" y="25693"/>
                  </a:lnTo>
                  <a:lnTo>
                    <a:pt x="391" y="362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468"/>
            <p:cNvSpPr/>
            <p:nvPr>
              <p:custDataLst>
                <p:tags r:id="rId53"/>
              </p:custDataLst>
            </p:nvPr>
          </p:nvSpPr>
          <p:spPr>
            <a:xfrm>
              <a:off x="9831136" y="4676775"/>
              <a:ext cx="132015" cy="27252"/>
            </a:xfrm>
            <a:custGeom>
              <a:avLst/>
              <a:gdLst/>
              <a:ahLst/>
              <a:cxnLst/>
              <a:rect l="0" t="0" r="0" b="0"/>
              <a:pathLst>
                <a:path w="132015" h="27252">
                  <a:moveTo>
                    <a:pt x="17714" y="19050"/>
                  </a:moveTo>
                  <a:lnTo>
                    <a:pt x="17714" y="19050"/>
                  </a:lnTo>
                  <a:lnTo>
                    <a:pt x="9512" y="27251"/>
                  </a:lnTo>
                  <a:lnTo>
                    <a:pt x="9072" y="26634"/>
                  </a:lnTo>
                  <a:lnTo>
                    <a:pt x="8304" y="20258"/>
                  </a:lnTo>
                  <a:lnTo>
                    <a:pt x="5418" y="19588"/>
                  </a:lnTo>
                  <a:lnTo>
                    <a:pt x="0" y="19157"/>
                  </a:lnTo>
                  <a:lnTo>
                    <a:pt x="21090" y="19053"/>
                  </a:lnTo>
                  <a:lnTo>
                    <a:pt x="27328" y="16230"/>
                  </a:lnTo>
                  <a:lnTo>
                    <a:pt x="33629" y="12505"/>
                  </a:lnTo>
                  <a:lnTo>
                    <a:pt x="44184" y="10408"/>
                  </a:lnTo>
                  <a:lnTo>
                    <a:pt x="71866" y="8544"/>
                  </a:lnTo>
                  <a:lnTo>
                    <a:pt x="100705" y="1334"/>
                  </a:lnTo>
                  <a:lnTo>
                    <a:pt x="1320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469"/>
            <p:cNvSpPr/>
            <p:nvPr>
              <p:custDataLst>
                <p:tags r:id="rId54"/>
              </p:custDataLst>
            </p:nvPr>
          </p:nvSpPr>
          <p:spPr>
            <a:xfrm>
              <a:off x="9839360" y="4477323"/>
              <a:ext cx="132268" cy="322717"/>
            </a:xfrm>
            <a:custGeom>
              <a:avLst/>
              <a:gdLst/>
              <a:ahLst/>
              <a:cxnLst/>
              <a:rect l="0" t="0" r="0" b="0"/>
              <a:pathLst>
                <a:path w="132268" h="322717">
                  <a:moveTo>
                    <a:pt x="38065" y="151827"/>
                  </a:moveTo>
                  <a:lnTo>
                    <a:pt x="38065" y="151827"/>
                  </a:lnTo>
                  <a:lnTo>
                    <a:pt x="50321" y="151827"/>
                  </a:lnTo>
                  <a:lnTo>
                    <a:pt x="43072" y="151827"/>
                  </a:lnTo>
                  <a:lnTo>
                    <a:pt x="41404" y="152885"/>
                  </a:lnTo>
                  <a:lnTo>
                    <a:pt x="40290" y="154649"/>
                  </a:lnTo>
                  <a:lnTo>
                    <a:pt x="38725" y="162188"/>
                  </a:lnTo>
                  <a:lnTo>
                    <a:pt x="37014" y="202833"/>
                  </a:lnTo>
                  <a:lnTo>
                    <a:pt x="30527" y="220738"/>
                  </a:lnTo>
                  <a:lnTo>
                    <a:pt x="27743" y="249488"/>
                  </a:lnTo>
                  <a:lnTo>
                    <a:pt x="21053" y="268171"/>
                  </a:lnTo>
                  <a:lnTo>
                    <a:pt x="18863" y="278677"/>
                  </a:lnTo>
                  <a:lnTo>
                    <a:pt x="11655" y="294045"/>
                  </a:lnTo>
                  <a:lnTo>
                    <a:pt x="8717" y="310491"/>
                  </a:lnTo>
                  <a:lnTo>
                    <a:pt x="368" y="322716"/>
                  </a:lnTo>
                  <a:lnTo>
                    <a:pt x="0" y="309970"/>
                  </a:lnTo>
                  <a:lnTo>
                    <a:pt x="2803" y="303958"/>
                  </a:lnTo>
                  <a:lnTo>
                    <a:pt x="6517" y="297758"/>
                  </a:lnTo>
                  <a:lnTo>
                    <a:pt x="8609" y="286200"/>
                  </a:lnTo>
                  <a:lnTo>
                    <a:pt x="12138" y="257745"/>
                  </a:lnTo>
                  <a:lnTo>
                    <a:pt x="16977" y="235068"/>
                  </a:lnTo>
                  <a:lnTo>
                    <a:pt x="26351" y="189600"/>
                  </a:lnTo>
                  <a:lnTo>
                    <a:pt x="41369" y="142259"/>
                  </a:lnTo>
                  <a:lnTo>
                    <a:pt x="57133" y="94671"/>
                  </a:lnTo>
                  <a:lnTo>
                    <a:pt x="73344" y="47888"/>
                  </a:lnTo>
                  <a:lnTo>
                    <a:pt x="75970" y="35782"/>
                  </a:lnTo>
                  <a:lnTo>
                    <a:pt x="83399" y="23016"/>
                  </a:lnTo>
                  <a:lnTo>
                    <a:pt x="91243" y="12531"/>
                  </a:lnTo>
                  <a:lnTo>
                    <a:pt x="93450" y="5956"/>
                  </a:lnTo>
                  <a:lnTo>
                    <a:pt x="95096" y="3780"/>
                  </a:lnTo>
                  <a:lnTo>
                    <a:pt x="103261" y="0"/>
                  </a:lnTo>
                  <a:lnTo>
                    <a:pt x="103754" y="868"/>
                  </a:lnTo>
                  <a:lnTo>
                    <a:pt x="104302" y="4653"/>
                  </a:lnTo>
                  <a:lnTo>
                    <a:pt x="107367" y="9864"/>
                  </a:lnTo>
                  <a:lnTo>
                    <a:pt x="111199" y="15707"/>
                  </a:lnTo>
                  <a:lnTo>
                    <a:pt x="113357" y="24948"/>
                  </a:lnTo>
                  <a:lnTo>
                    <a:pt x="117035" y="57420"/>
                  </a:lnTo>
                  <a:lnTo>
                    <a:pt x="121788" y="75877"/>
                  </a:lnTo>
                  <a:lnTo>
                    <a:pt x="123614" y="116571"/>
                  </a:lnTo>
                  <a:lnTo>
                    <a:pt x="123774" y="163588"/>
                  </a:lnTo>
                  <a:lnTo>
                    <a:pt x="124841" y="180337"/>
                  </a:lnTo>
                  <a:lnTo>
                    <a:pt x="129276" y="201667"/>
                  </a:lnTo>
                  <a:lnTo>
                    <a:pt x="126943" y="220334"/>
                  </a:lnTo>
                  <a:lnTo>
                    <a:pt x="132267" y="245189"/>
                  </a:lnTo>
                  <a:lnTo>
                    <a:pt x="130026" y="254352"/>
                  </a:lnTo>
                  <a:lnTo>
                    <a:pt x="126563" y="261952"/>
                  </a:lnTo>
                  <a:lnTo>
                    <a:pt x="123790" y="285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470"/>
            <p:cNvSpPr/>
            <p:nvPr>
              <p:custDataLst>
                <p:tags r:id="rId55"/>
              </p:custDataLst>
            </p:nvPr>
          </p:nvSpPr>
          <p:spPr>
            <a:xfrm>
              <a:off x="9677400" y="4410120"/>
              <a:ext cx="47626" cy="580981"/>
            </a:xfrm>
            <a:custGeom>
              <a:avLst/>
              <a:gdLst/>
              <a:ahLst/>
              <a:cxnLst/>
              <a:rect l="0" t="0" r="0" b="0"/>
              <a:pathLst>
                <a:path w="47626" h="580981">
                  <a:moveTo>
                    <a:pt x="38100" y="19005"/>
                  </a:moveTo>
                  <a:lnTo>
                    <a:pt x="38100" y="19005"/>
                  </a:lnTo>
                  <a:lnTo>
                    <a:pt x="38100" y="0"/>
                  </a:lnTo>
                  <a:lnTo>
                    <a:pt x="38100" y="22346"/>
                  </a:lnTo>
                  <a:lnTo>
                    <a:pt x="47037" y="69706"/>
                  </a:lnTo>
                  <a:lnTo>
                    <a:pt x="47547" y="114660"/>
                  </a:lnTo>
                  <a:lnTo>
                    <a:pt x="47609" y="155258"/>
                  </a:lnTo>
                  <a:lnTo>
                    <a:pt x="47620" y="191315"/>
                  </a:lnTo>
                  <a:lnTo>
                    <a:pt x="47624" y="228810"/>
                  </a:lnTo>
                  <a:lnTo>
                    <a:pt x="47625" y="266731"/>
                  </a:lnTo>
                  <a:lnTo>
                    <a:pt x="47625" y="304777"/>
                  </a:lnTo>
                  <a:lnTo>
                    <a:pt x="47625" y="342862"/>
                  </a:lnTo>
                  <a:lnTo>
                    <a:pt x="44803" y="380957"/>
                  </a:lnTo>
                  <a:lnTo>
                    <a:pt x="40085" y="419055"/>
                  </a:lnTo>
                  <a:lnTo>
                    <a:pt x="33434" y="464799"/>
                  </a:lnTo>
                  <a:lnTo>
                    <a:pt x="28477" y="504408"/>
                  </a:lnTo>
                  <a:lnTo>
                    <a:pt x="15444" y="547299"/>
                  </a:lnTo>
                  <a:lnTo>
                    <a:pt x="7482" y="570365"/>
                  </a:lnTo>
                  <a:lnTo>
                    <a:pt x="0" y="58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471"/>
            <p:cNvSpPr/>
            <p:nvPr>
              <p:custDataLst>
                <p:tags r:id="rId56"/>
              </p:custDataLst>
            </p:nvPr>
          </p:nvSpPr>
          <p:spPr>
            <a:xfrm>
              <a:off x="9478711" y="4533940"/>
              <a:ext cx="131583" cy="276136"/>
            </a:xfrm>
            <a:custGeom>
              <a:avLst/>
              <a:gdLst/>
              <a:ahLst/>
              <a:cxnLst/>
              <a:rect l="0" t="0" r="0" b="0"/>
              <a:pathLst>
                <a:path w="131583" h="276136">
                  <a:moveTo>
                    <a:pt x="27239" y="66635"/>
                  </a:moveTo>
                  <a:lnTo>
                    <a:pt x="27239" y="66635"/>
                  </a:lnTo>
                  <a:lnTo>
                    <a:pt x="17714" y="66635"/>
                  </a:lnTo>
                  <a:lnTo>
                    <a:pt x="17714" y="74836"/>
                  </a:lnTo>
                  <a:lnTo>
                    <a:pt x="18772" y="75277"/>
                  </a:lnTo>
                  <a:lnTo>
                    <a:pt x="22771" y="75768"/>
                  </a:lnTo>
                  <a:lnTo>
                    <a:pt x="24260" y="76956"/>
                  </a:lnTo>
                  <a:lnTo>
                    <a:pt x="26848" y="84327"/>
                  </a:lnTo>
                  <a:lnTo>
                    <a:pt x="27229" y="108040"/>
                  </a:lnTo>
                  <a:lnTo>
                    <a:pt x="30057" y="114317"/>
                  </a:lnTo>
                  <a:lnTo>
                    <a:pt x="32292" y="117473"/>
                  </a:lnTo>
                  <a:lnTo>
                    <a:pt x="35439" y="132028"/>
                  </a:lnTo>
                  <a:lnTo>
                    <a:pt x="36686" y="174695"/>
                  </a:lnTo>
                  <a:lnTo>
                    <a:pt x="36759" y="219042"/>
                  </a:lnTo>
                  <a:lnTo>
                    <a:pt x="36764" y="266587"/>
                  </a:lnTo>
                  <a:lnTo>
                    <a:pt x="36764" y="269786"/>
                  </a:lnTo>
                  <a:lnTo>
                    <a:pt x="35706" y="271919"/>
                  </a:lnTo>
                  <a:lnTo>
                    <a:pt x="33942" y="273341"/>
                  </a:lnTo>
                  <a:lnTo>
                    <a:pt x="27354" y="276135"/>
                  </a:lnTo>
                  <a:lnTo>
                    <a:pt x="27249" y="262923"/>
                  </a:lnTo>
                  <a:lnTo>
                    <a:pt x="24421" y="256885"/>
                  </a:lnTo>
                  <a:lnTo>
                    <a:pt x="20694" y="250674"/>
                  </a:lnTo>
                  <a:lnTo>
                    <a:pt x="18598" y="240169"/>
                  </a:lnTo>
                  <a:lnTo>
                    <a:pt x="16917" y="224121"/>
                  </a:lnTo>
                  <a:lnTo>
                    <a:pt x="9548" y="193469"/>
                  </a:lnTo>
                  <a:lnTo>
                    <a:pt x="8308" y="147320"/>
                  </a:lnTo>
                  <a:lnTo>
                    <a:pt x="0" y="99824"/>
                  </a:lnTo>
                  <a:lnTo>
                    <a:pt x="2079" y="89147"/>
                  </a:lnTo>
                  <a:lnTo>
                    <a:pt x="5474" y="79816"/>
                  </a:lnTo>
                  <a:lnTo>
                    <a:pt x="15569" y="37902"/>
                  </a:lnTo>
                  <a:lnTo>
                    <a:pt x="17819" y="26349"/>
                  </a:lnTo>
                  <a:lnTo>
                    <a:pt x="22347" y="17685"/>
                  </a:lnTo>
                  <a:lnTo>
                    <a:pt x="25037" y="14952"/>
                  </a:lnTo>
                  <a:lnTo>
                    <a:pt x="44445" y="1497"/>
                  </a:lnTo>
                  <a:lnTo>
                    <a:pt x="50800" y="415"/>
                  </a:lnTo>
                  <a:lnTo>
                    <a:pt x="68631" y="0"/>
                  </a:lnTo>
                  <a:lnTo>
                    <a:pt x="70709" y="1045"/>
                  </a:lnTo>
                  <a:lnTo>
                    <a:pt x="72094" y="2800"/>
                  </a:lnTo>
                  <a:lnTo>
                    <a:pt x="74691" y="7572"/>
                  </a:lnTo>
                  <a:lnTo>
                    <a:pt x="81044" y="16209"/>
                  </a:lnTo>
                  <a:lnTo>
                    <a:pt x="82903" y="22351"/>
                  </a:lnTo>
                  <a:lnTo>
                    <a:pt x="84377" y="69695"/>
                  </a:lnTo>
                  <a:lnTo>
                    <a:pt x="81562" y="76109"/>
                  </a:lnTo>
                  <a:lnTo>
                    <a:pt x="77841" y="82487"/>
                  </a:lnTo>
                  <a:lnTo>
                    <a:pt x="75452" y="95205"/>
                  </a:lnTo>
                  <a:lnTo>
                    <a:pt x="75255" y="98382"/>
                  </a:lnTo>
                  <a:lnTo>
                    <a:pt x="74066" y="100500"/>
                  </a:lnTo>
                  <a:lnTo>
                    <a:pt x="72216" y="101912"/>
                  </a:lnTo>
                  <a:lnTo>
                    <a:pt x="67337" y="104539"/>
                  </a:lnTo>
                  <a:lnTo>
                    <a:pt x="46685" y="123390"/>
                  </a:lnTo>
                  <a:lnTo>
                    <a:pt x="81302" y="124843"/>
                  </a:lnTo>
                  <a:lnTo>
                    <a:pt x="87604" y="128841"/>
                  </a:lnTo>
                  <a:lnTo>
                    <a:pt x="91109" y="134146"/>
                  </a:lnTo>
                  <a:lnTo>
                    <a:pt x="92044" y="137042"/>
                  </a:lnTo>
                  <a:lnTo>
                    <a:pt x="94784" y="138973"/>
                  </a:lnTo>
                  <a:lnTo>
                    <a:pt x="106636" y="142749"/>
                  </a:lnTo>
                  <a:lnTo>
                    <a:pt x="108745" y="144894"/>
                  </a:lnTo>
                  <a:lnTo>
                    <a:pt x="120133" y="162066"/>
                  </a:lnTo>
                  <a:lnTo>
                    <a:pt x="131582" y="202771"/>
                  </a:lnTo>
                  <a:lnTo>
                    <a:pt x="128999" y="209338"/>
                  </a:lnTo>
                  <a:lnTo>
                    <a:pt x="126829" y="212570"/>
                  </a:lnTo>
                  <a:lnTo>
                    <a:pt x="123776" y="227232"/>
                  </a:lnTo>
                  <a:lnTo>
                    <a:pt x="121230" y="230850"/>
                  </a:lnTo>
                  <a:lnTo>
                    <a:pt x="117416" y="233261"/>
                  </a:lnTo>
                  <a:lnTo>
                    <a:pt x="108593" y="236999"/>
                  </a:lnTo>
                  <a:lnTo>
                    <a:pt x="101144" y="242188"/>
                  </a:lnTo>
                  <a:lnTo>
                    <a:pt x="97127" y="248023"/>
                  </a:lnTo>
                  <a:lnTo>
                    <a:pt x="96057" y="251061"/>
                  </a:lnTo>
                  <a:lnTo>
                    <a:pt x="89222" y="257257"/>
                  </a:lnTo>
                  <a:lnTo>
                    <a:pt x="80187" y="262480"/>
                  </a:lnTo>
                  <a:lnTo>
                    <a:pt x="65763" y="265834"/>
                  </a:lnTo>
                  <a:lnTo>
                    <a:pt x="33598" y="266646"/>
                  </a:lnTo>
                  <a:lnTo>
                    <a:pt x="27243" y="263832"/>
                  </a:lnTo>
                  <a:lnTo>
                    <a:pt x="20891" y="260112"/>
                  </a:lnTo>
                  <a:lnTo>
                    <a:pt x="14540" y="258458"/>
                  </a:lnTo>
                  <a:lnTo>
                    <a:pt x="12422" y="256959"/>
                  </a:lnTo>
                  <a:lnTo>
                    <a:pt x="11011" y="254901"/>
                  </a:lnTo>
                  <a:lnTo>
                    <a:pt x="9025" y="246948"/>
                  </a:lnTo>
                  <a:lnTo>
                    <a:pt x="8238" y="230403"/>
                  </a:lnTo>
                  <a:lnTo>
                    <a:pt x="27239" y="209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472"/>
            <p:cNvSpPr/>
            <p:nvPr>
              <p:custDataLst>
                <p:tags r:id="rId57"/>
              </p:custDataLst>
            </p:nvPr>
          </p:nvSpPr>
          <p:spPr>
            <a:xfrm>
              <a:off x="9277530" y="4534327"/>
              <a:ext cx="95071" cy="331445"/>
            </a:xfrm>
            <a:custGeom>
              <a:avLst/>
              <a:gdLst/>
              <a:ahLst/>
              <a:cxnLst/>
              <a:rect l="0" t="0" r="0" b="0"/>
              <a:pathLst>
                <a:path w="95071" h="331445">
                  <a:moveTo>
                    <a:pt x="95070" y="18623"/>
                  </a:moveTo>
                  <a:lnTo>
                    <a:pt x="95070" y="18623"/>
                  </a:lnTo>
                  <a:lnTo>
                    <a:pt x="95070" y="13567"/>
                  </a:lnTo>
                  <a:lnTo>
                    <a:pt x="94012" y="12078"/>
                  </a:lnTo>
                  <a:lnTo>
                    <a:pt x="92248" y="11084"/>
                  </a:lnTo>
                  <a:lnTo>
                    <a:pt x="90013" y="10422"/>
                  </a:lnTo>
                  <a:lnTo>
                    <a:pt x="88524" y="8922"/>
                  </a:lnTo>
                  <a:lnTo>
                    <a:pt x="86869" y="4434"/>
                  </a:lnTo>
                  <a:lnTo>
                    <a:pt x="85369" y="2813"/>
                  </a:lnTo>
                  <a:lnTo>
                    <a:pt x="80879" y="1014"/>
                  </a:lnTo>
                  <a:lnTo>
                    <a:pt x="72404" y="0"/>
                  </a:lnTo>
                  <a:lnTo>
                    <a:pt x="66299" y="2585"/>
                  </a:lnTo>
                  <a:lnTo>
                    <a:pt x="43874" y="22243"/>
                  </a:lnTo>
                  <a:lnTo>
                    <a:pt x="34628" y="36511"/>
                  </a:lnTo>
                  <a:lnTo>
                    <a:pt x="21156" y="80124"/>
                  </a:lnTo>
                  <a:lnTo>
                    <a:pt x="11992" y="114732"/>
                  </a:lnTo>
                  <a:lnTo>
                    <a:pt x="8636" y="160553"/>
                  </a:lnTo>
                  <a:lnTo>
                    <a:pt x="1190" y="200937"/>
                  </a:lnTo>
                  <a:lnTo>
                    <a:pt x="0" y="244577"/>
                  </a:lnTo>
                  <a:lnTo>
                    <a:pt x="902" y="278625"/>
                  </a:lnTo>
                  <a:lnTo>
                    <a:pt x="7431" y="296862"/>
                  </a:lnTo>
                  <a:lnTo>
                    <a:pt x="22212" y="316502"/>
                  </a:lnTo>
                  <a:lnTo>
                    <a:pt x="28469" y="320347"/>
                  </a:lnTo>
                  <a:lnTo>
                    <a:pt x="58826" y="331444"/>
                  </a:lnTo>
                  <a:lnTo>
                    <a:pt x="68731" y="329457"/>
                  </a:lnTo>
                  <a:lnTo>
                    <a:pt x="85545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473"/>
            <p:cNvSpPr/>
            <p:nvPr>
              <p:custDataLst>
                <p:tags r:id="rId58"/>
              </p:custDataLst>
            </p:nvPr>
          </p:nvSpPr>
          <p:spPr>
            <a:xfrm>
              <a:off x="9040549" y="4648200"/>
              <a:ext cx="151077" cy="180813"/>
            </a:xfrm>
            <a:custGeom>
              <a:avLst/>
              <a:gdLst/>
              <a:ahLst/>
              <a:cxnLst/>
              <a:rect l="0" t="0" r="0" b="0"/>
              <a:pathLst>
                <a:path w="151077" h="180813">
                  <a:moveTo>
                    <a:pt x="8201" y="95250"/>
                  </a:moveTo>
                  <a:lnTo>
                    <a:pt x="8201" y="95250"/>
                  </a:lnTo>
                  <a:lnTo>
                    <a:pt x="8201" y="104659"/>
                  </a:lnTo>
                  <a:lnTo>
                    <a:pt x="0" y="96563"/>
                  </a:lnTo>
                  <a:lnTo>
                    <a:pt x="616" y="95067"/>
                  </a:lnTo>
                  <a:lnTo>
                    <a:pt x="6993" y="87165"/>
                  </a:lnTo>
                  <a:lnTo>
                    <a:pt x="10487" y="86365"/>
                  </a:lnTo>
                  <a:lnTo>
                    <a:pt x="39991" y="85736"/>
                  </a:lnTo>
                  <a:lnTo>
                    <a:pt x="46319" y="88552"/>
                  </a:lnTo>
                  <a:lnTo>
                    <a:pt x="62178" y="100914"/>
                  </a:lnTo>
                  <a:lnTo>
                    <a:pt x="74876" y="106835"/>
                  </a:lnTo>
                  <a:lnTo>
                    <a:pt x="78051" y="109323"/>
                  </a:lnTo>
                  <a:lnTo>
                    <a:pt x="81579" y="114910"/>
                  </a:lnTo>
                  <a:lnTo>
                    <a:pt x="84205" y="120921"/>
                  </a:lnTo>
                  <a:lnTo>
                    <a:pt x="88900" y="127121"/>
                  </a:lnTo>
                  <a:lnTo>
                    <a:pt x="91691" y="136226"/>
                  </a:lnTo>
                  <a:lnTo>
                    <a:pt x="93483" y="149205"/>
                  </a:lnTo>
                  <a:lnTo>
                    <a:pt x="90908" y="153803"/>
                  </a:lnTo>
                  <a:lnTo>
                    <a:pt x="78712" y="168459"/>
                  </a:lnTo>
                  <a:lnTo>
                    <a:pt x="76581" y="174707"/>
                  </a:lnTo>
                  <a:lnTo>
                    <a:pt x="74954" y="176797"/>
                  </a:lnTo>
                  <a:lnTo>
                    <a:pt x="70325" y="179118"/>
                  </a:lnTo>
                  <a:lnTo>
                    <a:pt x="52530" y="180812"/>
                  </a:lnTo>
                  <a:lnTo>
                    <a:pt x="50453" y="179808"/>
                  </a:lnTo>
                  <a:lnTo>
                    <a:pt x="49070" y="178081"/>
                  </a:lnTo>
                  <a:lnTo>
                    <a:pt x="46474" y="173339"/>
                  </a:lnTo>
                  <a:lnTo>
                    <a:pt x="40121" y="164719"/>
                  </a:lnTo>
                  <a:lnTo>
                    <a:pt x="37766" y="155462"/>
                  </a:lnTo>
                  <a:lnTo>
                    <a:pt x="36907" y="134629"/>
                  </a:lnTo>
                  <a:lnTo>
                    <a:pt x="39656" y="125805"/>
                  </a:lnTo>
                  <a:lnTo>
                    <a:pt x="43348" y="117297"/>
                  </a:lnTo>
                  <a:lnTo>
                    <a:pt x="53647" y="82255"/>
                  </a:lnTo>
                  <a:lnTo>
                    <a:pt x="63529" y="63413"/>
                  </a:lnTo>
                  <a:lnTo>
                    <a:pt x="86292" y="36795"/>
                  </a:lnTo>
                  <a:lnTo>
                    <a:pt x="132224" y="9598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474"/>
            <p:cNvSpPr/>
            <p:nvPr>
              <p:custDataLst>
                <p:tags r:id="rId59"/>
              </p:custDataLst>
            </p:nvPr>
          </p:nvSpPr>
          <p:spPr>
            <a:xfrm>
              <a:off x="8963025" y="4534392"/>
              <a:ext cx="95087" cy="359566"/>
            </a:xfrm>
            <a:custGeom>
              <a:avLst/>
              <a:gdLst/>
              <a:ahLst/>
              <a:cxnLst/>
              <a:rect l="0" t="0" r="0" b="0"/>
              <a:pathLst>
                <a:path w="95087" h="359566">
                  <a:moveTo>
                    <a:pt x="9525" y="170958"/>
                  </a:moveTo>
                  <a:lnTo>
                    <a:pt x="9525" y="170958"/>
                  </a:lnTo>
                  <a:lnTo>
                    <a:pt x="9525" y="161549"/>
                  </a:lnTo>
                  <a:lnTo>
                    <a:pt x="9525" y="184100"/>
                  </a:lnTo>
                  <a:lnTo>
                    <a:pt x="18659" y="226434"/>
                  </a:lnTo>
                  <a:lnTo>
                    <a:pt x="27670" y="269471"/>
                  </a:lnTo>
                  <a:lnTo>
                    <a:pt x="28540" y="311985"/>
                  </a:lnTo>
                  <a:lnTo>
                    <a:pt x="25737" y="321126"/>
                  </a:lnTo>
                  <a:lnTo>
                    <a:pt x="22023" y="328716"/>
                  </a:lnTo>
                  <a:lnTo>
                    <a:pt x="18252" y="348671"/>
                  </a:lnTo>
                  <a:lnTo>
                    <a:pt x="10884" y="359565"/>
                  </a:lnTo>
                  <a:lnTo>
                    <a:pt x="10430" y="359137"/>
                  </a:lnTo>
                  <a:lnTo>
                    <a:pt x="8545" y="345101"/>
                  </a:lnTo>
                  <a:lnTo>
                    <a:pt x="3002" y="334857"/>
                  </a:lnTo>
                  <a:lnTo>
                    <a:pt x="117" y="288262"/>
                  </a:lnTo>
                  <a:lnTo>
                    <a:pt x="16" y="246299"/>
                  </a:lnTo>
                  <a:lnTo>
                    <a:pt x="3" y="208889"/>
                  </a:lnTo>
                  <a:lnTo>
                    <a:pt x="0" y="164378"/>
                  </a:lnTo>
                  <a:lnTo>
                    <a:pt x="0" y="123915"/>
                  </a:lnTo>
                  <a:lnTo>
                    <a:pt x="2822" y="94930"/>
                  </a:lnTo>
                  <a:lnTo>
                    <a:pt x="11760" y="47984"/>
                  </a:lnTo>
                  <a:lnTo>
                    <a:pt x="16890" y="28335"/>
                  </a:lnTo>
                  <a:lnTo>
                    <a:pt x="17611" y="21902"/>
                  </a:lnTo>
                  <a:lnTo>
                    <a:pt x="19148" y="17611"/>
                  </a:lnTo>
                  <a:lnTo>
                    <a:pt x="21232" y="14752"/>
                  </a:lnTo>
                  <a:lnTo>
                    <a:pt x="36347" y="1167"/>
                  </a:lnTo>
                  <a:lnTo>
                    <a:pt x="40143" y="245"/>
                  </a:lnTo>
                  <a:lnTo>
                    <a:pt x="42637" y="0"/>
                  </a:lnTo>
                  <a:lnTo>
                    <a:pt x="48230" y="2549"/>
                  </a:lnTo>
                  <a:lnTo>
                    <a:pt x="69885" y="21911"/>
                  </a:lnTo>
                  <a:lnTo>
                    <a:pt x="91018" y="53669"/>
                  </a:lnTo>
                  <a:lnTo>
                    <a:pt x="94879" y="81099"/>
                  </a:lnTo>
                  <a:lnTo>
                    <a:pt x="95086" y="87982"/>
                  </a:lnTo>
                  <a:lnTo>
                    <a:pt x="84926" y="129414"/>
                  </a:lnTo>
                  <a:lnTo>
                    <a:pt x="80783" y="135914"/>
                  </a:lnTo>
                  <a:lnTo>
                    <a:pt x="75415" y="139508"/>
                  </a:lnTo>
                  <a:lnTo>
                    <a:pt x="66442" y="141531"/>
                  </a:lnTo>
                  <a:lnTo>
                    <a:pt x="63345" y="141815"/>
                  </a:lnTo>
                  <a:lnTo>
                    <a:pt x="57082" y="144952"/>
                  </a:lnTo>
                  <a:lnTo>
                    <a:pt x="50770" y="148816"/>
                  </a:lnTo>
                  <a:lnTo>
                    <a:pt x="38094" y="151297"/>
                  </a:lnTo>
                  <a:lnTo>
                    <a:pt x="20931" y="151872"/>
                  </a:lnTo>
                  <a:lnTo>
                    <a:pt x="9525" y="142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475"/>
            <p:cNvSpPr/>
            <p:nvPr>
              <p:custDataLst>
                <p:tags r:id="rId60"/>
              </p:custDataLst>
            </p:nvPr>
          </p:nvSpPr>
          <p:spPr>
            <a:xfrm>
              <a:off x="8877706" y="5105400"/>
              <a:ext cx="2409420" cy="57149"/>
            </a:xfrm>
            <a:custGeom>
              <a:avLst/>
              <a:gdLst/>
              <a:ahLst/>
              <a:cxnLst/>
              <a:rect l="0" t="0" r="0" b="0"/>
              <a:pathLst>
                <a:path w="2409420" h="57149">
                  <a:moveTo>
                    <a:pt x="47219" y="28575"/>
                  </a:moveTo>
                  <a:lnTo>
                    <a:pt x="47219" y="28575"/>
                  </a:lnTo>
                  <a:lnTo>
                    <a:pt x="15338" y="28575"/>
                  </a:lnTo>
                  <a:lnTo>
                    <a:pt x="13265" y="29633"/>
                  </a:lnTo>
                  <a:lnTo>
                    <a:pt x="11882" y="31397"/>
                  </a:lnTo>
                  <a:lnTo>
                    <a:pt x="9665" y="36776"/>
                  </a:lnTo>
                  <a:lnTo>
                    <a:pt x="6539" y="37512"/>
                  </a:lnTo>
                  <a:lnTo>
                    <a:pt x="967" y="37984"/>
                  </a:lnTo>
                  <a:lnTo>
                    <a:pt x="509" y="39081"/>
                  </a:lnTo>
                  <a:lnTo>
                    <a:pt x="0" y="43123"/>
                  </a:lnTo>
                  <a:lnTo>
                    <a:pt x="923" y="44624"/>
                  </a:lnTo>
                  <a:lnTo>
                    <a:pt x="2596" y="45624"/>
                  </a:lnTo>
                  <a:lnTo>
                    <a:pt x="4770" y="46291"/>
                  </a:lnTo>
                  <a:lnTo>
                    <a:pt x="6220" y="47794"/>
                  </a:lnTo>
                  <a:lnTo>
                    <a:pt x="7831" y="52286"/>
                  </a:lnTo>
                  <a:lnTo>
                    <a:pt x="9318" y="53908"/>
                  </a:lnTo>
                  <a:lnTo>
                    <a:pt x="13794" y="55709"/>
                  </a:lnTo>
                  <a:lnTo>
                    <a:pt x="60154" y="57112"/>
                  </a:lnTo>
                  <a:lnTo>
                    <a:pt x="103122" y="57142"/>
                  </a:lnTo>
                  <a:lnTo>
                    <a:pt x="140924" y="57148"/>
                  </a:lnTo>
                  <a:lnTo>
                    <a:pt x="187285" y="56091"/>
                  </a:lnTo>
                  <a:lnTo>
                    <a:pt x="226240" y="52094"/>
                  </a:lnTo>
                  <a:lnTo>
                    <a:pt x="268247" y="49611"/>
                  </a:lnTo>
                  <a:lnTo>
                    <a:pt x="312670" y="47449"/>
                  </a:lnTo>
                  <a:lnTo>
                    <a:pt x="336370" y="45391"/>
                  </a:lnTo>
                  <a:lnTo>
                    <a:pt x="360636" y="42961"/>
                  </a:lnTo>
                  <a:lnTo>
                    <a:pt x="387397" y="41340"/>
                  </a:lnTo>
                  <a:lnTo>
                    <a:pt x="415822" y="40260"/>
                  </a:lnTo>
                  <a:lnTo>
                    <a:pt x="445354" y="39541"/>
                  </a:lnTo>
                  <a:lnTo>
                    <a:pt x="475625" y="38002"/>
                  </a:lnTo>
                  <a:lnTo>
                    <a:pt x="506390" y="35918"/>
                  </a:lnTo>
                  <a:lnTo>
                    <a:pt x="537483" y="33470"/>
                  </a:lnTo>
                  <a:lnTo>
                    <a:pt x="569854" y="30780"/>
                  </a:lnTo>
                  <a:lnTo>
                    <a:pt x="603076" y="27928"/>
                  </a:lnTo>
                  <a:lnTo>
                    <a:pt x="636864" y="24969"/>
                  </a:lnTo>
                  <a:lnTo>
                    <a:pt x="672092" y="22995"/>
                  </a:lnTo>
                  <a:lnTo>
                    <a:pt x="708276" y="21680"/>
                  </a:lnTo>
                  <a:lnTo>
                    <a:pt x="745098" y="20803"/>
                  </a:lnTo>
                  <a:lnTo>
                    <a:pt x="783406" y="19160"/>
                  </a:lnTo>
                  <a:lnTo>
                    <a:pt x="822701" y="17007"/>
                  </a:lnTo>
                  <a:lnTo>
                    <a:pt x="862657" y="14513"/>
                  </a:lnTo>
                  <a:lnTo>
                    <a:pt x="904112" y="12850"/>
                  </a:lnTo>
                  <a:lnTo>
                    <a:pt x="946565" y="11742"/>
                  </a:lnTo>
                  <a:lnTo>
                    <a:pt x="989682" y="11003"/>
                  </a:lnTo>
                  <a:lnTo>
                    <a:pt x="1032185" y="10511"/>
                  </a:lnTo>
                  <a:lnTo>
                    <a:pt x="1074280" y="10182"/>
                  </a:lnTo>
                  <a:lnTo>
                    <a:pt x="1116102" y="9963"/>
                  </a:lnTo>
                  <a:lnTo>
                    <a:pt x="1157740" y="9818"/>
                  </a:lnTo>
                  <a:lnTo>
                    <a:pt x="1199258" y="9720"/>
                  </a:lnTo>
                  <a:lnTo>
                    <a:pt x="1240694" y="9655"/>
                  </a:lnTo>
                  <a:lnTo>
                    <a:pt x="1282079" y="9612"/>
                  </a:lnTo>
                  <a:lnTo>
                    <a:pt x="1323424" y="9582"/>
                  </a:lnTo>
                  <a:lnTo>
                    <a:pt x="1364748" y="9563"/>
                  </a:lnTo>
                  <a:lnTo>
                    <a:pt x="1404997" y="9551"/>
                  </a:lnTo>
                  <a:lnTo>
                    <a:pt x="1444529" y="9542"/>
                  </a:lnTo>
                  <a:lnTo>
                    <a:pt x="1483584" y="9536"/>
                  </a:lnTo>
                  <a:lnTo>
                    <a:pt x="1523379" y="9533"/>
                  </a:lnTo>
                  <a:lnTo>
                    <a:pt x="1563667" y="9530"/>
                  </a:lnTo>
                  <a:lnTo>
                    <a:pt x="1604284" y="9528"/>
                  </a:lnTo>
                  <a:lnTo>
                    <a:pt x="1643004" y="9527"/>
                  </a:lnTo>
                  <a:lnTo>
                    <a:pt x="1680459" y="9526"/>
                  </a:lnTo>
                  <a:lnTo>
                    <a:pt x="1717071" y="9525"/>
                  </a:lnTo>
                  <a:lnTo>
                    <a:pt x="1752061" y="9525"/>
                  </a:lnTo>
                  <a:lnTo>
                    <a:pt x="1785974" y="9525"/>
                  </a:lnTo>
                  <a:lnTo>
                    <a:pt x="1819164" y="9525"/>
                  </a:lnTo>
                  <a:lnTo>
                    <a:pt x="1851874" y="9525"/>
                  </a:lnTo>
                  <a:lnTo>
                    <a:pt x="1884263" y="9525"/>
                  </a:lnTo>
                  <a:lnTo>
                    <a:pt x="1916441" y="9525"/>
                  </a:lnTo>
                  <a:lnTo>
                    <a:pt x="1947416" y="9525"/>
                  </a:lnTo>
                  <a:lnTo>
                    <a:pt x="1977592" y="9525"/>
                  </a:lnTo>
                  <a:lnTo>
                    <a:pt x="2007233" y="9525"/>
                  </a:lnTo>
                  <a:lnTo>
                    <a:pt x="2035463" y="9525"/>
                  </a:lnTo>
                  <a:lnTo>
                    <a:pt x="2062749" y="9525"/>
                  </a:lnTo>
                  <a:lnTo>
                    <a:pt x="2089405" y="9525"/>
                  </a:lnTo>
                  <a:lnTo>
                    <a:pt x="2114584" y="9525"/>
                  </a:lnTo>
                  <a:lnTo>
                    <a:pt x="2138779" y="9525"/>
                  </a:lnTo>
                  <a:lnTo>
                    <a:pt x="2184360" y="10583"/>
                  </a:lnTo>
                  <a:lnTo>
                    <a:pt x="2225784" y="14581"/>
                  </a:lnTo>
                  <a:lnTo>
                    <a:pt x="2262540" y="14241"/>
                  </a:lnTo>
                  <a:lnTo>
                    <a:pt x="2310161" y="10922"/>
                  </a:lnTo>
                  <a:lnTo>
                    <a:pt x="2348259" y="9939"/>
                  </a:lnTo>
                  <a:lnTo>
                    <a:pt x="2390704" y="8521"/>
                  </a:lnTo>
                  <a:lnTo>
                    <a:pt x="24094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476"/>
            <p:cNvSpPr/>
            <p:nvPr>
              <p:custDataLst>
                <p:tags r:id="rId61"/>
              </p:custDataLst>
            </p:nvPr>
          </p:nvSpPr>
          <p:spPr>
            <a:xfrm>
              <a:off x="10982325" y="4382834"/>
              <a:ext cx="152292" cy="398717"/>
            </a:xfrm>
            <a:custGeom>
              <a:avLst/>
              <a:gdLst/>
              <a:ahLst/>
              <a:cxnLst/>
              <a:rect l="0" t="0" r="0" b="0"/>
              <a:pathLst>
                <a:path w="152292" h="398717">
                  <a:moveTo>
                    <a:pt x="114300" y="17716"/>
                  </a:moveTo>
                  <a:lnTo>
                    <a:pt x="114300" y="17716"/>
                  </a:lnTo>
                  <a:lnTo>
                    <a:pt x="114300" y="0"/>
                  </a:lnTo>
                  <a:lnTo>
                    <a:pt x="114300" y="12040"/>
                  </a:lnTo>
                  <a:lnTo>
                    <a:pt x="117124" y="18016"/>
                  </a:lnTo>
                  <a:lnTo>
                    <a:pt x="119357" y="21091"/>
                  </a:lnTo>
                  <a:lnTo>
                    <a:pt x="134011" y="65596"/>
                  </a:lnTo>
                  <a:lnTo>
                    <a:pt x="148254" y="104729"/>
                  </a:lnTo>
                  <a:lnTo>
                    <a:pt x="151854" y="151235"/>
                  </a:lnTo>
                  <a:lnTo>
                    <a:pt x="152291" y="190258"/>
                  </a:lnTo>
                  <a:lnTo>
                    <a:pt x="149556" y="231989"/>
                  </a:lnTo>
                  <a:lnTo>
                    <a:pt x="139210" y="257241"/>
                  </a:lnTo>
                  <a:lnTo>
                    <a:pt x="118246" y="302592"/>
                  </a:lnTo>
                  <a:lnTo>
                    <a:pt x="102105" y="331241"/>
                  </a:lnTo>
                  <a:lnTo>
                    <a:pt x="72674" y="362627"/>
                  </a:lnTo>
                  <a:lnTo>
                    <a:pt x="28554" y="388937"/>
                  </a:lnTo>
                  <a:lnTo>
                    <a:pt x="12341" y="395819"/>
                  </a:lnTo>
                  <a:lnTo>
                    <a:pt x="0" y="398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477"/>
            <p:cNvSpPr/>
            <p:nvPr>
              <p:custDataLst>
                <p:tags r:id="rId62"/>
              </p:custDataLst>
            </p:nvPr>
          </p:nvSpPr>
          <p:spPr>
            <a:xfrm>
              <a:off x="11001375" y="455295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2824" y="27739"/>
                  </a:lnTo>
                  <a:lnTo>
                    <a:pt x="6546" y="21853"/>
                  </a:lnTo>
                  <a:lnTo>
                    <a:pt x="8937" y="9452"/>
                  </a:lnTo>
                  <a:lnTo>
                    <a:pt x="9134" y="6302"/>
                  </a:lnTo>
                  <a:lnTo>
                    <a:pt x="10323" y="4201"/>
                  </a:lnTo>
                  <a:lnTo>
                    <a:pt x="12173" y="28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478"/>
            <p:cNvSpPr/>
            <p:nvPr>
              <p:custDataLst>
                <p:tags r:id="rId63"/>
              </p:custDataLst>
            </p:nvPr>
          </p:nvSpPr>
          <p:spPr>
            <a:xfrm>
              <a:off x="10963275" y="46482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25751" y="19298"/>
                  </a:lnTo>
                  <a:lnTo>
                    <a:pt x="20373" y="26743"/>
                  </a:lnTo>
                  <a:lnTo>
                    <a:pt x="19310" y="35817"/>
                  </a:lnTo>
                  <a:lnTo>
                    <a:pt x="19165" y="41671"/>
                  </a:lnTo>
                  <a:lnTo>
                    <a:pt x="16279" y="47801"/>
                  </a:lnTo>
                  <a:lnTo>
                    <a:pt x="12527" y="54053"/>
                  </a:lnTo>
                  <a:lnTo>
                    <a:pt x="10118" y="66691"/>
                  </a:lnTo>
                  <a:lnTo>
                    <a:pt x="9920" y="69860"/>
                  </a:lnTo>
                  <a:lnTo>
                    <a:pt x="8731" y="71974"/>
                  </a:lnTo>
                  <a:lnTo>
                    <a:pt x="6879" y="73383"/>
                  </a:lnTo>
                  <a:lnTo>
                    <a:pt x="4586" y="74321"/>
                  </a:lnTo>
                  <a:lnTo>
                    <a:pt x="3058" y="7600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479"/>
            <p:cNvSpPr/>
            <p:nvPr>
              <p:custDataLst>
                <p:tags r:id="rId64"/>
              </p:custDataLst>
            </p:nvPr>
          </p:nvSpPr>
          <p:spPr>
            <a:xfrm>
              <a:off x="10810879" y="4610100"/>
              <a:ext cx="85722" cy="9526"/>
            </a:xfrm>
            <a:custGeom>
              <a:avLst/>
              <a:gdLst/>
              <a:ahLst/>
              <a:cxnLst/>
              <a:rect l="0" t="0" r="0" b="0"/>
              <a:pathLst>
                <a:path w="85722" h="9526">
                  <a:moveTo>
                    <a:pt x="19046" y="9525"/>
                  </a:moveTo>
                  <a:lnTo>
                    <a:pt x="19046" y="9525"/>
                  </a:lnTo>
                  <a:lnTo>
                    <a:pt x="146" y="9525"/>
                  </a:lnTo>
                  <a:lnTo>
                    <a:pt x="0" y="392"/>
                  </a:lnTo>
                  <a:lnTo>
                    <a:pt x="5054" y="116"/>
                  </a:lnTo>
                  <a:lnTo>
                    <a:pt x="10357" y="2874"/>
                  </a:lnTo>
                  <a:lnTo>
                    <a:pt x="13253" y="5091"/>
                  </a:lnTo>
                  <a:lnTo>
                    <a:pt x="16243" y="5510"/>
                  </a:lnTo>
                  <a:lnTo>
                    <a:pt x="41286" y="277"/>
                  </a:lnTo>
                  <a:lnTo>
                    <a:pt x="85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480"/>
            <p:cNvSpPr/>
            <p:nvPr>
              <p:custDataLst>
                <p:tags r:id="rId65"/>
              </p:custDataLst>
            </p:nvPr>
          </p:nvSpPr>
          <p:spPr>
            <a:xfrm>
              <a:off x="10811278" y="4429332"/>
              <a:ext cx="132936" cy="304036"/>
            </a:xfrm>
            <a:custGeom>
              <a:avLst/>
              <a:gdLst/>
              <a:ahLst/>
              <a:cxnLst/>
              <a:rect l="0" t="0" r="0" b="0"/>
              <a:pathLst>
                <a:path w="132936" h="304036">
                  <a:moveTo>
                    <a:pt x="56747" y="152193"/>
                  </a:moveTo>
                  <a:lnTo>
                    <a:pt x="56747" y="152193"/>
                  </a:lnTo>
                  <a:lnTo>
                    <a:pt x="61804" y="152193"/>
                  </a:lnTo>
                  <a:lnTo>
                    <a:pt x="63293" y="151135"/>
                  </a:lnTo>
                  <a:lnTo>
                    <a:pt x="64285" y="149371"/>
                  </a:lnTo>
                  <a:lnTo>
                    <a:pt x="66157" y="143060"/>
                  </a:lnTo>
                  <a:lnTo>
                    <a:pt x="66263" y="155960"/>
                  </a:lnTo>
                  <a:lnTo>
                    <a:pt x="65208" y="157880"/>
                  </a:lnTo>
                  <a:lnTo>
                    <a:pt x="63445" y="159159"/>
                  </a:lnTo>
                  <a:lnTo>
                    <a:pt x="61213" y="160012"/>
                  </a:lnTo>
                  <a:lnTo>
                    <a:pt x="59724" y="161639"/>
                  </a:lnTo>
                  <a:lnTo>
                    <a:pt x="58070" y="166268"/>
                  </a:lnTo>
                  <a:lnTo>
                    <a:pt x="55949" y="177865"/>
                  </a:lnTo>
                  <a:lnTo>
                    <a:pt x="50279" y="188257"/>
                  </a:lnTo>
                  <a:lnTo>
                    <a:pt x="42569" y="216262"/>
                  </a:lnTo>
                  <a:lnTo>
                    <a:pt x="21412" y="254756"/>
                  </a:lnTo>
                  <a:lnTo>
                    <a:pt x="18818" y="262335"/>
                  </a:lnTo>
                  <a:lnTo>
                    <a:pt x="12464" y="272552"/>
                  </a:lnTo>
                  <a:lnTo>
                    <a:pt x="10112" y="282282"/>
                  </a:lnTo>
                  <a:lnTo>
                    <a:pt x="9562" y="288680"/>
                  </a:lnTo>
                  <a:lnTo>
                    <a:pt x="6496" y="295051"/>
                  </a:lnTo>
                  <a:lnTo>
                    <a:pt x="0" y="304035"/>
                  </a:lnTo>
                  <a:lnTo>
                    <a:pt x="4773" y="299371"/>
                  </a:lnTo>
                  <a:lnTo>
                    <a:pt x="7190" y="294158"/>
                  </a:lnTo>
                  <a:lnTo>
                    <a:pt x="9925" y="279074"/>
                  </a:lnTo>
                  <a:lnTo>
                    <a:pt x="34625" y="233309"/>
                  </a:lnTo>
                  <a:lnTo>
                    <a:pt x="50410" y="189686"/>
                  </a:lnTo>
                  <a:lnTo>
                    <a:pt x="66274" y="142589"/>
                  </a:lnTo>
                  <a:lnTo>
                    <a:pt x="82147" y="96091"/>
                  </a:lnTo>
                  <a:lnTo>
                    <a:pt x="101197" y="48651"/>
                  </a:lnTo>
                  <a:lnTo>
                    <a:pt x="109664" y="32732"/>
                  </a:lnTo>
                  <a:lnTo>
                    <a:pt x="115884" y="11748"/>
                  </a:lnTo>
                  <a:lnTo>
                    <a:pt x="118396" y="7763"/>
                  </a:lnTo>
                  <a:lnTo>
                    <a:pt x="124010" y="3335"/>
                  </a:lnTo>
                  <a:lnTo>
                    <a:pt x="132424" y="0"/>
                  </a:lnTo>
                  <a:lnTo>
                    <a:pt x="132935" y="30390"/>
                  </a:lnTo>
                  <a:lnTo>
                    <a:pt x="124305" y="76493"/>
                  </a:lnTo>
                  <a:lnTo>
                    <a:pt x="118482" y="115623"/>
                  </a:lnTo>
                  <a:lnTo>
                    <a:pt x="111679" y="161920"/>
                  </a:lnTo>
                  <a:lnTo>
                    <a:pt x="97474" y="208524"/>
                  </a:lnTo>
                  <a:lnTo>
                    <a:pt x="92804" y="228151"/>
                  </a:lnTo>
                  <a:lnTo>
                    <a:pt x="75797" y="266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481"/>
            <p:cNvSpPr/>
            <p:nvPr>
              <p:custDataLst>
                <p:tags r:id="rId66"/>
              </p:custDataLst>
            </p:nvPr>
          </p:nvSpPr>
          <p:spPr>
            <a:xfrm>
              <a:off x="10696615" y="4457711"/>
              <a:ext cx="104727" cy="285740"/>
            </a:xfrm>
            <a:custGeom>
              <a:avLst/>
              <a:gdLst/>
              <a:ahLst/>
              <a:cxnLst/>
              <a:rect l="0" t="0" r="0" b="0"/>
              <a:pathLst>
                <a:path w="104727" h="285740">
                  <a:moveTo>
                    <a:pt x="95210" y="19039"/>
                  </a:moveTo>
                  <a:lnTo>
                    <a:pt x="95210" y="19039"/>
                  </a:lnTo>
                  <a:lnTo>
                    <a:pt x="100267" y="19039"/>
                  </a:lnTo>
                  <a:lnTo>
                    <a:pt x="101756" y="17981"/>
                  </a:lnTo>
                  <a:lnTo>
                    <a:pt x="102748" y="16217"/>
                  </a:lnTo>
                  <a:lnTo>
                    <a:pt x="104475" y="9338"/>
                  </a:lnTo>
                  <a:lnTo>
                    <a:pt x="104726" y="416"/>
                  </a:lnTo>
                  <a:lnTo>
                    <a:pt x="90544" y="0"/>
                  </a:lnTo>
                  <a:lnTo>
                    <a:pt x="85024" y="2816"/>
                  </a:lnTo>
                  <a:lnTo>
                    <a:pt x="82069" y="5049"/>
                  </a:lnTo>
                  <a:lnTo>
                    <a:pt x="49694" y="51814"/>
                  </a:lnTo>
                  <a:lnTo>
                    <a:pt x="35745" y="70143"/>
                  </a:lnTo>
                  <a:lnTo>
                    <a:pt x="18597" y="117129"/>
                  </a:lnTo>
                  <a:lnTo>
                    <a:pt x="7461" y="164150"/>
                  </a:lnTo>
                  <a:lnTo>
                    <a:pt x="948" y="202229"/>
                  </a:lnTo>
                  <a:lnTo>
                    <a:pt x="0" y="248895"/>
                  </a:lnTo>
                  <a:lnTo>
                    <a:pt x="1027" y="269681"/>
                  </a:lnTo>
                  <a:lnTo>
                    <a:pt x="9485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482"/>
            <p:cNvSpPr/>
            <p:nvPr>
              <p:custDataLst>
                <p:tags r:id="rId67"/>
              </p:custDataLst>
            </p:nvPr>
          </p:nvSpPr>
          <p:spPr>
            <a:xfrm>
              <a:off x="10477500" y="4581525"/>
              <a:ext cx="152401" cy="161785"/>
            </a:xfrm>
            <a:custGeom>
              <a:avLst/>
              <a:gdLst/>
              <a:ahLst/>
              <a:cxnLst/>
              <a:rect l="0" t="0" r="0" b="0"/>
              <a:pathLst>
                <a:path w="152401" h="161785">
                  <a:moveTo>
                    <a:pt x="0" y="28575"/>
                  </a:moveTo>
                  <a:lnTo>
                    <a:pt x="0" y="28575"/>
                  </a:lnTo>
                  <a:lnTo>
                    <a:pt x="8202" y="28575"/>
                  </a:lnTo>
                  <a:lnTo>
                    <a:pt x="16867" y="22030"/>
                  </a:lnTo>
                  <a:lnTo>
                    <a:pt x="26824" y="19442"/>
                  </a:lnTo>
                  <a:lnTo>
                    <a:pt x="41678" y="19084"/>
                  </a:lnTo>
                  <a:lnTo>
                    <a:pt x="43660" y="20131"/>
                  </a:lnTo>
                  <a:lnTo>
                    <a:pt x="44981" y="21887"/>
                  </a:lnTo>
                  <a:lnTo>
                    <a:pt x="45862" y="24116"/>
                  </a:lnTo>
                  <a:lnTo>
                    <a:pt x="47510" y="25603"/>
                  </a:lnTo>
                  <a:lnTo>
                    <a:pt x="57754" y="30809"/>
                  </a:lnTo>
                  <a:lnTo>
                    <a:pt x="69969" y="41716"/>
                  </a:lnTo>
                  <a:lnTo>
                    <a:pt x="73430" y="47821"/>
                  </a:lnTo>
                  <a:lnTo>
                    <a:pt x="80711" y="65420"/>
                  </a:lnTo>
                  <a:lnTo>
                    <a:pt x="91280" y="82733"/>
                  </a:lnTo>
                  <a:lnTo>
                    <a:pt x="95017" y="113660"/>
                  </a:lnTo>
                  <a:lnTo>
                    <a:pt x="95095" y="117049"/>
                  </a:lnTo>
                  <a:lnTo>
                    <a:pt x="92359" y="123635"/>
                  </a:lnTo>
                  <a:lnTo>
                    <a:pt x="90149" y="126874"/>
                  </a:lnTo>
                  <a:lnTo>
                    <a:pt x="85540" y="145163"/>
                  </a:lnTo>
                  <a:lnTo>
                    <a:pt x="83486" y="147574"/>
                  </a:lnTo>
                  <a:lnTo>
                    <a:pt x="81056" y="149183"/>
                  </a:lnTo>
                  <a:lnTo>
                    <a:pt x="79437" y="151314"/>
                  </a:lnTo>
                  <a:lnTo>
                    <a:pt x="77639" y="156503"/>
                  </a:lnTo>
                  <a:lnTo>
                    <a:pt x="76101" y="158311"/>
                  </a:lnTo>
                  <a:lnTo>
                    <a:pt x="68125" y="161449"/>
                  </a:lnTo>
                  <a:lnTo>
                    <a:pt x="62049" y="161784"/>
                  </a:lnTo>
                  <a:lnTo>
                    <a:pt x="60415" y="160773"/>
                  </a:lnTo>
                  <a:lnTo>
                    <a:pt x="59327" y="159040"/>
                  </a:lnTo>
                  <a:lnTo>
                    <a:pt x="57579" y="153712"/>
                  </a:lnTo>
                  <a:lnTo>
                    <a:pt x="57162" y="120912"/>
                  </a:lnTo>
                  <a:lnTo>
                    <a:pt x="76449" y="75962"/>
                  </a:lnTo>
                  <a:lnTo>
                    <a:pt x="93166" y="45477"/>
                  </a:lnTo>
                  <a:lnTo>
                    <a:pt x="135998" y="959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483"/>
            <p:cNvSpPr/>
            <p:nvPr>
              <p:custDataLst>
                <p:tags r:id="rId68"/>
              </p:custDataLst>
            </p:nvPr>
          </p:nvSpPr>
          <p:spPr>
            <a:xfrm>
              <a:off x="10382250" y="4400719"/>
              <a:ext cx="109969" cy="380665"/>
            </a:xfrm>
            <a:custGeom>
              <a:avLst/>
              <a:gdLst/>
              <a:ahLst/>
              <a:cxnLst/>
              <a:rect l="0" t="0" r="0" b="0"/>
              <a:pathLst>
                <a:path w="109969" h="380665">
                  <a:moveTo>
                    <a:pt x="0" y="199856"/>
                  </a:moveTo>
                  <a:lnTo>
                    <a:pt x="0" y="199856"/>
                  </a:lnTo>
                  <a:lnTo>
                    <a:pt x="9490" y="190365"/>
                  </a:lnTo>
                  <a:lnTo>
                    <a:pt x="9525" y="222212"/>
                  </a:lnTo>
                  <a:lnTo>
                    <a:pt x="18462" y="266784"/>
                  </a:lnTo>
                  <a:lnTo>
                    <a:pt x="19015" y="310995"/>
                  </a:lnTo>
                  <a:lnTo>
                    <a:pt x="19050" y="358235"/>
                  </a:lnTo>
                  <a:lnTo>
                    <a:pt x="19050" y="380664"/>
                  </a:lnTo>
                  <a:lnTo>
                    <a:pt x="19050" y="335773"/>
                  </a:lnTo>
                  <a:lnTo>
                    <a:pt x="19050" y="293171"/>
                  </a:lnTo>
                  <a:lnTo>
                    <a:pt x="19050" y="247226"/>
                  </a:lnTo>
                  <a:lnTo>
                    <a:pt x="19050" y="209330"/>
                  </a:lnTo>
                  <a:lnTo>
                    <a:pt x="20108" y="164725"/>
                  </a:lnTo>
                  <a:lnTo>
                    <a:pt x="26588" y="124242"/>
                  </a:lnTo>
                  <a:lnTo>
                    <a:pt x="28315" y="77166"/>
                  </a:lnTo>
                  <a:lnTo>
                    <a:pt x="29557" y="55083"/>
                  </a:lnTo>
                  <a:lnTo>
                    <a:pt x="36156" y="36193"/>
                  </a:lnTo>
                  <a:lnTo>
                    <a:pt x="45045" y="19792"/>
                  </a:lnTo>
                  <a:lnTo>
                    <a:pt x="47114" y="6361"/>
                  </a:lnTo>
                  <a:lnTo>
                    <a:pt x="48344" y="4185"/>
                  </a:lnTo>
                  <a:lnTo>
                    <a:pt x="50220" y="2734"/>
                  </a:lnTo>
                  <a:lnTo>
                    <a:pt x="55129" y="1121"/>
                  </a:lnTo>
                  <a:lnTo>
                    <a:pt x="64946" y="0"/>
                  </a:lnTo>
                  <a:lnTo>
                    <a:pt x="79780" y="13103"/>
                  </a:lnTo>
                  <a:lnTo>
                    <a:pt x="89020" y="22225"/>
                  </a:lnTo>
                  <a:lnTo>
                    <a:pt x="92481" y="31303"/>
                  </a:lnTo>
                  <a:lnTo>
                    <a:pt x="95076" y="41336"/>
                  </a:lnTo>
                  <a:lnTo>
                    <a:pt x="101430" y="53992"/>
                  </a:lnTo>
                  <a:lnTo>
                    <a:pt x="109968" y="87967"/>
                  </a:lnTo>
                  <a:lnTo>
                    <a:pt x="104312" y="117156"/>
                  </a:lnTo>
                  <a:lnTo>
                    <a:pt x="97353" y="132524"/>
                  </a:lnTo>
                  <a:lnTo>
                    <a:pt x="90609" y="150807"/>
                  </a:lnTo>
                  <a:lnTo>
                    <a:pt x="82250" y="159712"/>
                  </a:lnTo>
                  <a:lnTo>
                    <a:pt x="61122" y="176304"/>
                  </a:lnTo>
                  <a:lnTo>
                    <a:pt x="54329" y="178805"/>
                  </a:lnTo>
                  <a:lnTo>
                    <a:pt x="52094" y="180530"/>
                  </a:lnTo>
                  <a:lnTo>
                    <a:pt x="47889" y="186956"/>
                  </a:lnTo>
                  <a:lnTo>
                    <a:pt x="38100" y="190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1023"/>
          <p:cNvGrpSpPr/>
          <p:nvPr/>
        </p:nvGrpSpPr>
        <p:grpSpPr>
          <a:xfrm>
            <a:off x="8334491" y="5295900"/>
            <a:ext cx="2447665" cy="800101"/>
            <a:chOff x="8334491" y="5295900"/>
            <a:chExt cx="2447665" cy="800101"/>
          </a:xfrm>
        </p:grpSpPr>
        <p:sp>
          <p:nvSpPr>
            <p:cNvPr id="197" name="SMARTInkShape-4484"/>
            <p:cNvSpPr/>
            <p:nvPr>
              <p:custDataLst>
                <p:tags r:id="rId24"/>
              </p:custDataLst>
            </p:nvPr>
          </p:nvSpPr>
          <p:spPr>
            <a:xfrm>
              <a:off x="8334491" y="5896368"/>
              <a:ext cx="18935" cy="18658"/>
            </a:xfrm>
            <a:custGeom>
              <a:avLst/>
              <a:gdLst/>
              <a:ahLst/>
              <a:cxnLst/>
              <a:rect l="0" t="0" r="0" b="0"/>
              <a:pathLst>
                <a:path w="18935" h="18658">
                  <a:moveTo>
                    <a:pt x="9409" y="9132"/>
                  </a:moveTo>
                  <a:lnTo>
                    <a:pt x="9409" y="9132"/>
                  </a:lnTo>
                  <a:lnTo>
                    <a:pt x="9409" y="0"/>
                  </a:lnTo>
                  <a:lnTo>
                    <a:pt x="0" y="9019"/>
                  </a:lnTo>
                  <a:lnTo>
                    <a:pt x="4974" y="14155"/>
                  </a:lnTo>
                  <a:lnTo>
                    <a:pt x="10260" y="16656"/>
                  </a:lnTo>
                  <a:lnTo>
                    <a:pt x="18934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485"/>
            <p:cNvSpPr/>
            <p:nvPr>
              <p:custDataLst>
                <p:tags r:id="rId25"/>
              </p:custDataLst>
            </p:nvPr>
          </p:nvSpPr>
          <p:spPr>
            <a:xfrm>
              <a:off x="10134600" y="5296080"/>
              <a:ext cx="85320" cy="333017"/>
            </a:xfrm>
            <a:custGeom>
              <a:avLst/>
              <a:gdLst/>
              <a:ahLst/>
              <a:cxnLst/>
              <a:rect l="0" t="0" r="0" b="0"/>
              <a:pathLst>
                <a:path w="85320" h="333017">
                  <a:moveTo>
                    <a:pt x="0" y="133170"/>
                  </a:moveTo>
                  <a:lnTo>
                    <a:pt x="0" y="133170"/>
                  </a:lnTo>
                  <a:lnTo>
                    <a:pt x="8202" y="133170"/>
                  </a:lnTo>
                  <a:lnTo>
                    <a:pt x="8642" y="134228"/>
                  </a:lnTo>
                  <a:lnTo>
                    <a:pt x="9410" y="141371"/>
                  </a:lnTo>
                  <a:lnTo>
                    <a:pt x="16048" y="150038"/>
                  </a:lnTo>
                  <a:lnTo>
                    <a:pt x="18160" y="158863"/>
                  </a:lnTo>
                  <a:lnTo>
                    <a:pt x="20085" y="196854"/>
                  </a:lnTo>
                  <a:lnTo>
                    <a:pt x="27248" y="225687"/>
                  </a:lnTo>
                  <a:lnTo>
                    <a:pt x="19854" y="269721"/>
                  </a:lnTo>
                  <a:lnTo>
                    <a:pt x="19081" y="315439"/>
                  </a:lnTo>
                  <a:lnTo>
                    <a:pt x="19050" y="333016"/>
                  </a:lnTo>
                  <a:lnTo>
                    <a:pt x="19050" y="290632"/>
                  </a:lnTo>
                  <a:lnTo>
                    <a:pt x="16226" y="244573"/>
                  </a:lnTo>
                  <a:lnTo>
                    <a:pt x="10848" y="208798"/>
                  </a:lnTo>
                  <a:lnTo>
                    <a:pt x="17238" y="161669"/>
                  </a:lnTo>
                  <a:lnTo>
                    <a:pt x="18811" y="114110"/>
                  </a:lnTo>
                  <a:lnTo>
                    <a:pt x="19019" y="71551"/>
                  </a:lnTo>
                  <a:lnTo>
                    <a:pt x="20102" y="44641"/>
                  </a:lnTo>
                  <a:lnTo>
                    <a:pt x="26653" y="26389"/>
                  </a:lnTo>
                  <a:lnTo>
                    <a:pt x="35526" y="10203"/>
                  </a:lnTo>
                  <a:lnTo>
                    <a:pt x="36385" y="6742"/>
                  </a:lnTo>
                  <a:lnTo>
                    <a:pt x="38014" y="4435"/>
                  </a:lnTo>
                  <a:lnTo>
                    <a:pt x="40159" y="2897"/>
                  </a:lnTo>
                  <a:lnTo>
                    <a:pt x="46151" y="428"/>
                  </a:lnTo>
                  <a:lnTo>
                    <a:pt x="52245" y="0"/>
                  </a:lnTo>
                  <a:lnTo>
                    <a:pt x="53879" y="998"/>
                  </a:lnTo>
                  <a:lnTo>
                    <a:pt x="54970" y="2723"/>
                  </a:lnTo>
                  <a:lnTo>
                    <a:pt x="55697" y="4930"/>
                  </a:lnTo>
                  <a:lnTo>
                    <a:pt x="73568" y="28471"/>
                  </a:lnTo>
                  <a:lnTo>
                    <a:pt x="84355" y="73403"/>
                  </a:lnTo>
                  <a:lnTo>
                    <a:pt x="85319" y="87004"/>
                  </a:lnTo>
                  <a:lnTo>
                    <a:pt x="80549" y="102794"/>
                  </a:lnTo>
                  <a:lnTo>
                    <a:pt x="69234" y="122990"/>
                  </a:lnTo>
                  <a:lnTo>
                    <a:pt x="66753" y="129704"/>
                  </a:lnTo>
                  <a:lnTo>
                    <a:pt x="60465" y="139434"/>
                  </a:lnTo>
                  <a:lnTo>
                    <a:pt x="57075" y="149019"/>
                  </a:lnTo>
                  <a:lnTo>
                    <a:pt x="38100" y="17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486"/>
            <p:cNvSpPr/>
            <p:nvPr>
              <p:custDataLst>
                <p:tags r:id="rId26"/>
              </p:custDataLst>
            </p:nvPr>
          </p:nvSpPr>
          <p:spPr>
            <a:xfrm>
              <a:off x="10210800" y="5457825"/>
              <a:ext cx="104776" cy="151959"/>
            </a:xfrm>
            <a:custGeom>
              <a:avLst/>
              <a:gdLst/>
              <a:ahLst/>
              <a:cxnLst/>
              <a:rect l="0" t="0" r="0" b="0"/>
              <a:pathLst>
                <a:path w="104776" h="151959">
                  <a:moveTo>
                    <a:pt x="0" y="28575"/>
                  </a:moveTo>
                  <a:lnTo>
                    <a:pt x="0" y="28575"/>
                  </a:lnTo>
                  <a:lnTo>
                    <a:pt x="14465" y="28575"/>
                  </a:lnTo>
                  <a:lnTo>
                    <a:pt x="19834" y="31397"/>
                  </a:lnTo>
                  <a:lnTo>
                    <a:pt x="41681" y="51241"/>
                  </a:lnTo>
                  <a:lnTo>
                    <a:pt x="44983" y="57346"/>
                  </a:lnTo>
                  <a:lnTo>
                    <a:pt x="47510" y="63587"/>
                  </a:lnTo>
                  <a:lnTo>
                    <a:pt x="53822" y="73051"/>
                  </a:lnTo>
                  <a:lnTo>
                    <a:pt x="56164" y="83615"/>
                  </a:lnTo>
                  <a:lnTo>
                    <a:pt x="57138" y="126884"/>
                  </a:lnTo>
                  <a:lnTo>
                    <a:pt x="54323" y="133298"/>
                  </a:lnTo>
                  <a:lnTo>
                    <a:pt x="39541" y="150910"/>
                  </a:lnTo>
                  <a:lnTo>
                    <a:pt x="33470" y="151958"/>
                  </a:lnTo>
                  <a:lnTo>
                    <a:pt x="31839" y="151047"/>
                  </a:lnTo>
                  <a:lnTo>
                    <a:pt x="30751" y="149382"/>
                  </a:lnTo>
                  <a:lnTo>
                    <a:pt x="29004" y="144161"/>
                  </a:lnTo>
                  <a:lnTo>
                    <a:pt x="28577" y="98223"/>
                  </a:lnTo>
                  <a:lnTo>
                    <a:pt x="29633" y="82608"/>
                  </a:lnTo>
                  <a:lnTo>
                    <a:pt x="44822" y="54063"/>
                  </a:lnTo>
                  <a:lnTo>
                    <a:pt x="79379" y="1591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487"/>
            <p:cNvSpPr/>
            <p:nvPr>
              <p:custDataLst>
                <p:tags r:id="rId27"/>
              </p:custDataLst>
            </p:nvPr>
          </p:nvSpPr>
          <p:spPr>
            <a:xfrm>
              <a:off x="10411231" y="5325813"/>
              <a:ext cx="75795" cy="284413"/>
            </a:xfrm>
            <a:custGeom>
              <a:avLst/>
              <a:gdLst/>
              <a:ahLst/>
              <a:cxnLst/>
              <a:rect l="0" t="0" r="0" b="0"/>
              <a:pathLst>
                <a:path w="75795" h="284413">
                  <a:moveTo>
                    <a:pt x="75794" y="27237"/>
                  </a:moveTo>
                  <a:lnTo>
                    <a:pt x="75794" y="27237"/>
                  </a:lnTo>
                  <a:lnTo>
                    <a:pt x="75794" y="8695"/>
                  </a:lnTo>
                  <a:lnTo>
                    <a:pt x="70737" y="8337"/>
                  </a:lnTo>
                  <a:lnTo>
                    <a:pt x="69248" y="7229"/>
                  </a:lnTo>
                  <a:lnTo>
                    <a:pt x="66660" y="0"/>
                  </a:lnTo>
                  <a:lnTo>
                    <a:pt x="63621" y="2078"/>
                  </a:lnTo>
                  <a:lnTo>
                    <a:pt x="61329" y="4114"/>
                  </a:lnTo>
                  <a:lnTo>
                    <a:pt x="55960" y="6377"/>
                  </a:lnTo>
                  <a:lnTo>
                    <a:pt x="53046" y="6981"/>
                  </a:lnTo>
                  <a:lnTo>
                    <a:pt x="51104" y="8441"/>
                  </a:lnTo>
                  <a:lnTo>
                    <a:pt x="46252" y="15553"/>
                  </a:lnTo>
                  <a:lnTo>
                    <a:pt x="37617" y="21339"/>
                  </a:lnTo>
                  <a:lnTo>
                    <a:pt x="34467" y="25422"/>
                  </a:lnTo>
                  <a:lnTo>
                    <a:pt x="15157" y="71864"/>
                  </a:lnTo>
                  <a:lnTo>
                    <a:pt x="10312" y="97121"/>
                  </a:lnTo>
                  <a:lnTo>
                    <a:pt x="2678" y="141736"/>
                  </a:lnTo>
                  <a:lnTo>
                    <a:pt x="0" y="176070"/>
                  </a:lnTo>
                  <a:lnTo>
                    <a:pt x="8260" y="220889"/>
                  </a:lnTo>
                  <a:lnTo>
                    <a:pt x="9005" y="247602"/>
                  </a:lnTo>
                  <a:lnTo>
                    <a:pt x="11891" y="254999"/>
                  </a:lnTo>
                  <a:lnTo>
                    <a:pt x="15643" y="261815"/>
                  </a:lnTo>
                  <a:lnTo>
                    <a:pt x="18812" y="271602"/>
                  </a:lnTo>
                  <a:lnTo>
                    <a:pt x="28169" y="284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488"/>
            <p:cNvSpPr/>
            <p:nvPr>
              <p:custDataLst>
                <p:tags r:id="rId28"/>
              </p:custDataLst>
            </p:nvPr>
          </p:nvSpPr>
          <p:spPr>
            <a:xfrm>
              <a:off x="10515600" y="5315558"/>
              <a:ext cx="85726" cy="265532"/>
            </a:xfrm>
            <a:custGeom>
              <a:avLst/>
              <a:gdLst/>
              <a:ahLst/>
              <a:cxnLst/>
              <a:rect l="0" t="0" r="0" b="0"/>
              <a:pathLst>
                <a:path w="85726" h="265532">
                  <a:moveTo>
                    <a:pt x="47625" y="94642"/>
                  </a:moveTo>
                  <a:lnTo>
                    <a:pt x="47625" y="94642"/>
                  </a:lnTo>
                  <a:lnTo>
                    <a:pt x="47625" y="85151"/>
                  </a:lnTo>
                  <a:lnTo>
                    <a:pt x="47625" y="107508"/>
                  </a:lnTo>
                  <a:lnTo>
                    <a:pt x="44801" y="113765"/>
                  </a:lnTo>
                  <a:lnTo>
                    <a:pt x="41079" y="120075"/>
                  </a:lnTo>
                  <a:lnTo>
                    <a:pt x="28478" y="163806"/>
                  </a:lnTo>
                  <a:lnTo>
                    <a:pt x="22314" y="177107"/>
                  </a:lnTo>
                  <a:lnTo>
                    <a:pt x="18958" y="192924"/>
                  </a:lnTo>
                  <a:lnTo>
                    <a:pt x="12790" y="205843"/>
                  </a:lnTo>
                  <a:lnTo>
                    <a:pt x="8753" y="233373"/>
                  </a:lnTo>
                  <a:lnTo>
                    <a:pt x="2043" y="246851"/>
                  </a:lnTo>
                  <a:lnTo>
                    <a:pt x="35" y="265531"/>
                  </a:lnTo>
                  <a:lnTo>
                    <a:pt x="0" y="243422"/>
                  </a:lnTo>
                  <a:lnTo>
                    <a:pt x="11760" y="199152"/>
                  </a:lnTo>
                  <a:lnTo>
                    <a:pt x="25694" y="160028"/>
                  </a:lnTo>
                  <a:lnTo>
                    <a:pt x="41315" y="118579"/>
                  </a:lnTo>
                  <a:lnTo>
                    <a:pt x="54332" y="77804"/>
                  </a:lnTo>
                  <a:lnTo>
                    <a:pt x="59137" y="57197"/>
                  </a:lnTo>
                  <a:lnTo>
                    <a:pt x="75024" y="13372"/>
                  </a:lnTo>
                  <a:lnTo>
                    <a:pt x="75677" y="6311"/>
                  </a:lnTo>
                  <a:lnTo>
                    <a:pt x="76909" y="4005"/>
                  </a:lnTo>
                  <a:lnTo>
                    <a:pt x="78789" y="2467"/>
                  </a:lnTo>
                  <a:lnTo>
                    <a:pt x="84355" y="0"/>
                  </a:lnTo>
                  <a:lnTo>
                    <a:pt x="84813" y="855"/>
                  </a:lnTo>
                  <a:lnTo>
                    <a:pt x="85722" y="45463"/>
                  </a:lnTo>
                  <a:lnTo>
                    <a:pt x="85725" y="90285"/>
                  </a:lnTo>
                  <a:lnTo>
                    <a:pt x="84667" y="116633"/>
                  </a:lnTo>
                  <a:lnTo>
                    <a:pt x="77083" y="160434"/>
                  </a:lnTo>
                  <a:lnTo>
                    <a:pt x="75402" y="176107"/>
                  </a:lnTo>
                  <a:lnTo>
                    <a:pt x="67580" y="205755"/>
                  </a:lnTo>
                  <a:lnTo>
                    <a:pt x="66795" y="229702"/>
                  </a:lnTo>
                  <a:lnTo>
                    <a:pt x="65696" y="232307"/>
                  </a:lnTo>
                  <a:lnTo>
                    <a:pt x="63905" y="234044"/>
                  </a:lnTo>
                  <a:lnTo>
                    <a:pt x="57150" y="237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489"/>
            <p:cNvSpPr/>
            <p:nvPr>
              <p:custDataLst>
                <p:tags r:id="rId29"/>
              </p:custDataLst>
            </p:nvPr>
          </p:nvSpPr>
          <p:spPr>
            <a:xfrm>
              <a:off x="10496588" y="5457825"/>
              <a:ext cx="123788" cy="19051"/>
            </a:xfrm>
            <a:custGeom>
              <a:avLst/>
              <a:gdLst/>
              <a:ahLst/>
              <a:cxnLst/>
              <a:rect l="0" t="0" r="0" b="0"/>
              <a:pathLst>
                <a:path w="123788" h="19051">
                  <a:moveTo>
                    <a:pt x="19012" y="9525"/>
                  </a:moveTo>
                  <a:lnTo>
                    <a:pt x="19012" y="9525"/>
                  </a:lnTo>
                  <a:lnTo>
                    <a:pt x="10810" y="17726"/>
                  </a:lnTo>
                  <a:lnTo>
                    <a:pt x="0" y="19047"/>
                  </a:lnTo>
                  <a:lnTo>
                    <a:pt x="22354" y="19050"/>
                  </a:lnTo>
                  <a:lnTo>
                    <a:pt x="28611" y="16228"/>
                  </a:lnTo>
                  <a:lnTo>
                    <a:pt x="31762" y="13994"/>
                  </a:lnTo>
                  <a:lnTo>
                    <a:pt x="46307" y="10849"/>
                  </a:lnTo>
                  <a:lnTo>
                    <a:pt x="93410" y="9559"/>
                  </a:lnTo>
                  <a:lnTo>
                    <a:pt x="1237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490"/>
            <p:cNvSpPr/>
            <p:nvPr>
              <p:custDataLst>
                <p:tags r:id="rId30"/>
              </p:custDataLst>
            </p:nvPr>
          </p:nvSpPr>
          <p:spPr>
            <a:xfrm>
              <a:off x="10591800" y="5534025"/>
              <a:ext cx="66676" cy="190501"/>
            </a:xfrm>
            <a:custGeom>
              <a:avLst/>
              <a:gdLst/>
              <a:ahLst/>
              <a:cxnLst/>
              <a:rect l="0" t="0" r="0" b="0"/>
              <a:pathLst>
                <a:path w="66676" h="190501">
                  <a:moveTo>
                    <a:pt x="66675" y="0"/>
                  </a:moveTo>
                  <a:lnTo>
                    <a:pt x="66675" y="0"/>
                  </a:lnTo>
                  <a:lnTo>
                    <a:pt x="66675" y="44531"/>
                  </a:lnTo>
                  <a:lnTo>
                    <a:pt x="66675" y="91193"/>
                  </a:lnTo>
                  <a:lnTo>
                    <a:pt x="66675" y="98033"/>
                  </a:lnTo>
                  <a:lnTo>
                    <a:pt x="63851" y="104600"/>
                  </a:lnTo>
                  <a:lnTo>
                    <a:pt x="61618" y="107834"/>
                  </a:lnTo>
                  <a:lnTo>
                    <a:pt x="54915" y="131349"/>
                  </a:lnTo>
                  <a:lnTo>
                    <a:pt x="50865" y="138811"/>
                  </a:lnTo>
                  <a:lnTo>
                    <a:pt x="39550" y="173266"/>
                  </a:lnTo>
                  <a:lnTo>
                    <a:pt x="38008" y="175836"/>
                  </a:lnTo>
                  <a:lnTo>
                    <a:pt x="35923" y="177549"/>
                  </a:lnTo>
                  <a:lnTo>
                    <a:pt x="30782" y="180510"/>
                  </a:lnTo>
                  <a:lnTo>
                    <a:pt x="20805" y="188976"/>
                  </a:lnTo>
                  <a:lnTo>
                    <a:pt x="14513" y="19004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491"/>
            <p:cNvSpPr/>
            <p:nvPr>
              <p:custDataLst>
                <p:tags r:id="rId31"/>
              </p:custDataLst>
            </p:nvPr>
          </p:nvSpPr>
          <p:spPr>
            <a:xfrm>
              <a:off x="10658475" y="53911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492"/>
            <p:cNvSpPr/>
            <p:nvPr>
              <p:custDataLst>
                <p:tags r:id="rId32"/>
              </p:custDataLst>
            </p:nvPr>
          </p:nvSpPr>
          <p:spPr>
            <a:xfrm>
              <a:off x="10706100" y="5314950"/>
              <a:ext cx="76056" cy="257176"/>
            </a:xfrm>
            <a:custGeom>
              <a:avLst/>
              <a:gdLst/>
              <a:ahLst/>
              <a:cxnLst/>
              <a:rect l="0" t="0" r="0" b="0"/>
              <a:pathLst>
                <a:path w="76056" h="257176">
                  <a:moveTo>
                    <a:pt x="38100" y="0"/>
                  </a:moveTo>
                  <a:lnTo>
                    <a:pt x="38100" y="0"/>
                  </a:lnTo>
                  <a:lnTo>
                    <a:pt x="52291" y="0"/>
                  </a:lnTo>
                  <a:lnTo>
                    <a:pt x="53910" y="1058"/>
                  </a:lnTo>
                  <a:lnTo>
                    <a:pt x="54989" y="2822"/>
                  </a:lnTo>
                  <a:lnTo>
                    <a:pt x="55709" y="5056"/>
                  </a:lnTo>
                  <a:lnTo>
                    <a:pt x="61780" y="13257"/>
                  </a:lnTo>
                  <a:lnTo>
                    <a:pt x="62353" y="16247"/>
                  </a:lnTo>
                  <a:lnTo>
                    <a:pt x="61677" y="19298"/>
                  </a:lnTo>
                  <a:lnTo>
                    <a:pt x="60168" y="22390"/>
                  </a:lnTo>
                  <a:lnTo>
                    <a:pt x="60220" y="25510"/>
                  </a:lnTo>
                  <a:lnTo>
                    <a:pt x="74562" y="64062"/>
                  </a:lnTo>
                  <a:lnTo>
                    <a:pt x="76055" y="106706"/>
                  </a:lnTo>
                  <a:lnTo>
                    <a:pt x="73358" y="145115"/>
                  </a:lnTo>
                  <a:lnTo>
                    <a:pt x="56900" y="189860"/>
                  </a:lnTo>
                  <a:lnTo>
                    <a:pt x="44400" y="215774"/>
                  </a:lnTo>
                  <a:lnTo>
                    <a:pt x="35256" y="225721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493"/>
            <p:cNvSpPr/>
            <p:nvPr>
              <p:custDataLst>
                <p:tags r:id="rId33"/>
              </p:custDataLst>
            </p:nvPr>
          </p:nvSpPr>
          <p:spPr>
            <a:xfrm>
              <a:off x="8382000" y="6010285"/>
              <a:ext cx="85726" cy="9516"/>
            </a:xfrm>
            <a:custGeom>
              <a:avLst/>
              <a:gdLst/>
              <a:ahLst/>
              <a:cxnLst/>
              <a:rect l="0" t="0" r="0" b="0"/>
              <a:pathLst>
                <a:path w="85726" h="9516">
                  <a:moveTo>
                    <a:pt x="0" y="9515"/>
                  </a:moveTo>
                  <a:lnTo>
                    <a:pt x="0" y="9515"/>
                  </a:lnTo>
                  <a:lnTo>
                    <a:pt x="13257" y="9515"/>
                  </a:lnTo>
                  <a:lnTo>
                    <a:pt x="19297" y="6693"/>
                  </a:lnTo>
                  <a:lnTo>
                    <a:pt x="25510" y="2970"/>
                  </a:lnTo>
                  <a:lnTo>
                    <a:pt x="38122" y="578"/>
                  </a:lnTo>
                  <a:lnTo>
                    <a:pt x="69850" y="0"/>
                  </a:lnTo>
                  <a:lnTo>
                    <a:pt x="76200" y="2817"/>
                  </a:lnTo>
                  <a:lnTo>
                    <a:pt x="8572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494"/>
            <p:cNvSpPr/>
            <p:nvPr>
              <p:custDataLst>
                <p:tags r:id="rId34"/>
              </p:custDataLst>
            </p:nvPr>
          </p:nvSpPr>
          <p:spPr>
            <a:xfrm>
              <a:off x="8410575" y="60769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0" y="9515"/>
                  </a:lnTo>
                  <a:lnTo>
                    <a:pt x="13257" y="9525"/>
                  </a:lnTo>
                  <a:lnTo>
                    <a:pt x="19297" y="6703"/>
                  </a:lnTo>
                  <a:lnTo>
                    <a:pt x="25510" y="298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495"/>
            <p:cNvSpPr/>
            <p:nvPr>
              <p:custDataLst>
                <p:tags r:id="rId35"/>
              </p:custDataLst>
            </p:nvPr>
          </p:nvSpPr>
          <p:spPr>
            <a:xfrm>
              <a:off x="8562975" y="600075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9075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496"/>
            <p:cNvSpPr/>
            <p:nvPr>
              <p:custDataLst>
                <p:tags r:id="rId36"/>
              </p:custDataLst>
            </p:nvPr>
          </p:nvSpPr>
          <p:spPr>
            <a:xfrm>
              <a:off x="8395563" y="5315081"/>
              <a:ext cx="110263" cy="104518"/>
            </a:xfrm>
            <a:custGeom>
              <a:avLst/>
              <a:gdLst/>
              <a:ahLst/>
              <a:cxnLst/>
              <a:rect l="0" t="0" r="0" b="0"/>
              <a:pathLst>
                <a:path w="110263" h="104518">
                  <a:moveTo>
                    <a:pt x="5487" y="57019"/>
                  </a:moveTo>
                  <a:lnTo>
                    <a:pt x="5487" y="57019"/>
                  </a:lnTo>
                  <a:lnTo>
                    <a:pt x="431" y="51963"/>
                  </a:lnTo>
                  <a:lnTo>
                    <a:pt x="0" y="50474"/>
                  </a:lnTo>
                  <a:lnTo>
                    <a:pt x="770" y="49480"/>
                  </a:lnTo>
                  <a:lnTo>
                    <a:pt x="5212" y="47610"/>
                  </a:lnTo>
                  <a:lnTo>
                    <a:pt x="5487" y="79682"/>
                  </a:lnTo>
                  <a:lnTo>
                    <a:pt x="6545" y="81653"/>
                  </a:lnTo>
                  <a:lnTo>
                    <a:pt x="8309" y="82967"/>
                  </a:lnTo>
                  <a:lnTo>
                    <a:pt x="10543" y="83842"/>
                  </a:lnTo>
                  <a:lnTo>
                    <a:pt x="12032" y="85484"/>
                  </a:lnTo>
                  <a:lnTo>
                    <a:pt x="14619" y="93642"/>
                  </a:lnTo>
                  <a:lnTo>
                    <a:pt x="15009" y="104517"/>
                  </a:lnTo>
                  <a:lnTo>
                    <a:pt x="15012" y="96432"/>
                  </a:lnTo>
                  <a:lnTo>
                    <a:pt x="21557" y="87774"/>
                  </a:lnTo>
                  <a:lnTo>
                    <a:pt x="24713" y="78949"/>
                  </a:lnTo>
                  <a:lnTo>
                    <a:pt x="30821" y="69632"/>
                  </a:lnTo>
                  <a:lnTo>
                    <a:pt x="33102" y="60168"/>
                  </a:lnTo>
                  <a:lnTo>
                    <a:pt x="33635" y="53833"/>
                  </a:lnTo>
                  <a:lnTo>
                    <a:pt x="36694" y="47489"/>
                  </a:lnTo>
                  <a:lnTo>
                    <a:pt x="40524" y="41142"/>
                  </a:lnTo>
                  <a:lnTo>
                    <a:pt x="43737" y="31619"/>
                  </a:lnTo>
                  <a:lnTo>
                    <a:pt x="49863" y="22094"/>
                  </a:lnTo>
                  <a:lnTo>
                    <a:pt x="51668" y="15744"/>
                  </a:lnTo>
                  <a:lnTo>
                    <a:pt x="53207" y="13627"/>
                  </a:lnTo>
                  <a:lnTo>
                    <a:pt x="55292" y="12216"/>
                  </a:lnTo>
                  <a:lnTo>
                    <a:pt x="60432" y="9590"/>
                  </a:lnTo>
                  <a:lnTo>
                    <a:pt x="70408" y="1358"/>
                  </a:lnTo>
                  <a:lnTo>
                    <a:pt x="80209" y="0"/>
                  </a:lnTo>
                  <a:lnTo>
                    <a:pt x="89758" y="8082"/>
                  </a:lnTo>
                  <a:lnTo>
                    <a:pt x="90566" y="11634"/>
                  </a:lnTo>
                  <a:lnTo>
                    <a:pt x="90781" y="14062"/>
                  </a:lnTo>
                  <a:lnTo>
                    <a:pt x="93844" y="19583"/>
                  </a:lnTo>
                  <a:lnTo>
                    <a:pt x="97673" y="25564"/>
                  </a:lnTo>
                  <a:lnTo>
                    <a:pt x="99829" y="34881"/>
                  </a:lnTo>
                  <a:lnTo>
                    <a:pt x="100333" y="41183"/>
                  </a:lnTo>
                  <a:lnTo>
                    <a:pt x="103379" y="47511"/>
                  </a:lnTo>
                  <a:lnTo>
                    <a:pt x="107202" y="53851"/>
                  </a:lnTo>
                  <a:lnTo>
                    <a:pt x="110262" y="6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497"/>
            <p:cNvSpPr/>
            <p:nvPr>
              <p:custDataLst>
                <p:tags r:id="rId37"/>
              </p:custDataLst>
            </p:nvPr>
          </p:nvSpPr>
          <p:spPr>
            <a:xfrm>
              <a:off x="9944100" y="55435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498"/>
            <p:cNvSpPr/>
            <p:nvPr>
              <p:custDataLst>
                <p:tags r:id="rId38"/>
              </p:custDataLst>
            </p:nvPr>
          </p:nvSpPr>
          <p:spPr>
            <a:xfrm>
              <a:off x="9791700" y="5295900"/>
              <a:ext cx="66236" cy="314326"/>
            </a:xfrm>
            <a:custGeom>
              <a:avLst/>
              <a:gdLst/>
              <a:ahLst/>
              <a:cxnLst/>
              <a:rect l="0" t="0" r="0" b="0"/>
              <a:pathLst>
                <a:path w="66236" h="314326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12349" y="19712"/>
                  </a:lnTo>
                  <a:lnTo>
                    <a:pt x="16071" y="25693"/>
                  </a:lnTo>
                  <a:lnTo>
                    <a:pt x="19227" y="35012"/>
                  </a:lnTo>
                  <a:lnTo>
                    <a:pt x="25335" y="45534"/>
                  </a:lnTo>
                  <a:lnTo>
                    <a:pt x="38747" y="85974"/>
                  </a:lnTo>
                  <a:lnTo>
                    <a:pt x="53001" y="117508"/>
                  </a:lnTo>
                  <a:lnTo>
                    <a:pt x="63333" y="162124"/>
                  </a:lnTo>
                  <a:lnTo>
                    <a:pt x="66235" y="196458"/>
                  </a:lnTo>
                  <a:lnTo>
                    <a:pt x="61488" y="215784"/>
                  </a:lnTo>
                  <a:lnTo>
                    <a:pt x="50183" y="247634"/>
                  </a:lnTo>
                  <a:lnTo>
                    <a:pt x="47703" y="259285"/>
                  </a:lnTo>
                  <a:lnTo>
                    <a:pt x="28393" y="293041"/>
                  </a:lnTo>
                  <a:lnTo>
                    <a:pt x="22144" y="299574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499"/>
            <p:cNvSpPr/>
            <p:nvPr>
              <p:custDataLst>
                <p:tags r:id="rId39"/>
              </p:custDataLst>
            </p:nvPr>
          </p:nvSpPr>
          <p:spPr>
            <a:xfrm>
              <a:off x="9725025" y="5438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500"/>
            <p:cNvSpPr/>
            <p:nvPr>
              <p:custDataLst>
                <p:tags r:id="rId40"/>
              </p:custDataLst>
            </p:nvPr>
          </p:nvSpPr>
          <p:spPr>
            <a:xfrm>
              <a:off x="9715500" y="5581650"/>
              <a:ext cx="37707" cy="133351"/>
            </a:xfrm>
            <a:custGeom>
              <a:avLst/>
              <a:gdLst/>
              <a:ahLst/>
              <a:cxnLst/>
              <a:rect l="0" t="0" r="0" b="0"/>
              <a:pathLst>
                <a:path w="37707" h="133351">
                  <a:moveTo>
                    <a:pt x="19050" y="0"/>
                  </a:moveTo>
                  <a:lnTo>
                    <a:pt x="19050" y="0"/>
                  </a:lnTo>
                  <a:lnTo>
                    <a:pt x="19050" y="9132"/>
                  </a:lnTo>
                  <a:lnTo>
                    <a:pt x="24107" y="9409"/>
                  </a:lnTo>
                  <a:lnTo>
                    <a:pt x="25596" y="10506"/>
                  </a:lnTo>
                  <a:lnTo>
                    <a:pt x="27251" y="14548"/>
                  </a:lnTo>
                  <a:lnTo>
                    <a:pt x="29611" y="44482"/>
                  </a:lnTo>
                  <a:lnTo>
                    <a:pt x="36109" y="57156"/>
                  </a:lnTo>
                  <a:lnTo>
                    <a:pt x="37706" y="69852"/>
                  </a:lnTo>
                  <a:lnTo>
                    <a:pt x="28689" y="117359"/>
                  </a:lnTo>
                  <a:lnTo>
                    <a:pt x="27592" y="119514"/>
                  </a:lnTo>
                  <a:lnTo>
                    <a:pt x="25803" y="120951"/>
                  </a:lnTo>
                  <a:lnTo>
                    <a:pt x="20993" y="123606"/>
                  </a:lnTo>
                  <a:lnTo>
                    <a:pt x="11243" y="13185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501"/>
            <p:cNvSpPr/>
            <p:nvPr>
              <p:custDataLst>
                <p:tags r:id="rId41"/>
              </p:custDataLst>
            </p:nvPr>
          </p:nvSpPr>
          <p:spPr>
            <a:xfrm>
              <a:off x="9467850" y="5296016"/>
              <a:ext cx="47626" cy="457085"/>
            </a:xfrm>
            <a:custGeom>
              <a:avLst/>
              <a:gdLst/>
              <a:ahLst/>
              <a:cxnLst/>
              <a:rect l="0" t="0" r="0" b="0"/>
              <a:pathLst>
                <a:path w="47626" h="457085">
                  <a:moveTo>
                    <a:pt x="47625" y="9409"/>
                  </a:moveTo>
                  <a:lnTo>
                    <a:pt x="47625" y="9409"/>
                  </a:lnTo>
                  <a:lnTo>
                    <a:pt x="47625" y="276"/>
                  </a:lnTo>
                  <a:lnTo>
                    <a:pt x="42568" y="0"/>
                  </a:lnTo>
                  <a:lnTo>
                    <a:pt x="41079" y="1020"/>
                  </a:lnTo>
                  <a:lnTo>
                    <a:pt x="40085" y="2758"/>
                  </a:lnTo>
                  <a:lnTo>
                    <a:pt x="38491" y="13151"/>
                  </a:lnTo>
                  <a:lnTo>
                    <a:pt x="38105" y="60699"/>
                  </a:lnTo>
                  <a:lnTo>
                    <a:pt x="38100" y="106967"/>
                  </a:lnTo>
                  <a:lnTo>
                    <a:pt x="38100" y="152588"/>
                  </a:lnTo>
                  <a:lnTo>
                    <a:pt x="38100" y="193266"/>
                  </a:lnTo>
                  <a:lnTo>
                    <a:pt x="33043" y="236697"/>
                  </a:lnTo>
                  <a:lnTo>
                    <a:pt x="28399" y="275850"/>
                  </a:lnTo>
                  <a:lnTo>
                    <a:pt x="21210" y="314157"/>
                  </a:lnTo>
                  <a:lnTo>
                    <a:pt x="18276" y="360769"/>
                  </a:lnTo>
                  <a:lnTo>
                    <a:pt x="9374" y="402737"/>
                  </a:lnTo>
                  <a:lnTo>
                    <a:pt x="4307" y="420990"/>
                  </a:lnTo>
                  <a:lnTo>
                    <a:pt x="6450" y="433572"/>
                  </a:lnTo>
                  <a:lnTo>
                    <a:pt x="0" y="457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502"/>
            <p:cNvSpPr/>
            <p:nvPr>
              <p:custDataLst>
                <p:tags r:id="rId42"/>
              </p:custDataLst>
            </p:nvPr>
          </p:nvSpPr>
          <p:spPr>
            <a:xfrm>
              <a:off x="9535964" y="5505450"/>
              <a:ext cx="131912" cy="38101"/>
            </a:xfrm>
            <a:custGeom>
              <a:avLst/>
              <a:gdLst/>
              <a:ahLst/>
              <a:cxnLst/>
              <a:rect l="0" t="0" r="0" b="0"/>
              <a:pathLst>
                <a:path w="131912" h="38101">
                  <a:moveTo>
                    <a:pt x="17611" y="38100"/>
                  </a:moveTo>
                  <a:lnTo>
                    <a:pt x="17611" y="38100"/>
                  </a:lnTo>
                  <a:lnTo>
                    <a:pt x="0" y="38100"/>
                  </a:lnTo>
                  <a:lnTo>
                    <a:pt x="6888" y="38100"/>
                  </a:lnTo>
                  <a:lnTo>
                    <a:pt x="15454" y="31555"/>
                  </a:lnTo>
                  <a:lnTo>
                    <a:pt x="24263" y="29458"/>
                  </a:lnTo>
                  <a:lnTo>
                    <a:pt x="30444" y="28968"/>
                  </a:lnTo>
                  <a:lnTo>
                    <a:pt x="36720" y="25927"/>
                  </a:lnTo>
                  <a:lnTo>
                    <a:pt x="39876" y="23635"/>
                  </a:lnTo>
                  <a:lnTo>
                    <a:pt x="82602" y="10968"/>
                  </a:lnTo>
                  <a:lnTo>
                    <a:pt x="115948" y="8551"/>
                  </a:lnTo>
                  <a:lnTo>
                    <a:pt x="1319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503"/>
            <p:cNvSpPr/>
            <p:nvPr>
              <p:custDataLst>
                <p:tags r:id="rId43"/>
              </p:custDataLst>
            </p:nvPr>
          </p:nvSpPr>
          <p:spPr>
            <a:xfrm>
              <a:off x="9563110" y="5345029"/>
              <a:ext cx="114291" cy="284113"/>
            </a:xfrm>
            <a:custGeom>
              <a:avLst/>
              <a:gdLst/>
              <a:ahLst/>
              <a:cxnLst/>
              <a:rect l="0" t="0" r="0" b="0"/>
              <a:pathLst>
                <a:path w="114291" h="284113">
                  <a:moveTo>
                    <a:pt x="19040" y="141371"/>
                  </a:moveTo>
                  <a:lnTo>
                    <a:pt x="19040" y="141371"/>
                  </a:lnTo>
                  <a:lnTo>
                    <a:pt x="27241" y="141371"/>
                  </a:lnTo>
                  <a:lnTo>
                    <a:pt x="20248" y="133170"/>
                  </a:lnTo>
                  <a:lnTo>
                    <a:pt x="20903" y="132729"/>
                  </a:lnTo>
                  <a:lnTo>
                    <a:pt x="28533" y="131849"/>
                  </a:lnTo>
                  <a:lnTo>
                    <a:pt x="28564" y="151092"/>
                  </a:lnTo>
                  <a:lnTo>
                    <a:pt x="25743" y="159097"/>
                  </a:lnTo>
                  <a:lnTo>
                    <a:pt x="23508" y="162713"/>
                  </a:lnTo>
                  <a:lnTo>
                    <a:pt x="20364" y="177916"/>
                  </a:lnTo>
                  <a:lnTo>
                    <a:pt x="18058" y="214295"/>
                  </a:lnTo>
                  <a:lnTo>
                    <a:pt x="10851" y="238319"/>
                  </a:lnTo>
                  <a:lnTo>
                    <a:pt x="9632" y="266917"/>
                  </a:lnTo>
                  <a:lnTo>
                    <a:pt x="8535" y="269518"/>
                  </a:lnTo>
                  <a:lnTo>
                    <a:pt x="6745" y="271253"/>
                  </a:lnTo>
                  <a:lnTo>
                    <a:pt x="4493" y="272409"/>
                  </a:lnTo>
                  <a:lnTo>
                    <a:pt x="2992" y="274238"/>
                  </a:lnTo>
                  <a:lnTo>
                    <a:pt x="24" y="284112"/>
                  </a:lnTo>
                  <a:lnTo>
                    <a:pt x="0" y="279150"/>
                  </a:lnTo>
                  <a:lnTo>
                    <a:pt x="2817" y="273867"/>
                  </a:lnTo>
                  <a:lnTo>
                    <a:pt x="5049" y="270977"/>
                  </a:lnTo>
                  <a:lnTo>
                    <a:pt x="7531" y="262121"/>
                  </a:lnTo>
                  <a:lnTo>
                    <a:pt x="9400" y="220566"/>
                  </a:lnTo>
                  <a:lnTo>
                    <a:pt x="17704" y="177573"/>
                  </a:lnTo>
                  <a:lnTo>
                    <a:pt x="27124" y="130355"/>
                  </a:lnTo>
                  <a:lnTo>
                    <a:pt x="35914" y="86847"/>
                  </a:lnTo>
                  <a:lnTo>
                    <a:pt x="40722" y="46352"/>
                  </a:lnTo>
                  <a:lnTo>
                    <a:pt x="48394" y="29962"/>
                  </a:lnTo>
                  <a:lnTo>
                    <a:pt x="53253" y="22006"/>
                  </a:lnTo>
                  <a:lnTo>
                    <a:pt x="56628" y="10072"/>
                  </a:lnTo>
                  <a:lnTo>
                    <a:pt x="65295" y="0"/>
                  </a:lnTo>
                  <a:lnTo>
                    <a:pt x="65751" y="557"/>
                  </a:lnTo>
                  <a:lnTo>
                    <a:pt x="66259" y="3998"/>
                  </a:lnTo>
                  <a:lnTo>
                    <a:pt x="74151" y="17853"/>
                  </a:lnTo>
                  <a:lnTo>
                    <a:pt x="74831" y="20926"/>
                  </a:lnTo>
                  <a:lnTo>
                    <a:pt x="82468" y="34520"/>
                  </a:lnTo>
                  <a:lnTo>
                    <a:pt x="90645" y="81212"/>
                  </a:lnTo>
                  <a:lnTo>
                    <a:pt x="99893" y="124217"/>
                  </a:lnTo>
                  <a:lnTo>
                    <a:pt x="104337" y="166379"/>
                  </a:lnTo>
                  <a:lnTo>
                    <a:pt x="105739" y="192094"/>
                  </a:lnTo>
                  <a:lnTo>
                    <a:pt x="113697" y="229077"/>
                  </a:lnTo>
                  <a:lnTo>
                    <a:pt x="114290" y="246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504"/>
            <p:cNvSpPr/>
            <p:nvPr>
              <p:custDataLst>
                <p:tags r:id="rId44"/>
              </p:custDataLst>
            </p:nvPr>
          </p:nvSpPr>
          <p:spPr>
            <a:xfrm>
              <a:off x="9334631" y="5410215"/>
              <a:ext cx="85595" cy="209488"/>
            </a:xfrm>
            <a:custGeom>
              <a:avLst/>
              <a:gdLst/>
              <a:ahLst/>
              <a:cxnLst/>
              <a:rect l="0" t="0" r="0" b="0"/>
              <a:pathLst>
                <a:path w="85595" h="209488">
                  <a:moveTo>
                    <a:pt x="37969" y="76185"/>
                  </a:moveTo>
                  <a:lnTo>
                    <a:pt x="37969" y="76185"/>
                  </a:lnTo>
                  <a:lnTo>
                    <a:pt x="29768" y="84386"/>
                  </a:lnTo>
                  <a:lnTo>
                    <a:pt x="28835" y="90374"/>
                  </a:lnTo>
                  <a:lnTo>
                    <a:pt x="28445" y="136162"/>
                  </a:lnTo>
                  <a:lnTo>
                    <a:pt x="29502" y="146233"/>
                  </a:lnTo>
                  <a:lnTo>
                    <a:pt x="36645" y="164693"/>
                  </a:lnTo>
                  <a:lnTo>
                    <a:pt x="37969" y="209370"/>
                  </a:lnTo>
                  <a:lnTo>
                    <a:pt x="32912" y="209487"/>
                  </a:lnTo>
                  <a:lnTo>
                    <a:pt x="31423" y="208444"/>
                  </a:lnTo>
                  <a:lnTo>
                    <a:pt x="30429" y="206691"/>
                  </a:lnTo>
                  <a:lnTo>
                    <a:pt x="28835" y="196273"/>
                  </a:lnTo>
                  <a:lnTo>
                    <a:pt x="28449" y="151542"/>
                  </a:lnTo>
                  <a:lnTo>
                    <a:pt x="28444" y="107885"/>
                  </a:lnTo>
                  <a:lnTo>
                    <a:pt x="28444" y="63482"/>
                  </a:lnTo>
                  <a:lnTo>
                    <a:pt x="29502" y="44434"/>
                  </a:lnTo>
                  <a:lnTo>
                    <a:pt x="38767" y="4590"/>
                  </a:lnTo>
                  <a:lnTo>
                    <a:pt x="40617" y="3055"/>
                  </a:lnTo>
                  <a:lnTo>
                    <a:pt x="47375" y="38"/>
                  </a:lnTo>
                  <a:lnTo>
                    <a:pt x="52516" y="0"/>
                  </a:lnTo>
                  <a:lnTo>
                    <a:pt x="54017" y="1054"/>
                  </a:lnTo>
                  <a:lnTo>
                    <a:pt x="55017" y="2814"/>
                  </a:lnTo>
                  <a:lnTo>
                    <a:pt x="55683" y="5046"/>
                  </a:lnTo>
                  <a:lnTo>
                    <a:pt x="64382" y="19283"/>
                  </a:lnTo>
                  <a:lnTo>
                    <a:pt x="66506" y="50789"/>
                  </a:lnTo>
                  <a:lnTo>
                    <a:pt x="66532" y="60312"/>
                  </a:lnTo>
                  <a:lnTo>
                    <a:pt x="63717" y="66660"/>
                  </a:lnTo>
                  <a:lnTo>
                    <a:pt x="59996" y="73010"/>
                  </a:lnTo>
                  <a:lnTo>
                    <a:pt x="57607" y="85710"/>
                  </a:lnTo>
                  <a:lnTo>
                    <a:pt x="57134" y="93354"/>
                  </a:lnTo>
                  <a:lnTo>
                    <a:pt x="47497" y="104757"/>
                  </a:lnTo>
                  <a:lnTo>
                    <a:pt x="52551" y="104760"/>
                  </a:lnTo>
                  <a:lnTo>
                    <a:pt x="54040" y="105818"/>
                  </a:lnTo>
                  <a:lnTo>
                    <a:pt x="55034" y="107582"/>
                  </a:lnTo>
                  <a:lnTo>
                    <a:pt x="55695" y="109816"/>
                  </a:lnTo>
                  <a:lnTo>
                    <a:pt x="57195" y="111305"/>
                  </a:lnTo>
                  <a:lnTo>
                    <a:pt x="65105" y="113892"/>
                  </a:lnTo>
                  <a:lnTo>
                    <a:pt x="71173" y="114169"/>
                  </a:lnTo>
                  <a:lnTo>
                    <a:pt x="72806" y="115266"/>
                  </a:lnTo>
                  <a:lnTo>
                    <a:pt x="73893" y="117056"/>
                  </a:lnTo>
                  <a:lnTo>
                    <a:pt x="74619" y="119308"/>
                  </a:lnTo>
                  <a:lnTo>
                    <a:pt x="76161" y="120809"/>
                  </a:lnTo>
                  <a:lnTo>
                    <a:pt x="80696" y="122476"/>
                  </a:lnTo>
                  <a:lnTo>
                    <a:pt x="82329" y="123979"/>
                  </a:lnTo>
                  <a:lnTo>
                    <a:pt x="84143" y="128471"/>
                  </a:lnTo>
                  <a:lnTo>
                    <a:pt x="85594" y="175969"/>
                  </a:lnTo>
                  <a:lnTo>
                    <a:pt x="82772" y="181564"/>
                  </a:lnTo>
                  <a:lnTo>
                    <a:pt x="80537" y="184537"/>
                  </a:lnTo>
                  <a:lnTo>
                    <a:pt x="75233" y="187842"/>
                  </a:lnTo>
                  <a:lnTo>
                    <a:pt x="63204" y="189963"/>
                  </a:lnTo>
                  <a:lnTo>
                    <a:pt x="15709" y="190485"/>
                  </a:lnTo>
                  <a:lnTo>
                    <a:pt x="1357" y="190485"/>
                  </a:lnTo>
                  <a:lnTo>
                    <a:pt x="861" y="189427"/>
                  </a:lnTo>
                  <a:lnTo>
                    <a:pt x="0" y="182284"/>
                  </a:lnTo>
                  <a:lnTo>
                    <a:pt x="1015" y="181843"/>
                  </a:lnTo>
                  <a:lnTo>
                    <a:pt x="9394" y="18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505"/>
            <p:cNvSpPr/>
            <p:nvPr>
              <p:custDataLst>
                <p:tags r:id="rId45"/>
              </p:custDataLst>
            </p:nvPr>
          </p:nvSpPr>
          <p:spPr>
            <a:xfrm>
              <a:off x="9229728" y="5376137"/>
              <a:ext cx="76198" cy="310289"/>
            </a:xfrm>
            <a:custGeom>
              <a:avLst/>
              <a:gdLst/>
              <a:ahLst/>
              <a:cxnLst/>
              <a:rect l="0" t="0" r="0" b="0"/>
              <a:pathLst>
                <a:path w="76198" h="310289">
                  <a:moveTo>
                    <a:pt x="76197" y="5488"/>
                  </a:moveTo>
                  <a:lnTo>
                    <a:pt x="76197" y="5488"/>
                  </a:lnTo>
                  <a:lnTo>
                    <a:pt x="76197" y="432"/>
                  </a:lnTo>
                  <a:lnTo>
                    <a:pt x="75139" y="0"/>
                  </a:lnTo>
                  <a:lnTo>
                    <a:pt x="65836" y="4091"/>
                  </a:lnTo>
                  <a:lnTo>
                    <a:pt x="57655" y="5406"/>
                  </a:lnTo>
                  <a:lnTo>
                    <a:pt x="52241" y="10520"/>
                  </a:lnTo>
                  <a:lnTo>
                    <a:pt x="49675" y="15839"/>
                  </a:lnTo>
                  <a:lnTo>
                    <a:pt x="48990" y="18738"/>
                  </a:lnTo>
                  <a:lnTo>
                    <a:pt x="42971" y="27876"/>
                  </a:lnTo>
                  <a:lnTo>
                    <a:pt x="25268" y="51834"/>
                  </a:lnTo>
                  <a:lnTo>
                    <a:pt x="14536" y="93261"/>
                  </a:lnTo>
                  <a:lnTo>
                    <a:pt x="4905" y="140341"/>
                  </a:lnTo>
                  <a:lnTo>
                    <a:pt x="428" y="187919"/>
                  </a:lnTo>
                  <a:lnTo>
                    <a:pt x="35" y="230483"/>
                  </a:lnTo>
                  <a:lnTo>
                    <a:pt x="0" y="263919"/>
                  </a:lnTo>
                  <a:lnTo>
                    <a:pt x="2821" y="271335"/>
                  </a:lnTo>
                  <a:lnTo>
                    <a:pt x="22387" y="294363"/>
                  </a:lnTo>
                  <a:lnTo>
                    <a:pt x="28646" y="297919"/>
                  </a:lnTo>
                  <a:lnTo>
                    <a:pt x="34955" y="300557"/>
                  </a:lnTo>
                  <a:lnTo>
                    <a:pt x="47622" y="31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506"/>
            <p:cNvSpPr/>
            <p:nvPr>
              <p:custDataLst>
                <p:tags r:id="rId46"/>
              </p:custDataLst>
            </p:nvPr>
          </p:nvSpPr>
          <p:spPr>
            <a:xfrm>
              <a:off x="8415072" y="5362575"/>
              <a:ext cx="300304" cy="390088"/>
            </a:xfrm>
            <a:custGeom>
              <a:avLst/>
              <a:gdLst/>
              <a:ahLst/>
              <a:cxnLst/>
              <a:rect l="0" t="0" r="0" b="0"/>
              <a:pathLst>
                <a:path w="300304" h="390088">
                  <a:moveTo>
                    <a:pt x="214578" y="19050"/>
                  </a:moveTo>
                  <a:lnTo>
                    <a:pt x="214578" y="19050"/>
                  </a:lnTo>
                  <a:lnTo>
                    <a:pt x="214578" y="10849"/>
                  </a:lnTo>
                  <a:lnTo>
                    <a:pt x="215636" y="10408"/>
                  </a:lnTo>
                  <a:lnTo>
                    <a:pt x="219634" y="9917"/>
                  </a:lnTo>
                  <a:lnTo>
                    <a:pt x="221123" y="8729"/>
                  </a:lnTo>
                  <a:lnTo>
                    <a:pt x="222778" y="4585"/>
                  </a:lnTo>
                  <a:lnTo>
                    <a:pt x="224279" y="3056"/>
                  </a:lnTo>
                  <a:lnTo>
                    <a:pt x="232188" y="403"/>
                  </a:lnTo>
                  <a:lnTo>
                    <a:pt x="243142" y="0"/>
                  </a:lnTo>
                  <a:lnTo>
                    <a:pt x="243150" y="5056"/>
                  </a:lnTo>
                  <a:lnTo>
                    <a:pt x="242093" y="6545"/>
                  </a:lnTo>
                  <a:lnTo>
                    <a:pt x="240329" y="7539"/>
                  </a:lnTo>
                  <a:lnTo>
                    <a:pt x="238096" y="8201"/>
                  </a:lnTo>
                  <a:lnTo>
                    <a:pt x="223855" y="19712"/>
                  </a:lnTo>
                  <a:lnTo>
                    <a:pt x="179475" y="62625"/>
                  </a:lnTo>
                  <a:lnTo>
                    <a:pt x="131897" y="97067"/>
                  </a:lnTo>
                  <a:lnTo>
                    <a:pt x="84335" y="140473"/>
                  </a:lnTo>
                  <a:lnTo>
                    <a:pt x="57857" y="167367"/>
                  </a:lnTo>
                  <a:lnTo>
                    <a:pt x="53136" y="176473"/>
                  </a:lnTo>
                  <a:lnTo>
                    <a:pt x="46564" y="180699"/>
                  </a:lnTo>
                  <a:lnTo>
                    <a:pt x="43580" y="189001"/>
                  </a:lnTo>
                  <a:lnTo>
                    <a:pt x="43262" y="195113"/>
                  </a:lnTo>
                  <a:lnTo>
                    <a:pt x="44276" y="196750"/>
                  </a:lnTo>
                  <a:lnTo>
                    <a:pt x="46009" y="197841"/>
                  </a:lnTo>
                  <a:lnTo>
                    <a:pt x="53506" y="199378"/>
                  </a:lnTo>
                  <a:lnTo>
                    <a:pt x="91612" y="202830"/>
                  </a:lnTo>
                  <a:lnTo>
                    <a:pt x="111266" y="208223"/>
                  </a:lnTo>
                  <a:lnTo>
                    <a:pt x="153962" y="210586"/>
                  </a:lnTo>
                  <a:lnTo>
                    <a:pt x="165033" y="217748"/>
                  </a:lnTo>
                  <a:lnTo>
                    <a:pt x="171440" y="223738"/>
                  </a:lnTo>
                  <a:lnTo>
                    <a:pt x="172060" y="226417"/>
                  </a:lnTo>
                  <a:lnTo>
                    <a:pt x="171417" y="229262"/>
                  </a:lnTo>
                  <a:lnTo>
                    <a:pt x="168937" y="235243"/>
                  </a:lnTo>
                  <a:lnTo>
                    <a:pt x="166482" y="244562"/>
                  </a:lnTo>
                  <a:lnTo>
                    <a:pt x="153773" y="260361"/>
                  </a:lnTo>
                  <a:lnTo>
                    <a:pt x="111477" y="293981"/>
                  </a:lnTo>
                  <a:lnTo>
                    <a:pt x="68440" y="326959"/>
                  </a:lnTo>
                  <a:lnTo>
                    <a:pt x="21077" y="357632"/>
                  </a:lnTo>
                  <a:lnTo>
                    <a:pt x="12866" y="360031"/>
                  </a:lnTo>
                  <a:lnTo>
                    <a:pt x="10253" y="361729"/>
                  </a:lnTo>
                  <a:lnTo>
                    <a:pt x="8512" y="363920"/>
                  </a:lnTo>
                  <a:lnTo>
                    <a:pt x="5517" y="369176"/>
                  </a:lnTo>
                  <a:lnTo>
                    <a:pt x="660" y="375039"/>
                  </a:lnTo>
                  <a:lnTo>
                    <a:pt x="0" y="377026"/>
                  </a:lnTo>
                  <a:lnTo>
                    <a:pt x="617" y="378351"/>
                  </a:lnTo>
                  <a:lnTo>
                    <a:pt x="2088" y="379233"/>
                  </a:lnTo>
                  <a:lnTo>
                    <a:pt x="3068" y="380881"/>
                  </a:lnTo>
                  <a:lnTo>
                    <a:pt x="4158" y="385533"/>
                  </a:lnTo>
                  <a:lnTo>
                    <a:pt x="5506" y="387197"/>
                  </a:lnTo>
                  <a:lnTo>
                    <a:pt x="9827" y="389046"/>
                  </a:lnTo>
                  <a:lnTo>
                    <a:pt x="23265" y="390087"/>
                  </a:lnTo>
                  <a:lnTo>
                    <a:pt x="67412" y="382286"/>
                  </a:lnTo>
                  <a:lnTo>
                    <a:pt x="110492" y="381169"/>
                  </a:lnTo>
                  <a:lnTo>
                    <a:pt x="138582" y="378228"/>
                  </a:lnTo>
                  <a:lnTo>
                    <a:pt x="181575" y="372809"/>
                  </a:lnTo>
                  <a:lnTo>
                    <a:pt x="222170" y="370680"/>
                  </a:lnTo>
                  <a:lnTo>
                    <a:pt x="263411" y="363308"/>
                  </a:lnTo>
                  <a:lnTo>
                    <a:pt x="300303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507"/>
            <p:cNvSpPr/>
            <p:nvPr>
              <p:custDataLst>
                <p:tags r:id="rId47"/>
              </p:custDataLst>
            </p:nvPr>
          </p:nvSpPr>
          <p:spPr>
            <a:xfrm>
              <a:off x="9010650" y="5505450"/>
              <a:ext cx="123826" cy="171009"/>
            </a:xfrm>
            <a:custGeom>
              <a:avLst/>
              <a:gdLst/>
              <a:ahLst/>
              <a:cxnLst/>
              <a:rect l="0" t="0" r="0" b="0"/>
              <a:pathLst>
                <a:path w="123826" h="171009">
                  <a:moveTo>
                    <a:pt x="0" y="76200"/>
                  </a:moveTo>
                  <a:lnTo>
                    <a:pt x="0" y="76200"/>
                  </a:lnTo>
                  <a:lnTo>
                    <a:pt x="0" y="39577"/>
                  </a:lnTo>
                  <a:lnTo>
                    <a:pt x="1058" y="39085"/>
                  </a:lnTo>
                  <a:lnTo>
                    <a:pt x="33089" y="38103"/>
                  </a:lnTo>
                  <a:lnTo>
                    <a:pt x="38695" y="40923"/>
                  </a:lnTo>
                  <a:lnTo>
                    <a:pt x="50918" y="51358"/>
                  </a:lnTo>
                  <a:lnTo>
                    <a:pt x="54380" y="57398"/>
                  </a:lnTo>
                  <a:lnTo>
                    <a:pt x="56977" y="63610"/>
                  </a:lnTo>
                  <a:lnTo>
                    <a:pt x="61659" y="69898"/>
                  </a:lnTo>
                  <a:lnTo>
                    <a:pt x="64446" y="79044"/>
                  </a:lnTo>
                  <a:lnTo>
                    <a:pt x="66637" y="125560"/>
                  </a:lnTo>
                  <a:lnTo>
                    <a:pt x="66663" y="136098"/>
                  </a:lnTo>
                  <a:lnTo>
                    <a:pt x="63848" y="142685"/>
                  </a:lnTo>
                  <a:lnTo>
                    <a:pt x="38536" y="171008"/>
                  </a:lnTo>
                  <a:lnTo>
                    <a:pt x="38102" y="128886"/>
                  </a:lnTo>
                  <a:lnTo>
                    <a:pt x="38100" y="103312"/>
                  </a:lnTo>
                  <a:lnTo>
                    <a:pt x="43744" y="93188"/>
                  </a:lnTo>
                  <a:lnTo>
                    <a:pt x="51191" y="81634"/>
                  </a:lnTo>
                  <a:lnTo>
                    <a:pt x="58796" y="59791"/>
                  </a:lnTo>
                  <a:lnTo>
                    <a:pt x="84710" y="24269"/>
                  </a:lnTo>
                  <a:lnTo>
                    <a:pt x="101789" y="12962"/>
                  </a:lnTo>
                  <a:lnTo>
                    <a:pt x="111181" y="948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508"/>
            <p:cNvSpPr/>
            <p:nvPr>
              <p:custDataLst>
                <p:tags r:id="rId48"/>
              </p:custDataLst>
            </p:nvPr>
          </p:nvSpPr>
          <p:spPr>
            <a:xfrm>
              <a:off x="8896350" y="5345018"/>
              <a:ext cx="142436" cy="360447"/>
            </a:xfrm>
            <a:custGeom>
              <a:avLst/>
              <a:gdLst/>
              <a:ahLst/>
              <a:cxnLst/>
              <a:rect l="0" t="0" r="0" b="0"/>
              <a:pathLst>
                <a:path w="142436" h="360447">
                  <a:moveTo>
                    <a:pt x="66675" y="112807"/>
                  </a:moveTo>
                  <a:lnTo>
                    <a:pt x="66675" y="112807"/>
                  </a:lnTo>
                  <a:lnTo>
                    <a:pt x="66675" y="103675"/>
                  </a:lnTo>
                  <a:lnTo>
                    <a:pt x="57150" y="103282"/>
                  </a:lnTo>
                  <a:lnTo>
                    <a:pt x="57150" y="148724"/>
                  </a:lnTo>
                  <a:lnTo>
                    <a:pt x="57150" y="192385"/>
                  </a:lnTo>
                  <a:lnTo>
                    <a:pt x="58208" y="220692"/>
                  </a:lnTo>
                  <a:lnTo>
                    <a:pt x="64690" y="238814"/>
                  </a:lnTo>
                  <a:lnTo>
                    <a:pt x="66623" y="286300"/>
                  </a:lnTo>
                  <a:lnTo>
                    <a:pt x="66675" y="331825"/>
                  </a:lnTo>
                  <a:lnTo>
                    <a:pt x="66675" y="344571"/>
                  </a:lnTo>
                  <a:lnTo>
                    <a:pt x="65617" y="346692"/>
                  </a:lnTo>
                  <a:lnTo>
                    <a:pt x="63853" y="348105"/>
                  </a:lnTo>
                  <a:lnTo>
                    <a:pt x="61618" y="349047"/>
                  </a:lnTo>
                  <a:lnTo>
                    <a:pt x="60129" y="350734"/>
                  </a:lnTo>
                  <a:lnTo>
                    <a:pt x="57153" y="360446"/>
                  </a:lnTo>
                  <a:lnTo>
                    <a:pt x="57150" y="314796"/>
                  </a:lnTo>
                  <a:lnTo>
                    <a:pt x="56092" y="306296"/>
                  </a:lnTo>
                  <a:lnTo>
                    <a:pt x="48949" y="277465"/>
                  </a:lnTo>
                  <a:lnTo>
                    <a:pt x="47740" y="231568"/>
                  </a:lnTo>
                  <a:lnTo>
                    <a:pt x="47635" y="184095"/>
                  </a:lnTo>
                  <a:lnTo>
                    <a:pt x="47626" y="140735"/>
                  </a:lnTo>
                  <a:lnTo>
                    <a:pt x="47625" y="94536"/>
                  </a:lnTo>
                  <a:lnTo>
                    <a:pt x="48683" y="62110"/>
                  </a:lnTo>
                  <a:lnTo>
                    <a:pt x="55230" y="44045"/>
                  </a:lnTo>
                  <a:lnTo>
                    <a:pt x="73451" y="17807"/>
                  </a:lnTo>
                  <a:lnTo>
                    <a:pt x="74367" y="14548"/>
                  </a:lnTo>
                  <a:lnTo>
                    <a:pt x="76036" y="12376"/>
                  </a:lnTo>
                  <a:lnTo>
                    <a:pt x="92339" y="1868"/>
                  </a:lnTo>
                  <a:lnTo>
                    <a:pt x="98543" y="0"/>
                  </a:lnTo>
                  <a:lnTo>
                    <a:pt x="100620" y="561"/>
                  </a:lnTo>
                  <a:lnTo>
                    <a:pt x="102005" y="1993"/>
                  </a:lnTo>
                  <a:lnTo>
                    <a:pt x="102929" y="4006"/>
                  </a:lnTo>
                  <a:lnTo>
                    <a:pt x="104602" y="5348"/>
                  </a:lnTo>
                  <a:lnTo>
                    <a:pt x="114893" y="10324"/>
                  </a:lnTo>
                  <a:lnTo>
                    <a:pt x="127117" y="21185"/>
                  </a:lnTo>
                  <a:lnTo>
                    <a:pt x="130580" y="27283"/>
                  </a:lnTo>
                  <a:lnTo>
                    <a:pt x="142435" y="67968"/>
                  </a:lnTo>
                  <a:lnTo>
                    <a:pt x="133148" y="99202"/>
                  </a:lnTo>
                  <a:lnTo>
                    <a:pt x="110992" y="133673"/>
                  </a:lnTo>
                  <a:lnTo>
                    <a:pt x="101894" y="137956"/>
                  </a:lnTo>
                  <a:lnTo>
                    <a:pt x="61467" y="150949"/>
                  </a:lnTo>
                  <a:lnTo>
                    <a:pt x="50080" y="157153"/>
                  </a:lnTo>
                  <a:lnTo>
                    <a:pt x="2875" y="160415"/>
                  </a:lnTo>
                  <a:lnTo>
                    <a:pt x="0" y="160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3" name="SMARTInkShape-4509"/>
          <p:cNvSpPr/>
          <p:nvPr>
            <p:custDataLst>
              <p:tags r:id="rId6"/>
            </p:custDataLst>
          </p:nvPr>
        </p:nvSpPr>
        <p:spPr>
          <a:xfrm>
            <a:off x="8324850" y="6000750"/>
            <a:ext cx="47621" cy="199975"/>
          </a:xfrm>
          <a:custGeom>
            <a:avLst/>
            <a:gdLst/>
            <a:ahLst/>
            <a:cxnLst/>
            <a:rect l="0" t="0" r="0" b="0"/>
            <a:pathLst>
              <a:path w="47621" h="199975">
                <a:moveTo>
                  <a:pt x="19050" y="0"/>
                </a:moveTo>
                <a:lnTo>
                  <a:pt x="19050" y="0"/>
                </a:lnTo>
                <a:lnTo>
                  <a:pt x="27250" y="8201"/>
                </a:lnTo>
                <a:lnTo>
                  <a:pt x="29371" y="16868"/>
                </a:lnTo>
                <a:lnTo>
                  <a:pt x="35044" y="25693"/>
                </a:lnTo>
                <a:lnTo>
                  <a:pt x="38253" y="35012"/>
                </a:lnTo>
                <a:lnTo>
                  <a:pt x="44378" y="45534"/>
                </a:lnTo>
                <a:lnTo>
                  <a:pt x="47499" y="92241"/>
                </a:lnTo>
                <a:lnTo>
                  <a:pt x="47620" y="135342"/>
                </a:lnTo>
                <a:lnTo>
                  <a:pt x="46567" y="164305"/>
                </a:lnTo>
                <a:lnTo>
                  <a:pt x="35867" y="190268"/>
                </a:lnTo>
                <a:lnTo>
                  <a:pt x="30015" y="198098"/>
                </a:lnTo>
                <a:lnTo>
                  <a:pt x="26393" y="199169"/>
                </a:lnTo>
                <a:lnTo>
                  <a:pt x="11278" y="199974"/>
                </a:ln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2" name="SMARTInkShape-Group1025"/>
          <p:cNvGrpSpPr/>
          <p:nvPr/>
        </p:nvGrpSpPr>
        <p:grpSpPr>
          <a:xfrm>
            <a:off x="7820025" y="4572034"/>
            <a:ext cx="676276" cy="285717"/>
            <a:chOff x="7820025" y="4572034"/>
            <a:chExt cx="676276" cy="285717"/>
          </a:xfrm>
        </p:grpSpPr>
        <p:sp>
          <p:nvSpPr>
            <p:cNvPr id="224" name="SMARTInkShape-4510"/>
            <p:cNvSpPr/>
            <p:nvPr>
              <p:custDataLst>
                <p:tags r:id="rId16"/>
              </p:custDataLst>
            </p:nvPr>
          </p:nvSpPr>
          <p:spPr>
            <a:xfrm>
              <a:off x="8020050" y="4648642"/>
              <a:ext cx="66638" cy="208576"/>
            </a:xfrm>
            <a:custGeom>
              <a:avLst/>
              <a:gdLst/>
              <a:ahLst/>
              <a:cxnLst/>
              <a:rect l="0" t="0" r="0" b="0"/>
              <a:pathLst>
                <a:path w="66638" h="208576">
                  <a:moveTo>
                    <a:pt x="0" y="56708"/>
                  </a:moveTo>
                  <a:lnTo>
                    <a:pt x="0" y="56708"/>
                  </a:lnTo>
                  <a:lnTo>
                    <a:pt x="0" y="47575"/>
                  </a:lnTo>
                  <a:lnTo>
                    <a:pt x="0" y="52356"/>
                  </a:lnTo>
                  <a:lnTo>
                    <a:pt x="1058" y="53807"/>
                  </a:lnTo>
                  <a:lnTo>
                    <a:pt x="5056" y="55419"/>
                  </a:lnTo>
                  <a:lnTo>
                    <a:pt x="6545" y="56906"/>
                  </a:lnTo>
                  <a:lnTo>
                    <a:pt x="9132" y="64796"/>
                  </a:lnTo>
                  <a:lnTo>
                    <a:pt x="9409" y="70864"/>
                  </a:lnTo>
                  <a:lnTo>
                    <a:pt x="12296" y="76405"/>
                  </a:lnTo>
                  <a:lnTo>
                    <a:pt x="16048" y="82395"/>
                  </a:lnTo>
                  <a:lnTo>
                    <a:pt x="18457" y="94865"/>
                  </a:lnTo>
                  <a:lnTo>
                    <a:pt x="18933" y="107519"/>
                  </a:lnTo>
                  <a:lnTo>
                    <a:pt x="21820" y="113863"/>
                  </a:lnTo>
                  <a:lnTo>
                    <a:pt x="24072" y="117036"/>
                  </a:lnTo>
                  <a:lnTo>
                    <a:pt x="27241" y="131615"/>
                  </a:lnTo>
                  <a:lnTo>
                    <a:pt x="28458" y="154741"/>
                  </a:lnTo>
                  <a:lnTo>
                    <a:pt x="31345" y="161308"/>
                  </a:lnTo>
                  <a:lnTo>
                    <a:pt x="33597" y="164542"/>
                  </a:lnTo>
                  <a:lnTo>
                    <a:pt x="37705" y="186842"/>
                  </a:lnTo>
                  <a:lnTo>
                    <a:pt x="38097" y="208575"/>
                  </a:lnTo>
                  <a:lnTo>
                    <a:pt x="38100" y="177226"/>
                  </a:lnTo>
                  <a:lnTo>
                    <a:pt x="35278" y="170949"/>
                  </a:lnTo>
                  <a:lnTo>
                    <a:pt x="33044" y="167794"/>
                  </a:lnTo>
                  <a:lnTo>
                    <a:pt x="29900" y="153240"/>
                  </a:lnTo>
                  <a:lnTo>
                    <a:pt x="28609" y="106134"/>
                  </a:lnTo>
                  <a:lnTo>
                    <a:pt x="19443" y="58523"/>
                  </a:lnTo>
                  <a:lnTo>
                    <a:pt x="19053" y="15471"/>
                  </a:lnTo>
                  <a:lnTo>
                    <a:pt x="20110" y="13342"/>
                  </a:lnTo>
                  <a:lnTo>
                    <a:pt x="21874" y="11922"/>
                  </a:lnTo>
                  <a:lnTo>
                    <a:pt x="24107" y="10976"/>
                  </a:lnTo>
                  <a:lnTo>
                    <a:pt x="25597" y="9287"/>
                  </a:lnTo>
                  <a:lnTo>
                    <a:pt x="28184" y="1048"/>
                  </a:lnTo>
                  <a:lnTo>
                    <a:pt x="31224" y="220"/>
                  </a:lnTo>
                  <a:lnTo>
                    <a:pt x="33515" y="0"/>
                  </a:lnTo>
                  <a:lnTo>
                    <a:pt x="35044" y="911"/>
                  </a:lnTo>
                  <a:lnTo>
                    <a:pt x="36062" y="2576"/>
                  </a:lnTo>
                  <a:lnTo>
                    <a:pt x="37698" y="7798"/>
                  </a:lnTo>
                  <a:lnTo>
                    <a:pt x="53265" y="25254"/>
                  </a:lnTo>
                  <a:lnTo>
                    <a:pt x="59205" y="37717"/>
                  </a:lnTo>
                  <a:lnTo>
                    <a:pt x="63355" y="44034"/>
                  </a:lnTo>
                  <a:lnTo>
                    <a:pt x="65691" y="53541"/>
                  </a:lnTo>
                  <a:lnTo>
                    <a:pt x="66637" y="78933"/>
                  </a:lnTo>
                  <a:lnTo>
                    <a:pt x="63836" y="85283"/>
                  </a:lnTo>
                  <a:lnTo>
                    <a:pt x="47625" y="104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511"/>
            <p:cNvSpPr/>
            <p:nvPr>
              <p:custDataLst>
                <p:tags r:id="rId17"/>
              </p:custDataLst>
            </p:nvPr>
          </p:nvSpPr>
          <p:spPr>
            <a:xfrm>
              <a:off x="8210550" y="4724400"/>
              <a:ext cx="57151" cy="104738"/>
            </a:xfrm>
            <a:custGeom>
              <a:avLst/>
              <a:gdLst/>
              <a:ahLst/>
              <a:cxnLst/>
              <a:rect l="0" t="0" r="0" b="0"/>
              <a:pathLst>
                <a:path w="57151" h="104738">
                  <a:moveTo>
                    <a:pt x="0" y="38100"/>
                  </a:moveTo>
                  <a:lnTo>
                    <a:pt x="0" y="38100"/>
                  </a:lnTo>
                  <a:lnTo>
                    <a:pt x="9132" y="38100"/>
                  </a:lnTo>
                  <a:lnTo>
                    <a:pt x="17052" y="44645"/>
                  </a:lnTo>
                  <a:lnTo>
                    <a:pt x="26849" y="47233"/>
                  </a:lnTo>
                  <a:lnTo>
                    <a:pt x="27424" y="48421"/>
                  </a:lnTo>
                  <a:lnTo>
                    <a:pt x="28064" y="52565"/>
                  </a:lnTo>
                  <a:lnTo>
                    <a:pt x="29292" y="54094"/>
                  </a:lnTo>
                  <a:lnTo>
                    <a:pt x="33480" y="55792"/>
                  </a:lnTo>
                  <a:lnTo>
                    <a:pt x="35020" y="57302"/>
                  </a:lnTo>
                  <a:lnTo>
                    <a:pt x="36732" y="61804"/>
                  </a:lnTo>
                  <a:lnTo>
                    <a:pt x="38100" y="103320"/>
                  </a:lnTo>
                  <a:lnTo>
                    <a:pt x="37042" y="103806"/>
                  </a:lnTo>
                  <a:lnTo>
                    <a:pt x="28968" y="104737"/>
                  </a:lnTo>
                  <a:lnTo>
                    <a:pt x="28575" y="58542"/>
                  </a:lnTo>
                  <a:lnTo>
                    <a:pt x="28575" y="25424"/>
                  </a:lnTo>
                  <a:lnTo>
                    <a:pt x="31397" y="19061"/>
                  </a:lnTo>
                  <a:lnTo>
                    <a:pt x="36775" y="11409"/>
                  </a:lnTo>
                  <a:lnTo>
                    <a:pt x="37707" y="5027"/>
                  </a:lnTo>
                  <a:lnTo>
                    <a:pt x="38896" y="3352"/>
                  </a:lnTo>
                  <a:lnTo>
                    <a:pt x="40748" y="2234"/>
                  </a:lnTo>
                  <a:lnTo>
                    <a:pt x="47778" y="29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512"/>
            <p:cNvSpPr/>
            <p:nvPr>
              <p:custDataLst>
                <p:tags r:id="rId18"/>
              </p:custDataLst>
            </p:nvPr>
          </p:nvSpPr>
          <p:spPr>
            <a:xfrm>
              <a:off x="8439150" y="47244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513"/>
            <p:cNvSpPr/>
            <p:nvPr>
              <p:custDataLst>
                <p:tags r:id="rId19"/>
              </p:custDataLst>
            </p:nvPr>
          </p:nvSpPr>
          <p:spPr>
            <a:xfrm>
              <a:off x="8439276" y="4667288"/>
              <a:ext cx="57025" cy="85560"/>
            </a:xfrm>
            <a:custGeom>
              <a:avLst/>
              <a:gdLst/>
              <a:ahLst/>
              <a:cxnLst/>
              <a:rect l="0" t="0" r="0" b="0"/>
              <a:pathLst>
                <a:path w="57025" h="85560">
                  <a:moveTo>
                    <a:pt x="28449" y="38062"/>
                  </a:moveTo>
                  <a:lnTo>
                    <a:pt x="28449" y="38062"/>
                  </a:lnTo>
                  <a:lnTo>
                    <a:pt x="28449" y="24805"/>
                  </a:lnTo>
                  <a:lnTo>
                    <a:pt x="29507" y="22874"/>
                  </a:lnTo>
                  <a:lnTo>
                    <a:pt x="31271" y="21587"/>
                  </a:lnTo>
                  <a:lnTo>
                    <a:pt x="33505" y="20728"/>
                  </a:lnTo>
                  <a:lnTo>
                    <a:pt x="33936" y="19098"/>
                  </a:lnTo>
                  <a:lnTo>
                    <a:pt x="29070" y="9411"/>
                  </a:lnTo>
                  <a:lnTo>
                    <a:pt x="28473" y="393"/>
                  </a:lnTo>
                  <a:lnTo>
                    <a:pt x="20250" y="0"/>
                  </a:lnTo>
                  <a:lnTo>
                    <a:pt x="19808" y="1046"/>
                  </a:lnTo>
                  <a:lnTo>
                    <a:pt x="19317" y="5030"/>
                  </a:lnTo>
                  <a:lnTo>
                    <a:pt x="16276" y="10328"/>
                  </a:lnTo>
                  <a:lnTo>
                    <a:pt x="12455" y="16211"/>
                  </a:lnTo>
                  <a:lnTo>
                    <a:pt x="9246" y="25472"/>
                  </a:lnTo>
                  <a:lnTo>
                    <a:pt x="3121" y="34920"/>
                  </a:lnTo>
                  <a:lnTo>
                    <a:pt x="837" y="44422"/>
                  </a:lnTo>
                  <a:lnTo>
                    <a:pt x="0" y="60289"/>
                  </a:lnTo>
                  <a:lnTo>
                    <a:pt x="1017" y="62405"/>
                  </a:lnTo>
                  <a:lnTo>
                    <a:pt x="2752" y="63815"/>
                  </a:lnTo>
                  <a:lnTo>
                    <a:pt x="4967" y="64756"/>
                  </a:lnTo>
                  <a:lnTo>
                    <a:pt x="6445" y="66441"/>
                  </a:lnTo>
                  <a:lnTo>
                    <a:pt x="8086" y="71136"/>
                  </a:lnTo>
                  <a:lnTo>
                    <a:pt x="9581" y="72812"/>
                  </a:lnTo>
                  <a:lnTo>
                    <a:pt x="14066" y="74673"/>
                  </a:lnTo>
                  <a:lnTo>
                    <a:pt x="15686" y="76227"/>
                  </a:lnTo>
                  <a:lnTo>
                    <a:pt x="17485" y="80777"/>
                  </a:lnTo>
                  <a:lnTo>
                    <a:pt x="19023" y="82414"/>
                  </a:lnTo>
                  <a:lnTo>
                    <a:pt x="23554" y="84232"/>
                  </a:lnTo>
                  <a:lnTo>
                    <a:pt x="41277" y="85559"/>
                  </a:lnTo>
                  <a:lnTo>
                    <a:pt x="47556" y="82808"/>
                  </a:lnTo>
                  <a:lnTo>
                    <a:pt x="57024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514"/>
            <p:cNvSpPr/>
            <p:nvPr>
              <p:custDataLst>
                <p:tags r:id="rId20"/>
              </p:custDataLst>
            </p:nvPr>
          </p:nvSpPr>
          <p:spPr>
            <a:xfrm>
              <a:off x="8286750" y="4714875"/>
              <a:ext cx="76201" cy="104370"/>
            </a:xfrm>
            <a:custGeom>
              <a:avLst/>
              <a:gdLst/>
              <a:ahLst/>
              <a:cxnLst/>
              <a:rect l="0" t="0" r="0" b="0"/>
              <a:pathLst>
                <a:path w="76201" h="104370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9525" y="1208"/>
                  </a:lnTo>
                  <a:lnTo>
                    <a:pt x="1325" y="8307"/>
                  </a:lnTo>
                  <a:lnTo>
                    <a:pt x="116" y="17619"/>
                  </a:lnTo>
                  <a:lnTo>
                    <a:pt x="0" y="64796"/>
                  </a:lnTo>
                  <a:lnTo>
                    <a:pt x="0" y="71175"/>
                  </a:lnTo>
                  <a:lnTo>
                    <a:pt x="2822" y="76789"/>
                  </a:lnTo>
                  <a:lnTo>
                    <a:pt x="6545" y="82812"/>
                  </a:lnTo>
                  <a:lnTo>
                    <a:pt x="9132" y="93403"/>
                  </a:lnTo>
                  <a:lnTo>
                    <a:pt x="10321" y="94019"/>
                  </a:lnTo>
                  <a:lnTo>
                    <a:pt x="14465" y="94703"/>
                  </a:lnTo>
                  <a:lnTo>
                    <a:pt x="15994" y="95943"/>
                  </a:lnTo>
                  <a:lnTo>
                    <a:pt x="18648" y="103403"/>
                  </a:lnTo>
                  <a:lnTo>
                    <a:pt x="21693" y="104165"/>
                  </a:lnTo>
                  <a:lnTo>
                    <a:pt x="23988" y="104369"/>
                  </a:lnTo>
                  <a:lnTo>
                    <a:pt x="25516" y="103445"/>
                  </a:lnTo>
                  <a:lnTo>
                    <a:pt x="26536" y="101772"/>
                  </a:lnTo>
                  <a:lnTo>
                    <a:pt x="27971" y="94360"/>
                  </a:lnTo>
                  <a:lnTo>
                    <a:pt x="28173" y="91482"/>
                  </a:lnTo>
                  <a:lnTo>
                    <a:pt x="29365" y="89562"/>
                  </a:lnTo>
                  <a:lnTo>
                    <a:pt x="31218" y="88284"/>
                  </a:lnTo>
                  <a:lnTo>
                    <a:pt x="33513" y="87431"/>
                  </a:lnTo>
                  <a:lnTo>
                    <a:pt x="35041" y="85804"/>
                  </a:lnTo>
                  <a:lnTo>
                    <a:pt x="40318" y="75588"/>
                  </a:lnTo>
                  <a:lnTo>
                    <a:pt x="44378" y="69578"/>
                  </a:lnTo>
                  <a:lnTo>
                    <a:pt x="46662" y="60244"/>
                  </a:lnTo>
                  <a:lnTo>
                    <a:pt x="47625" y="19491"/>
                  </a:lnTo>
                  <a:lnTo>
                    <a:pt x="56757" y="19061"/>
                  </a:lnTo>
                  <a:lnTo>
                    <a:pt x="57140" y="33240"/>
                  </a:lnTo>
                  <a:lnTo>
                    <a:pt x="58201" y="34860"/>
                  </a:lnTo>
                  <a:lnTo>
                    <a:pt x="59968" y="35940"/>
                  </a:lnTo>
                  <a:lnTo>
                    <a:pt x="62203" y="36660"/>
                  </a:lnTo>
                  <a:lnTo>
                    <a:pt x="63694" y="38198"/>
                  </a:lnTo>
                  <a:lnTo>
                    <a:pt x="66282" y="46174"/>
                  </a:lnTo>
                  <a:lnTo>
                    <a:pt x="66559" y="52252"/>
                  </a:lnTo>
                  <a:lnTo>
                    <a:pt x="67656" y="53885"/>
                  </a:lnTo>
                  <a:lnTo>
                    <a:pt x="69446" y="54973"/>
                  </a:lnTo>
                  <a:lnTo>
                    <a:pt x="74866" y="56720"/>
                  </a:lnTo>
                  <a:lnTo>
                    <a:pt x="75607" y="59781"/>
                  </a:lnTo>
                  <a:lnTo>
                    <a:pt x="762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515"/>
            <p:cNvSpPr/>
            <p:nvPr>
              <p:custDataLst>
                <p:tags r:id="rId21"/>
              </p:custDataLst>
            </p:nvPr>
          </p:nvSpPr>
          <p:spPr>
            <a:xfrm>
              <a:off x="8382000" y="4572034"/>
              <a:ext cx="19051" cy="171417"/>
            </a:xfrm>
            <a:custGeom>
              <a:avLst/>
              <a:gdLst/>
              <a:ahLst/>
              <a:cxnLst/>
              <a:rect l="0" t="0" r="0" b="0"/>
              <a:pathLst>
                <a:path w="19051" h="17141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13226"/>
                  </a:lnTo>
                  <a:lnTo>
                    <a:pt x="2822" y="19265"/>
                  </a:lnTo>
                  <a:lnTo>
                    <a:pt x="5056" y="22357"/>
                  </a:lnTo>
                  <a:lnTo>
                    <a:pt x="8200" y="36822"/>
                  </a:lnTo>
                  <a:lnTo>
                    <a:pt x="12296" y="76830"/>
                  </a:lnTo>
                  <a:lnTo>
                    <a:pt x="17049" y="95412"/>
                  </a:lnTo>
                  <a:lnTo>
                    <a:pt x="18933" y="139677"/>
                  </a:lnTo>
                  <a:lnTo>
                    <a:pt x="19050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516"/>
            <p:cNvSpPr/>
            <p:nvPr>
              <p:custDataLst>
                <p:tags r:id="rId22"/>
              </p:custDataLst>
            </p:nvPr>
          </p:nvSpPr>
          <p:spPr>
            <a:xfrm>
              <a:off x="7934325" y="4725724"/>
              <a:ext cx="19051" cy="132027"/>
            </a:xfrm>
            <a:custGeom>
              <a:avLst/>
              <a:gdLst/>
              <a:ahLst/>
              <a:cxnLst/>
              <a:rect l="0" t="0" r="0" b="0"/>
              <a:pathLst>
                <a:path w="19051" h="132027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525" y="46358"/>
                  </a:lnTo>
                  <a:lnTo>
                    <a:pt x="9525" y="93926"/>
                  </a:lnTo>
                  <a:lnTo>
                    <a:pt x="9525" y="116151"/>
                  </a:lnTo>
                  <a:lnTo>
                    <a:pt x="12347" y="122501"/>
                  </a:lnTo>
                  <a:lnTo>
                    <a:pt x="19050" y="132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517"/>
            <p:cNvSpPr/>
            <p:nvPr>
              <p:custDataLst>
                <p:tags r:id="rId23"/>
              </p:custDataLst>
            </p:nvPr>
          </p:nvSpPr>
          <p:spPr>
            <a:xfrm>
              <a:off x="7820025" y="4676775"/>
              <a:ext cx="152401" cy="133351"/>
            </a:xfrm>
            <a:custGeom>
              <a:avLst/>
              <a:gdLst/>
              <a:ahLst/>
              <a:cxnLst/>
              <a:rect l="0" t="0" r="0" b="0"/>
              <a:pathLst>
                <a:path w="152401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95681"/>
                  </a:lnTo>
                  <a:lnTo>
                    <a:pt x="44536" y="50715"/>
                  </a:lnTo>
                  <a:lnTo>
                    <a:pt x="60336" y="34914"/>
                  </a:lnTo>
                  <a:lnTo>
                    <a:pt x="69502" y="31392"/>
                  </a:lnTo>
                  <a:lnTo>
                    <a:pt x="79573" y="28769"/>
                  </a:lnTo>
                  <a:lnTo>
                    <a:pt x="92251" y="22400"/>
                  </a:lnTo>
                  <a:lnTo>
                    <a:pt x="107885" y="18985"/>
                  </a:lnTo>
                  <a:lnTo>
                    <a:pt x="123185" y="11707"/>
                  </a:lnTo>
                  <a:lnTo>
                    <a:pt x="136398" y="9956"/>
                  </a:lnTo>
                  <a:lnTo>
                    <a:pt x="138557" y="8754"/>
                  </a:lnTo>
                  <a:lnTo>
                    <a:pt x="139997" y="6895"/>
                  </a:lnTo>
                  <a:lnTo>
                    <a:pt x="140956" y="4596"/>
                  </a:lnTo>
                  <a:lnTo>
                    <a:pt x="142655" y="30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4518"/>
          <p:cNvSpPr/>
          <p:nvPr>
            <p:custDataLst>
              <p:tags r:id="rId7"/>
            </p:custDataLst>
          </p:nvPr>
        </p:nvSpPr>
        <p:spPr>
          <a:xfrm>
            <a:off x="4059573" y="2105025"/>
            <a:ext cx="302878" cy="95123"/>
          </a:xfrm>
          <a:custGeom>
            <a:avLst/>
            <a:gdLst/>
            <a:ahLst/>
            <a:cxnLst/>
            <a:rect l="0" t="0" r="0" b="0"/>
            <a:pathLst>
              <a:path w="302878" h="95123">
                <a:moveTo>
                  <a:pt x="179052" y="0"/>
                </a:moveTo>
                <a:lnTo>
                  <a:pt x="179052" y="0"/>
                </a:lnTo>
                <a:lnTo>
                  <a:pt x="179052" y="8201"/>
                </a:lnTo>
                <a:lnTo>
                  <a:pt x="173995" y="14189"/>
                </a:lnTo>
                <a:lnTo>
                  <a:pt x="168691" y="16890"/>
                </a:lnTo>
                <a:lnTo>
                  <a:pt x="165795" y="17610"/>
                </a:lnTo>
                <a:lnTo>
                  <a:pt x="133391" y="35469"/>
                </a:lnTo>
                <a:lnTo>
                  <a:pt x="102188" y="48231"/>
                </a:lnTo>
                <a:lnTo>
                  <a:pt x="55219" y="69886"/>
                </a:lnTo>
                <a:lnTo>
                  <a:pt x="7813" y="87886"/>
                </a:lnTo>
                <a:lnTo>
                  <a:pt x="0" y="93795"/>
                </a:lnTo>
                <a:lnTo>
                  <a:pt x="417" y="94280"/>
                </a:lnTo>
                <a:lnTo>
                  <a:pt x="11503" y="95122"/>
                </a:lnTo>
                <a:lnTo>
                  <a:pt x="58326" y="78769"/>
                </a:lnTo>
                <a:lnTo>
                  <a:pt x="103260" y="68934"/>
                </a:lnTo>
                <a:lnTo>
                  <a:pt x="150531" y="58911"/>
                </a:lnTo>
                <a:lnTo>
                  <a:pt x="198109" y="47021"/>
                </a:lnTo>
                <a:lnTo>
                  <a:pt x="244669" y="38216"/>
                </a:lnTo>
                <a:lnTo>
                  <a:pt x="291060" y="29561"/>
                </a:lnTo>
                <a:lnTo>
                  <a:pt x="302877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6" name="SMARTInkShape-Group1027"/>
          <p:cNvGrpSpPr/>
          <p:nvPr/>
        </p:nvGrpSpPr>
        <p:grpSpPr>
          <a:xfrm>
            <a:off x="4686334" y="2076450"/>
            <a:ext cx="189860" cy="57022"/>
            <a:chOff x="4686334" y="2076450"/>
            <a:chExt cx="189860" cy="57022"/>
          </a:xfrm>
        </p:grpSpPr>
        <p:sp>
          <p:nvSpPr>
            <p:cNvPr id="234" name="SMARTInkShape-4519"/>
            <p:cNvSpPr/>
            <p:nvPr>
              <p:custDataLst>
                <p:tags r:id="rId14"/>
              </p:custDataLst>
            </p:nvPr>
          </p:nvSpPr>
          <p:spPr>
            <a:xfrm>
              <a:off x="4686334" y="2076450"/>
              <a:ext cx="189860" cy="37985"/>
            </a:xfrm>
            <a:custGeom>
              <a:avLst/>
              <a:gdLst/>
              <a:ahLst/>
              <a:cxnLst/>
              <a:rect l="0" t="0" r="0" b="0"/>
              <a:pathLst>
                <a:path w="189860" h="37985">
                  <a:moveTo>
                    <a:pt x="9491" y="28575"/>
                  </a:moveTo>
                  <a:lnTo>
                    <a:pt x="9491" y="28575"/>
                  </a:lnTo>
                  <a:lnTo>
                    <a:pt x="1290" y="28575"/>
                  </a:lnTo>
                  <a:lnTo>
                    <a:pt x="849" y="29633"/>
                  </a:lnTo>
                  <a:lnTo>
                    <a:pt x="0" y="37708"/>
                  </a:lnTo>
                  <a:lnTo>
                    <a:pt x="5033" y="37984"/>
                  </a:lnTo>
                  <a:lnTo>
                    <a:pt x="40374" y="29159"/>
                  </a:lnTo>
                  <a:lnTo>
                    <a:pt x="50733" y="27776"/>
                  </a:lnTo>
                  <a:lnTo>
                    <a:pt x="64632" y="22106"/>
                  </a:lnTo>
                  <a:lnTo>
                    <a:pt x="107322" y="12772"/>
                  </a:lnTo>
                  <a:lnTo>
                    <a:pt x="152331" y="6893"/>
                  </a:lnTo>
                  <a:lnTo>
                    <a:pt x="172703" y="1362"/>
                  </a:lnTo>
                  <a:lnTo>
                    <a:pt x="189859" y="35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520"/>
            <p:cNvSpPr/>
            <p:nvPr>
              <p:custDataLst>
                <p:tags r:id="rId15"/>
              </p:custDataLst>
            </p:nvPr>
          </p:nvSpPr>
          <p:spPr>
            <a:xfrm>
              <a:off x="4725356" y="2105025"/>
              <a:ext cx="103820" cy="28447"/>
            </a:xfrm>
            <a:custGeom>
              <a:avLst/>
              <a:gdLst/>
              <a:ahLst/>
              <a:cxnLst/>
              <a:rect l="0" t="0" r="0" b="0"/>
              <a:pathLst>
                <a:path w="103820" h="28447">
                  <a:moveTo>
                    <a:pt x="56194" y="0"/>
                  </a:moveTo>
                  <a:lnTo>
                    <a:pt x="56194" y="0"/>
                  </a:lnTo>
                  <a:lnTo>
                    <a:pt x="9930" y="23598"/>
                  </a:lnTo>
                  <a:lnTo>
                    <a:pt x="0" y="28138"/>
                  </a:lnTo>
                  <a:lnTo>
                    <a:pt x="4384" y="28446"/>
                  </a:lnTo>
                  <a:lnTo>
                    <a:pt x="9531" y="25695"/>
                  </a:lnTo>
                  <a:lnTo>
                    <a:pt x="12385" y="23480"/>
                  </a:lnTo>
                  <a:lnTo>
                    <a:pt x="21201" y="21019"/>
                  </a:lnTo>
                  <a:lnTo>
                    <a:pt x="67782" y="14109"/>
                  </a:lnTo>
                  <a:lnTo>
                    <a:pt x="10381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7" name="SMARTInkShape-4521"/>
          <p:cNvSpPr/>
          <p:nvPr>
            <p:custDataLst>
              <p:tags r:id="rId8"/>
            </p:custDataLst>
          </p:nvPr>
        </p:nvSpPr>
        <p:spPr>
          <a:xfrm>
            <a:off x="6867525" y="1952625"/>
            <a:ext cx="161926" cy="47623"/>
          </a:xfrm>
          <a:custGeom>
            <a:avLst/>
            <a:gdLst/>
            <a:ahLst/>
            <a:cxnLst/>
            <a:rect l="0" t="0" r="0" b="0"/>
            <a:pathLst>
              <a:path w="161926" h="47623">
                <a:moveTo>
                  <a:pt x="19050" y="38100"/>
                </a:moveTo>
                <a:lnTo>
                  <a:pt x="19050" y="38100"/>
                </a:lnTo>
                <a:lnTo>
                  <a:pt x="13994" y="33044"/>
                </a:lnTo>
                <a:lnTo>
                  <a:pt x="11512" y="27739"/>
                </a:lnTo>
                <a:lnTo>
                  <a:pt x="9918" y="20766"/>
                </a:lnTo>
                <a:lnTo>
                  <a:pt x="8729" y="20194"/>
                </a:lnTo>
                <a:lnTo>
                  <a:pt x="1359" y="19201"/>
                </a:lnTo>
                <a:lnTo>
                  <a:pt x="604" y="16295"/>
                </a:lnTo>
                <a:lnTo>
                  <a:pt x="0" y="9528"/>
                </a:lnTo>
                <a:lnTo>
                  <a:pt x="22390" y="9525"/>
                </a:lnTo>
                <a:lnTo>
                  <a:pt x="28649" y="6703"/>
                </a:lnTo>
                <a:lnTo>
                  <a:pt x="34958" y="2979"/>
                </a:lnTo>
                <a:lnTo>
                  <a:pt x="47632" y="588"/>
                </a:lnTo>
                <a:lnTo>
                  <a:pt x="95076" y="5"/>
                </a:lnTo>
                <a:lnTo>
                  <a:pt x="122058" y="0"/>
                </a:lnTo>
                <a:lnTo>
                  <a:pt x="122648" y="1058"/>
                </a:lnTo>
                <a:lnTo>
                  <a:pt x="123301" y="5056"/>
                </a:lnTo>
                <a:lnTo>
                  <a:pt x="122417" y="6546"/>
                </a:lnTo>
                <a:lnTo>
                  <a:pt x="120770" y="7539"/>
                </a:lnTo>
                <a:lnTo>
                  <a:pt x="113395" y="8937"/>
                </a:lnTo>
                <a:lnTo>
                  <a:pt x="110521" y="9133"/>
                </a:lnTo>
                <a:lnTo>
                  <a:pt x="104507" y="12173"/>
                </a:lnTo>
                <a:lnTo>
                  <a:pt x="98306" y="15993"/>
                </a:lnTo>
                <a:lnTo>
                  <a:pt x="88864" y="19203"/>
                </a:lnTo>
                <a:lnTo>
                  <a:pt x="79365" y="25328"/>
                </a:lnTo>
                <a:lnTo>
                  <a:pt x="68789" y="27613"/>
                </a:lnTo>
                <a:lnTo>
                  <a:pt x="53778" y="29348"/>
                </a:lnTo>
                <a:lnTo>
                  <a:pt x="35317" y="36738"/>
                </a:lnTo>
                <a:lnTo>
                  <a:pt x="12723" y="39079"/>
                </a:lnTo>
                <a:lnTo>
                  <a:pt x="165" y="47508"/>
                </a:lnTo>
                <a:lnTo>
                  <a:pt x="22395" y="47622"/>
                </a:lnTo>
                <a:lnTo>
                  <a:pt x="28650" y="44801"/>
                </a:lnTo>
                <a:lnTo>
                  <a:pt x="31800" y="42568"/>
                </a:lnTo>
                <a:lnTo>
                  <a:pt x="46346" y="39424"/>
                </a:lnTo>
                <a:lnTo>
                  <a:pt x="90070" y="37119"/>
                </a:lnTo>
                <a:lnTo>
                  <a:pt x="134754" y="29168"/>
                </a:lnTo>
                <a:lnTo>
                  <a:pt x="161925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SMARTInkShape-4522"/>
          <p:cNvSpPr/>
          <p:nvPr>
            <p:custDataLst>
              <p:tags r:id="rId9"/>
            </p:custDataLst>
          </p:nvPr>
        </p:nvSpPr>
        <p:spPr>
          <a:xfrm>
            <a:off x="7410453" y="1933575"/>
            <a:ext cx="238123" cy="57149"/>
          </a:xfrm>
          <a:custGeom>
            <a:avLst/>
            <a:gdLst/>
            <a:ahLst/>
            <a:cxnLst/>
            <a:rect l="0" t="0" r="0" b="0"/>
            <a:pathLst>
              <a:path w="238123" h="57149">
                <a:moveTo>
                  <a:pt x="9522" y="0"/>
                </a:moveTo>
                <a:lnTo>
                  <a:pt x="9522" y="0"/>
                </a:lnTo>
                <a:lnTo>
                  <a:pt x="0" y="0"/>
                </a:lnTo>
                <a:lnTo>
                  <a:pt x="46343" y="0"/>
                </a:lnTo>
                <a:lnTo>
                  <a:pt x="90067" y="0"/>
                </a:lnTo>
                <a:lnTo>
                  <a:pt x="135649" y="0"/>
                </a:lnTo>
                <a:lnTo>
                  <a:pt x="182232" y="0"/>
                </a:lnTo>
                <a:lnTo>
                  <a:pt x="207616" y="0"/>
                </a:lnTo>
                <a:lnTo>
                  <a:pt x="207201" y="1058"/>
                </a:lnTo>
                <a:lnTo>
                  <a:pt x="203918" y="5056"/>
                </a:lnTo>
                <a:lnTo>
                  <a:pt x="198931" y="7539"/>
                </a:lnTo>
                <a:lnTo>
                  <a:pt x="154326" y="19203"/>
                </a:lnTo>
                <a:lnTo>
                  <a:pt x="118256" y="27613"/>
                </a:lnTo>
                <a:lnTo>
                  <a:pt x="100889" y="29348"/>
                </a:lnTo>
                <a:lnTo>
                  <a:pt x="71039" y="38251"/>
                </a:lnTo>
                <a:lnTo>
                  <a:pt x="57382" y="45460"/>
                </a:lnTo>
                <a:lnTo>
                  <a:pt x="49550" y="47197"/>
                </a:lnTo>
                <a:lnTo>
                  <a:pt x="49965" y="48398"/>
                </a:lnTo>
                <a:lnTo>
                  <a:pt x="53250" y="52555"/>
                </a:lnTo>
                <a:lnTo>
                  <a:pt x="58238" y="55108"/>
                </a:lnTo>
                <a:lnTo>
                  <a:pt x="86655" y="56971"/>
                </a:lnTo>
                <a:lnTo>
                  <a:pt x="126726" y="57134"/>
                </a:lnTo>
                <a:lnTo>
                  <a:pt x="171829" y="57148"/>
                </a:lnTo>
                <a:lnTo>
                  <a:pt x="209622" y="54327"/>
                </a:lnTo>
                <a:lnTo>
                  <a:pt x="238122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SMARTInkShape-4523"/>
          <p:cNvSpPr/>
          <p:nvPr>
            <p:custDataLst>
              <p:tags r:id="rId10"/>
            </p:custDataLst>
          </p:nvPr>
        </p:nvSpPr>
        <p:spPr>
          <a:xfrm>
            <a:off x="6038850" y="3429000"/>
            <a:ext cx="2971801" cy="342901"/>
          </a:xfrm>
          <a:custGeom>
            <a:avLst/>
            <a:gdLst/>
            <a:ahLst/>
            <a:cxnLst/>
            <a:rect l="0" t="0" r="0" b="0"/>
            <a:pathLst>
              <a:path w="2971801" h="342901">
                <a:moveTo>
                  <a:pt x="0" y="342900"/>
                </a:moveTo>
                <a:lnTo>
                  <a:pt x="0" y="342900"/>
                </a:lnTo>
                <a:lnTo>
                  <a:pt x="14571" y="328328"/>
                </a:lnTo>
                <a:lnTo>
                  <a:pt x="19881" y="325841"/>
                </a:lnTo>
                <a:lnTo>
                  <a:pt x="55185" y="321080"/>
                </a:lnTo>
                <a:lnTo>
                  <a:pt x="63685" y="317327"/>
                </a:lnTo>
                <a:lnTo>
                  <a:pt x="106324" y="313530"/>
                </a:lnTo>
                <a:lnTo>
                  <a:pt x="152604" y="306158"/>
                </a:lnTo>
                <a:lnTo>
                  <a:pt x="198144" y="298522"/>
                </a:lnTo>
                <a:lnTo>
                  <a:pt x="236392" y="295179"/>
                </a:lnTo>
                <a:lnTo>
                  <a:pt x="280768" y="287956"/>
                </a:lnTo>
                <a:lnTo>
                  <a:pt x="311758" y="282144"/>
                </a:lnTo>
                <a:lnTo>
                  <a:pt x="345992" y="276034"/>
                </a:lnTo>
                <a:lnTo>
                  <a:pt x="382375" y="270848"/>
                </a:lnTo>
                <a:lnTo>
                  <a:pt x="419710" y="268544"/>
                </a:lnTo>
                <a:lnTo>
                  <a:pt x="460293" y="264697"/>
                </a:lnTo>
                <a:lnTo>
                  <a:pt x="503025" y="259460"/>
                </a:lnTo>
                <a:lnTo>
                  <a:pt x="546710" y="253605"/>
                </a:lnTo>
                <a:lnTo>
                  <a:pt x="593644" y="247474"/>
                </a:lnTo>
                <a:lnTo>
                  <a:pt x="618013" y="244358"/>
                </a:lnTo>
                <a:lnTo>
                  <a:pt x="642724" y="241222"/>
                </a:lnTo>
                <a:lnTo>
                  <a:pt x="667666" y="238073"/>
                </a:lnTo>
                <a:lnTo>
                  <a:pt x="692761" y="234916"/>
                </a:lnTo>
                <a:lnTo>
                  <a:pt x="719016" y="231752"/>
                </a:lnTo>
                <a:lnTo>
                  <a:pt x="746044" y="228585"/>
                </a:lnTo>
                <a:lnTo>
                  <a:pt x="773587" y="225415"/>
                </a:lnTo>
                <a:lnTo>
                  <a:pt x="801475" y="221185"/>
                </a:lnTo>
                <a:lnTo>
                  <a:pt x="829591" y="216248"/>
                </a:lnTo>
                <a:lnTo>
                  <a:pt x="857860" y="210841"/>
                </a:lnTo>
                <a:lnTo>
                  <a:pt x="887290" y="206177"/>
                </a:lnTo>
                <a:lnTo>
                  <a:pt x="917494" y="202010"/>
                </a:lnTo>
                <a:lnTo>
                  <a:pt x="948213" y="198173"/>
                </a:lnTo>
                <a:lnTo>
                  <a:pt x="979275" y="194557"/>
                </a:lnTo>
                <a:lnTo>
                  <a:pt x="1010566" y="191088"/>
                </a:lnTo>
                <a:lnTo>
                  <a:pt x="1042010" y="187717"/>
                </a:lnTo>
                <a:lnTo>
                  <a:pt x="1074615" y="184412"/>
                </a:lnTo>
                <a:lnTo>
                  <a:pt x="1107994" y="181149"/>
                </a:lnTo>
                <a:lnTo>
                  <a:pt x="1141888" y="177916"/>
                </a:lnTo>
                <a:lnTo>
                  <a:pt x="1177183" y="173644"/>
                </a:lnTo>
                <a:lnTo>
                  <a:pt x="1213414" y="168679"/>
                </a:lnTo>
                <a:lnTo>
                  <a:pt x="1250267" y="163253"/>
                </a:lnTo>
                <a:lnTo>
                  <a:pt x="1286478" y="158577"/>
                </a:lnTo>
                <a:lnTo>
                  <a:pt x="1322260" y="154401"/>
                </a:lnTo>
                <a:lnTo>
                  <a:pt x="1357756" y="150559"/>
                </a:lnTo>
                <a:lnTo>
                  <a:pt x="1393063" y="146939"/>
                </a:lnTo>
                <a:lnTo>
                  <a:pt x="1428242" y="143468"/>
                </a:lnTo>
                <a:lnTo>
                  <a:pt x="1463336" y="140096"/>
                </a:lnTo>
                <a:lnTo>
                  <a:pt x="1498374" y="136789"/>
                </a:lnTo>
                <a:lnTo>
                  <a:pt x="1533374" y="133526"/>
                </a:lnTo>
                <a:lnTo>
                  <a:pt x="1568350" y="130292"/>
                </a:lnTo>
                <a:lnTo>
                  <a:pt x="1604366" y="127078"/>
                </a:lnTo>
                <a:lnTo>
                  <a:pt x="1641077" y="123877"/>
                </a:lnTo>
                <a:lnTo>
                  <a:pt x="1678252" y="120684"/>
                </a:lnTo>
                <a:lnTo>
                  <a:pt x="1714676" y="117498"/>
                </a:lnTo>
                <a:lnTo>
                  <a:pt x="1750601" y="114315"/>
                </a:lnTo>
                <a:lnTo>
                  <a:pt x="1786193" y="111135"/>
                </a:lnTo>
                <a:lnTo>
                  <a:pt x="1821562" y="107957"/>
                </a:lnTo>
                <a:lnTo>
                  <a:pt x="1856783" y="104780"/>
                </a:lnTo>
                <a:lnTo>
                  <a:pt x="1891905" y="101603"/>
                </a:lnTo>
                <a:lnTo>
                  <a:pt x="1926962" y="99485"/>
                </a:lnTo>
                <a:lnTo>
                  <a:pt x="1961975" y="98073"/>
                </a:lnTo>
                <a:lnTo>
                  <a:pt x="1996958" y="97132"/>
                </a:lnTo>
                <a:lnTo>
                  <a:pt x="2029806" y="95446"/>
                </a:lnTo>
                <a:lnTo>
                  <a:pt x="2061228" y="93264"/>
                </a:lnTo>
                <a:lnTo>
                  <a:pt x="2091702" y="90751"/>
                </a:lnTo>
                <a:lnTo>
                  <a:pt x="2122601" y="88017"/>
                </a:lnTo>
                <a:lnTo>
                  <a:pt x="2153784" y="85137"/>
                </a:lnTo>
                <a:lnTo>
                  <a:pt x="2185157" y="82158"/>
                </a:lnTo>
                <a:lnTo>
                  <a:pt x="2217713" y="80172"/>
                </a:lnTo>
                <a:lnTo>
                  <a:pt x="2251059" y="78848"/>
                </a:lnTo>
                <a:lnTo>
                  <a:pt x="2284931" y="77965"/>
                </a:lnTo>
                <a:lnTo>
                  <a:pt x="2317037" y="76319"/>
                </a:lnTo>
                <a:lnTo>
                  <a:pt x="2347966" y="74163"/>
                </a:lnTo>
                <a:lnTo>
                  <a:pt x="2378111" y="71667"/>
                </a:lnTo>
                <a:lnTo>
                  <a:pt x="2407732" y="70002"/>
                </a:lnTo>
                <a:lnTo>
                  <a:pt x="2437005" y="68893"/>
                </a:lnTo>
                <a:lnTo>
                  <a:pt x="2466045" y="68154"/>
                </a:lnTo>
                <a:lnTo>
                  <a:pt x="2493872" y="66603"/>
                </a:lnTo>
                <a:lnTo>
                  <a:pt x="2520890" y="64510"/>
                </a:lnTo>
                <a:lnTo>
                  <a:pt x="2547369" y="62056"/>
                </a:lnTo>
                <a:lnTo>
                  <a:pt x="2572429" y="60421"/>
                </a:lnTo>
                <a:lnTo>
                  <a:pt x="2620030" y="58604"/>
                </a:lnTo>
                <a:lnTo>
                  <a:pt x="2663057" y="54974"/>
                </a:lnTo>
                <a:lnTo>
                  <a:pt x="2703347" y="50891"/>
                </a:lnTo>
                <a:lnTo>
                  <a:pt x="2742421" y="49076"/>
                </a:lnTo>
                <a:lnTo>
                  <a:pt x="2778131" y="45448"/>
                </a:lnTo>
                <a:lnTo>
                  <a:pt x="2811642" y="40308"/>
                </a:lnTo>
                <a:lnTo>
                  <a:pt x="2859199" y="32522"/>
                </a:lnTo>
                <a:lnTo>
                  <a:pt x="2898455" y="28686"/>
                </a:lnTo>
                <a:lnTo>
                  <a:pt x="2943810" y="15472"/>
                </a:lnTo>
                <a:lnTo>
                  <a:pt x="2971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SMARTInkShape-4524"/>
          <p:cNvSpPr/>
          <p:nvPr>
            <p:custDataLst>
              <p:tags r:id="rId11"/>
            </p:custDataLst>
          </p:nvPr>
        </p:nvSpPr>
        <p:spPr>
          <a:xfrm>
            <a:off x="6048696" y="1162050"/>
            <a:ext cx="3495321" cy="990591"/>
          </a:xfrm>
          <a:custGeom>
            <a:avLst/>
            <a:gdLst/>
            <a:ahLst/>
            <a:cxnLst/>
            <a:rect l="0" t="0" r="0" b="0"/>
            <a:pathLst>
              <a:path w="3495321" h="990591">
                <a:moveTo>
                  <a:pt x="18729" y="200025"/>
                </a:moveTo>
                <a:lnTo>
                  <a:pt x="18729" y="200025"/>
                </a:lnTo>
                <a:lnTo>
                  <a:pt x="18729" y="194969"/>
                </a:lnTo>
                <a:lnTo>
                  <a:pt x="17671" y="193479"/>
                </a:lnTo>
                <a:lnTo>
                  <a:pt x="15907" y="192486"/>
                </a:lnTo>
                <a:lnTo>
                  <a:pt x="9597" y="190616"/>
                </a:lnTo>
                <a:lnTo>
                  <a:pt x="22497" y="190510"/>
                </a:lnTo>
                <a:lnTo>
                  <a:pt x="28518" y="187682"/>
                </a:lnTo>
                <a:lnTo>
                  <a:pt x="34721" y="183956"/>
                </a:lnTo>
                <a:lnTo>
                  <a:pt x="45222" y="181858"/>
                </a:lnTo>
                <a:lnTo>
                  <a:pt x="88776" y="181009"/>
                </a:lnTo>
                <a:lnTo>
                  <a:pt x="133474" y="180980"/>
                </a:lnTo>
                <a:lnTo>
                  <a:pt x="176273" y="180976"/>
                </a:lnTo>
                <a:lnTo>
                  <a:pt x="212987" y="180975"/>
                </a:lnTo>
                <a:lnTo>
                  <a:pt x="255734" y="175919"/>
                </a:lnTo>
                <a:lnTo>
                  <a:pt x="301913" y="172774"/>
                </a:lnTo>
                <a:lnTo>
                  <a:pt x="349109" y="166786"/>
                </a:lnTo>
                <a:lnTo>
                  <a:pt x="383582" y="161263"/>
                </a:lnTo>
                <a:lnTo>
                  <a:pt x="420069" y="156339"/>
                </a:lnTo>
                <a:lnTo>
                  <a:pt x="457452" y="154151"/>
                </a:lnTo>
                <a:lnTo>
                  <a:pt x="498056" y="150356"/>
                </a:lnTo>
                <a:lnTo>
                  <a:pt x="539738" y="145142"/>
                </a:lnTo>
                <a:lnTo>
                  <a:pt x="579430" y="139296"/>
                </a:lnTo>
                <a:lnTo>
                  <a:pt x="623883" y="133171"/>
                </a:lnTo>
                <a:lnTo>
                  <a:pt x="670803" y="127979"/>
                </a:lnTo>
                <a:lnTo>
                  <a:pt x="716351" y="125671"/>
                </a:lnTo>
                <a:lnTo>
                  <a:pt x="739927" y="122939"/>
                </a:lnTo>
                <a:lnTo>
                  <a:pt x="764111" y="119001"/>
                </a:lnTo>
                <a:lnTo>
                  <a:pt x="788700" y="114259"/>
                </a:lnTo>
                <a:lnTo>
                  <a:pt x="813560" y="111098"/>
                </a:lnTo>
                <a:lnTo>
                  <a:pt x="838599" y="108990"/>
                </a:lnTo>
                <a:lnTo>
                  <a:pt x="863760" y="107585"/>
                </a:lnTo>
                <a:lnTo>
                  <a:pt x="888999" y="105590"/>
                </a:lnTo>
                <a:lnTo>
                  <a:pt x="914292" y="103202"/>
                </a:lnTo>
                <a:lnTo>
                  <a:pt x="939621" y="100551"/>
                </a:lnTo>
                <a:lnTo>
                  <a:pt x="966032" y="97726"/>
                </a:lnTo>
                <a:lnTo>
                  <a:pt x="993164" y="94784"/>
                </a:lnTo>
                <a:lnTo>
                  <a:pt x="1020778" y="91764"/>
                </a:lnTo>
                <a:lnTo>
                  <a:pt x="1047653" y="88693"/>
                </a:lnTo>
                <a:lnTo>
                  <a:pt x="1074037" y="85587"/>
                </a:lnTo>
                <a:lnTo>
                  <a:pt x="1100092" y="82458"/>
                </a:lnTo>
                <a:lnTo>
                  <a:pt x="1126988" y="80372"/>
                </a:lnTo>
                <a:lnTo>
                  <a:pt x="1154443" y="78981"/>
                </a:lnTo>
                <a:lnTo>
                  <a:pt x="1182271" y="78054"/>
                </a:lnTo>
                <a:lnTo>
                  <a:pt x="1210349" y="76378"/>
                </a:lnTo>
                <a:lnTo>
                  <a:pt x="1238593" y="74202"/>
                </a:lnTo>
                <a:lnTo>
                  <a:pt x="1266947" y="71693"/>
                </a:lnTo>
                <a:lnTo>
                  <a:pt x="1295374" y="68962"/>
                </a:lnTo>
                <a:lnTo>
                  <a:pt x="1323850" y="66083"/>
                </a:lnTo>
                <a:lnTo>
                  <a:pt x="1352360" y="63105"/>
                </a:lnTo>
                <a:lnTo>
                  <a:pt x="1380892" y="61120"/>
                </a:lnTo>
                <a:lnTo>
                  <a:pt x="1409437" y="59797"/>
                </a:lnTo>
                <a:lnTo>
                  <a:pt x="1437992" y="58915"/>
                </a:lnTo>
                <a:lnTo>
                  <a:pt x="1466555" y="57268"/>
                </a:lnTo>
                <a:lnTo>
                  <a:pt x="1495121" y="55112"/>
                </a:lnTo>
                <a:lnTo>
                  <a:pt x="1523690" y="52616"/>
                </a:lnTo>
                <a:lnTo>
                  <a:pt x="1552262" y="50953"/>
                </a:lnTo>
                <a:lnTo>
                  <a:pt x="1580834" y="49843"/>
                </a:lnTo>
                <a:lnTo>
                  <a:pt x="1609407" y="49104"/>
                </a:lnTo>
                <a:lnTo>
                  <a:pt x="1637981" y="47553"/>
                </a:lnTo>
                <a:lnTo>
                  <a:pt x="1666555" y="45460"/>
                </a:lnTo>
                <a:lnTo>
                  <a:pt x="1695130" y="43007"/>
                </a:lnTo>
                <a:lnTo>
                  <a:pt x="1723704" y="41371"/>
                </a:lnTo>
                <a:lnTo>
                  <a:pt x="1752279" y="40281"/>
                </a:lnTo>
                <a:lnTo>
                  <a:pt x="1780854" y="39554"/>
                </a:lnTo>
                <a:lnTo>
                  <a:pt x="1808371" y="39069"/>
                </a:lnTo>
                <a:lnTo>
                  <a:pt x="1835182" y="38746"/>
                </a:lnTo>
                <a:lnTo>
                  <a:pt x="1861523" y="38531"/>
                </a:lnTo>
                <a:lnTo>
                  <a:pt x="1888609" y="37329"/>
                </a:lnTo>
                <a:lnTo>
                  <a:pt x="1916191" y="35469"/>
                </a:lnTo>
                <a:lnTo>
                  <a:pt x="1944104" y="33171"/>
                </a:lnTo>
                <a:lnTo>
                  <a:pt x="1971178" y="31639"/>
                </a:lnTo>
                <a:lnTo>
                  <a:pt x="1997696" y="30618"/>
                </a:lnTo>
                <a:lnTo>
                  <a:pt x="2023840" y="29937"/>
                </a:lnTo>
                <a:lnTo>
                  <a:pt x="2050795" y="29483"/>
                </a:lnTo>
                <a:lnTo>
                  <a:pt x="2078289" y="29180"/>
                </a:lnTo>
                <a:lnTo>
                  <a:pt x="2106144" y="28978"/>
                </a:lnTo>
                <a:lnTo>
                  <a:pt x="2133181" y="28844"/>
                </a:lnTo>
                <a:lnTo>
                  <a:pt x="2159672" y="28754"/>
                </a:lnTo>
                <a:lnTo>
                  <a:pt x="2185799" y="28695"/>
                </a:lnTo>
                <a:lnTo>
                  <a:pt x="2211684" y="28655"/>
                </a:lnTo>
                <a:lnTo>
                  <a:pt x="2237407" y="28628"/>
                </a:lnTo>
                <a:lnTo>
                  <a:pt x="2263023" y="28610"/>
                </a:lnTo>
                <a:lnTo>
                  <a:pt x="2287508" y="27540"/>
                </a:lnTo>
                <a:lnTo>
                  <a:pt x="2334470" y="23529"/>
                </a:lnTo>
                <a:lnTo>
                  <a:pt x="2358423" y="22036"/>
                </a:lnTo>
                <a:lnTo>
                  <a:pt x="2382858" y="21041"/>
                </a:lnTo>
                <a:lnTo>
                  <a:pt x="2407615" y="20377"/>
                </a:lnTo>
                <a:lnTo>
                  <a:pt x="2454878" y="19640"/>
                </a:lnTo>
                <a:lnTo>
                  <a:pt x="2500578" y="19312"/>
                </a:lnTo>
                <a:lnTo>
                  <a:pt x="2545584" y="19166"/>
                </a:lnTo>
                <a:lnTo>
                  <a:pt x="2587459" y="19102"/>
                </a:lnTo>
                <a:lnTo>
                  <a:pt x="2628296" y="19073"/>
                </a:lnTo>
                <a:lnTo>
                  <a:pt x="2671140" y="19060"/>
                </a:lnTo>
                <a:lnTo>
                  <a:pt x="2712053" y="19055"/>
                </a:lnTo>
                <a:lnTo>
                  <a:pt x="2750345" y="19052"/>
                </a:lnTo>
                <a:lnTo>
                  <a:pt x="2785003" y="19051"/>
                </a:lnTo>
                <a:lnTo>
                  <a:pt x="2820867" y="19050"/>
                </a:lnTo>
                <a:lnTo>
                  <a:pt x="2856915" y="17992"/>
                </a:lnTo>
                <a:lnTo>
                  <a:pt x="2890575" y="13994"/>
                </a:lnTo>
                <a:lnTo>
                  <a:pt x="2923175" y="11511"/>
                </a:lnTo>
                <a:lnTo>
                  <a:pt x="2968456" y="10113"/>
                </a:lnTo>
                <a:lnTo>
                  <a:pt x="3008684" y="6877"/>
                </a:lnTo>
                <a:lnTo>
                  <a:pt x="3047413" y="2038"/>
                </a:lnTo>
                <a:lnTo>
                  <a:pt x="3085701" y="604"/>
                </a:lnTo>
                <a:lnTo>
                  <a:pt x="3131507" y="119"/>
                </a:lnTo>
                <a:lnTo>
                  <a:pt x="3171129" y="24"/>
                </a:lnTo>
                <a:lnTo>
                  <a:pt x="3214023" y="3"/>
                </a:lnTo>
                <a:lnTo>
                  <a:pt x="3260292" y="0"/>
                </a:lnTo>
                <a:lnTo>
                  <a:pt x="3297437" y="1058"/>
                </a:lnTo>
                <a:lnTo>
                  <a:pt x="3316363" y="7539"/>
                </a:lnTo>
                <a:lnTo>
                  <a:pt x="3322052" y="8201"/>
                </a:lnTo>
                <a:lnTo>
                  <a:pt x="3325844" y="9701"/>
                </a:lnTo>
                <a:lnTo>
                  <a:pt x="3328373" y="11759"/>
                </a:lnTo>
                <a:lnTo>
                  <a:pt x="3330059" y="14189"/>
                </a:lnTo>
                <a:lnTo>
                  <a:pt x="3337575" y="16890"/>
                </a:lnTo>
                <a:lnTo>
                  <a:pt x="3346913" y="19148"/>
                </a:lnTo>
                <a:lnTo>
                  <a:pt x="3354591" y="23680"/>
                </a:lnTo>
                <a:lnTo>
                  <a:pt x="3358709" y="29222"/>
                </a:lnTo>
                <a:lnTo>
                  <a:pt x="3361598" y="35212"/>
                </a:lnTo>
                <a:lnTo>
                  <a:pt x="3377063" y="55059"/>
                </a:lnTo>
                <a:lnTo>
                  <a:pt x="3390650" y="101515"/>
                </a:lnTo>
                <a:lnTo>
                  <a:pt x="3406739" y="143342"/>
                </a:lnTo>
                <a:lnTo>
                  <a:pt x="3415005" y="165356"/>
                </a:lnTo>
                <a:lnTo>
                  <a:pt x="3423665" y="210002"/>
                </a:lnTo>
                <a:lnTo>
                  <a:pt x="3438380" y="254412"/>
                </a:lnTo>
                <a:lnTo>
                  <a:pt x="3443574" y="269706"/>
                </a:lnTo>
                <a:lnTo>
                  <a:pt x="3449731" y="308216"/>
                </a:lnTo>
                <a:lnTo>
                  <a:pt x="3460825" y="351218"/>
                </a:lnTo>
                <a:lnTo>
                  <a:pt x="3468817" y="392352"/>
                </a:lnTo>
                <a:lnTo>
                  <a:pt x="3476376" y="438391"/>
                </a:lnTo>
                <a:lnTo>
                  <a:pt x="3484375" y="485807"/>
                </a:lnTo>
                <a:lnTo>
                  <a:pt x="3485638" y="525865"/>
                </a:lnTo>
                <a:lnTo>
                  <a:pt x="3486803" y="542751"/>
                </a:lnTo>
                <a:lnTo>
                  <a:pt x="3494761" y="590354"/>
                </a:lnTo>
                <a:lnTo>
                  <a:pt x="3495320" y="634989"/>
                </a:lnTo>
                <a:lnTo>
                  <a:pt x="3494288" y="659339"/>
                </a:lnTo>
                <a:lnTo>
                  <a:pt x="3477743" y="706652"/>
                </a:lnTo>
                <a:lnTo>
                  <a:pt x="3474122" y="713765"/>
                </a:lnTo>
                <a:lnTo>
                  <a:pt x="3435017" y="755647"/>
                </a:lnTo>
                <a:lnTo>
                  <a:pt x="3428674" y="759176"/>
                </a:lnTo>
                <a:lnTo>
                  <a:pt x="3383628" y="778402"/>
                </a:lnTo>
                <a:lnTo>
                  <a:pt x="3337521" y="789096"/>
                </a:lnTo>
                <a:lnTo>
                  <a:pt x="3293528" y="798646"/>
                </a:lnTo>
                <a:lnTo>
                  <a:pt x="3247468" y="807448"/>
                </a:lnTo>
                <a:lnTo>
                  <a:pt x="3204501" y="809195"/>
                </a:lnTo>
                <a:lnTo>
                  <a:pt x="3167758" y="814554"/>
                </a:lnTo>
                <a:lnTo>
                  <a:pt x="3130059" y="817788"/>
                </a:lnTo>
                <a:lnTo>
                  <a:pt x="3087022" y="818747"/>
                </a:lnTo>
                <a:lnTo>
                  <a:pt x="3040756" y="824087"/>
                </a:lnTo>
                <a:lnTo>
                  <a:pt x="2993534" y="827316"/>
                </a:lnTo>
                <a:lnTo>
                  <a:pt x="2946029" y="833329"/>
                </a:lnTo>
                <a:lnTo>
                  <a:pt x="2898439" y="836757"/>
                </a:lnTo>
                <a:lnTo>
                  <a:pt x="2863875" y="837558"/>
                </a:lnTo>
                <a:lnTo>
                  <a:pt x="2827347" y="838973"/>
                </a:lnTo>
                <a:lnTo>
                  <a:pt x="2789945" y="843130"/>
                </a:lnTo>
                <a:lnTo>
                  <a:pt x="2754977" y="845683"/>
                </a:lnTo>
                <a:lnTo>
                  <a:pt x="2719681" y="847876"/>
                </a:lnTo>
                <a:lnTo>
                  <a:pt x="2679299" y="852378"/>
                </a:lnTo>
                <a:lnTo>
                  <a:pt x="2639480" y="855085"/>
                </a:lnTo>
                <a:lnTo>
                  <a:pt x="2600616" y="857346"/>
                </a:lnTo>
                <a:lnTo>
                  <a:pt x="2562175" y="861879"/>
                </a:lnTo>
                <a:lnTo>
                  <a:pt x="2521103" y="864599"/>
                </a:lnTo>
                <a:lnTo>
                  <a:pt x="2479211" y="866866"/>
                </a:lnTo>
                <a:lnTo>
                  <a:pt x="2439427" y="871402"/>
                </a:lnTo>
                <a:lnTo>
                  <a:pt x="2397756" y="874123"/>
                </a:lnTo>
                <a:lnTo>
                  <a:pt x="2354541" y="876391"/>
                </a:lnTo>
                <a:lnTo>
                  <a:pt x="2310639" y="880927"/>
                </a:lnTo>
                <a:lnTo>
                  <a:pt x="2266434" y="883648"/>
                </a:lnTo>
                <a:lnTo>
                  <a:pt x="2222093" y="885916"/>
                </a:lnTo>
                <a:lnTo>
                  <a:pt x="2177690" y="890452"/>
                </a:lnTo>
                <a:lnTo>
                  <a:pt x="2130440" y="895995"/>
                </a:lnTo>
                <a:lnTo>
                  <a:pt x="2105985" y="898955"/>
                </a:lnTo>
                <a:lnTo>
                  <a:pt x="2059059" y="902244"/>
                </a:lnTo>
                <a:lnTo>
                  <a:pt x="2013509" y="904764"/>
                </a:lnTo>
                <a:lnTo>
                  <a:pt x="1968570" y="909412"/>
                </a:lnTo>
                <a:lnTo>
                  <a:pt x="1921080" y="912183"/>
                </a:lnTo>
                <a:lnTo>
                  <a:pt x="1896564" y="912922"/>
                </a:lnTo>
                <a:lnTo>
                  <a:pt x="1871752" y="914473"/>
                </a:lnTo>
                <a:lnTo>
                  <a:pt x="1846745" y="916565"/>
                </a:lnTo>
                <a:lnTo>
                  <a:pt x="1821606" y="919019"/>
                </a:lnTo>
                <a:lnTo>
                  <a:pt x="1797438" y="920654"/>
                </a:lnTo>
                <a:lnTo>
                  <a:pt x="1750831" y="922471"/>
                </a:lnTo>
                <a:lnTo>
                  <a:pt x="1726972" y="924014"/>
                </a:lnTo>
                <a:lnTo>
                  <a:pt x="1702599" y="926101"/>
                </a:lnTo>
                <a:lnTo>
                  <a:pt x="1677884" y="928550"/>
                </a:lnTo>
                <a:lnTo>
                  <a:pt x="1630667" y="934095"/>
                </a:lnTo>
                <a:lnTo>
                  <a:pt x="1583930" y="939029"/>
                </a:lnTo>
                <a:lnTo>
                  <a:pt x="1559612" y="940344"/>
                </a:lnTo>
                <a:lnTo>
                  <a:pt x="1534935" y="941221"/>
                </a:lnTo>
                <a:lnTo>
                  <a:pt x="1487759" y="945018"/>
                </a:lnTo>
                <a:lnTo>
                  <a:pt x="1441040" y="949174"/>
                </a:lnTo>
                <a:lnTo>
                  <a:pt x="1416728" y="950283"/>
                </a:lnTo>
                <a:lnTo>
                  <a:pt x="1392053" y="951022"/>
                </a:lnTo>
                <a:lnTo>
                  <a:pt x="1344881" y="954665"/>
                </a:lnTo>
                <a:lnTo>
                  <a:pt x="1298163" y="959812"/>
                </a:lnTo>
                <a:lnTo>
                  <a:pt x="1273852" y="962667"/>
                </a:lnTo>
                <a:lnTo>
                  <a:pt x="1249178" y="965628"/>
                </a:lnTo>
                <a:lnTo>
                  <a:pt x="1202006" y="968918"/>
                </a:lnTo>
                <a:lnTo>
                  <a:pt x="1156346" y="971438"/>
                </a:lnTo>
                <a:lnTo>
                  <a:pt x="1111359" y="976087"/>
                </a:lnTo>
                <a:lnTo>
                  <a:pt x="1066670" y="978858"/>
                </a:lnTo>
                <a:lnTo>
                  <a:pt x="1022114" y="980090"/>
                </a:lnTo>
                <a:lnTo>
                  <a:pt x="977616" y="980637"/>
                </a:lnTo>
                <a:lnTo>
                  <a:pt x="933145" y="983703"/>
                </a:lnTo>
                <a:lnTo>
                  <a:pt x="889745" y="987534"/>
                </a:lnTo>
                <a:lnTo>
                  <a:pt x="849289" y="989237"/>
                </a:lnTo>
                <a:lnTo>
                  <a:pt x="810142" y="989994"/>
                </a:lnTo>
                <a:lnTo>
                  <a:pt x="771576" y="990331"/>
                </a:lnTo>
                <a:lnTo>
                  <a:pt x="733269" y="990480"/>
                </a:lnTo>
                <a:lnTo>
                  <a:pt x="695078" y="990547"/>
                </a:lnTo>
                <a:lnTo>
                  <a:pt x="657995" y="990577"/>
                </a:lnTo>
                <a:lnTo>
                  <a:pt x="623875" y="990590"/>
                </a:lnTo>
                <a:lnTo>
                  <a:pt x="591072" y="987773"/>
                </a:lnTo>
                <a:lnTo>
                  <a:pt x="558853" y="984052"/>
                </a:lnTo>
                <a:lnTo>
                  <a:pt x="512024" y="981957"/>
                </a:lnTo>
                <a:lnTo>
                  <a:pt x="470866" y="980278"/>
                </a:lnTo>
                <a:lnTo>
                  <a:pt x="432919" y="973548"/>
                </a:lnTo>
                <a:lnTo>
                  <a:pt x="391116" y="964615"/>
                </a:lnTo>
                <a:lnTo>
                  <a:pt x="343757" y="955820"/>
                </a:lnTo>
                <a:lnTo>
                  <a:pt x="303172" y="947881"/>
                </a:lnTo>
                <a:lnTo>
                  <a:pt x="256462" y="926691"/>
                </a:lnTo>
                <a:lnTo>
                  <a:pt x="245038" y="924096"/>
                </a:lnTo>
                <a:lnTo>
                  <a:pt x="229081" y="916629"/>
                </a:lnTo>
                <a:lnTo>
                  <a:pt x="194268" y="904786"/>
                </a:lnTo>
                <a:lnTo>
                  <a:pt x="180835" y="897528"/>
                </a:lnTo>
                <a:lnTo>
                  <a:pt x="164803" y="894578"/>
                </a:lnTo>
                <a:lnTo>
                  <a:pt x="152084" y="887868"/>
                </a:lnTo>
                <a:lnTo>
                  <a:pt x="148907" y="887187"/>
                </a:lnTo>
                <a:lnTo>
                  <a:pt x="129854" y="877744"/>
                </a:lnTo>
                <a:lnTo>
                  <a:pt x="117154" y="875527"/>
                </a:lnTo>
                <a:lnTo>
                  <a:pt x="104454" y="868817"/>
                </a:lnTo>
                <a:lnTo>
                  <a:pt x="101279" y="868137"/>
                </a:lnTo>
                <a:lnTo>
                  <a:pt x="99162" y="866624"/>
                </a:lnTo>
                <a:lnTo>
                  <a:pt x="97751" y="864558"/>
                </a:lnTo>
                <a:lnTo>
                  <a:pt x="96810" y="862122"/>
                </a:lnTo>
                <a:lnTo>
                  <a:pt x="95125" y="860498"/>
                </a:lnTo>
                <a:lnTo>
                  <a:pt x="84816" y="855069"/>
                </a:lnTo>
                <a:lnTo>
                  <a:pt x="71345" y="843098"/>
                </a:lnTo>
                <a:lnTo>
                  <a:pt x="68572" y="837555"/>
                </a:lnTo>
                <a:lnTo>
                  <a:pt x="67833" y="834595"/>
                </a:lnTo>
                <a:lnTo>
                  <a:pt x="61736" y="825373"/>
                </a:lnTo>
                <a:lnTo>
                  <a:pt x="56187" y="821916"/>
                </a:lnTo>
                <a:lnTo>
                  <a:pt x="53226" y="820994"/>
                </a:lnTo>
                <a:lnTo>
                  <a:pt x="51252" y="818263"/>
                </a:lnTo>
                <a:lnTo>
                  <a:pt x="45262" y="801493"/>
                </a:lnTo>
                <a:lnTo>
                  <a:pt x="42768" y="797853"/>
                </a:lnTo>
                <a:lnTo>
                  <a:pt x="27612" y="752263"/>
                </a:lnTo>
                <a:lnTo>
                  <a:pt x="22677" y="739681"/>
                </a:lnTo>
                <a:lnTo>
                  <a:pt x="11472" y="694062"/>
                </a:lnTo>
                <a:lnTo>
                  <a:pt x="4702" y="666376"/>
                </a:lnTo>
                <a:lnTo>
                  <a:pt x="5178" y="628576"/>
                </a:lnTo>
                <a:lnTo>
                  <a:pt x="766" y="585479"/>
                </a:lnTo>
                <a:lnTo>
                  <a:pt x="0" y="548713"/>
                </a:lnTo>
                <a:lnTo>
                  <a:pt x="800" y="504910"/>
                </a:lnTo>
                <a:lnTo>
                  <a:pt x="6244" y="468984"/>
                </a:lnTo>
                <a:lnTo>
                  <a:pt x="8619" y="421741"/>
                </a:lnTo>
                <a:lnTo>
                  <a:pt x="14145" y="376465"/>
                </a:lnTo>
                <a:lnTo>
                  <a:pt x="17824" y="334361"/>
                </a:lnTo>
                <a:lnTo>
                  <a:pt x="21372" y="295470"/>
                </a:lnTo>
                <a:lnTo>
                  <a:pt x="26896" y="252157"/>
                </a:lnTo>
                <a:lnTo>
                  <a:pt x="35614" y="210980"/>
                </a:lnTo>
                <a:lnTo>
                  <a:pt x="40411" y="164036"/>
                </a:lnTo>
                <a:lnTo>
                  <a:pt x="48513" y="136999"/>
                </a:lnTo>
                <a:lnTo>
                  <a:pt x="66354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SMARTInkShape-4525"/>
          <p:cNvSpPr/>
          <p:nvPr>
            <p:custDataLst>
              <p:tags r:id="rId12"/>
            </p:custDataLst>
          </p:nvPr>
        </p:nvSpPr>
        <p:spPr>
          <a:xfrm>
            <a:off x="4067292" y="2143125"/>
            <a:ext cx="266584" cy="56755"/>
          </a:xfrm>
          <a:custGeom>
            <a:avLst/>
            <a:gdLst/>
            <a:ahLst/>
            <a:cxnLst/>
            <a:rect l="0" t="0" r="0" b="0"/>
            <a:pathLst>
              <a:path w="266584" h="56755">
                <a:moveTo>
                  <a:pt x="9408" y="47625"/>
                </a:moveTo>
                <a:lnTo>
                  <a:pt x="9408" y="47625"/>
                </a:lnTo>
                <a:lnTo>
                  <a:pt x="0" y="47625"/>
                </a:lnTo>
                <a:lnTo>
                  <a:pt x="42500" y="46567"/>
                </a:lnTo>
                <a:lnTo>
                  <a:pt x="72830" y="38983"/>
                </a:lnTo>
                <a:lnTo>
                  <a:pt x="89701" y="37303"/>
                </a:lnTo>
                <a:lnTo>
                  <a:pt x="120654" y="29933"/>
                </a:lnTo>
                <a:lnTo>
                  <a:pt x="144899" y="27785"/>
                </a:lnTo>
                <a:lnTo>
                  <a:pt x="164429" y="20409"/>
                </a:lnTo>
                <a:lnTo>
                  <a:pt x="188890" y="19060"/>
                </a:lnTo>
                <a:lnTo>
                  <a:pt x="182051" y="19051"/>
                </a:lnTo>
                <a:lnTo>
                  <a:pt x="173489" y="25596"/>
                </a:lnTo>
                <a:lnTo>
                  <a:pt x="164681" y="27692"/>
                </a:lnTo>
                <a:lnTo>
                  <a:pt x="154310" y="29372"/>
                </a:lnTo>
                <a:lnTo>
                  <a:pt x="124291" y="40318"/>
                </a:lnTo>
                <a:lnTo>
                  <a:pt x="120922" y="42754"/>
                </a:lnTo>
                <a:lnTo>
                  <a:pt x="111534" y="45460"/>
                </a:lnTo>
                <a:lnTo>
                  <a:pt x="91036" y="47498"/>
                </a:lnTo>
                <a:lnTo>
                  <a:pt x="85198" y="50391"/>
                </a:lnTo>
                <a:lnTo>
                  <a:pt x="77883" y="55815"/>
                </a:lnTo>
                <a:lnTo>
                  <a:pt x="78341" y="56260"/>
                </a:lnTo>
                <a:lnTo>
                  <a:pt x="81673" y="56754"/>
                </a:lnTo>
                <a:lnTo>
                  <a:pt x="86681" y="54152"/>
                </a:lnTo>
                <a:lnTo>
                  <a:pt x="92435" y="50526"/>
                </a:lnTo>
                <a:lnTo>
                  <a:pt x="138297" y="35917"/>
                </a:lnTo>
                <a:lnTo>
                  <a:pt x="183288" y="21681"/>
                </a:lnTo>
                <a:lnTo>
                  <a:pt x="228803" y="11792"/>
                </a:lnTo>
                <a:lnTo>
                  <a:pt x="26658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SMARTInkShape-4526"/>
          <p:cNvSpPr/>
          <p:nvPr>
            <p:custDataLst>
              <p:tags r:id="rId13"/>
            </p:custDataLst>
          </p:nvPr>
        </p:nvSpPr>
        <p:spPr>
          <a:xfrm>
            <a:off x="4714875" y="2105025"/>
            <a:ext cx="171451" cy="19050"/>
          </a:xfrm>
          <a:custGeom>
            <a:avLst/>
            <a:gdLst/>
            <a:ahLst/>
            <a:cxnLst/>
            <a:rect l="0" t="0" r="0" b="0"/>
            <a:pathLst>
              <a:path w="171451" h="19050">
                <a:moveTo>
                  <a:pt x="0" y="9525"/>
                </a:moveTo>
                <a:lnTo>
                  <a:pt x="0" y="9525"/>
                </a:lnTo>
                <a:lnTo>
                  <a:pt x="0" y="17726"/>
                </a:lnTo>
                <a:lnTo>
                  <a:pt x="10361" y="11337"/>
                </a:lnTo>
                <a:lnTo>
                  <a:pt x="43600" y="8537"/>
                </a:lnTo>
                <a:lnTo>
                  <a:pt x="54782" y="3000"/>
                </a:lnTo>
                <a:lnTo>
                  <a:pt x="101521" y="23"/>
                </a:lnTo>
                <a:lnTo>
                  <a:pt x="113740" y="1"/>
                </a:lnTo>
                <a:lnTo>
                  <a:pt x="100993" y="0"/>
                </a:lnTo>
                <a:lnTo>
                  <a:pt x="99079" y="1058"/>
                </a:lnTo>
                <a:lnTo>
                  <a:pt x="97803" y="2822"/>
                </a:lnTo>
                <a:lnTo>
                  <a:pt x="96952" y="5057"/>
                </a:lnTo>
                <a:lnTo>
                  <a:pt x="95326" y="6546"/>
                </a:lnTo>
                <a:lnTo>
                  <a:pt x="90698" y="8201"/>
                </a:lnTo>
                <a:lnTo>
                  <a:pt x="72557" y="10322"/>
                </a:lnTo>
                <a:lnTo>
                  <a:pt x="57584" y="18144"/>
                </a:lnTo>
                <a:lnTo>
                  <a:pt x="49145" y="18931"/>
                </a:lnTo>
                <a:lnTo>
                  <a:pt x="79435" y="19049"/>
                </a:lnTo>
                <a:lnTo>
                  <a:pt x="85752" y="16227"/>
                </a:lnTo>
                <a:lnTo>
                  <a:pt x="88917" y="13993"/>
                </a:lnTo>
                <a:lnTo>
                  <a:pt x="103487" y="10849"/>
                </a:lnTo>
                <a:lnTo>
                  <a:pt x="146160" y="8544"/>
                </a:lnTo>
                <a:lnTo>
                  <a:pt x="1714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9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MARTInkShape-4797"/>
          <p:cNvSpPr/>
          <p:nvPr>
            <p:custDataLst>
              <p:tags r:id="rId1"/>
            </p:custDataLst>
          </p:nvPr>
        </p:nvSpPr>
        <p:spPr>
          <a:xfrm>
            <a:off x="8621478" y="5676900"/>
            <a:ext cx="908452" cy="1161982"/>
          </a:xfrm>
          <a:custGeom>
            <a:avLst/>
            <a:gdLst/>
            <a:ahLst/>
            <a:cxnLst/>
            <a:rect l="0" t="0" r="0" b="0"/>
            <a:pathLst>
              <a:path w="908452" h="1161982">
                <a:moveTo>
                  <a:pt x="151047" y="171450"/>
                </a:moveTo>
                <a:lnTo>
                  <a:pt x="151047" y="171450"/>
                </a:lnTo>
                <a:lnTo>
                  <a:pt x="142846" y="163249"/>
                </a:lnTo>
                <a:lnTo>
                  <a:pt x="141913" y="157261"/>
                </a:lnTo>
                <a:lnTo>
                  <a:pt x="144518" y="151738"/>
                </a:lnTo>
                <a:lnTo>
                  <a:pt x="148146" y="145757"/>
                </a:lnTo>
                <a:lnTo>
                  <a:pt x="150473" y="133292"/>
                </a:lnTo>
                <a:lnTo>
                  <a:pt x="150665" y="130136"/>
                </a:lnTo>
                <a:lnTo>
                  <a:pt x="151850" y="128033"/>
                </a:lnTo>
                <a:lnTo>
                  <a:pt x="153699" y="126630"/>
                </a:lnTo>
                <a:lnTo>
                  <a:pt x="158575" y="124013"/>
                </a:lnTo>
                <a:lnTo>
                  <a:pt x="187060" y="99406"/>
                </a:lnTo>
                <a:lnTo>
                  <a:pt x="206217" y="93249"/>
                </a:lnTo>
                <a:lnTo>
                  <a:pt x="210052" y="90741"/>
                </a:lnTo>
                <a:lnTo>
                  <a:pt x="251302" y="78382"/>
                </a:lnTo>
                <a:lnTo>
                  <a:pt x="265456" y="76112"/>
                </a:lnTo>
                <a:lnTo>
                  <a:pt x="281489" y="69941"/>
                </a:lnTo>
                <a:lnTo>
                  <a:pt x="326056" y="60416"/>
                </a:lnTo>
                <a:lnTo>
                  <a:pt x="373414" y="50891"/>
                </a:lnTo>
                <a:lnTo>
                  <a:pt x="421016" y="47912"/>
                </a:lnTo>
                <a:lnTo>
                  <a:pt x="468638" y="48708"/>
                </a:lnTo>
                <a:lnTo>
                  <a:pt x="516263" y="57328"/>
                </a:lnTo>
                <a:lnTo>
                  <a:pt x="562830" y="67832"/>
                </a:lnTo>
                <a:lnTo>
                  <a:pt x="606358" y="98160"/>
                </a:lnTo>
                <a:lnTo>
                  <a:pt x="648539" y="127181"/>
                </a:lnTo>
                <a:lnTo>
                  <a:pt x="691193" y="163659"/>
                </a:lnTo>
                <a:lnTo>
                  <a:pt x="735269" y="203487"/>
                </a:lnTo>
                <a:lnTo>
                  <a:pt x="774982" y="247667"/>
                </a:lnTo>
                <a:lnTo>
                  <a:pt x="794528" y="266705"/>
                </a:lnTo>
                <a:lnTo>
                  <a:pt x="824966" y="312339"/>
                </a:lnTo>
                <a:lnTo>
                  <a:pt x="849408" y="358659"/>
                </a:lnTo>
                <a:lnTo>
                  <a:pt x="865403" y="400870"/>
                </a:lnTo>
                <a:lnTo>
                  <a:pt x="880237" y="441237"/>
                </a:lnTo>
                <a:lnTo>
                  <a:pt x="888971" y="486181"/>
                </a:lnTo>
                <a:lnTo>
                  <a:pt x="896157" y="525914"/>
                </a:lnTo>
                <a:lnTo>
                  <a:pt x="902552" y="571769"/>
                </a:lnTo>
                <a:lnTo>
                  <a:pt x="906152" y="606830"/>
                </a:lnTo>
                <a:lnTo>
                  <a:pt x="908451" y="614103"/>
                </a:lnTo>
                <a:lnTo>
                  <a:pt x="908181" y="630651"/>
                </a:lnTo>
                <a:lnTo>
                  <a:pt x="904136" y="675480"/>
                </a:lnTo>
                <a:lnTo>
                  <a:pt x="903603" y="715733"/>
                </a:lnTo>
                <a:lnTo>
                  <a:pt x="903532" y="759357"/>
                </a:lnTo>
                <a:lnTo>
                  <a:pt x="900703" y="783089"/>
                </a:lnTo>
                <a:lnTo>
                  <a:pt x="887276" y="827885"/>
                </a:lnTo>
                <a:lnTo>
                  <a:pt x="871723" y="868134"/>
                </a:lnTo>
                <a:lnTo>
                  <a:pt x="852718" y="910787"/>
                </a:lnTo>
                <a:lnTo>
                  <a:pt x="833671" y="954343"/>
                </a:lnTo>
                <a:lnTo>
                  <a:pt x="810257" y="987184"/>
                </a:lnTo>
                <a:lnTo>
                  <a:pt x="775346" y="1032113"/>
                </a:lnTo>
                <a:lnTo>
                  <a:pt x="750889" y="1054500"/>
                </a:lnTo>
                <a:lnTo>
                  <a:pt x="708439" y="1082905"/>
                </a:lnTo>
                <a:lnTo>
                  <a:pt x="679228" y="1101745"/>
                </a:lnTo>
                <a:lnTo>
                  <a:pt x="657315" y="1117602"/>
                </a:lnTo>
                <a:lnTo>
                  <a:pt x="614495" y="1138767"/>
                </a:lnTo>
                <a:lnTo>
                  <a:pt x="570141" y="1153113"/>
                </a:lnTo>
                <a:lnTo>
                  <a:pt x="555327" y="1158079"/>
                </a:lnTo>
                <a:lnTo>
                  <a:pt x="511323" y="1161266"/>
                </a:lnTo>
                <a:lnTo>
                  <a:pt x="471579" y="1161817"/>
                </a:lnTo>
                <a:lnTo>
                  <a:pt x="429111" y="1161981"/>
                </a:lnTo>
                <a:lnTo>
                  <a:pt x="403748" y="1159903"/>
                </a:lnTo>
                <a:lnTo>
                  <a:pt x="358773" y="1144144"/>
                </a:lnTo>
                <a:lnTo>
                  <a:pt x="314494" y="1125470"/>
                </a:lnTo>
                <a:lnTo>
                  <a:pt x="269213" y="1093936"/>
                </a:lnTo>
                <a:lnTo>
                  <a:pt x="224112" y="1062472"/>
                </a:lnTo>
                <a:lnTo>
                  <a:pt x="178330" y="1020980"/>
                </a:lnTo>
                <a:lnTo>
                  <a:pt x="144632" y="977820"/>
                </a:lnTo>
                <a:lnTo>
                  <a:pt x="120752" y="946138"/>
                </a:lnTo>
                <a:lnTo>
                  <a:pt x="100374" y="899848"/>
                </a:lnTo>
                <a:lnTo>
                  <a:pt x="78029" y="854152"/>
                </a:lnTo>
                <a:lnTo>
                  <a:pt x="58972" y="809435"/>
                </a:lnTo>
                <a:lnTo>
                  <a:pt x="40980" y="767554"/>
                </a:lnTo>
                <a:lnTo>
                  <a:pt x="32248" y="723377"/>
                </a:lnTo>
                <a:lnTo>
                  <a:pt x="17523" y="683745"/>
                </a:lnTo>
                <a:lnTo>
                  <a:pt x="8345" y="644452"/>
                </a:lnTo>
                <a:lnTo>
                  <a:pt x="133" y="599647"/>
                </a:lnTo>
                <a:lnTo>
                  <a:pt x="0" y="556403"/>
                </a:lnTo>
                <a:lnTo>
                  <a:pt x="6244" y="519638"/>
                </a:lnTo>
                <a:lnTo>
                  <a:pt x="7791" y="477295"/>
                </a:lnTo>
                <a:lnTo>
                  <a:pt x="15702" y="438356"/>
                </a:lnTo>
                <a:lnTo>
                  <a:pt x="27455" y="400089"/>
                </a:lnTo>
                <a:lnTo>
                  <a:pt x="33993" y="368665"/>
                </a:lnTo>
                <a:lnTo>
                  <a:pt x="41260" y="325176"/>
                </a:lnTo>
                <a:lnTo>
                  <a:pt x="52886" y="286012"/>
                </a:lnTo>
                <a:lnTo>
                  <a:pt x="62552" y="247702"/>
                </a:lnTo>
                <a:lnTo>
                  <a:pt x="69831" y="209560"/>
                </a:lnTo>
                <a:lnTo>
                  <a:pt x="81461" y="171452"/>
                </a:lnTo>
                <a:lnTo>
                  <a:pt x="92051" y="128881"/>
                </a:lnTo>
                <a:lnTo>
                  <a:pt x="111554" y="85137"/>
                </a:lnTo>
                <a:lnTo>
                  <a:pt x="124881" y="59798"/>
                </a:lnTo>
                <a:lnTo>
                  <a:pt x="145059" y="38883"/>
                </a:lnTo>
                <a:lnTo>
                  <a:pt x="189147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SMARTInkShape-4798"/>
          <p:cNvSpPr/>
          <p:nvPr>
            <p:custDataLst>
              <p:tags r:id="rId2"/>
            </p:custDataLst>
          </p:nvPr>
        </p:nvSpPr>
        <p:spPr>
          <a:xfrm>
            <a:off x="1485912" y="1990728"/>
            <a:ext cx="3190838" cy="914398"/>
          </a:xfrm>
          <a:custGeom>
            <a:avLst/>
            <a:gdLst/>
            <a:ahLst/>
            <a:cxnLst/>
            <a:rect l="0" t="0" r="0" b="0"/>
            <a:pathLst>
              <a:path w="3190838" h="914398">
                <a:moveTo>
                  <a:pt x="1343013" y="38097"/>
                </a:moveTo>
                <a:lnTo>
                  <a:pt x="1343013" y="38097"/>
                </a:lnTo>
                <a:lnTo>
                  <a:pt x="1386265" y="38097"/>
                </a:lnTo>
                <a:lnTo>
                  <a:pt x="1433205" y="35275"/>
                </a:lnTo>
                <a:lnTo>
                  <a:pt x="1464590" y="31551"/>
                </a:lnTo>
                <a:lnTo>
                  <a:pt x="1503233" y="29896"/>
                </a:lnTo>
                <a:lnTo>
                  <a:pt x="1545103" y="29160"/>
                </a:lnTo>
                <a:lnTo>
                  <a:pt x="1589464" y="27775"/>
                </a:lnTo>
                <a:lnTo>
                  <a:pt x="1613147" y="25924"/>
                </a:lnTo>
                <a:lnTo>
                  <a:pt x="1637403" y="23632"/>
                </a:lnTo>
                <a:lnTo>
                  <a:pt x="1663098" y="22104"/>
                </a:lnTo>
                <a:lnTo>
                  <a:pt x="1689753" y="21085"/>
                </a:lnTo>
                <a:lnTo>
                  <a:pt x="1717048" y="20405"/>
                </a:lnTo>
                <a:lnTo>
                  <a:pt x="1743711" y="19953"/>
                </a:lnTo>
                <a:lnTo>
                  <a:pt x="1769953" y="19651"/>
                </a:lnTo>
                <a:lnTo>
                  <a:pt x="1795915" y="19449"/>
                </a:lnTo>
                <a:lnTo>
                  <a:pt x="1821689" y="19315"/>
                </a:lnTo>
                <a:lnTo>
                  <a:pt x="1847339" y="19226"/>
                </a:lnTo>
                <a:lnTo>
                  <a:pt x="1872905" y="19166"/>
                </a:lnTo>
                <a:lnTo>
                  <a:pt x="1898416" y="19126"/>
                </a:lnTo>
                <a:lnTo>
                  <a:pt x="1923890" y="19100"/>
                </a:lnTo>
                <a:lnTo>
                  <a:pt x="1949339" y="19082"/>
                </a:lnTo>
                <a:lnTo>
                  <a:pt x="1974773" y="19070"/>
                </a:lnTo>
                <a:lnTo>
                  <a:pt x="2000194" y="19063"/>
                </a:lnTo>
                <a:lnTo>
                  <a:pt x="2025609" y="19057"/>
                </a:lnTo>
                <a:lnTo>
                  <a:pt x="2049960" y="19054"/>
                </a:lnTo>
                <a:lnTo>
                  <a:pt x="2096773" y="19050"/>
                </a:lnTo>
                <a:lnTo>
                  <a:pt x="2142273" y="19048"/>
                </a:lnTo>
                <a:lnTo>
                  <a:pt x="2187190" y="19047"/>
                </a:lnTo>
                <a:lnTo>
                  <a:pt x="2231847" y="19047"/>
                </a:lnTo>
                <a:lnTo>
                  <a:pt x="2273567" y="19047"/>
                </a:lnTo>
                <a:lnTo>
                  <a:pt x="2313276" y="19047"/>
                </a:lnTo>
                <a:lnTo>
                  <a:pt x="2352091" y="19047"/>
                </a:lnTo>
                <a:lnTo>
                  <a:pt x="2387687" y="21869"/>
                </a:lnTo>
                <a:lnTo>
                  <a:pt x="2421146" y="25593"/>
                </a:lnTo>
                <a:lnTo>
                  <a:pt x="2453655" y="27248"/>
                </a:lnTo>
                <a:lnTo>
                  <a:pt x="2485743" y="27984"/>
                </a:lnTo>
                <a:lnTo>
                  <a:pt x="2517643" y="29369"/>
                </a:lnTo>
                <a:lnTo>
                  <a:pt x="2564294" y="35040"/>
                </a:lnTo>
                <a:lnTo>
                  <a:pt x="2606456" y="38250"/>
                </a:lnTo>
                <a:lnTo>
                  <a:pt x="2650934" y="45433"/>
                </a:lnTo>
                <a:lnTo>
                  <a:pt x="2690336" y="54264"/>
                </a:lnTo>
                <a:lnTo>
                  <a:pt x="2735452" y="66730"/>
                </a:lnTo>
                <a:lnTo>
                  <a:pt x="2779760" y="74327"/>
                </a:lnTo>
                <a:lnTo>
                  <a:pt x="2819086" y="83432"/>
                </a:lnTo>
                <a:lnTo>
                  <a:pt x="2857428" y="95422"/>
                </a:lnTo>
                <a:lnTo>
                  <a:pt x="2895577" y="107981"/>
                </a:lnTo>
                <a:lnTo>
                  <a:pt x="2933686" y="120654"/>
                </a:lnTo>
                <a:lnTo>
                  <a:pt x="2976256" y="136523"/>
                </a:lnTo>
                <a:lnTo>
                  <a:pt x="3021129" y="160628"/>
                </a:lnTo>
                <a:lnTo>
                  <a:pt x="3063456" y="188811"/>
                </a:lnTo>
                <a:lnTo>
                  <a:pt x="3092737" y="211729"/>
                </a:lnTo>
                <a:lnTo>
                  <a:pt x="3125870" y="254125"/>
                </a:lnTo>
                <a:lnTo>
                  <a:pt x="3158143" y="298454"/>
                </a:lnTo>
                <a:lnTo>
                  <a:pt x="3177019" y="336548"/>
                </a:lnTo>
                <a:lnTo>
                  <a:pt x="3187505" y="381193"/>
                </a:lnTo>
                <a:lnTo>
                  <a:pt x="3190568" y="423069"/>
                </a:lnTo>
                <a:lnTo>
                  <a:pt x="3190837" y="468991"/>
                </a:lnTo>
                <a:lnTo>
                  <a:pt x="3189798" y="488679"/>
                </a:lnTo>
                <a:lnTo>
                  <a:pt x="3181162" y="533569"/>
                </a:lnTo>
                <a:lnTo>
                  <a:pt x="3164111" y="575467"/>
                </a:lnTo>
                <a:lnTo>
                  <a:pt x="3136687" y="621391"/>
                </a:lnTo>
                <a:lnTo>
                  <a:pt x="3095415" y="666694"/>
                </a:lnTo>
                <a:lnTo>
                  <a:pt x="3056232" y="698490"/>
                </a:lnTo>
                <a:lnTo>
                  <a:pt x="3009719" y="725190"/>
                </a:lnTo>
                <a:lnTo>
                  <a:pt x="2962241" y="753060"/>
                </a:lnTo>
                <a:lnTo>
                  <a:pt x="2919102" y="777988"/>
                </a:lnTo>
                <a:lnTo>
                  <a:pt x="2876362" y="795690"/>
                </a:lnTo>
                <a:lnTo>
                  <a:pt x="2840620" y="806082"/>
                </a:lnTo>
                <a:lnTo>
                  <a:pt x="2803219" y="815864"/>
                </a:lnTo>
                <a:lnTo>
                  <a:pt x="2764268" y="825465"/>
                </a:lnTo>
                <a:lnTo>
                  <a:pt x="2719683" y="835012"/>
                </a:lnTo>
                <a:lnTo>
                  <a:pt x="2672959" y="844544"/>
                </a:lnTo>
                <a:lnTo>
                  <a:pt x="2626659" y="854071"/>
                </a:lnTo>
                <a:lnTo>
                  <a:pt x="2583542" y="863597"/>
                </a:lnTo>
                <a:lnTo>
                  <a:pt x="2549468" y="869947"/>
                </a:lnTo>
                <a:lnTo>
                  <a:pt x="2504697" y="879472"/>
                </a:lnTo>
                <a:lnTo>
                  <a:pt x="2472092" y="883000"/>
                </a:lnTo>
                <a:lnTo>
                  <a:pt x="2437492" y="885626"/>
                </a:lnTo>
                <a:lnTo>
                  <a:pt x="2404476" y="890321"/>
                </a:lnTo>
                <a:lnTo>
                  <a:pt x="2372163" y="893114"/>
                </a:lnTo>
                <a:lnTo>
                  <a:pt x="2340163" y="895413"/>
                </a:lnTo>
                <a:lnTo>
                  <a:pt x="2308302" y="899962"/>
                </a:lnTo>
                <a:lnTo>
                  <a:pt x="2276503" y="902690"/>
                </a:lnTo>
                <a:lnTo>
                  <a:pt x="2244730" y="903902"/>
                </a:lnTo>
                <a:lnTo>
                  <a:pt x="2212971" y="904440"/>
                </a:lnTo>
                <a:lnTo>
                  <a:pt x="2178394" y="907503"/>
                </a:lnTo>
                <a:lnTo>
                  <a:pt x="2141860" y="911333"/>
                </a:lnTo>
                <a:lnTo>
                  <a:pt x="2104456" y="913035"/>
                </a:lnTo>
                <a:lnTo>
                  <a:pt x="2069488" y="913792"/>
                </a:lnTo>
                <a:lnTo>
                  <a:pt x="2036308" y="914128"/>
                </a:lnTo>
                <a:lnTo>
                  <a:pt x="2003921" y="914277"/>
                </a:lnTo>
                <a:lnTo>
                  <a:pt x="1969067" y="914344"/>
                </a:lnTo>
                <a:lnTo>
                  <a:pt x="1932409" y="914374"/>
                </a:lnTo>
                <a:lnTo>
                  <a:pt x="1894950" y="914386"/>
                </a:lnTo>
                <a:lnTo>
                  <a:pt x="1857135" y="914392"/>
                </a:lnTo>
                <a:lnTo>
                  <a:pt x="1820220" y="914395"/>
                </a:lnTo>
                <a:lnTo>
                  <a:pt x="1786175" y="914396"/>
                </a:lnTo>
                <a:lnTo>
                  <a:pt x="1753404" y="914396"/>
                </a:lnTo>
                <a:lnTo>
                  <a:pt x="1720143" y="914397"/>
                </a:lnTo>
                <a:lnTo>
                  <a:pt x="1684193" y="914397"/>
                </a:lnTo>
                <a:lnTo>
                  <a:pt x="1647049" y="914397"/>
                </a:lnTo>
                <a:lnTo>
                  <a:pt x="1610432" y="914397"/>
                </a:lnTo>
                <a:lnTo>
                  <a:pt x="1576519" y="914397"/>
                </a:lnTo>
                <a:lnTo>
                  <a:pt x="1540985" y="914397"/>
                </a:lnTo>
                <a:lnTo>
                  <a:pt x="1504026" y="914397"/>
                </a:lnTo>
                <a:lnTo>
                  <a:pt x="1466433" y="914397"/>
                </a:lnTo>
                <a:lnTo>
                  <a:pt x="1431380" y="914397"/>
                </a:lnTo>
                <a:lnTo>
                  <a:pt x="1397104" y="914397"/>
                </a:lnTo>
                <a:lnTo>
                  <a:pt x="1360703" y="914397"/>
                </a:lnTo>
                <a:lnTo>
                  <a:pt x="1326181" y="911575"/>
                </a:lnTo>
                <a:lnTo>
                  <a:pt x="1292141" y="907851"/>
                </a:lnTo>
                <a:lnTo>
                  <a:pt x="1255845" y="906196"/>
                </a:lnTo>
                <a:lnTo>
                  <a:pt x="1221369" y="905461"/>
                </a:lnTo>
                <a:lnTo>
                  <a:pt x="1187349" y="905133"/>
                </a:lnTo>
                <a:lnTo>
                  <a:pt x="1151062" y="904988"/>
                </a:lnTo>
                <a:lnTo>
                  <a:pt x="1116590" y="904924"/>
                </a:lnTo>
                <a:lnTo>
                  <a:pt x="1083631" y="904895"/>
                </a:lnTo>
                <a:lnTo>
                  <a:pt x="1051343" y="904882"/>
                </a:lnTo>
                <a:lnTo>
                  <a:pt x="1016532" y="904877"/>
                </a:lnTo>
                <a:lnTo>
                  <a:pt x="980952" y="903816"/>
                </a:lnTo>
                <a:lnTo>
                  <a:pt x="947500" y="899816"/>
                </a:lnTo>
                <a:lnTo>
                  <a:pt x="914993" y="897333"/>
                </a:lnTo>
                <a:lnTo>
                  <a:pt x="882907" y="896230"/>
                </a:lnTo>
                <a:lnTo>
                  <a:pt x="851008" y="895739"/>
                </a:lnTo>
                <a:lnTo>
                  <a:pt x="816369" y="895522"/>
                </a:lnTo>
                <a:lnTo>
                  <a:pt x="781924" y="895425"/>
                </a:lnTo>
                <a:lnTo>
                  <a:pt x="736615" y="894312"/>
                </a:lnTo>
                <a:lnTo>
                  <a:pt x="702028" y="890301"/>
                </a:lnTo>
                <a:lnTo>
                  <a:pt x="656968" y="887149"/>
                </a:lnTo>
                <a:lnTo>
                  <a:pt x="624296" y="883590"/>
                </a:lnTo>
                <a:lnTo>
                  <a:pt x="589667" y="879538"/>
                </a:lnTo>
                <a:lnTo>
                  <a:pt x="556637" y="877738"/>
                </a:lnTo>
                <a:lnTo>
                  <a:pt x="513348" y="871667"/>
                </a:lnTo>
                <a:lnTo>
                  <a:pt x="468654" y="868222"/>
                </a:lnTo>
                <a:lnTo>
                  <a:pt x="421897" y="862145"/>
                </a:lnTo>
                <a:lnTo>
                  <a:pt x="374530" y="853642"/>
                </a:lnTo>
                <a:lnTo>
                  <a:pt x="332037" y="844420"/>
                </a:lnTo>
                <a:lnTo>
                  <a:pt x="292636" y="834984"/>
                </a:lnTo>
                <a:lnTo>
                  <a:pt x="254150" y="825486"/>
                </a:lnTo>
                <a:lnTo>
                  <a:pt x="215936" y="810912"/>
                </a:lnTo>
                <a:lnTo>
                  <a:pt x="172702" y="793571"/>
                </a:lnTo>
                <a:lnTo>
                  <a:pt x="133588" y="770860"/>
                </a:lnTo>
                <a:lnTo>
                  <a:pt x="86571" y="733364"/>
                </a:lnTo>
                <a:lnTo>
                  <a:pt x="60482" y="702954"/>
                </a:lnTo>
                <a:lnTo>
                  <a:pt x="36124" y="659795"/>
                </a:lnTo>
                <a:lnTo>
                  <a:pt x="21278" y="636112"/>
                </a:lnTo>
                <a:lnTo>
                  <a:pt x="14742" y="618207"/>
                </a:lnTo>
                <a:lnTo>
                  <a:pt x="5145" y="571376"/>
                </a:lnTo>
                <a:lnTo>
                  <a:pt x="667" y="531395"/>
                </a:lnTo>
                <a:lnTo>
                  <a:pt x="77" y="485508"/>
                </a:lnTo>
                <a:lnTo>
                  <a:pt x="0" y="443169"/>
                </a:lnTo>
                <a:lnTo>
                  <a:pt x="10351" y="402276"/>
                </a:lnTo>
                <a:lnTo>
                  <a:pt x="32044" y="362045"/>
                </a:lnTo>
                <a:lnTo>
                  <a:pt x="61316" y="319901"/>
                </a:lnTo>
                <a:lnTo>
                  <a:pt x="99559" y="272897"/>
                </a:lnTo>
                <a:lnTo>
                  <a:pt x="143432" y="233216"/>
                </a:lnTo>
                <a:lnTo>
                  <a:pt x="183024" y="200212"/>
                </a:lnTo>
                <a:lnTo>
                  <a:pt x="229918" y="168297"/>
                </a:lnTo>
                <a:lnTo>
                  <a:pt x="274281" y="142877"/>
                </a:lnTo>
                <a:lnTo>
                  <a:pt x="313931" y="117473"/>
                </a:lnTo>
                <a:lnTo>
                  <a:pt x="359942" y="99676"/>
                </a:lnTo>
                <a:lnTo>
                  <a:pt x="397212" y="89268"/>
                </a:lnTo>
                <a:lnTo>
                  <a:pt x="436125" y="78424"/>
                </a:lnTo>
                <a:lnTo>
                  <a:pt x="480698" y="63334"/>
                </a:lnTo>
                <a:lnTo>
                  <a:pt x="526361" y="51689"/>
                </a:lnTo>
                <a:lnTo>
                  <a:pt x="569288" y="41537"/>
                </a:lnTo>
                <a:lnTo>
                  <a:pt x="603319" y="35040"/>
                </a:lnTo>
                <a:lnTo>
                  <a:pt x="639610" y="31446"/>
                </a:lnTo>
                <a:lnTo>
                  <a:pt x="675848" y="28791"/>
                </a:lnTo>
                <a:lnTo>
                  <a:pt x="709592" y="24083"/>
                </a:lnTo>
                <a:lnTo>
                  <a:pt x="745051" y="18463"/>
                </a:lnTo>
                <a:lnTo>
                  <a:pt x="781977" y="13496"/>
                </a:lnTo>
                <a:lnTo>
                  <a:pt x="819556" y="11288"/>
                </a:lnTo>
                <a:lnTo>
                  <a:pt x="860246" y="10307"/>
                </a:lnTo>
                <a:lnTo>
                  <a:pt x="901966" y="8813"/>
                </a:lnTo>
                <a:lnTo>
                  <a:pt x="941675" y="4621"/>
                </a:lnTo>
                <a:lnTo>
                  <a:pt x="980491" y="2052"/>
                </a:lnTo>
                <a:lnTo>
                  <a:pt x="1019967" y="910"/>
                </a:lnTo>
                <a:lnTo>
                  <a:pt x="1062206" y="403"/>
                </a:lnTo>
                <a:lnTo>
                  <a:pt x="1102852" y="177"/>
                </a:lnTo>
                <a:lnTo>
                  <a:pt x="1142083" y="77"/>
                </a:lnTo>
                <a:lnTo>
                  <a:pt x="1180686" y="33"/>
                </a:lnTo>
                <a:lnTo>
                  <a:pt x="1221831" y="13"/>
                </a:lnTo>
                <a:lnTo>
                  <a:pt x="1263755" y="4"/>
                </a:lnTo>
                <a:lnTo>
                  <a:pt x="1303554" y="0"/>
                </a:lnTo>
                <a:lnTo>
                  <a:pt x="1342409" y="2821"/>
                </a:lnTo>
                <a:lnTo>
                  <a:pt x="1381903" y="6543"/>
                </a:lnTo>
                <a:lnTo>
                  <a:pt x="1424150" y="8198"/>
                </a:lnTo>
                <a:lnTo>
                  <a:pt x="1461977" y="11756"/>
                </a:lnTo>
                <a:lnTo>
                  <a:pt x="1497486" y="15807"/>
                </a:lnTo>
                <a:lnTo>
                  <a:pt x="1534434" y="17607"/>
                </a:lnTo>
                <a:lnTo>
                  <a:pt x="1572022" y="21229"/>
                </a:lnTo>
                <a:lnTo>
                  <a:pt x="1608837" y="26367"/>
                </a:lnTo>
                <a:lnTo>
                  <a:pt x="1642838" y="32178"/>
                </a:lnTo>
                <a:lnTo>
                  <a:pt x="1675588" y="38289"/>
                </a:lnTo>
                <a:lnTo>
                  <a:pt x="1708841" y="43474"/>
                </a:lnTo>
                <a:lnTo>
                  <a:pt x="1744786" y="45778"/>
                </a:lnTo>
                <a:lnTo>
                  <a:pt x="1790611" y="52132"/>
                </a:lnTo>
                <a:lnTo>
                  <a:pt x="1830999" y="60718"/>
                </a:lnTo>
                <a:lnTo>
                  <a:pt x="1869778" y="64908"/>
                </a:lnTo>
                <a:lnTo>
                  <a:pt x="1908078" y="71206"/>
                </a:lnTo>
                <a:lnTo>
                  <a:pt x="1951342" y="75211"/>
                </a:lnTo>
                <a:lnTo>
                  <a:pt x="1979753" y="74847"/>
                </a:lnTo>
                <a:lnTo>
                  <a:pt x="2009763" y="6667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3" name="SMARTInkShape-Group1091"/>
          <p:cNvGrpSpPr/>
          <p:nvPr/>
        </p:nvGrpSpPr>
        <p:grpSpPr>
          <a:xfrm>
            <a:off x="9001125" y="6391275"/>
            <a:ext cx="104776" cy="180976"/>
            <a:chOff x="9001125" y="6391275"/>
            <a:chExt cx="104776" cy="180976"/>
          </a:xfrm>
        </p:grpSpPr>
        <p:sp>
          <p:nvSpPr>
            <p:cNvPr id="311" name="SMARTInkShape-4799"/>
            <p:cNvSpPr/>
            <p:nvPr>
              <p:custDataLst>
                <p:tags r:id="rId269"/>
              </p:custDataLst>
            </p:nvPr>
          </p:nvSpPr>
          <p:spPr>
            <a:xfrm>
              <a:off x="9001125" y="6391275"/>
              <a:ext cx="19051" cy="180965"/>
            </a:xfrm>
            <a:custGeom>
              <a:avLst/>
              <a:gdLst/>
              <a:ahLst/>
              <a:cxnLst/>
              <a:rect l="0" t="0" r="0" b="0"/>
              <a:pathLst>
                <a:path w="19051" h="180965">
                  <a:moveTo>
                    <a:pt x="0" y="0"/>
                  </a:moveTo>
                  <a:lnTo>
                    <a:pt x="0" y="0"/>
                  </a:lnTo>
                  <a:lnTo>
                    <a:pt x="0" y="17726"/>
                  </a:lnTo>
                  <a:lnTo>
                    <a:pt x="6546" y="26393"/>
                  </a:lnTo>
                  <a:lnTo>
                    <a:pt x="8644" y="35218"/>
                  </a:lnTo>
                  <a:lnTo>
                    <a:pt x="10507" y="55059"/>
                  </a:lnTo>
                  <a:lnTo>
                    <a:pt x="17714" y="78055"/>
                  </a:lnTo>
                  <a:lnTo>
                    <a:pt x="19016" y="122105"/>
                  </a:lnTo>
                  <a:lnTo>
                    <a:pt x="19050" y="165063"/>
                  </a:lnTo>
                  <a:lnTo>
                    <a:pt x="17992" y="167192"/>
                  </a:lnTo>
                  <a:lnTo>
                    <a:pt x="16228" y="168611"/>
                  </a:lnTo>
                  <a:lnTo>
                    <a:pt x="13993" y="169558"/>
                  </a:lnTo>
                  <a:lnTo>
                    <a:pt x="12504" y="171247"/>
                  </a:lnTo>
                  <a:lnTo>
                    <a:pt x="9528" y="180964"/>
                  </a:lnTo>
                  <a:lnTo>
                    <a:pt x="9525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800"/>
            <p:cNvSpPr/>
            <p:nvPr>
              <p:custDataLst>
                <p:tags r:id="rId270"/>
              </p:custDataLst>
            </p:nvPr>
          </p:nvSpPr>
          <p:spPr>
            <a:xfrm>
              <a:off x="9096375" y="639127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0" y="31881"/>
                  </a:lnTo>
                  <a:lnTo>
                    <a:pt x="2822" y="38158"/>
                  </a:lnTo>
                  <a:lnTo>
                    <a:pt x="6546" y="44476"/>
                  </a:lnTo>
                  <a:lnTo>
                    <a:pt x="8644" y="55040"/>
                  </a:lnTo>
                  <a:lnTo>
                    <a:pt x="9503" y="99418"/>
                  </a:lnTo>
                  <a:lnTo>
                    <a:pt x="9524" y="144207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092"/>
          <p:cNvGrpSpPr/>
          <p:nvPr/>
        </p:nvGrpSpPr>
        <p:grpSpPr>
          <a:xfrm>
            <a:off x="8877334" y="5934075"/>
            <a:ext cx="447642" cy="352389"/>
            <a:chOff x="8877334" y="5934075"/>
            <a:chExt cx="447642" cy="352389"/>
          </a:xfrm>
        </p:grpSpPr>
        <p:sp>
          <p:nvSpPr>
            <p:cNvPr id="314" name="SMARTInkShape-4801"/>
            <p:cNvSpPr/>
            <p:nvPr>
              <p:custDataLst>
                <p:tags r:id="rId267"/>
              </p:custDataLst>
            </p:nvPr>
          </p:nvSpPr>
          <p:spPr>
            <a:xfrm>
              <a:off x="9048750" y="5934075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8201" y="5056"/>
                  </a:lnTo>
                  <a:lnTo>
                    <a:pt x="7585" y="7604"/>
                  </a:lnTo>
                  <a:lnTo>
                    <a:pt x="4076" y="13257"/>
                  </a:lnTo>
                  <a:lnTo>
                    <a:pt x="3776" y="16247"/>
                  </a:lnTo>
                  <a:lnTo>
                    <a:pt x="8881" y="36016"/>
                  </a:lnTo>
                  <a:lnTo>
                    <a:pt x="9509" y="82465"/>
                  </a:lnTo>
                  <a:lnTo>
                    <a:pt x="9524" y="124006"/>
                  </a:lnTo>
                  <a:lnTo>
                    <a:pt x="8467" y="135547"/>
                  </a:lnTo>
                  <a:lnTo>
                    <a:pt x="4468" y="144205"/>
                  </a:lnTo>
                  <a:lnTo>
                    <a:pt x="4037" y="149053"/>
                  </a:lnTo>
                  <a:lnTo>
                    <a:pt x="9341" y="195674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802"/>
            <p:cNvSpPr/>
            <p:nvPr>
              <p:custDataLst>
                <p:tags r:id="rId268"/>
              </p:custDataLst>
            </p:nvPr>
          </p:nvSpPr>
          <p:spPr>
            <a:xfrm>
              <a:off x="8877334" y="6248400"/>
              <a:ext cx="447642" cy="38064"/>
            </a:xfrm>
            <a:custGeom>
              <a:avLst/>
              <a:gdLst/>
              <a:ahLst/>
              <a:cxnLst/>
              <a:rect l="0" t="0" r="0" b="0"/>
              <a:pathLst>
                <a:path w="447642" h="38064">
                  <a:moveTo>
                    <a:pt x="9491" y="19050"/>
                  </a:moveTo>
                  <a:lnTo>
                    <a:pt x="9491" y="19050"/>
                  </a:lnTo>
                  <a:lnTo>
                    <a:pt x="1290" y="27251"/>
                  </a:lnTo>
                  <a:lnTo>
                    <a:pt x="0" y="37673"/>
                  </a:lnTo>
                  <a:lnTo>
                    <a:pt x="21426" y="38063"/>
                  </a:lnTo>
                  <a:lnTo>
                    <a:pt x="62633" y="29896"/>
                  </a:lnTo>
                  <a:lnTo>
                    <a:pt x="103910" y="22290"/>
                  </a:lnTo>
                  <a:lnTo>
                    <a:pt x="140361" y="18952"/>
                  </a:lnTo>
                  <a:lnTo>
                    <a:pt x="179030" y="12788"/>
                  </a:lnTo>
                  <a:lnTo>
                    <a:pt x="222473" y="9434"/>
                  </a:lnTo>
                  <a:lnTo>
                    <a:pt x="262627" y="3265"/>
                  </a:lnTo>
                  <a:lnTo>
                    <a:pt x="301334" y="967"/>
                  </a:lnTo>
                  <a:lnTo>
                    <a:pt x="339616" y="287"/>
                  </a:lnTo>
                  <a:lnTo>
                    <a:pt x="376710" y="85"/>
                  </a:lnTo>
                  <a:lnTo>
                    <a:pt x="418226" y="17"/>
                  </a:lnTo>
                  <a:lnTo>
                    <a:pt x="4476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SMARTInkShape-Group1093"/>
          <p:cNvGrpSpPr/>
          <p:nvPr/>
        </p:nvGrpSpPr>
        <p:grpSpPr>
          <a:xfrm>
            <a:off x="8372509" y="6238875"/>
            <a:ext cx="247617" cy="209540"/>
            <a:chOff x="8372509" y="6238875"/>
            <a:chExt cx="247617" cy="209540"/>
          </a:xfrm>
        </p:grpSpPr>
        <p:sp>
          <p:nvSpPr>
            <p:cNvPr id="317" name="SMARTInkShape-4803"/>
            <p:cNvSpPr/>
            <p:nvPr>
              <p:custDataLst>
                <p:tags r:id="rId265"/>
              </p:custDataLst>
            </p:nvPr>
          </p:nvSpPr>
          <p:spPr>
            <a:xfrm>
              <a:off x="8391525" y="6238875"/>
              <a:ext cx="228601" cy="66642"/>
            </a:xfrm>
            <a:custGeom>
              <a:avLst/>
              <a:gdLst/>
              <a:ahLst/>
              <a:cxnLst/>
              <a:rect l="0" t="0" r="0" b="0"/>
              <a:pathLst>
                <a:path w="228601" h="66642">
                  <a:moveTo>
                    <a:pt x="9525" y="57150"/>
                  </a:moveTo>
                  <a:lnTo>
                    <a:pt x="9525" y="57150"/>
                  </a:lnTo>
                  <a:lnTo>
                    <a:pt x="9525" y="66641"/>
                  </a:lnTo>
                  <a:lnTo>
                    <a:pt x="3" y="57153"/>
                  </a:lnTo>
                  <a:lnTo>
                    <a:pt x="0" y="20802"/>
                  </a:lnTo>
                  <a:lnTo>
                    <a:pt x="5056" y="14512"/>
                  </a:lnTo>
                  <a:lnTo>
                    <a:pt x="10361" y="11741"/>
                  </a:lnTo>
                  <a:lnTo>
                    <a:pt x="13257" y="11002"/>
                  </a:lnTo>
                  <a:lnTo>
                    <a:pt x="28411" y="969"/>
                  </a:lnTo>
                  <a:lnTo>
                    <a:pt x="71177" y="0"/>
                  </a:lnTo>
                  <a:lnTo>
                    <a:pt x="76790" y="2822"/>
                  </a:lnTo>
                  <a:lnTo>
                    <a:pt x="90259" y="14189"/>
                  </a:lnTo>
                  <a:lnTo>
                    <a:pt x="93032" y="19712"/>
                  </a:lnTo>
                  <a:lnTo>
                    <a:pt x="93772" y="22666"/>
                  </a:lnTo>
                  <a:lnTo>
                    <a:pt x="95323" y="24636"/>
                  </a:lnTo>
                  <a:lnTo>
                    <a:pt x="99868" y="26824"/>
                  </a:lnTo>
                  <a:lnTo>
                    <a:pt x="101505" y="28465"/>
                  </a:lnTo>
                  <a:lnTo>
                    <a:pt x="109401" y="41679"/>
                  </a:lnTo>
                  <a:lnTo>
                    <a:pt x="114945" y="44982"/>
                  </a:lnTo>
                  <a:lnTo>
                    <a:pt x="117905" y="45863"/>
                  </a:lnTo>
                  <a:lnTo>
                    <a:pt x="119878" y="47509"/>
                  </a:lnTo>
                  <a:lnTo>
                    <a:pt x="122071" y="52160"/>
                  </a:lnTo>
                  <a:lnTo>
                    <a:pt x="123714" y="53823"/>
                  </a:lnTo>
                  <a:lnTo>
                    <a:pt x="131872" y="56712"/>
                  </a:lnTo>
                  <a:lnTo>
                    <a:pt x="174547" y="57147"/>
                  </a:lnTo>
                  <a:lnTo>
                    <a:pt x="176689" y="56090"/>
                  </a:lnTo>
                  <a:lnTo>
                    <a:pt x="178118" y="54327"/>
                  </a:lnTo>
                  <a:lnTo>
                    <a:pt x="179070" y="52093"/>
                  </a:lnTo>
                  <a:lnTo>
                    <a:pt x="180764" y="50603"/>
                  </a:lnTo>
                  <a:lnTo>
                    <a:pt x="191085" y="45391"/>
                  </a:lnTo>
                  <a:lnTo>
                    <a:pt x="215922" y="23197"/>
                  </a:lnTo>
                  <a:lnTo>
                    <a:pt x="222260" y="20892"/>
                  </a:lnTo>
                  <a:lnTo>
                    <a:pt x="224374" y="19219"/>
                  </a:lnTo>
                  <a:lnTo>
                    <a:pt x="228551" y="9656"/>
                  </a:lnTo>
                  <a:lnTo>
                    <a:pt x="228585" y="9563"/>
                  </a:lnTo>
                  <a:lnTo>
                    <a:pt x="2286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804"/>
            <p:cNvSpPr/>
            <p:nvPr>
              <p:custDataLst>
                <p:tags r:id="rId266"/>
              </p:custDataLst>
            </p:nvPr>
          </p:nvSpPr>
          <p:spPr>
            <a:xfrm>
              <a:off x="8372509" y="6400800"/>
              <a:ext cx="238092" cy="47615"/>
            </a:xfrm>
            <a:custGeom>
              <a:avLst/>
              <a:gdLst/>
              <a:ahLst/>
              <a:cxnLst/>
              <a:rect l="0" t="0" r="0" b="0"/>
              <a:pathLst>
                <a:path w="238092" h="47615">
                  <a:moveTo>
                    <a:pt x="19016" y="38100"/>
                  </a:moveTo>
                  <a:lnTo>
                    <a:pt x="19016" y="38100"/>
                  </a:lnTo>
                  <a:lnTo>
                    <a:pt x="9491" y="28575"/>
                  </a:lnTo>
                  <a:lnTo>
                    <a:pt x="359" y="37707"/>
                  </a:lnTo>
                  <a:lnTo>
                    <a:pt x="0" y="29865"/>
                  </a:lnTo>
                  <a:lnTo>
                    <a:pt x="1047" y="29435"/>
                  </a:lnTo>
                  <a:lnTo>
                    <a:pt x="5033" y="28958"/>
                  </a:lnTo>
                  <a:lnTo>
                    <a:pt x="6519" y="27771"/>
                  </a:lnTo>
                  <a:lnTo>
                    <a:pt x="9100" y="20408"/>
                  </a:lnTo>
                  <a:lnTo>
                    <a:pt x="12140" y="19653"/>
                  </a:lnTo>
                  <a:lnTo>
                    <a:pt x="14431" y="19452"/>
                  </a:lnTo>
                  <a:lnTo>
                    <a:pt x="19800" y="16407"/>
                  </a:lnTo>
                  <a:lnTo>
                    <a:pt x="26815" y="10883"/>
                  </a:lnTo>
                  <a:lnTo>
                    <a:pt x="74319" y="9530"/>
                  </a:lnTo>
                  <a:lnTo>
                    <a:pt x="88501" y="9525"/>
                  </a:lnTo>
                  <a:lnTo>
                    <a:pt x="95054" y="12347"/>
                  </a:lnTo>
                  <a:lnTo>
                    <a:pt x="101494" y="16070"/>
                  </a:lnTo>
                  <a:lnTo>
                    <a:pt x="114252" y="18462"/>
                  </a:lnTo>
                  <a:lnTo>
                    <a:pt x="117432" y="18657"/>
                  </a:lnTo>
                  <a:lnTo>
                    <a:pt x="123787" y="21698"/>
                  </a:lnTo>
                  <a:lnTo>
                    <a:pt x="139666" y="34215"/>
                  </a:lnTo>
                  <a:lnTo>
                    <a:pt x="150485" y="37590"/>
                  </a:lnTo>
                  <a:lnTo>
                    <a:pt x="160402" y="46256"/>
                  </a:lnTo>
                  <a:lnTo>
                    <a:pt x="166505" y="47220"/>
                  </a:lnTo>
                  <a:lnTo>
                    <a:pt x="185477" y="47614"/>
                  </a:lnTo>
                  <a:lnTo>
                    <a:pt x="187141" y="46560"/>
                  </a:lnTo>
                  <a:lnTo>
                    <a:pt x="188249" y="44798"/>
                  </a:lnTo>
                  <a:lnTo>
                    <a:pt x="188988" y="42565"/>
                  </a:lnTo>
                  <a:lnTo>
                    <a:pt x="190540" y="41077"/>
                  </a:lnTo>
                  <a:lnTo>
                    <a:pt x="200633" y="35866"/>
                  </a:lnTo>
                  <a:lnTo>
                    <a:pt x="203594" y="33435"/>
                  </a:lnTo>
                  <a:lnTo>
                    <a:pt x="206884" y="27913"/>
                  </a:lnTo>
                  <a:lnTo>
                    <a:pt x="207761" y="24959"/>
                  </a:lnTo>
                  <a:lnTo>
                    <a:pt x="209404" y="22989"/>
                  </a:lnTo>
                  <a:lnTo>
                    <a:pt x="214052" y="20801"/>
                  </a:lnTo>
                  <a:lnTo>
                    <a:pt x="215716" y="19160"/>
                  </a:lnTo>
                  <a:lnTo>
                    <a:pt x="217563" y="14512"/>
                  </a:lnTo>
                  <a:lnTo>
                    <a:pt x="219115" y="12850"/>
                  </a:lnTo>
                  <a:lnTo>
                    <a:pt x="223660" y="11002"/>
                  </a:lnTo>
                  <a:lnTo>
                    <a:pt x="225296" y="9452"/>
                  </a:lnTo>
                  <a:lnTo>
                    <a:pt x="227112" y="4906"/>
                  </a:lnTo>
                  <a:lnTo>
                    <a:pt x="228655" y="3271"/>
                  </a:lnTo>
                  <a:lnTo>
                    <a:pt x="23809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4" name="SMARTInkShape-Group1094"/>
          <p:cNvGrpSpPr/>
          <p:nvPr/>
        </p:nvGrpSpPr>
        <p:grpSpPr>
          <a:xfrm>
            <a:off x="7707061" y="6481063"/>
            <a:ext cx="389190" cy="205488"/>
            <a:chOff x="7707061" y="6481063"/>
            <a:chExt cx="389190" cy="205488"/>
          </a:xfrm>
        </p:grpSpPr>
        <p:sp>
          <p:nvSpPr>
            <p:cNvPr id="320" name="SMARTInkShape-4805"/>
            <p:cNvSpPr/>
            <p:nvPr>
              <p:custDataLst>
                <p:tags r:id="rId261"/>
              </p:custDataLst>
            </p:nvPr>
          </p:nvSpPr>
          <p:spPr>
            <a:xfrm>
              <a:off x="8029613" y="6505586"/>
              <a:ext cx="66638" cy="180965"/>
            </a:xfrm>
            <a:custGeom>
              <a:avLst/>
              <a:gdLst/>
              <a:ahLst/>
              <a:cxnLst/>
              <a:rect l="0" t="0" r="0" b="0"/>
              <a:pathLst>
                <a:path w="66638" h="180965">
                  <a:moveTo>
                    <a:pt x="66637" y="66664"/>
                  </a:moveTo>
                  <a:lnTo>
                    <a:pt x="66637" y="66664"/>
                  </a:lnTo>
                  <a:lnTo>
                    <a:pt x="66637" y="20517"/>
                  </a:lnTo>
                  <a:lnTo>
                    <a:pt x="49027" y="1440"/>
                  </a:lnTo>
                  <a:lnTo>
                    <a:pt x="42957" y="419"/>
                  </a:lnTo>
                  <a:lnTo>
                    <a:pt x="20856" y="0"/>
                  </a:lnTo>
                  <a:lnTo>
                    <a:pt x="4870" y="14179"/>
                  </a:lnTo>
                  <a:lnTo>
                    <a:pt x="2144" y="19701"/>
                  </a:lnTo>
                  <a:lnTo>
                    <a:pt x="47" y="37919"/>
                  </a:lnTo>
                  <a:lnTo>
                    <a:pt x="0" y="42600"/>
                  </a:lnTo>
                  <a:lnTo>
                    <a:pt x="2801" y="48207"/>
                  </a:lnTo>
                  <a:lnTo>
                    <a:pt x="8167" y="55376"/>
                  </a:lnTo>
                  <a:lnTo>
                    <a:pt x="11723" y="56355"/>
                  </a:lnTo>
                  <a:lnTo>
                    <a:pt x="33165" y="57135"/>
                  </a:lnTo>
                  <a:lnTo>
                    <a:pt x="38708" y="54315"/>
                  </a:lnTo>
                  <a:lnTo>
                    <a:pt x="47067" y="48005"/>
                  </a:lnTo>
                  <a:lnTo>
                    <a:pt x="56992" y="47617"/>
                  </a:lnTo>
                  <a:lnTo>
                    <a:pt x="57112" y="79495"/>
                  </a:lnTo>
                  <a:lnTo>
                    <a:pt x="59934" y="85772"/>
                  </a:lnTo>
                  <a:lnTo>
                    <a:pt x="63657" y="92090"/>
                  </a:lnTo>
                  <a:lnTo>
                    <a:pt x="66049" y="104769"/>
                  </a:lnTo>
                  <a:lnTo>
                    <a:pt x="66244" y="107941"/>
                  </a:lnTo>
                  <a:lnTo>
                    <a:pt x="57224" y="155449"/>
                  </a:lnTo>
                  <a:lnTo>
                    <a:pt x="57112" y="1809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806"/>
            <p:cNvSpPr/>
            <p:nvPr>
              <p:custDataLst>
                <p:tags r:id="rId262"/>
              </p:custDataLst>
            </p:nvPr>
          </p:nvSpPr>
          <p:spPr>
            <a:xfrm>
              <a:off x="7905761" y="6481063"/>
              <a:ext cx="57140" cy="195963"/>
            </a:xfrm>
            <a:custGeom>
              <a:avLst/>
              <a:gdLst/>
              <a:ahLst/>
              <a:cxnLst/>
              <a:rect l="0" t="0" r="0" b="0"/>
              <a:pathLst>
                <a:path w="57140" h="195963">
                  <a:moveTo>
                    <a:pt x="47614" y="62612"/>
                  </a:moveTo>
                  <a:lnTo>
                    <a:pt x="47614" y="62612"/>
                  </a:lnTo>
                  <a:lnTo>
                    <a:pt x="47614" y="48423"/>
                  </a:lnTo>
                  <a:lnTo>
                    <a:pt x="48672" y="46803"/>
                  </a:lnTo>
                  <a:lnTo>
                    <a:pt x="50436" y="45722"/>
                  </a:lnTo>
                  <a:lnTo>
                    <a:pt x="55814" y="43989"/>
                  </a:lnTo>
                  <a:lnTo>
                    <a:pt x="56551" y="40930"/>
                  </a:lnTo>
                  <a:lnTo>
                    <a:pt x="57139" y="10336"/>
                  </a:lnTo>
                  <a:lnTo>
                    <a:pt x="56081" y="8710"/>
                  </a:lnTo>
                  <a:lnTo>
                    <a:pt x="54317" y="7628"/>
                  </a:lnTo>
                  <a:lnTo>
                    <a:pt x="48007" y="5589"/>
                  </a:lnTo>
                  <a:lnTo>
                    <a:pt x="42674" y="443"/>
                  </a:lnTo>
                  <a:lnTo>
                    <a:pt x="41145" y="0"/>
                  </a:lnTo>
                  <a:lnTo>
                    <a:pt x="40127" y="763"/>
                  </a:lnTo>
                  <a:lnTo>
                    <a:pt x="39448" y="2328"/>
                  </a:lnTo>
                  <a:lnTo>
                    <a:pt x="37936" y="3373"/>
                  </a:lnTo>
                  <a:lnTo>
                    <a:pt x="30754" y="4843"/>
                  </a:lnTo>
                  <a:lnTo>
                    <a:pt x="24951" y="5186"/>
                  </a:lnTo>
                  <a:lnTo>
                    <a:pt x="18844" y="8161"/>
                  </a:lnTo>
                  <a:lnTo>
                    <a:pt x="5003" y="19644"/>
                  </a:lnTo>
                  <a:lnTo>
                    <a:pt x="2218" y="25171"/>
                  </a:lnTo>
                  <a:lnTo>
                    <a:pt x="185" y="43619"/>
                  </a:lnTo>
                  <a:lnTo>
                    <a:pt x="0" y="57589"/>
                  </a:lnTo>
                  <a:lnTo>
                    <a:pt x="2816" y="63202"/>
                  </a:lnTo>
                  <a:lnTo>
                    <a:pt x="17599" y="80184"/>
                  </a:lnTo>
                  <a:lnTo>
                    <a:pt x="23669" y="81224"/>
                  </a:lnTo>
                  <a:lnTo>
                    <a:pt x="32170" y="81533"/>
                  </a:lnTo>
                  <a:lnTo>
                    <a:pt x="34144" y="80517"/>
                  </a:lnTo>
                  <a:lnTo>
                    <a:pt x="35459" y="78782"/>
                  </a:lnTo>
                  <a:lnTo>
                    <a:pt x="36336" y="76568"/>
                  </a:lnTo>
                  <a:lnTo>
                    <a:pt x="37978" y="75090"/>
                  </a:lnTo>
                  <a:lnTo>
                    <a:pt x="46136" y="72525"/>
                  </a:lnTo>
                  <a:lnTo>
                    <a:pt x="46957" y="69488"/>
                  </a:lnTo>
                  <a:lnTo>
                    <a:pt x="47485" y="63970"/>
                  </a:lnTo>
                  <a:lnTo>
                    <a:pt x="50379" y="63216"/>
                  </a:lnTo>
                  <a:lnTo>
                    <a:pt x="57105" y="62615"/>
                  </a:lnTo>
                  <a:lnTo>
                    <a:pt x="57139" y="107088"/>
                  </a:lnTo>
                  <a:lnTo>
                    <a:pt x="57139" y="154687"/>
                  </a:lnTo>
                  <a:lnTo>
                    <a:pt x="57139" y="161037"/>
                  </a:lnTo>
                  <a:lnTo>
                    <a:pt x="54317" y="167387"/>
                  </a:lnTo>
                  <a:lnTo>
                    <a:pt x="50594" y="173737"/>
                  </a:lnTo>
                  <a:lnTo>
                    <a:pt x="48007" y="184556"/>
                  </a:lnTo>
                  <a:lnTo>
                    <a:pt x="47614" y="195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807"/>
            <p:cNvSpPr/>
            <p:nvPr>
              <p:custDataLst>
                <p:tags r:id="rId263"/>
              </p:custDataLst>
            </p:nvPr>
          </p:nvSpPr>
          <p:spPr>
            <a:xfrm>
              <a:off x="7839075" y="66008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808"/>
            <p:cNvSpPr/>
            <p:nvPr>
              <p:custDataLst>
                <p:tags r:id="rId264"/>
              </p:custDataLst>
            </p:nvPr>
          </p:nvSpPr>
          <p:spPr>
            <a:xfrm>
              <a:off x="7707061" y="6496053"/>
              <a:ext cx="84356" cy="161923"/>
            </a:xfrm>
            <a:custGeom>
              <a:avLst/>
              <a:gdLst/>
              <a:ahLst/>
              <a:cxnLst/>
              <a:rect l="0" t="0" r="0" b="0"/>
              <a:pathLst>
                <a:path w="84356" h="161923">
                  <a:moveTo>
                    <a:pt x="55814" y="66672"/>
                  </a:moveTo>
                  <a:lnTo>
                    <a:pt x="55814" y="66672"/>
                  </a:lnTo>
                  <a:lnTo>
                    <a:pt x="55814" y="57263"/>
                  </a:lnTo>
                  <a:lnTo>
                    <a:pt x="65223" y="47739"/>
                  </a:lnTo>
                  <a:lnTo>
                    <a:pt x="65338" y="30013"/>
                  </a:lnTo>
                  <a:lnTo>
                    <a:pt x="58794" y="21252"/>
                  </a:lnTo>
                  <a:lnTo>
                    <a:pt x="56207" y="11275"/>
                  </a:lnTo>
                  <a:lnTo>
                    <a:pt x="55930" y="4985"/>
                  </a:lnTo>
                  <a:lnTo>
                    <a:pt x="54833" y="3322"/>
                  </a:lnTo>
                  <a:lnTo>
                    <a:pt x="53043" y="2214"/>
                  </a:lnTo>
                  <a:lnTo>
                    <a:pt x="45468" y="654"/>
                  </a:lnTo>
                  <a:lnTo>
                    <a:pt x="19475" y="0"/>
                  </a:lnTo>
                  <a:lnTo>
                    <a:pt x="9667" y="8198"/>
                  </a:lnTo>
                  <a:lnTo>
                    <a:pt x="8846" y="11757"/>
                  </a:lnTo>
                  <a:lnTo>
                    <a:pt x="8318" y="22663"/>
                  </a:lnTo>
                  <a:lnTo>
                    <a:pt x="7217" y="24633"/>
                  </a:lnTo>
                  <a:lnTo>
                    <a:pt x="5424" y="25946"/>
                  </a:lnTo>
                  <a:lnTo>
                    <a:pt x="3171" y="26821"/>
                  </a:lnTo>
                  <a:lnTo>
                    <a:pt x="1668" y="28463"/>
                  </a:lnTo>
                  <a:lnTo>
                    <a:pt x="0" y="33110"/>
                  </a:lnTo>
                  <a:lnTo>
                    <a:pt x="613" y="35831"/>
                  </a:lnTo>
                  <a:lnTo>
                    <a:pt x="6379" y="47801"/>
                  </a:lnTo>
                  <a:lnTo>
                    <a:pt x="7832" y="60358"/>
                  </a:lnTo>
                  <a:lnTo>
                    <a:pt x="9008" y="62462"/>
                  </a:lnTo>
                  <a:lnTo>
                    <a:pt x="10852" y="63865"/>
                  </a:lnTo>
                  <a:lnTo>
                    <a:pt x="16358" y="66118"/>
                  </a:lnTo>
                  <a:lnTo>
                    <a:pt x="49503" y="66668"/>
                  </a:lnTo>
                  <a:lnTo>
                    <a:pt x="51606" y="65611"/>
                  </a:lnTo>
                  <a:lnTo>
                    <a:pt x="53009" y="63848"/>
                  </a:lnTo>
                  <a:lnTo>
                    <a:pt x="55626" y="59067"/>
                  </a:lnTo>
                  <a:lnTo>
                    <a:pt x="73409" y="39571"/>
                  </a:lnTo>
                  <a:lnTo>
                    <a:pt x="74861" y="28609"/>
                  </a:lnTo>
                  <a:lnTo>
                    <a:pt x="74864" y="20374"/>
                  </a:lnTo>
                  <a:lnTo>
                    <a:pt x="74864" y="66690"/>
                  </a:lnTo>
                  <a:lnTo>
                    <a:pt x="74864" y="69859"/>
                  </a:lnTo>
                  <a:lnTo>
                    <a:pt x="77686" y="76202"/>
                  </a:lnTo>
                  <a:lnTo>
                    <a:pt x="81409" y="82549"/>
                  </a:lnTo>
                  <a:lnTo>
                    <a:pt x="83801" y="95247"/>
                  </a:lnTo>
                  <a:lnTo>
                    <a:pt x="84355" y="117472"/>
                  </a:lnTo>
                  <a:lnTo>
                    <a:pt x="81551" y="123822"/>
                  </a:lnTo>
                  <a:lnTo>
                    <a:pt x="77836" y="130172"/>
                  </a:lnTo>
                  <a:lnTo>
                    <a:pt x="75451" y="142872"/>
                  </a:lnTo>
                  <a:lnTo>
                    <a:pt x="74864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095"/>
          <p:cNvGrpSpPr/>
          <p:nvPr/>
        </p:nvGrpSpPr>
        <p:grpSpPr>
          <a:xfrm>
            <a:off x="6991361" y="6000877"/>
            <a:ext cx="962015" cy="695199"/>
            <a:chOff x="6991361" y="6000877"/>
            <a:chExt cx="962015" cy="695199"/>
          </a:xfrm>
        </p:grpSpPr>
        <p:sp>
          <p:nvSpPr>
            <p:cNvPr id="325" name="SMARTInkShape-4809"/>
            <p:cNvSpPr/>
            <p:nvPr>
              <p:custDataLst>
                <p:tags r:id="rId250"/>
              </p:custDataLst>
            </p:nvPr>
          </p:nvSpPr>
          <p:spPr>
            <a:xfrm>
              <a:off x="7547838" y="6515100"/>
              <a:ext cx="15013" cy="171451"/>
            </a:xfrm>
            <a:custGeom>
              <a:avLst/>
              <a:gdLst/>
              <a:ahLst/>
              <a:cxnLst/>
              <a:rect l="0" t="0" r="0" b="0"/>
              <a:pathLst>
                <a:path w="15013" h="171451">
                  <a:moveTo>
                    <a:pt x="15012" y="0"/>
                  </a:moveTo>
                  <a:lnTo>
                    <a:pt x="15012" y="0"/>
                  </a:lnTo>
                  <a:lnTo>
                    <a:pt x="9956" y="0"/>
                  </a:lnTo>
                  <a:lnTo>
                    <a:pt x="8467" y="1058"/>
                  </a:lnTo>
                  <a:lnTo>
                    <a:pt x="7474" y="2822"/>
                  </a:lnTo>
                  <a:lnTo>
                    <a:pt x="5880" y="13257"/>
                  </a:lnTo>
                  <a:lnTo>
                    <a:pt x="5488" y="59974"/>
                  </a:lnTo>
                  <a:lnTo>
                    <a:pt x="5487" y="106510"/>
                  </a:lnTo>
                  <a:lnTo>
                    <a:pt x="4429" y="127970"/>
                  </a:lnTo>
                  <a:lnTo>
                    <a:pt x="0" y="145280"/>
                  </a:lnTo>
                  <a:lnTo>
                    <a:pt x="5487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810"/>
            <p:cNvSpPr/>
            <p:nvPr>
              <p:custDataLst>
                <p:tags r:id="rId251"/>
              </p:custDataLst>
            </p:nvPr>
          </p:nvSpPr>
          <p:spPr>
            <a:xfrm>
              <a:off x="7477125" y="6591300"/>
              <a:ext cx="171451" cy="18658"/>
            </a:xfrm>
            <a:custGeom>
              <a:avLst/>
              <a:gdLst/>
              <a:ahLst/>
              <a:cxnLst/>
              <a:rect l="0" t="0" r="0" b="0"/>
              <a:pathLst>
                <a:path w="171451" h="18658">
                  <a:moveTo>
                    <a:pt x="0" y="9525"/>
                  </a:moveTo>
                  <a:lnTo>
                    <a:pt x="0" y="9525"/>
                  </a:lnTo>
                  <a:lnTo>
                    <a:pt x="0" y="18657"/>
                  </a:lnTo>
                  <a:lnTo>
                    <a:pt x="7604" y="12426"/>
                  </a:lnTo>
                  <a:lnTo>
                    <a:pt x="16246" y="10385"/>
                  </a:lnTo>
                  <a:lnTo>
                    <a:pt x="59390" y="9540"/>
                  </a:lnTo>
                  <a:lnTo>
                    <a:pt x="89195" y="8468"/>
                  </a:lnTo>
                  <a:lnTo>
                    <a:pt x="106979" y="4038"/>
                  </a:lnTo>
                  <a:lnTo>
                    <a:pt x="144564" y="9250"/>
                  </a:lnTo>
                  <a:lnTo>
                    <a:pt x="151740" y="6580"/>
                  </a:lnTo>
                  <a:lnTo>
                    <a:pt x="159913" y="130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811"/>
            <p:cNvSpPr/>
            <p:nvPr>
              <p:custDataLst>
                <p:tags r:id="rId252"/>
              </p:custDataLst>
            </p:nvPr>
          </p:nvSpPr>
          <p:spPr>
            <a:xfrm>
              <a:off x="7315632" y="6515229"/>
              <a:ext cx="75769" cy="180847"/>
            </a:xfrm>
            <a:custGeom>
              <a:avLst/>
              <a:gdLst/>
              <a:ahLst/>
              <a:cxnLst/>
              <a:rect l="0" t="0" r="0" b="0"/>
              <a:pathLst>
                <a:path w="75769" h="180847">
                  <a:moveTo>
                    <a:pt x="75768" y="57021"/>
                  </a:moveTo>
                  <a:lnTo>
                    <a:pt x="75768" y="57021"/>
                  </a:lnTo>
                  <a:lnTo>
                    <a:pt x="75768" y="51965"/>
                  </a:lnTo>
                  <a:lnTo>
                    <a:pt x="72946" y="46660"/>
                  </a:lnTo>
                  <a:lnTo>
                    <a:pt x="69223" y="40775"/>
                  </a:lnTo>
                  <a:lnTo>
                    <a:pt x="66636" y="30279"/>
                  </a:lnTo>
                  <a:lnTo>
                    <a:pt x="59774" y="21204"/>
                  </a:lnTo>
                  <a:lnTo>
                    <a:pt x="58077" y="15349"/>
                  </a:lnTo>
                  <a:lnTo>
                    <a:pt x="56565" y="13365"/>
                  </a:lnTo>
                  <a:lnTo>
                    <a:pt x="50440" y="9513"/>
                  </a:lnTo>
                  <a:lnTo>
                    <a:pt x="48636" y="4862"/>
                  </a:lnTo>
                  <a:lnTo>
                    <a:pt x="47097" y="3199"/>
                  </a:lnTo>
                  <a:lnTo>
                    <a:pt x="42565" y="1349"/>
                  </a:lnTo>
                  <a:lnTo>
                    <a:pt x="24840" y="0"/>
                  </a:lnTo>
                  <a:lnTo>
                    <a:pt x="22767" y="1016"/>
                  </a:lnTo>
                  <a:lnTo>
                    <a:pt x="21384" y="2751"/>
                  </a:lnTo>
                  <a:lnTo>
                    <a:pt x="20462" y="4965"/>
                  </a:lnTo>
                  <a:lnTo>
                    <a:pt x="18789" y="6443"/>
                  </a:lnTo>
                  <a:lnTo>
                    <a:pt x="14107" y="8084"/>
                  </a:lnTo>
                  <a:lnTo>
                    <a:pt x="12436" y="9579"/>
                  </a:lnTo>
                  <a:lnTo>
                    <a:pt x="538" y="28338"/>
                  </a:lnTo>
                  <a:lnTo>
                    <a:pt x="0" y="32984"/>
                  </a:lnTo>
                  <a:lnTo>
                    <a:pt x="2582" y="38576"/>
                  </a:lnTo>
                  <a:lnTo>
                    <a:pt x="6199" y="44590"/>
                  </a:lnTo>
                  <a:lnTo>
                    <a:pt x="8712" y="55175"/>
                  </a:lnTo>
                  <a:lnTo>
                    <a:pt x="9898" y="55790"/>
                  </a:lnTo>
                  <a:lnTo>
                    <a:pt x="14037" y="56474"/>
                  </a:lnTo>
                  <a:lnTo>
                    <a:pt x="15563" y="57715"/>
                  </a:lnTo>
                  <a:lnTo>
                    <a:pt x="17261" y="61916"/>
                  </a:lnTo>
                  <a:lnTo>
                    <a:pt x="18771" y="63459"/>
                  </a:lnTo>
                  <a:lnTo>
                    <a:pt x="23273" y="65174"/>
                  </a:lnTo>
                  <a:lnTo>
                    <a:pt x="40972" y="66426"/>
                  </a:lnTo>
                  <a:lnTo>
                    <a:pt x="43046" y="65407"/>
                  </a:lnTo>
                  <a:lnTo>
                    <a:pt x="44428" y="63669"/>
                  </a:lnTo>
                  <a:lnTo>
                    <a:pt x="45350" y="61453"/>
                  </a:lnTo>
                  <a:lnTo>
                    <a:pt x="47022" y="59976"/>
                  </a:lnTo>
                  <a:lnTo>
                    <a:pt x="55233" y="57409"/>
                  </a:lnTo>
                  <a:lnTo>
                    <a:pt x="75364" y="57021"/>
                  </a:lnTo>
                  <a:lnTo>
                    <a:pt x="75768" y="101497"/>
                  </a:lnTo>
                  <a:lnTo>
                    <a:pt x="75768" y="135073"/>
                  </a:lnTo>
                  <a:lnTo>
                    <a:pt x="72946" y="142158"/>
                  </a:lnTo>
                  <a:lnTo>
                    <a:pt x="69223" y="148835"/>
                  </a:lnTo>
                  <a:lnTo>
                    <a:pt x="66831" y="161744"/>
                  </a:lnTo>
                  <a:lnTo>
                    <a:pt x="66243" y="1808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812"/>
            <p:cNvSpPr/>
            <p:nvPr>
              <p:custDataLst>
                <p:tags r:id="rId253"/>
              </p:custDataLst>
            </p:nvPr>
          </p:nvSpPr>
          <p:spPr>
            <a:xfrm>
              <a:off x="7181888" y="6509700"/>
              <a:ext cx="76163" cy="167326"/>
            </a:xfrm>
            <a:custGeom>
              <a:avLst/>
              <a:gdLst/>
              <a:ahLst/>
              <a:cxnLst/>
              <a:rect l="0" t="0" r="0" b="0"/>
              <a:pathLst>
                <a:path w="76163" h="167326">
                  <a:moveTo>
                    <a:pt x="76162" y="62550"/>
                  </a:moveTo>
                  <a:lnTo>
                    <a:pt x="76162" y="62550"/>
                  </a:lnTo>
                  <a:lnTo>
                    <a:pt x="76162" y="57494"/>
                  </a:lnTo>
                  <a:lnTo>
                    <a:pt x="75104" y="56005"/>
                  </a:lnTo>
                  <a:lnTo>
                    <a:pt x="73340" y="55012"/>
                  </a:lnTo>
                  <a:lnTo>
                    <a:pt x="71106" y="54350"/>
                  </a:lnTo>
                  <a:lnTo>
                    <a:pt x="69617" y="52849"/>
                  </a:lnTo>
                  <a:lnTo>
                    <a:pt x="67962" y="48361"/>
                  </a:lnTo>
                  <a:lnTo>
                    <a:pt x="65656" y="27537"/>
                  </a:lnTo>
                  <a:lnTo>
                    <a:pt x="58446" y="16795"/>
                  </a:lnTo>
                  <a:lnTo>
                    <a:pt x="57507" y="10423"/>
                  </a:lnTo>
                  <a:lnTo>
                    <a:pt x="56317" y="8749"/>
                  </a:lnTo>
                  <a:lnTo>
                    <a:pt x="54466" y="7632"/>
                  </a:lnTo>
                  <a:lnTo>
                    <a:pt x="34764" y="0"/>
                  </a:lnTo>
                  <a:lnTo>
                    <a:pt x="32688" y="741"/>
                  </a:lnTo>
                  <a:lnTo>
                    <a:pt x="31304" y="2294"/>
                  </a:lnTo>
                  <a:lnTo>
                    <a:pt x="26945" y="4019"/>
                  </a:lnTo>
                  <a:lnTo>
                    <a:pt x="15523" y="5127"/>
                  </a:lnTo>
                  <a:lnTo>
                    <a:pt x="13511" y="6277"/>
                  </a:lnTo>
                  <a:lnTo>
                    <a:pt x="12170" y="8101"/>
                  </a:lnTo>
                  <a:lnTo>
                    <a:pt x="11276" y="10376"/>
                  </a:lnTo>
                  <a:lnTo>
                    <a:pt x="9621" y="11893"/>
                  </a:lnTo>
                  <a:lnTo>
                    <a:pt x="4960" y="13577"/>
                  </a:lnTo>
                  <a:lnTo>
                    <a:pt x="3294" y="15085"/>
                  </a:lnTo>
                  <a:lnTo>
                    <a:pt x="1443" y="19582"/>
                  </a:lnTo>
                  <a:lnTo>
                    <a:pt x="0" y="41657"/>
                  </a:lnTo>
                  <a:lnTo>
                    <a:pt x="6516" y="50741"/>
                  </a:lnTo>
                  <a:lnTo>
                    <a:pt x="8167" y="56596"/>
                  </a:lnTo>
                  <a:lnTo>
                    <a:pt x="9665" y="58580"/>
                  </a:lnTo>
                  <a:lnTo>
                    <a:pt x="14153" y="60787"/>
                  </a:lnTo>
                  <a:lnTo>
                    <a:pt x="61726" y="62550"/>
                  </a:lnTo>
                  <a:lnTo>
                    <a:pt x="74835" y="62550"/>
                  </a:lnTo>
                  <a:lnTo>
                    <a:pt x="75278" y="63608"/>
                  </a:lnTo>
                  <a:lnTo>
                    <a:pt x="76162" y="110228"/>
                  </a:lnTo>
                  <a:lnTo>
                    <a:pt x="76162" y="157604"/>
                  </a:lnTo>
                  <a:lnTo>
                    <a:pt x="76162" y="167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813"/>
            <p:cNvSpPr/>
            <p:nvPr>
              <p:custDataLst>
                <p:tags r:id="rId254"/>
              </p:custDataLst>
            </p:nvPr>
          </p:nvSpPr>
          <p:spPr>
            <a:xfrm>
              <a:off x="7162800" y="6610350"/>
              <a:ext cx="18658" cy="18925"/>
            </a:xfrm>
            <a:custGeom>
              <a:avLst/>
              <a:gdLst/>
              <a:ahLst/>
              <a:cxnLst/>
              <a:rect l="0" t="0" r="0" b="0"/>
              <a:pathLst>
                <a:path w="18658" h="18925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8"/>
                  </a:lnTo>
                  <a:lnTo>
                    <a:pt x="14581" y="8200"/>
                  </a:lnTo>
                  <a:lnTo>
                    <a:pt x="16070" y="9701"/>
                  </a:lnTo>
                  <a:lnTo>
                    <a:pt x="18657" y="17610"/>
                  </a:lnTo>
                  <a:lnTo>
                    <a:pt x="2613" y="18924"/>
                  </a:lnTo>
                  <a:lnTo>
                    <a:pt x="1743" y="1790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814"/>
            <p:cNvSpPr/>
            <p:nvPr>
              <p:custDataLst>
                <p:tags r:id="rId255"/>
              </p:custDataLst>
            </p:nvPr>
          </p:nvSpPr>
          <p:spPr>
            <a:xfrm>
              <a:off x="7191378" y="6029325"/>
              <a:ext cx="76198" cy="104772"/>
            </a:xfrm>
            <a:custGeom>
              <a:avLst/>
              <a:gdLst/>
              <a:ahLst/>
              <a:cxnLst/>
              <a:rect l="0" t="0" r="0" b="0"/>
              <a:pathLst>
                <a:path w="76198" h="104772">
                  <a:moveTo>
                    <a:pt x="76197" y="9525"/>
                  </a:moveTo>
                  <a:lnTo>
                    <a:pt x="76197" y="9525"/>
                  </a:lnTo>
                  <a:lnTo>
                    <a:pt x="76197" y="4469"/>
                  </a:lnTo>
                  <a:lnTo>
                    <a:pt x="75139" y="2980"/>
                  </a:lnTo>
                  <a:lnTo>
                    <a:pt x="73375" y="1986"/>
                  </a:lnTo>
                  <a:lnTo>
                    <a:pt x="67065" y="116"/>
                  </a:lnTo>
                  <a:lnTo>
                    <a:pt x="43077" y="0"/>
                  </a:lnTo>
                  <a:lnTo>
                    <a:pt x="41417" y="1059"/>
                  </a:lnTo>
                  <a:lnTo>
                    <a:pt x="40310" y="2822"/>
                  </a:lnTo>
                  <a:lnTo>
                    <a:pt x="39573" y="5056"/>
                  </a:lnTo>
                  <a:lnTo>
                    <a:pt x="38023" y="6545"/>
                  </a:lnTo>
                  <a:lnTo>
                    <a:pt x="33478" y="8201"/>
                  </a:lnTo>
                  <a:lnTo>
                    <a:pt x="31842" y="9701"/>
                  </a:lnTo>
                  <a:lnTo>
                    <a:pt x="30026" y="14189"/>
                  </a:lnTo>
                  <a:lnTo>
                    <a:pt x="28483" y="15810"/>
                  </a:lnTo>
                  <a:lnTo>
                    <a:pt x="15442" y="23680"/>
                  </a:lnTo>
                  <a:lnTo>
                    <a:pt x="12154" y="29222"/>
                  </a:lnTo>
                  <a:lnTo>
                    <a:pt x="9633" y="35212"/>
                  </a:lnTo>
                  <a:lnTo>
                    <a:pt x="3322" y="44536"/>
                  </a:lnTo>
                  <a:lnTo>
                    <a:pt x="982" y="54000"/>
                  </a:lnTo>
                  <a:lnTo>
                    <a:pt x="0" y="98425"/>
                  </a:lnTo>
                  <a:lnTo>
                    <a:pt x="1057" y="100542"/>
                  </a:lnTo>
                  <a:lnTo>
                    <a:pt x="2821" y="101953"/>
                  </a:lnTo>
                  <a:lnTo>
                    <a:pt x="7602" y="103521"/>
                  </a:lnTo>
                  <a:lnTo>
                    <a:pt x="41669" y="104771"/>
                  </a:lnTo>
                  <a:lnTo>
                    <a:pt x="47798" y="101952"/>
                  </a:lnTo>
                  <a:lnTo>
                    <a:pt x="50914" y="99718"/>
                  </a:lnTo>
                  <a:lnTo>
                    <a:pt x="54377" y="94413"/>
                  </a:lnTo>
                  <a:lnTo>
                    <a:pt x="55301" y="91517"/>
                  </a:lnTo>
                  <a:lnTo>
                    <a:pt x="56974" y="89586"/>
                  </a:lnTo>
                  <a:lnTo>
                    <a:pt x="61656" y="87441"/>
                  </a:lnTo>
                  <a:lnTo>
                    <a:pt x="63328" y="84753"/>
                  </a:lnTo>
                  <a:lnTo>
                    <a:pt x="66232" y="64417"/>
                  </a:lnTo>
                  <a:lnTo>
                    <a:pt x="66634" y="44529"/>
                  </a:lnTo>
                  <a:lnTo>
                    <a:pt x="52481" y="9889"/>
                  </a:lnTo>
                  <a:lnTo>
                    <a:pt x="49803" y="6593"/>
                  </a:lnTo>
                  <a:lnTo>
                    <a:pt x="39848" y="868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815"/>
            <p:cNvSpPr/>
            <p:nvPr>
              <p:custDataLst>
                <p:tags r:id="rId256"/>
              </p:custDataLst>
            </p:nvPr>
          </p:nvSpPr>
          <p:spPr>
            <a:xfrm>
              <a:off x="7343775" y="6096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816"/>
            <p:cNvSpPr/>
            <p:nvPr>
              <p:custDataLst>
                <p:tags r:id="rId257"/>
              </p:custDataLst>
            </p:nvPr>
          </p:nvSpPr>
          <p:spPr>
            <a:xfrm>
              <a:off x="7381876" y="6000877"/>
              <a:ext cx="47625" cy="161799"/>
            </a:xfrm>
            <a:custGeom>
              <a:avLst/>
              <a:gdLst/>
              <a:ahLst/>
              <a:cxnLst/>
              <a:rect l="0" t="0" r="0" b="0"/>
              <a:pathLst>
                <a:path w="47625" h="161799">
                  <a:moveTo>
                    <a:pt x="47624" y="47498"/>
                  </a:moveTo>
                  <a:lnTo>
                    <a:pt x="47624" y="47498"/>
                  </a:lnTo>
                  <a:lnTo>
                    <a:pt x="39424" y="39297"/>
                  </a:lnTo>
                  <a:lnTo>
                    <a:pt x="38492" y="33309"/>
                  </a:lnTo>
                  <a:lnTo>
                    <a:pt x="41096" y="27786"/>
                  </a:lnTo>
                  <a:lnTo>
                    <a:pt x="46334" y="20674"/>
                  </a:lnTo>
                  <a:lnTo>
                    <a:pt x="45706" y="19033"/>
                  </a:lnTo>
                  <a:lnTo>
                    <a:pt x="39309" y="10875"/>
                  </a:lnTo>
                  <a:lnTo>
                    <a:pt x="38457" y="4779"/>
                  </a:lnTo>
                  <a:lnTo>
                    <a:pt x="37280" y="3144"/>
                  </a:lnTo>
                  <a:lnTo>
                    <a:pt x="35436" y="2053"/>
                  </a:lnTo>
                  <a:lnTo>
                    <a:pt x="28420" y="160"/>
                  </a:lnTo>
                  <a:lnTo>
                    <a:pt x="23919" y="0"/>
                  </a:lnTo>
                  <a:lnTo>
                    <a:pt x="18391" y="2752"/>
                  </a:lnTo>
                  <a:lnTo>
                    <a:pt x="4986" y="14066"/>
                  </a:lnTo>
                  <a:lnTo>
                    <a:pt x="2215" y="19587"/>
                  </a:lnTo>
                  <a:lnTo>
                    <a:pt x="128" y="32986"/>
                  </a:lnTo>
                  <a:lnTo>
                    <a:pt x="0" y="55544"/>
                  </a:lnTo>
                  <a:lnTo>
                    <a:pt x="8199" y="65094"/>
                  </a:lnTo>
                  <a:lnTo>
                    <a:pt x="11757" y="65902"/>
                  </a:lnTo>
                  <a:lnTo>
                    <a:pt x="14188" y="66117"/>
                  </a:lnTo>
                  <a:lnTo>
                    <a:pt x="19710" y="69179"/>
                  </a:lnTo>
                  <a:lnTo>
                    <a:pt x="26823" y="74711"/>
                  </a:lnTo>
                  <a:lnTo>
                    <a:pt x="36622" y="75953"/>
                  </a:lnTo>
                  <a:lnTo>
                    <a:pt x="47193" y="76070"/>
                  </a:lnTo>
                  <a:lnTo>
                    <a:pt x="47624" y="123527"/>
                  </a:lnTo>
                  <a:lnTo>
                    <a:pt x="47624" y="1617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817"/>
            <p:cNvSpPr/>
            <p:nvPr>
              <p:custDataLst>
                <p:tags r:id="rId258"/>
              </p:custDataLst>
            </p:nvPr>
          </p:nvSpPr>
          <p:spPr>
            <a:xfrm>
              <a:off x="7515236" y="6010320"/>
              <a:ext cx="66665" cy="171406"/>
            </a:xfrm>
            <a:custGeom>
              <a:avLst/>
              <a:gdLst/>
              <a:ahLst/>
              <a:cxnLst/>
              <a:rect l="0" t="0" r="0" b="0"/>
              <a:pathLst>
                <a:path w="66665" h="171406">
                  <a:moveTo>
                    <a:pt x="66664" y="66630"/>
                  </a:moveTo>
                  <a:lnTo>
                    <a:pt x="66664" y="66630"/>
                  </a:lnTo>
                  <a:lnTo>
                    <a:pt x="66664" y="52441"/>
                  </a:lnTo>
                  <a:lnTo>
                    <a:pt x="63842" y="46918"/>
                  </a:lnTo>
                  <a:lnTo>
                    <a:pt x="60119" y="40937"/>
                  </a:lnTo>
                  <a:lnTo>
                    <a:pt x="57727" y="28472"/>
                  </a:lnTo>
                  <a:lnTo>
                    <a:pt x="57173" y="14503"/>
                  </a:lnTo>
                  <a:lnTo>
                    <a:pt x="54332" y="8891"/>
                  </a:lnTo>
                  <a:lnTo>
                    <a:pt x="52093" y="5912"/>
                  </a:lnTo>
                  <a:lnTo>
                    <a:pt x="46782" y="2603"/>
                  </a:lnTo>
                  <a:lnTo>
                    <a:pt x="38176" y="304"/>
                  </a:lnTo>
                  <a:lnTo>
                    <a:pt x="24982" y="0"/>
                  </a:lnTo>
                  <a:lnTo>
                    <a:pt x="18858" y="2797"/>
                  </a:lnTo>
                  <a:lnTo>
                    <a:pt x="15743" y="5025"/>
                  </a:lnTo>
                  <a:lnTo>
                    <a:pt x="12282" y="10322"/>
                  </a:lnTo>
                  <a:lnTo>
                    <a:pt x="9686" y="16205"/>
                  </a:lnTo>
                  <a:lnTo>
                    <a:pt x="3332" y="25465"/>
                  </a:lnTo>
                  <a:lnTo>
                    <a:pt x="429" y="36187"/>
                  </a:lnTo>
                  <a:lnTo>
                    <a:pt x="0" y="60397"/>
                  </a:lnTo>
                  <a:lnTo>
                    <a:pt x="1055" y="62474"/>
                  </a:lnTo>
                  <a:lnTo>
                    <a:pt x="2816" y="63860"/>
                  </a:lnTo>
                  <a:lnTo>
                    <a:pt x="5049" y="64784"/>
                  </a:lnTo>
                  <a:lnTo>
                    <a:pt x="6537" y="66458"/>
                  </a:lnTo>
                  <a:lnTo>
                    <a:pt x="9123" y="74669"/>
                  </a:lnTo>
                  <a:lnTo>
                    <a:pt x="12163" y="75495"/>
                  </a:lnTo>
                  <a:lnTo>
                    <a:pt x="36253" y="76144"/>
                  </a:lnTo>
                  <a:lnTo>
                    <a:pt x="46129" y="67953"/>
                  </a:lnTo>
                  <a:lnTo>
                    <a:pt x="57011" y="66640"/>
                  </a:lnTo>
                  <a:lnTo>
                    <a:pt x="57138" y="90228"/>
                  </a:lnTo>
                  <a:lnTo>
                    <a:pt x="54317" y="95815"/>
                  </a:lnTo>
                  <a:lnTo>
                    <a:pt x="50594" y="101826"/>
                  </a:lnTo>
                  <a:lnTo>
                    <a:pt x="48202" y="114309"/>
                  </a:lnTo>
                  <a:lnTo>
                    <a:pt x="48007" y="117466"/>
                  </a:lnTo>
                  <a:lnTo>
                    <a:pt x="46818" y="119571"/>
                  </a:lnTo>
                  <a:lnTo>
                    <a:pt x="44966" y="120973"/>
                  </a:lnTo>
                  <a:lnTo>
                    <a:pt x="42674" y="121909"/>
                  </a:lnTo>
                  <a:lnTo>
                    <a:pt x="41145" y="123590"/>
                  </a:lnTo>
                  <a:lnTo>
                    <a:pt x="39448" y="128282"/>
                  </a:lnTo>
                  <a:lnTo>
                    <a:pt x="38089" y="171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818"/>
            <p:cNvSpPr/>
            <p:nvPr>
              <p:custDataLst>
                <p:tags r:id="rId259"/>
              </p:custDataLst>
            </p:nvPr>
          </p:nvSpPr>
          <p:spPr>
            <a:xfrm>
              <a:off x="7088433" y="6315195"/>
              <a:ext cx="864943" cy="37971"/>
            </a:xfrm>
            <a:custGeom>
              <a:avLst/>
              <a:gdLst/>
              <a:ahLst/>
              <a:cxnLst/>
              <a:rect l="0" t="0" r="0" b="0"/>
              <a:pathLst>
                <a:path w="864943" h="37971">
                  <a:moveTo>
                    <a:pt x="26742" y="28455"/>
                  </a:moveTo>
                  <a:lnTo>
                    <a:pt x="26742" y="28455"/>
                  </a:lnTo>
                  <a:lnTo>
                    <a:pt x="21686" y="33511"/>
                  </a:lnTo>
                  <a:lnTo>
                    <a:pt x="16381" y="35994"/>
                  </a:lnTo>
                  <a:lnTo>
                    <a:pt x="0" y="37864"/>
                  </a:lnTo>
                  <a:lnTo>
                    <a:pt x="11586" y="37970"/>
                  </a:lnTo>
                  <a:lnTo>
                    <a:pt x="58043" y="29337"/>
                  </a:lnTo>
                  <a:lnTo>
                    <a:pt x="104109" y="25806"/>
                  </a:lnTo>
                  <a:lnTo>
                    <a:pt x="144210" y="20967"/>
                  </a:lnTo>
                  <a:lnTo>
                    <a:pt x="175259" y="18778"/>
                  </a:lnTo>
                  <a:lnTo>
                    <a:pt x="210224" y="14276"/>
                  </a:lnTo>
                  <a:lnTo>
                    <a:pt x="249753" y="11570"/>
                  </a:lnTo>
                  <a:lnTo>
                    <a:pt x="292016" y="10367"/>
                  </a:lnTo>
                  <a:lnTo>
                    <a:pt x="335494" y="9833"/>
                  </a:lnTo>
                  <a:lnTo>
                    <a:pt x="376690" y="6773"/>
                  </a:lnTo>
                  <a:lnTo>
                    <a:pt x="417224" y="2942"/>
                  </a:lnTo>
                  <a:lnTo>
                    <a:pt x="459933" y="1242"/>
                  </a:lnTo>
                  <a:lnTo>
                    <a:pt x="503611" y="485"/>
                  </a:lnTo>
                  <a:lnTo>
                    <a:pt x="546658" y="149"/>
                  </a:lnTo>
                  <a:lnTo>
                    <a:pt x="586957" y="0"/>
                  </a:lnTo>
                  <a:lnTo>
                    <a:pt x="626035" y="2755"/>
                  </a:lnTo>
                  <a:lnTo>
                    <a:pt x="663512" y="5391"/>
                  </a:lnTo>
                  <a:lnTo>
                    <a:pt x="697807" y="3035"/>
                  </a:lnTo>
                  <a:lnTo>
                    <a:pt x="730687" y="4105"/>
                  </a:lnTo>
                  <a:lnTo>
                    <a:pt x="776126" y="7835"/>
                  </a:lnTo>
                  <a:lnTo>
                    <a:pt x="819293" y="9095"/>
                  </a:lnTo>
                  <a:lnTo>
                    <a:pt x="864942" y="94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819"/>
            <p:cNvSpPr/>
            <p:nvPr>
              <p:custDataLst>
                <p:tags r:id="rId260"/>
              </p:custDataLst>
            </p:nvPr>
          </p:nvSpPr>
          <p:spPr>
            <a:xfrm>
              <a:off x="6991361" y="6524635"/>
              <a:ext cx="85584" cy="150900"/>
            </a:xfrm>
            <a:custGeom>
              <a:avLst/>
              <a:gdLst/>
              <a:ahLst/>
              <a:cxnLst/>
              <a:rect l="0" t="0" r="0" b="0"/>
              <a:pathLst>
                <a:path w="85584" h="150900">
                  <a:moveTo>
                    <a:pt x="57139" y="9515"/>
                  </a:moveTo>
                  <a:lnTo>
                    <a:pt x="57139" y="9515"/>
                  </a:lnTo>
                  <a:lnTo>
                    <a:pt x="57139" y="1315"/>
                  </a:lnTo>
                  <a:lnTo>
                    <a:pt x="56081" y="873"/>
                  </a:lnTo>
                  <a:lnTo>
                    <a:pt x="47730" y="0"/>
                  </a:lnTo>
                  <a:lnTo>
                    <a:pt x="42592" y="5050"/>
                  </a:lnTo>
                  <a:lnTo>
                    <a:pt x="37268" y="7531"/>
                  </a:lnTo>
                  <a:lnTo>
                    <a:pt x="34368" y="8192"/>
                  </a:lnTo>
                  <a:lnTo>
                    <a:pt x="32433" y="9691"/>
                  </a:lnTo>
                  <a:lnTo>
                    <a:pt x="12156" y="38148"/>
                  </a:lnTo>
                  <a:lnTo>
                    <a:pt x="427" y="78974"/>
                  </a:lnTo>
                  <a:lnTo>
                    <a:pt x="0" y="117063"/>
                  </a:lnTo>
                  <a:lnTo>
                    <a:pt x="2816" y="123636"/>
                  </a:lnTo>
                  <a:lnTo>
                    <a:pt x="6537" y="130085"/>
                  </a:lnTo>
                  <a:lnTo>
                    <a:pt x="8191" y="136480"/>
                  </a:lnTo>
                  <a:lnTo>
                    <a:pt x="9690" y="138609"/>
                  </a:lnTo>
                  <a:lnTo>
                    <a:pt x="11749" y="140027"/>
                  </a:lnTo>
                  <a:lnTo>
                    <a:pt x="16857" y="142662"/>
                  </a:lnTo>
                  <a:lnTo>
                    <a:pt x="25683" y="149037"/>
                  </a:lnTo>
                  <a:lnTo>
                    <a:pt x="31870" y="150899"/>
                  </a:lnTo>
                  <a:lnTo>
                    <a:pt x="35002" y="150338"/>
                  </a:lnTo>
                  <a:lnTo>
                    <a:pt x="47631" y="144655"/>
                  </a:lnTo>
                  <a:lnTo>
                    <a:pt x="50800" y="144059"/>
                  </a:lnTo>
                  <a:lnTo>
                    <a:pt x="60316" y="138162"/>
                  </a:lnTo>
                  <a:lnTo>
                    <a:pt x="69840" y="129712"/>
                  </a:lnTo>
                  <a:lnTo>
                    <a:pt x="73367" y="123614"/>
                  </a:lnTo>
                  <a:lnTo>
                    <a:pt x="84722" y="88706"/>
                  </a:lnTo>
                  <a:lnTo>
                    <a:pt x="85583" y="64929"/>
                  </a:lnTo>
                  <a:lnTo>
                    <a:pt x="76005" y="32707"/>
                  </a:lnTo>
                  <a:lnTo>
                    <a:pt x="71522" y="25820"/>
                  </a:lnTo>
                  <a:lnTo>
                    <a:pt x="66000" y="22053"/>
                  </a:lnTo>
                  <a:lnTo>
                    <a:pt x="57657" y="19216"/>
                  </a:lnTo>
                  <a:lnTo>
                    <a:pt x="38089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1096"/>
          <p:cNvGrpSpPr/>
          <p:nvPr/>
        </p:nvGrpSpPr>
        <p:grpSpPr>
          <a:xfrm>
            <a:off x="6524628" y="6219825"/>
            <a:ext cx="152398" cy="133351"/>
            <a:chOff x="6524628" y="6219825"/>
            <a:chExt cx="152398" cy="133351"/>
          </a:xfrm>
        </p:grpSpPr>
        <p:sp>
          <p:nvSpPr>
            <p:cNvPr id="337" name="SMARTInkShape-4820"/>
            <p:cNvSpPr/>
            <p:nvPr>
              <p:custDataLst>
                <p:tags r:id="rId248"/>
              </p:custDataLst>
            </p:nvPr>
          </p:nvSpPr>
          <p:spPr>
            <a:xfrm>
              <a:off x="6553200" y="62198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6370" y="0"/>
                  </a:lnTo>
                  <a:lnTo>
                    <a:pt x="91115" y="0"/>
                  </a:lnTo>
                  <a:lnTo>
                    <a:pt x="117438" y="0"/>
                  </a:lnTo>
                  <a:lnTo>
                    <a:pt x="119567" y="1058"/>
                  </a:lnTo>
                  <a:lnTo>
                    <a:pt x="120986" y="2822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821"/>
            <p:cNvSpPr/>
            <p:nvPr>
              <p:custDataLst>
                <p:tags r:id="rId249"/>
              </p:custDataLst>
            </p:nvPr>
          </p:nvSpPr>
          <p:spPr>
            <a:xfrm>
              <a:off x="6524628" y="6334125"/>
              <a:ext cx="152398" cy="19051"/>
            </a:xfrm>
            <a:custGeom>
              <a:avLst/>
              <a:gdLst/>
              <a:ahLst/>
              <a:cxnLst/>
              <a:rect l="0" t="0" r="0" b="0"/>
              <a:pathLst>
                <a:path w="152398" h="19051">
                  <a:moveTo>
                    <a:pt x="9522" y="0"/>
                  </a:moveTo>
                  <a:lnTo>
                    <a:pt x="9522" y="0"/>
                  </a:lnTo>
                  <a:lnTo>
                    <a:pt x="1322" y="8201"/>
                  </a:lnTo>
                  <a:lnTo>
                    <a:pt x="0" y="19013"/>
                  </a:lnTo>
                  <a:lnTo>
                    <a:pt x="45277" y="19050"/>
                  </a:lnTo>
                  <a:lnTo>
                    <a:pt x="91981" y="19050"/>
                  </a:lnTo>
                  <a:lnTo>
                    <a:pt x="134761" y="19050"/>
                  </a:lnTo>
                  <a:lnTo>
                    <a:pt x="142089" y="16228"/>
                  </a:lnTo>
                  <a:lnTo>
                    <a:pt x="15239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1097"/>
          <p:cNvGrpSpPr/>
          <p:nvPr/>
        </p:nvGrpSpPr>
        <p:grpSpPr>
          <a:xfrm>
            <a:off x="11639701" y="5162954"/>
            <a:ext cx="361672" cy="466322"/>
            <a:chOff x="11639701" y="5162954"/>
            <a:chExt cx="361672" cy="466322"/>
          </a:xfrm>
        </p:grpSpPr>
        <p:sp>
          <p:nvSpPr>
            <p:cNvPr id="340" name="SMARTInkShape-4822"/>
            <p:cNvSpPr/>
            <p:nvPr>
              <p:custDataLst>
                <p:tags r:id="rId240"/>
              </p:custDataLst>
            </p:nvPr>
          </p:nvSpPr>
          <p:spPr>
            <a:xfrm>
              <a:off x="11668140" y="5162954"/>
              <a:ext cx="66659" cy="171047"/>
            </a:xfrm>
            <a:custGeom>
              <a:avLst/>
              <a:gdLst/>
              <a:ahLst/>
              <a:cxnLst/>
              <a:rect l="0" t="0" r="0" b="0"/>
              <a:pathLst>
                <a:path w="66659" h="171047">
                  <a:moveTo>
                    <a:pt x="57135" y="75796"/>
                  </a:moveTo>
                  <a:lnTo>
                    <a:pt x="57135" y="75796"/>
                  </a:lnTo>
                  <a:lnTo>
                    <a:pt x="57135" y="66387"/>
                  </a:lnTo>
                  <a:lnTo>
                    <a:pt x="66269" y="57141"/>
                  </a:lnTo>
                  <a:lnTo>
                    <a:pt x="66658" y="39139"/>
                  </a:lnTo>
                  <a:lnTo>
                    <a:pt x="60114" y="30377"/>
                  </a:lnTo>
                  <a:lnTo>
                    <a:pt x="57526" y="20400"/>
                  </a:lnTo>
                  <a:lnTo>
                    <a:pt x="57250" y="14109"/>
                  </a:lnTo>
                  <a:lnTo>
                    <a:pt x="56153" y="12446"/>
                  </a:lnTo>
                  <a:lnTo>
                    <a:pt x="54364" y="11338"/>
                  </a:lnTo>
                  <a:lnTo>
                    <a:pt x="48943" y="9559"/>
                  </a:lnTo>
                  <a:lnTo>
                    <a:pt x="39527" y="959"/>
                  </a:lnTo>
                  <a:lnTo>
                    <a:pt x="33455" y="0"/>
                  </a:lnTo>
                  <a:lnTo>
                    <a:pt x="27913" y="2599"/>
                  </a:lnTo>
                  <a:lnTo>
                    <a:pt x="20790" y="7833"/>
                  </a:lnTo>
                  <a:lnTo>
                    <a:pt x="11777" y="9925"/>
                  </a:lnTo>
                  <a:lnTo>
                    <a:pt x="5932" y="14064"/>
                  </a:lnTo>
                  <a:lnTo>
                    <a:pt x="2629" y="19432"/>
                  </a:lnTo>
                  <a:lnTo>
                    <a:pt x="508" y="31501"/>
                  </a:lnTo>
                  <a:lnTo>
                    <a:pt x="0" y="59925"/>
                  </a:lnTo>
                  <a:lnTo>
                    <a:pt x="1052" y="62040"/>
                  </a:lnTo>
                  <a:lnTo>
                    <a:pt x="2815" y="63451"/>
                  </a:lnTo>
                  <a:lnTo>
                    <a:pt x="5045" y="64391"/>
                  </a:lnTo>
                  <a:lnTo>
                    <a:pt x="6533" y="66076"/>
                  </a:lnTo>
                  <a:lnTo>
                    <a:pt x="8187" y="70771"/>
                  </a:lnTo>
                  <a:lnTo>
                    <a:pt x="9687" y="72446"/>
                  </a:lnTo>
                  <a:lnTo>
                    <a:pt x="17593" y="75355"/>
                  </a:lnTo>
                  <a:lnTo>
                    <a:pt x="33188" y="75785"/>
                  </a:lnTo>
                  <a:lnTo>
                    <a:pt x="34820" y="74731"/>
                  </a:lnTo>
                  <a:lnTo>
                    <a:pt x="35908" y="72969"/>
                  </a:lnTo>
                  <a:lnTo>
                    <a:pt x="36634" y="70736"/>
                  </a:lnTo>
                  <a:lnTo>
                    <a:pt x="38176" y="69248"/>
                  </a:lnTo>
                  <a:lnTo>
                    <a:pt x="42713" y="67594"/>
                  </a:lnTo>
                  <a:lnTo>
                    <a:pt x="44345" y="66095"/>
                  </a:lnTo>
                  <a:lnTo>
                    <a:pt x="56168" y="47331"/>
                  </a:lnTo>
                  <a:lnTo>
                    <a:pt x="57135" y="37699"/>
                  </a:lnTo>
                  <a:lnTo>
                    <a:pt x="57135" y="83284"/>
                  </a:lnTo>
                  <a:lnTo>
                    <a:pt x="58193" y="98241"/>
                  </a:lnTo>
                  <a:lnTo>
                    <a:pt x="65337" y="116682"/>
                  </a:lnTo>
                  <a:lnTo>
                    <a:pt x="66269" y="126481"/>
                  </a:lnTo>
                  <a:lnTo>
                    <a:pt x="63664" y="132894"/>
                  </a:lnTo>
                  <a:lnTo>
                    <a:pt x="60036" y="139273"/>
                  </a:lnTo>
                  <a:lnTo>
                    <a:pt x="57709" y="151991"/>
                  </a:lnTo>
                  <a:lnTo>
                    <a:pt x="57135" y="171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823"/>
            <p:cNvSpPr/>
            <p:nvPr>
              <p:custDataLst>
                <p:tags r:id="rId241"/>
              </p:custDataLst>
            </p:nvPr>
          </p:nvSpPr>
          <p:spPr>
            <a:xfrm>
              <a:off x="11748384" y="5172086"/>
              <a:ext cx="53092" cy="104765"/>
            </a:xfrm>
            <a:custGeom>
              <a:avLst/>
              <a:gdLst/>
              <a:ahLst/>
              <a:cxnLst/>
              <a:rect l="0" t="0" r="0" b="0"/>
              <a:pathLst>
                <a:path w="53092" h="104765">
                  <a:moveTo>
                    <a:pt x="43566" y="66664"/>
                  </a:moveTo>
                  <a:lnTo>
                    <a:pt x="43566" y="66664"/>
                  </a:lnTo>
                  <a:lnTo>
                    <a:pt x="51768" y="58463"/>
                  </a:lnTo>
                  <a:lnTo>
                    <a:pt x="52700" y="52475"/>
                  </a:lnTo>
                  <a:lnTo>
                    <a:pt x="53091" y="15436"/>
                  </a:lnTo>
                  <a:lnTo>
                    <a:pt x="52033" y="13462"/>
                  </a:lnTo>
                  <a:lnTo>
                    <a:pt x="50267" y="12146"/>
                  </a:lnTo>
                  <a:lnTo>
                    <a:pt x="48033" y="11269"/>
                  </a:lnTo>
                  <a:lnTo>
                    <a:pt x="46545" y="9626"/>
                  </a:lnTo>
                  <a:lnTo>
                    <a:pt x="43957" y="1467"/>
                  </a:lnTo>
                  <a:lnTo>
                    <a:pt x="40918" y="646"/>
                  </a:lnTo>
                  <a:lnTo>
                    <a:pt x="25960" y="0"/>
                  </a:lnTo>
                  <a:lnTo>
                    <a:pt x="16441" y="8191"/>
                  </a:lnTo>
                  <a:lnTo>
                    <a:pt x="15635" y="11748"/>
                  </a:lnTo>
                  <a:lnTo>
                    <a:pt x="15421" y="14179"/>
                  </a:lnTo>
                  <a:lnTo>
                    <a:pt x="12359" y="19701"/>
                  </a:lnTo>
                  <a:lnTo>
                    <a:pt x="8529" y="25682"/>
                  </a:lnTo>
                  <a:lnTo>
                    <a:pt x="5868" y="36246"/>
                  </a:lnTo>
                  <a:lnTo>
                    <a:pt x="5586" y="42600"/>
                  </a:lnTo>
                  <a:lnTo>
                    <a:pt x="2696" y="48207"/>
                  </a:lnTo>
                  <a:lnTo>
                    <a:pt x="444" y="51185"/>
                  </a:lnTo>
                  <a:lnTo>
                    <a:pt x="0" y="54228"/>
                  </a:lnTo>
                  <a:lnTo>
                    <a:pt x="4538" y="64817"/>
                  </a:lnTo>
                  <a:lnTo>
                    <a:pt x="7875" y="65844"/>
                  </a:lnTo>
                  <a:lnTo>
                    <a:pt x="19924" y="66650"/>
                  </a:lnTo>
                  <a:lnTo>
                    <a:pt x="25297" y="63836"/>
                  </a:lnTo>
                  <a:lnTo>
                    <a:pt x="28212" y="61603"/>
                  </a:lnTo>
                  <a:lnTo>
                    <a:pt x="31451" y="56301"/>
                  </a:lnTo>
                  <a:lnTo>
                    <a:pt x="32313" y="53406"/>
                  </a:lnTo>
                  <a:lnTo>
                    <a:pt x="33947" y="51475"/>
                  </a:lnTo>
                  <a:lnTo>
                    <a:pt x="38584" y="49330"/>
                  </a:lnTo>
                  <a:lnTo>
                    <a:pt x="40245" y="47699"/>
                  </a:lnTo>
                  <a:lnTo>
                    <a:pt x="42090" y="43066"/>
                  </a:lnTo>
                  <a:lnTo>
                    <a:pt x="43640" y="41408"/>
                  </a:lnTo>
                  <a:lnTo>
                    <a:pt x="52660" y="38219"/>
                  </a:lnTo>
                  <a:lnTo>
                    <a:pt x="53007" y="32627"/>
                  </a:lnTo>
                  <a:lnTo>
                    <a:pt x="53091" y="79402"/>
                  </a:lnTo>
                  <a:lnTo>
                    <a:pt x="53091" y="1047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824"/>
            <p:cNvSpPr/>
            <p:nvPr>
              <p:custDataLst>
                <p:tags r:id="rId242"/>
              </p:custDataLst>
            </p:nvPr>
          </p:nvSpPr>
          <p:spPr>
            <a:xfrm>
              <a:off x="11849102" y="5172089"/>
              <a:ext cx="55826" cy="152387"/>
            </a:xfrm>
            <a:custGeom>
              <a:avLst/>
              <a:gdLst/>
              <a:ahLst/>
              <a:cxnLst/>
              <a:rect l="0" t="0" r="0" b="0"/>
              <a:pathLst>
                <a:path w="55826" h="152387">
                  <a:moveTo>
                    <a:pt x="47623" y="66661"/>
                  </a:moveTo>
                  <a:lnTo>
                    <a:pt x="47623" y="66661"/>
                  </a:lnTo>
                  <a:lnTo>
                    <a:pt x="52681" y="61605"/>
                  </a:lnTo>
                  <a:lnTo>
                    <a:pt x="55161" y="56300"/>
                  </a:lnTo>
                  <a:lnTo>
                    <a:pt x="55825" y="53404"/>
                  </a:lnTo>
                  <a:lnTo>
                    <a:pt x="55207" y="50414"/>
                  </a:lnTo>
                  <a:lnTo>
                    <a:pt x="49436" y="38013"/>
                  </a:lnTo>
                  <a:lnTo>
                    <a:pt x="48830" y="34863"/>
                  </a:lnTo>
                  <a:lnTo>
                    <a:pt x="39051" y="19229"/>
                  </a:lnTo>
                  <a:lnTo>
                    <a:pt x="38523" y="14535"/>
                  </a:lnTo>
                  <a:lnTo>
                    <a:pt x="35465" y="8922"/>
                  </a:lnTo>
                  <a:lnTo>
                    <a:pt x="28975" y="509"/>
                  </a:lnTo>
                  <a:lnTo>
                    <a:pt x="11249" y="0"/>
                  </a:lnTo>
                  <a:lnTo>
                    <a:pt x="10673" y="1054"/>
                  </a:lnTo>
                  <a:lnTo>
                    <a:pt x="10035" y="5047"/>
                  </a:lnTo>
                  <a:lnTo>
                    <a:pt x="8806" y="6534"/>
                  </a:lnTo>
                  <a:lnTo>
                    <a:pt x="4619" y="8188"/>
                  </a:lnTo>
                  <a:lnTo>
                    <a:pt x="3078" y="9687"/>
                  </a:lnTo>
                  <a:lnTo>
                    <a:pt x="1366" y="14176"/>
                  </a:lnTo>
                  <a:lnTo>
                    <a:pt x="0" y="46125"/>
                  </a:lnTo>
                  <a:lnTo>
                    <a:pt x="9132" y="56705"/>
                  </a:lnTo>
                  <a:lnTo>
                    <a:pt x="22747" y="57098"/>
                  </a:lnTo>
                  <a:lnTo>
                    <a:pt x="24688" y="56052"/>
                  </a:lnTo>
                  <a:lnTo>
                    <a:pt x="25984" y="54297"/>
                  </a:lnTo>
                  <a:lnTo>
                    <a:pt x="28422" y="48002"/>
                  </a:lnTo>
                  <a:lnTo>
                    <a:pt x="37701" y="56753"/>
                  </a:lnTo>
                  <a:lnTo>
                    <a:pt x="38098" y="101595"/>
                  </a:lnTo>
                  <a:lnTo>
                    <a:pt x="38098" y="112406"/>
                  </a:lnTo>
                  <a:lnTo>
                    <a:pt x="31552" y="121519"/>
                  </a:lnTo>
                  <a:lnTo>
                    <a:pt x="29456" y="130423"/>
                  </a:lnTo>
                  <a:lnTo>
                    <a:pt x="28573" y="1523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825"/>
            <p:cNvSpPr/>
            <p:nvPr>
              <p:custDataLst>
                <p:tags r:id="rId243"/>
              </p:custDataLst>
            </p:nvPr>
          </p:nvSpPr>
          <p:spPr>
            <a:xfrm>
              <a:off x="11639701" y="5391150"/>
              <a:ext cx="314175" cy="37708"/>
            </a:xfrm>
            <a:custGeom>
              <a:avLst/>
              <a:gdLst/>
              <a:ahLst/>
              <a:cxnLst/>
              <a:rect l="0" t="0" r="0" b="0"/>
              <a:pathLst>
                <a:path w="314175" h="37708">
                  <a:moveTo>
                    <a:pt x="18899" y="28575"/>
                  </a:moveTo>
                  <a:lnTo>
                    <a:pt x="18899" y="28575"/>
                  </a:lnTo>
                  <a:lnTo>
                    <a:pt x="13841" y="28575"/>
                  </a:lnTo>
                  <a:lnTo>
                    <a:pt x="8538" y="31397"/>
                  </a:lnTo>
                  <a:lnTo>
                    <a:pt x="355" y="37707"/>
                  </a:lnTo>
                  <a:lnTo>
                    <a:pt x="0" y="32927"/>
                  </a:lnTo>
                  <a:lnTo>
                    <a:pt x="2066" y="31476"/>
                  </a:lnTo>
                  <a:lnTo>
                    <a:pt x="21320" y="28958"/>
                  </a:lnTo>
                  <a:lnTo>
                    <a:pt x="42230" y="27592"/>
                  </a:lnTo>
                  <a:lnTo>
                    <a:pt x="78076" y="20384"/>
                  </a:lnTo>
                  <a:lnTo>
                    <a:pt x="123941" y="16404"/>
                  </a:lnTo>
                  <a:lnTo>
                    <a:pt x="166884" y="10883"/>
                  </a:lnTo>
                  <a:lnTo>
                    <a:pt x="208525" y="8736"/>
                  </a:lnTo>
                  <a:lnTo>
                    <a:pt x="247328" y="2039"/>
                  </a:lnTo>
                  <a:lnTo>
                    <a:pt x="294272" y="179"/>
                  </a:lnTo>
                  <a:lnTo>
                    <a:pt x="31417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4826"/>
            <p:cNvSpPr/>
            <p:nvPr>
              <p:custDataLst>
                <p:tags r:id="rId244"/>
              </p:custDataLst>
            </p:nvPr>
          </p:nvSpPr>
          <p:spPr>
            <a:xfrm>
              <a:off x="11696702" y="5524500"/>
              <a:ext cx="28574" cy="104776"/>
            </a:xfrm>
            <a:custGeom>
              <a:avLst/>
              <a:gdLst/>
              <a:ahLst/>
              <a:cxnLst/>
              <a:rect l="0" t="0" r="0" b="0"/>
              <a:pathLst>
                <a:path w="28574" h="104776">
                  <a:moveTo>
                    <a:pt x="28573" y="0"/>
                  </a:moveTo>
                  <a:lnTo>
                    <a:pt x="28573" y="0"/>
                  </a:lnTo>
                  <a:lnTo>
                    <a:pt x="28573" y="14465"/>
                  </a:lnTo>
                  <a:lnTo>
                    <a:pt x="25749" y="19833"/>
                  </a:lnTo>
                  <a:lnTo>
                    <a:pt x="23515" y="22748"/>
                  </a:lnTo>
                  <a:lnTo>
                    <a:pt x="18212" y="25986"/>
                  </a:lnTo>
                  <a:lnTo>
                    <a:pt x="15317" y="26848"/>
                  </a:lnTo>
                  <a:lnTo>
                    <a:pt x="13386" y="28482"/>
                  </a:lnTo>
                  <a:lnTo>
                    <a:pt x="11241" y="33119"/>
                  </a:lnTo>
                  <a:lnTo>
                    <a:pt x="8804" y="44721"/>
                  </a:lnTo>
                  <a:lnTo>
                    <a:pt x="3077" y="54054"/>
                  </a:lnTo>
                  <a:lnTo>
                    <a:pt x="606" y="66692"/>
                  </a:lnTo>
                  <a:lnTo>
                    <a:pt x="0" y="93761"/>
                  </a:lnTo>
                  <a:lnTo>
                    <a:pt x="1058" y="94258"/>
                  </a:lnTo>
                  <a:lnTo>
                    <a:pt x="5056" y="94809"/>
                  </a:lnTo>
                  <a:lnTo>
                    <a:pt x="6544" y="96014"/>
                  </a:lnTo>
                  <a:lnTo>
                    <a:pt x="9523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4827"/>
            <p:cNvSpPr/>
            <p:nvPr>
              <p:custDataLst>
                <p:tags r:id="rId245"/>
              </p:custDataLst>
            </p:nvPr>
          </p:nvSpPr>
          <p:spPr>
            <a:xfrm>
              <a:off x="11763502" y="5514975"/>
              <a:ext cx="62221" cy="94810"/>
            </a:xfrm>
            <a:custGeom>
              <a:avLst/>
              <a:gdLst/>
              <a:ahLst/>
              <a:cxnLst/>
              <a:rect l="0" t="0" r="0" b="0"/>
              <a:pathLst>
                <a:path w="62221" h="94810">
                  <a:moveTo>
                    <a:pt x="47498" y="9525"/>
                  </a:moveTo>
                  <a:lnTo>
                    <a:pt x="47498" y="9525"/>
                  </a:lnTo>
                  <a:lnTo>
                    <a:pt x="24832" y="9525"/>
                  </a:lnTo>
                  <a:lnTo>
                    <a:pt x="22863" y="10583"/>
                  </a:lnTo>
                  <a:lnTo>
                    <a:pt x="21549" y="12347"/>
                  </a:lnTo>
                  <a:lnTo>
                    <a:pt x="20674" y="14581"/>
                  </a:lnTo>
                  <a:lnTo>
                    <a:pt x="19032" y="16070"/>
                  </a:lnTo>
                  <a:lnTo>
                    <a:pt x="14386" y="17726"/>
                  </a:lnTo>
                  <a:lnTo>
                    <a:pt x="12722" y="19226"/>
                  </a:lnTo>
                  <a:lnTo>
                    <a:pt x="10876" y="23714"/>
                  </a:lnTo>
                  <a:lnTo>
                    <a:pt x="9324" y="25335"/>
                  </a:lnTo>
                  <a:lnTo>
                    <a:pt x="4778" y="27135"/>
                  </a:lnTo>
                  <a:lnTo>
                    <a:pt x="3144" y="28673"/>
                  </a:lnTo>
                  <a:lnTo>
                    <a:pt x="1326" y="33205"/>
                  </a:lnTo>
                  <a:lnTo>
                    <a:pt x="0" y="50928"/>
                  </a:lnTo>
                  <a:lnTo>
                    <a:pt x="2753" y="57207"/>
                  </a:lnTo>
                  <a:lnTo>
                    <a:pt x="6443" y="63525"/>
                  </a:lnTo>
                  <a:lnTo>
                    <a:pt x="8815" y="76205"/>
                  </a:lnTo>
                  <a:lnTo>
                    <a:pt x="9010" y="79378"/>
                  </a:lnTo>
                  <a:lnTo>
                    <a:pt x="10197" y="81493"/>
                  </a:lnTo>
                  <a:lnTo>
                    <a:pt x="12048" y="82905"/>
                  </a:lnTo>
                  <a:lnTo>
                    <a:pt x="16924" y="85529"/>
                  </a:lnTo>
                  <a:lnTo>
                    <a:pt x="26722" y="93761"/>
                  </a:lnTo>
                  <a:lnTo>
                    <a:pt x="32991" y="94809"/>
                  </a:lnTo>
                  <a:lnTo>
                    <a:pt x="38583" y="92232"/>
                  </a:lnTo>
                  <a:lnTo>
                    <a:pt x="52031" y="81048"/>
                  </a:lnTo>
                  <a:lnTo>
                    <a:pt x="54805" y="75532"/>
                  </a:lnTo>
                  <a:lnTo>
                    <a:pt x="55544" y="72580"/>
                  </a:lnTo>
                  <a:lnTo>
                    <a:pt x="61643" y="63368"/>
                  </a:lnTo>
                  <a:lnTo>
                    <a:pt x="62220" y="60237"/>
                  </a:lnTo>
                  <a:lnTo>
                    <a:pt x="61546" y="57091"/>
                  </a:lnTo>
                  <a:lnTo>
                    <a:pt x="59033" y="50774"/>
                  </a:lnTo>
                  <a:lnTo>
                    <a:pt x="56018" y="22225"/>
                  </a:lnTo>
                  <a:lnTo>
                    <a:pt x="49495" y="9525"/>
                  </a:lnTo>
                  <a:lnTo>
                    <a:pt x="48829" y="6350"/>
                  </a:lnTo>
                  <a:lnTo>
                    <a:pt x="47327" y="4233"/>
                  </a:lnTo>
                  <a:lnTo>
                    <a:pt x="45268" y="2822"/>
                  </a:lnTo>
                  <a:lnTo>
                    <a:pt x="39415" y="558"/>
                  </a:lnTo>
                  <a:lnTo>
                    <a:pt x="28878" y="15"/>
                  </a:lnTo>
                  <a:lnTo>
                    <a:pt x="379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828"/>
            <p:cNvSpPr/>
            <p:nvPr>
              <p:custDataLst>
                <p:tags r:id="rId246"/>
              </p:custDataLst>
            </p:nvPr>
          </p:nvSpPr>
          <p:spPr>
            <a:xfrm>
              <a:off x="11868152" y="5505450"/>
              <a:ext cx="57022" cy="85598"/>
            </a:xfrm>
            <a:custGeom>
              <a:avLst/>
              <a:gdLst/>
              <a:ahLst/>
              <a:cxnLst/>
              <a:rect l="0" t="0" r="0" b="0"/>
              <a:pathLst>
                <a:path w="57022" h="85598">
                  <a:moveTo>
                    <a:pt x="38098" y="9525"/>
                  </a:moveTo>
                  <a:lnTo>
                    <a:pt x="38098" y="9525"/>
                  </a:lnTo>
                  <a:lnTo>
                    <a:pt x="38098" y="4469"/>
                  </a:lnTo>
                  <a:lnTo>
                    <a:pt x="37040" y="2980"/>
                  </a:lnTo>
                  <a:lnTo>
                    <a:pt x="35274" y="1986"/>
                  </a:lnTo>
                  <a:lnTo>
                    <a:pt x="33040" y="1324"/>
                  </a:lnTo>
                  <a:lnTo>
                    <a:pt x="31552" y="1941"/>
                  </a:lnTo>
                  <a:lnTo>
                    <a:pt x="30560" y="3412"/>
                  </a:lnTo>
                  <a:lnTo>
                    <a:pt x="28964" y="8317"/>
                  </a:lnTo>
                  <a:lnTo>
                    <a:pt x="25925" y="8989"/>
                  </a:lnTo>
                  <a:lnTo>
                    <a:pt x="10035" y="9515"/>
                  </a:lnTo>
                  <a:lnTo>
                    <a:pt x="4619" y="14578"/>
                  </a:lnTo>
                  <a:lnTo>
                    <a:pt x="2051" y="19885"/>
                  </a:lnTo>
                  <a:lnTo>
                    <a:pt x="51" y="38710"/>
                  </a:lnTo>
                  <a:lnTo>
                    <a:pt x="0" y="60361"/>
                  </a:lnTo>
                  <a:lnTo>
                    <a:pt x="1058" y="62466"/>
                  </a:lnTo>
                  <a:lnTo>
                    <a:pt x="2822" y="63868"/>
                  </a:lnTo>
                  <a:lnTo>
                    <a:pt x="5056" y="64804"/>
                  </a:lnTo>
                  <a:lnTo>
                    <a:pt x="6544" y="66485"/>
                  </a:lnTo>
                  <a:lnTo>
                    <a:pt x="8200" y="71177"/>
                  </a:lnTo>
                  <a:lnTo>
                    <a:pt x="9700" y="72851"/>
                  </a:lnTo>
                  <a:lnTo>
                    <a:pt x="14189" y="74712"/>
                  </a:lnTo>
                  <a:lnTo>
                    <a:pt x="15808" y="76266"/>
                  </a:lnTo>
                  <a:lnTo>
                    <a:pt x="17606" y="80815"/>
                  </a:lnTo>
                  <a:lnTo>
                    <a:pt x="19145" y="82452"/>
                  </a:lnTo>
                  <a:lnTo>
                    <a:pt x="23678" y="84270"/>
                  </a:lnTo>
                  <a:lnTo>
                    <a:pt x="36343" y="85597"/>
                  </a:lnTo>
                  <a:lnTo>
                    <a:pt x="36928" y="84581"/>
                  </a:lnTo>
                  <a:lnTo>
                    <a:pt x="37578" y="80631"/>
                  </a:lnTo>
                  <a:lnTo>
                    <a:pt x="38809" y="79153"/>
                  </a:lnTo>
                  <a:lnTo>
                    <a:pt x="43001" y="77513"/>
                  </a:lnTo>
                  <a:lnTo>
                    <a:pt x="44542" y="76017"/>
                  </a:lnTo>
                  <a:lnTo>
                    <a:pt x="49837" y="66011"/>
                  </a:lnTo>
                  <a:lnTo>
                    <a:pt x="53899" y="60030"/>
                  </a:lnTo>
                  <a:lnTo>
                    <a:pt x="56184" y="50713"/>
                  </a:lnTo>
                  <a:lnTo>
                    <a:pt x="57021" y="34914"/>
                  </a:lnTo>
                  <a:lnTo>
                    <a:pt x="54268" y="28570"/>
                  </a:lnTo>
                  <a:lnTo>
                    <a:pt x="38136" y="9563"/>
                  </a:lnTo>
                  <a:lnTo>
                    <a:pt x="38108" y="4480"/>
                  </a:lnTo>
                  <a:lnTo>
                    <a:pt x="39165" y="2986"/>
                  </a:lnTo>
                  <a:lnTo>
                    <a:pt x="40925" y="1991"/>
                  </a:lnTo>
                  <a:lnTo>
                    <a:pt x="4762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829"/>
            <p:cNvSpPr/>
            <p:nvPr>
              <p:custDataLst>
                <p:tags r:id="rId247"/>
              </p:custDataLst>
            </p:nvPr>
          </p:nvSpPr>
          <p:spPr>
            <a:xfrm>
              <a:off x="11934863" y="5486400"/>
              <a:ext cx="66510" cy="103287"/>
            </a:xfrm>
            <a:custGeom>
              <a:avLst/>
              <a:gdLst/>
              <a:ahLst/>
              <a:cxnLst/>
              <a:rect l="0" t="0" r="0" b="0"/>
              <a:pathLst>
                <a:path w="66510" h="103287">
                  <a:moveTo>
                    <a:pt x="38062" y="19050"/>
                  </a:moveTo>
                  <a:lnTo>
                    <a:pt x="38062" y="19050"/>
                  </a:lnTo>
                  <a:lnTo>
                    <a:pt x="46264" y="10849"/>
                  </a:lnTo>
                  <a:lnTo>
                    <a:pt x="45646" y="10408"/>
                  </a:lnTo>
                  <a:lnTo>
                    <a:pt x="23978" y="9535"/>
                  </a:lnTo>
                  <a:lnTo>
                    <a:pt x="22323" y="10590"/>
                  </a:lnTo>
                  <a:lnTo>
                    <a:pt x="21220" y="12352"/>
                  </a:lnTo>
                  <a:lnTo>
                    <a:pt x="19448" y="17727"/>
                  </a:lnTo>
                  <a:lnTo>
                    <a:pt x="12553" y="26393"/>
                  </a:lnTo>
                  <a:lnTo>
                    <a:pt x="9336" y="35218"/>
                  </a:lnTo>
                  <a:lnTo>
                    <a:pt x="3211" y="44537"/>
                  </a:lnTo>
                  <a:lnTo>
                    <a:pt x="926" y="54001"/>
                  </a:lnTo>
                  <a:lnTo>
                    <a:pt x="0" y="79376"/>
                  </a:lnTo>
                  <a:lnTo>
                    <a:pt x="2801" y="85725"/>
                  </a:lnTo>
                  <a:lnTo>
                    <a:pt x="17573" y="103286"/>
                  </a:lnTo>
                  <a:lnTo>
                    <a:pt x="19111" y="102724"/>
                  </a:lnTo>
                  <a:lnTo>
                    <a:pt x="26332" y="97935"/>
                  </a:lnTo>
                  <a:lnTo>
                    <a:pt x="36307" y="95603"/>
                  </a:lnTo>
                  <a:lnTo>
                    <a:pt x="51165" y="82023"/>
                  </a:lnTo>
                  <a:lnTo>
                    <a:pt x="54468" y="75966"/>
                  </a:lnTo>
                  <a:lnTo>
                    <a:pt x="55349" y="72870"/>
                  </a:lnTo>
                  <a:lnTo>
                    <a:pt x="56997" y="70805"/>
                  </a:lnTo>
                  <a:lnTo>
                    <a:pt x="63309" y="66840"/>
                  </a:lnTo>
                  <a:lnTo>
                    <a:pt x="65158" y="62162"/>
                  </a:lnTo>
                  <a:lnTo>
                    <a:pt x="66509" y="44333"/>
                  </a:lnTo>
                  <a:lnTo>
                    <a:pt x="63757" y="38048"/>
                  </a:lnTo>
                  <a:lnTo>
                    <a:pt x="60066" y="31727"/>
                  </a:lnTo>
                  <a:lnTo>
                    <a:pt x="58424" y="25390"/>
                  </a:lnTo>
                  <a:lnTo>
                    <a:pt x="56929" y="23276"/>
                  </a:lnTo>
                  <a:lnTo>
                    <a:pt x="54873" y="21867"/>
                  </a:lnTo>
                  <a:lnTo>
                    <a:pt x="52443" y="20929"/>
                  </a:lnTo>
                  <a:lnTo>
                    <a:pt x="50824" y="19244"/>
                  </a:lnTo>
                  <a:lnTo>
                    <a:pt x="49026" y="14550"/>
                  </a:lnTo>
                  <a:lnTo>
                    <a:pt x="47488" y="12875"/>
                  </a:lnTo>
                  <a:lnTo>
                    <a:pt x="285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9" name="SMARTInkShape-4830"/>
          <p:cNvSpPr/>
          <p:nvPr>
            <p:custDataLst>
              <p:tags r:id="rId3"/>
            </p:custDataLst>
          </p:nvPr>
        </p:nvSpPr>
        <p:spPr>
          <a:xfrm>
            <a:off x="8467728" y="5438775"/>
            <a:ext cx="561973" cy="38101"/>
          </a:xfrm>
          <a:custGeom>
            <a:avLst/>
            <a:gdLst/>
            <a:ahLst/>
            <a:cxnLst/>
            <a:rect l="0" t="0" r="0" b="0"/>
            <a:pathLst>
              <a:path w="561973" h="38101">
                <a:moveTo>
                  <a:pt x="9522" y="28575"/>
                </a:moveTo>
                <a:lnTo>
                  <a:pt x="9522" y="28575"/>
                </a:lnTo>
                <a:lnTo>
                  <a:pt x="0" y="28575"/>
                </a:lnTo>
                <a:lnTo>
                  <a:pt x="46068" y="28575"/>
                </a:lnTo>
                <a:lnTo>
                  <a:pt x="86772" y="28575"/>
                </a:lnTo>
                <a:lnTo>
                  <a:pt x="124030" y="28575"/>
                </a:lnTo>
                <a:lnTo>
                  <a:pt x="168508" y="27517"/>
                </a:lnTo>
                <a:lnTo>
                  <a:pt x="211789" y="21036"/>
                </a:lnTo>
                <a:lnTo>
                  <a:pt x="248311" y="19638"/>
                </a:lnTo>
                <a:lnTo>
                  <a:pt x="285943" y="19225"/>
                </a:lnTo>
                <a:lnTo>
                  <a:pt x="323905" y="19102"/>
                </a:lnTo>
                <a:lnTo>
                  <a:pt x="369602" y="14004"/>
                </a:lnTo>
                <a:lnTo>
                  <a:pt x="409203" y="10410"/>
                </a:lnTo>
                <a:lnTo>
                  <a:pt x="452093" y="9641"/>
                </a:lnTo>
                <a:lnTo>
                  <a:pt x="499616" y="9525"/>
                </a:lnTo>
                <a:lnTo>
                  <a:pt x="503279" y="9525"/>
                </a:lnTo>
                <a:lnTo>
                  <a:pt x="501314" y="6703"/>
                </a:lnTo>
                <a:lnTo>
                  <a:pt x="496485" y="1324"/>
                </a:lnTo>
                <a:lnTo>
                  <a:pt x="490593" y="393"/>
                </a:lnTo>
                <a:lnTo>
                  <a:pt x="444098" y="7"/>
                </a:lnTo>
                <a:lnTo>
                  <a:pt x="399815" y="0"/>
                </a:lnTo>
                <a:lnTo>
                  <a:pt x="360453" y="0"/>
                </a:lnTo>
                <a:lnTo>
                  <a:pt x="314126" y="7539"/>
                </a:lnTo>
                <a:lnTo>
                  <a:pt x="271127" y="9132"/>
                </a:lnTo>
                <a:lnTo>
                  <a:pt x="229471" y="10506"/>
                </a:lnTo>
                <a:lnTo>
                  <a:pt x="190670" y="17049"/>
                </a:lnTo>
                <a:lnTo>
                  <a:pt x="143953" y="18786"/>
                </a:lnTo>
                <a:lnTo>
                  <a:pt x="121908" y="20030"/>
                </a:lnTo>
                <a:lnTo>
                  <a:pt x="74953" y="28180"/>
                </a:lnTo>
                <a:lnTo>
                  <a:pt x="66887" y="28565"/>
                </a:lnTo>
                <a:lnTo>
                  <a:pt x="66736" y="33628"/>
                </a:lnTo>
                <a:lnTo>
                  <a:pt x="68831" y="35119"/>
                </a:lnTo>
                <a:lnTo>
                  <a:pt x="87403" y="37511"/>
                </a:lnTo>
                <a:lnTo>
                  <a:pt x="126792" y="38048"/>
                </a:lnTo>
                <a:lnTo>
                  <a:pt x="153277" y="35263"/>
                </a:lnTo>
                <a:lnTo>
                  <a:pt x="190671" y="29896"/>
                </a:lnTo>
                <a:lnTo>
                  <a:pt x="236235" y="28836"/>
                </a:lnTo>
                <a:lnTo>
                  <a:pt x="273429" y="27594"/>
                </a:lnTo>
                <a:lnTo>
                  <a:pt x="310202" y="22051"/>
                </a:lnTo>
                <a:lnTo>
                  <a:pt x="354431" y="19643"/>
                </a:lnTo>
                <a:lnTo>
                  <a:pt x="391117" y="19226"/>
                </a:lnTo>
                <a:lnTo>
                  <a:pt x="436383" y="19084"/>
                </a:lnTo>
                <a:lnTo>
                  <a:pt x="482717" y="19055"/>
                </a:lnTo>
                <a:lnTo>
                  <a:pt x="516062" y="20109"/>
                </a:lnTo>
                <a:lnTo>
                  <a:pt x="524986" y="24106"/>
                </a:lnTo>
                <a:lnTo>
                  <a:pt x="542650" y="35525"/>
                </a:lnTo>
                <a:lnTo>
                  <a:pt x="561972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SMARTInkShape-Group1099"/>
          <p:cNvGrpSpPr/>
          <p:nvPr/>
        </p:nvGrpSpPr>
        <p:grpSpPr>
          <a:xfrm>
            <a:off x="11077576" y="5229225"/>
            <a:ext cx="495300" cy="180845"/>
            <a:chOff x="11077576" y="5229225"/>
            <a:chExt cx="495300" cy="180845"/>
          </a:xfrm>
        </p:grpSpPr>
        <p:sp>
          <p:nvSpPr>
            <p:cNvPr id="350" name="SMARTInkShape-4831"/>
            <p:cNvSpPr/>
            <p:nvPr>
              <p:custDataLst>
                <p:tags r:id="rId234"/>
              </p:custDataLst>
            </p:nvPr>
          </p:nvSpPr>
          <p:spPr>
            <a:xfrm>
              <a:off x="11077576" y="5267441"/>
              <a:ext cx="47624" cy="142629"/>
            </a:xfrm>
            <a:custGeom>
              <a:avLst/>
              <a:gdLst/>
              <a:ahLst/>
              <a:cxnLst/>
              <a:rect l="0" t="0" r="0" b="0"/>
              <a:pathLst>
                <a:path w="47624" h="142629">
                  <a:moveTo>
                    <a:pt x="38099" y="18934"/>
                  </a:moveTo>
                  <a:lnTo>
                    <a:pt x="38099" y="18934"/>
                  </a:lnTo>
                  <a:lnTo>
                    <a:pt x="38099" y="0"/>
                  </a:lnTo>
                  <a:lnTo>
                    <a:pt x="23908" y="14077"/>
                  </a:lnTo>
                  <a:lnTo>
                    <a:pt x="21210" y="19598"/>
                  </a:lnTo>
                  <a:lnTo>
                    <a:pt x="18276" y="34896"/>
                  </a:lnTo>
                  <a:lnTo>
                    <a:pt x="11567" y="47526"/>
                  </a:lnTo>
                  <a:lnTo>
                    <a:pt x="8733" y="63386"/>
                  </a:lnTo>
                  <a:lnTo>
                    <a:pt x="3057" y="73968"/>
                  </a:lnTo>
                  <a:lnTo>
                    <a:pt x="24" y="120455"/>
                  </a:lnTo>
                  <a:lnTo>
                    <a:pt x="0" y="137730"/>
                  </a:lnTo>
                  <a:lnTo>
                    <a:pt x="1057" y="139406"/>
                  </a:lnTo>
                  <a:lnTo>
                    <a:pt x="2823" y="140523"/>
                  </a:lnTo>
                  <a:lnTo>
                    <a:pt x="9701" y="142465"/>
                  </a:lnTo>
                  <a:lnTo>
                    <a:pt x="14190" y="142628"/>
                  </a:lnTo>
                  <a:lnTo>
                    <a:pt x="15809" y="141613"/>
                  </a:lnTo>
                  <a:lnTo>
                    <a:pt x="16888" y="139879"/>
                  </a:lnTo>
                  <a:lnTo>
                    <a:pt x="17608" y="137664"/>
                  </a:lnTo>
                  <a:lnTo>
                    <a:pt x="19146" y="136187"/>
                  </a:lnTo>
                  <a:lnTo>
                    <a:pt x="23679" y="134546"/>
                  </a:lnTo>
                  <a:lnTo>
                    <a:pt x="25310" y="133050"/>
                  </a:lnTo>
                  <a:lnTo>
                    <a:pt x="33200" y="120092"/>
                  </a:lnTo>
                  <a:lnTo>
                    <a:pt x="43678" y="107747"/>
                  </a:lnTo>
                  <a:lnTo>
                    <a:pt x="46454" y="98283"/>
                  </a:lnTo>
                  <a:lnTo>
                    <a:pt x="47615" y="50946"/>
                  </a:lnTo>
                  <a:lnTo>
                    <a:pt x="47623" y="39900"/>
                  </a:lnTo>
                  <a:lnTo>
                    <a:pt x="41078" y="30758"/>
                  </a:lnTo>
                  <a:lnTo>
                    <a:pt x="37922" y="21849"/>
                  </a:lnTo>
                  <a:lnTo>
                    <a:pt x="30015" y="11256"/>
                  </a:lnTo>
                  <a:lnTo>
                    <a:pt x="26394" y="10229"/>
                  </a:lnTo>
                  <a:lnTo>
                    <a:pt x="10044" y="9423"/>
                  </a:lnTo>
                  <a:lnTo>
                    <a:pt x="9524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832"/>
            <p:cNvSpPr/>
            <p:nvPr>
              <p:custDataLst>
                <p:tags r:id="rId235"/>
              </p:custDataLst>
            </p:nvPr>
          </p:nvSpPr>
          <p:spPr>
            <a:xfrm>
              <a:off x="11191875" y="5343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833"/>
            <p:cNvSpPr/>
            <p:nvPr>
              <p:custDataLst>
                <p:tags r:id="rId236"/>
              </p:custDataLst>
            </p:nvPr>
          </p:nvSpPr>
          <p:spPr>
            <a:xfrm>
              <a:off x="11249145" y="5257810"/>
              <a:ext cx="57030" cy="95230"/>
            </a:xfrm>
            <a:custGeom>
              <a:avLst/>
              <a:gdLst/>
              <a:ahLst/>
              <a:cxnLst/>
              <a:rect l="0" t="0" r="0" b="0"/>
              <a:pathLst>
                <a:path w="57030" h="95230">
                  <a:moveTo>
                    <a:pt x="37980" y="9515"/>
                  </a:moveTo>
                  <a:lnTo>
                    <a:pt x="37980" y="9515"/>
                  </a:lnTo>
                  <a:lnTo>
                    <a:pt x="37980" y="1314"/>
                  </a:lnTo>
                  <a:lnTo>
                    <a:pt x="36922" y="873"/>
                  </a:lnTo>
                  <a:lnTo>
                    <a:pt x="23515" y="0"/>
                  </a:lnTo>
                  <a:lnTo>
                    <a:pt x="21987" y="1055"/>
                  </a:lnTo>
                  <a:lnTo>
                    <a:pt x="20968" y="2817"/>
                  </a:lnTo>
                  <a:lnTo>
                    <a:pt x="19332" y="8192"/>
                  </a:lnTo>
                  <a:lnTo>
                    <a:pt x="12463" y="16858"/>
                  </a:lnTo>
                  <a:lnTo>
                    <a:pt x="10310" y="25683"/>
                  </a:lnTo>
                  <a:lnTo>
                    <a:pt x="9807" y="31871"/>
                  </a:lnTo>
                  <a:lnTo>
                    <a:pt x="6761" y="38148"/>
                  </a:lnTo>
                  <a:lnTo>
                    <a:pt x="2938" y="44466"/>
                  </a:lnTo>
                  <a:lnTo>
                    <a:pt x="484" y="57145"/>
                  </a:lnTo>
                  <a:lnTo>
                    <a:pt x="0" y="69841"/>
                  </a:lnTo>
                  <a:lnTo>
                    <a:pt x="1017" y="71957"/>
                  </a:lnTo>
                  <a:lnTo>
                    <a:pt x="2755" y="73368"/>
                  </a:lnTo>
                  <a:lnTo>
                    <a:pt x="4971" y="74309"/>
                  </a:lnTo>
                  <a:lnTo>
                    <a:pt x="6449" y="75994"/>
                  </a:lnTo>
                  <a:lnTo>
                    <a:pt x="9017" y="84226"/>
                  </a:lnTo>
                  <a:lnTo>
                    <a:pt x="17572" y="93785"/>
                  </a:lnTo>
                  <a:lnTo>
                    <a:pt x="23583" y="94809"/>
                  </a:lnTo>
                  <a:lnTo>
                    <a:pt x="37460" y="95229"/>
                  </a:lnTo>
                  <a:lnTo>
                    <a:pt x="55301" y="77906"/>
                  </a:lnTo>
                  <a:lnTo>
                    <a:pt x="56261" y="74130"/>
                  </a:lnTo>
                  <a:lnTo>
                    <a:pt x="57029" y="33588"/>
                  </a:lnTo>
                  <a:lnTo>
                    <a:pt x="55970" y="31914"/>
                  </a:lnTo>
                  <a:lnTo>
                    <a:pt x="54206" y="30797"/>
                  </a:lnTo>
                  <a:lnTo>
                    <a:pt x="51973" y="30053"/>
                  </a:lnTo>
                  <a:lnTo>
                    <a:pt x="50484" y="28499"/>
                  </a:lnTo>
                  <a:lnTo>
                    <a:pt x="47896" y="20495"/>
                  </a:lnTo>
                  <a:lnTo>
                    <a:pt x="44857" y="19687"/>
                  </a:lnTo>
                  <a:lnTo>
                    <a:pt x="37980" y="190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834"/>
            <p:cNvSpPr/>
            <p:nvPr>
              <p:custDataLst>
                <p:tags r:id="rId237"/>
              </p:custDataLst>
            </p:nvPr>
          </p:nvSpPr>
          <p:spPr>
            <a:xfrm>
              <a:off x="11344275" y="5229225"/>
              <a:ext cx="19050" cy="142876"/>
            </a:xfrm>
            <a:custGeom>
              <a:avLst/>
              <a:gdLst/>
              <a:ahLst/>
              <a:cxnLst/>
              <a:rect l="0" t="0" r="0" b="0"/>
              <a:pathLst>
                <a:path w="19050" h="142876">
                  <a:moveTo>
                    <a:pt x="0" y="19050"/>
                  </a:moveTo>
                  <a:lnTo>
                    <a:pt x="0" y="19050"/>
                  </a:lnTo>
                  <a:lnTo>
                    <a:pt x="0" y="1358"/>
                  </a:lnTo>
                  <a:lnTo>
                    <a:pt x="1058" y="907"/>
                  </a:lnTo>
                  <a:lnTo>
                    <a:pt x="9516" y="0"/>
                  </a:lnTo>
                  <a:lnTo>
                    <a:pt x="9525" y="14189"/>
                  </a:lnTo>
                  <a:lnTo>
                    <a:pt x="12349" y="19712"/>
                  </a:lnTo>
                  <a:lnTo>
                    <a:pt x="16071" y="25693"/>
                  </a:lnTo>
                  <a:lnTo>
                    <a:pt x="18462" y="38158"/>
                  </a:lnTo>
                  <a:lnTo>
                    <a:pt x="19046" y="83739"/>
                  </a:lnTo>
                  <a:lnTo>
                    <a:pt x="19049" y="98033"/>
                  </a:lnTo>
                  <a:lnTo>
                    <a:pt x="16226" y="104600"/>
                  </a:lnTo>
                  <a:lnTo>
                    <a:pt x="12504" y="111048"/>
                  </a:lnTo>
                  <a:lnTo>
                    <a:pt x="10113" y="123808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835"/>
            <p:cNvSpPr/>
            <p:nvPr>
              <p:custDataLst>
                <p:tags r:id="rId238"/>
              </p:custDataLst>
            </p:nvPr>
          </p:nvSpPr>
          <p:spPr>
            <a:xfrm>
              <a:off x="11458575" y="5238750"/>
              <a:ext cx="104776" cy="142876"/>
            </a:xfrm>
            <a:custGeom>
              <a:avLst/>
              <a:gdLst/>
              <a:ahLst/>
              <a:cxnLst/>
              <a:rect l="0" t="0" r="0" b="0"/>
              <a:pathLst>
                <a:path w="104776" h="1428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35337" y="47682"/>
                  </a:lnTo>
                  <a:lnTo>
                    <a:pt x="36256" y="50838"/>
                  </a:lnTo>
                  <a:lnTo>
                    <a:pt x="42927" y="57167"/>
                  </a:lnTo>
                  <a:lnTo>
                    <a:pt x="59398" y="69853"/>
                  </a:lnTo>
                  <a:lnTo>
                    <a:pt x="63441" y="76201"/>
                  </a:lnTo>
                  <a:lnTo>
                    <a:pt x="66296" y="82550"/>
                  </a:lnTo>
                  <a:lnTo>
                    <a:pt x="92477" y="114300"/>
                  </a:lnTo>
                  <a:lnTo>
                    <a:pt x="95076" y="120650"/>
                  </a:lnTo>
                  <a:lnTo>
                    <a:pt x="101430" y="130175"/>
                  </a:lnTo>
                  <a:lnTo>
                    <a:pt x="104775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836"/>
            <p:cNvSpPr/>
            <p:nvPr>
              <p:custDataLst>
                <p:tags r:id="rId239"/>
              </p:custDataLst>
            </p:nvPr>
          </p:nvSpPr>
          <p:spPr>
            <a:xfrm>
              <a:off x="11439525" y="5238866"/>
              <a:ext cx="133351" cy="152285"/>
            </a:xfrm>
            <a:custGeom>
              <a:avLst/>
              <a:gdLst/>
              <a:ahLst/>
              <a:cxnLst/>
              <a:rect l="0" t="0" r="0" b="0"/>
              <a:pathLst>
                <a:path w="133351" h="152285">
                  <a:moveTo>
                    <a:pt x="133350" y="9409"/>
                  </a:moveTo>
                  <a:lnTo>
                    <a:pt x="133350" y="9409"/>
                  </a:lnTo>
                  <a:lnTo>
                    <a:pt x="133350" y="0"/>
                  </a:lnTo>
                  <a:lnTo>
                    <a:pt x="119159" y="14077"/>
                  </a:lnTo>
                  <a:lnTo>
                    <a:pt x="116461" y="19598"/>
                  </a:lnTo>
                  <a:lnTo>
                    <a:pt x="115741" y="22551"/>
                  </a:lnTo>
                  <a:lnTo>
                    <a:pt x="109670" y="31765"/>
                  </a:lnTo>
                  <a:lnTo>
                    <a:pt x="72805" y="78575"/>
                  </a:lnTo>
                  <a:lnTo>
                    <a:pt x="31651" y="126096"/>
                  </a:lnTo>
                  <a:lnTo>
                    <a:pt x="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7" name="SMARTInkShape-4837"/>
          <p:cNvSpPr/>
          <p:nvPr>
            <p:custDataLst>
              <p:tags r:id="rId4"/>
            </p:custDataLst>
          </p:nvPr>
        </p:nvSpPr>
        <p:spPr>
          <a:xfrm>
            <a:off x="9591678" y="1000125"/>
            <a:ext cx="2324088" cy="695326"/>
          </a:xfrm>
          <a:custGeom>
            <a:avLst/>
            <a:gdLst/>
            <a:ahLst/>
            <a:cxnLst/>
            <a:rect l="0" t="0" r="0" b="0"/>
            <a:pathLst>
              <a:path w="2324088" h="695326">
                <a:moveTo>
                  <a:pt x="9522" y="695325"/>
                </a:moveTo>
                <a:lnTo>
                  <a:pt x="9522" y="695325"/>
                </a:lnTo>
                <a:lnTo>
                  <a:pt x="9522" y="686192"/>
                </a:lnTo>
                <a:lnTo>
                  <a:pt x="17723" y="685834"/>
                </a:lnTo>
                <a:lnTo>
                  <a:pt x="23713" y="680754"/>
                </a:lnTo>
                <a:lnTo>
                  <a:pt x="25332" y="680319"/>
                </a:lnTo>
                <a:lnTo>
                  <a:pt x="26412" y="681088"/>
                </a:lnTo>
                <a:lnTo>
                  <a:pt x="27133" y="682659"/>
                </a:lnTo>
                <a:lnTo>
                  <a:pt x="28669" y="683706"/>
                </a:lnTo>
                <a:lnTo>
                  <a:pt x="35892" y="685179"/>
                </a:lnTo>
                <a:lnTo>
                  <a:pt x="83352" y="685795"/>
                </a:lnTo>
                <a:lnTo>
                  <a:pt x="130327" y="685800"/>
                </a:lnTo>
                <a:lnTo>
                  <a:pt x="164764" y="682978"/>
                </a:lnTo>
                <a:lnTo>
                  <a:pt x="209921" y="677158"/>
                </a:lnTo>
                <a:lnTo>
                  <a:pt x="250543" y="676449"/>
                </a:lnTo>
                <a:lnTo>
                  <a:pt x="293963" y="676309"/>
                </a:lnTo>
                <a:lnTo>
                  <a:pt x="333573" y="676285"/>
                </a:lnTo>
                <a:lnTo>
                  <a:pt x="378821" y="676278"/>
                </a:lnTo>
                <a:lnTo>
                  <a:pt x="425742" y="676276"/>
                </a:lnTo>
                <a:lnTo>
                  <a:pt x="473161" y="676275"/>
                </a:lnTo>
                <a:lnTo>
                  <a:pt x="507684" y="673453"/>
                </a:lnTo>
                <a:lnTo>
                  <a:pt x="544194" y="669729"/>
                </a:lnTo>
                <a:lnTo>
                  <a:pt x="581587" y="668074"/>
                </a:lnTo>
                <a:lnTo>
                  <a:pt x="619373" y="667339"/>
                </a:lnTo>
                <a:lnTo>
                  <a:pt x="657334" y="667012"/>
                </a:lnTo>
                <a:lnTo>
                  <a:pt x="695374" y="666866"/>
                </a:lnTo>
                <a:lnTo>
                  <a:pt x="736266" y="666802"/>
                </a:lnTo>
                <a:lnTo>
                  <a:pt x="778077" y="665715"/>
                </a:lnTo>
                <a:lnTo>
                  <a:pt x="817827" y="661704"/>
                </a:lnTo>
                <a:lnTo>
                  <a:pt x="859483" y="659215"/>
                </a:lnTo>
                <a:lnTo>
                  <a:pt x="902692" y="658110"/>
                </a:lnTo>
                <a:lnTo>
                  <a:pt x="946590" y="657618"/>
                </a:lnTo>
                <a:lnTo>
                  <a:pt x="993615" y="657400"/>
                </a:lnTo>
                <a:lnTo>
                  <a:pt x="1018009" y="657341"/>
                </a:lnTo>
                <a:lnTo>
                  <a:pt x="1064869" y="654454"/>
                </a:lnTo>
                <a:lnTo>
                  <a:pt x="1111449" y="650702"/>
                </a:lnTo>
                <a:lnTo>
                  <a:pt x="1135723" y="649701"/>
                </a:lnTo>
                <a:lnTo>
                  <a:pt x="1160373" y="649034"/>
                </a:lnTo>
                <a:lnTo>
                  <a:pt x="1207516" y="648293"/>
                </a:lnTo>
                <a:lnTo>
                  <a:pt x="1254221" y="647964"/>
                </a:lnTo>
                <a:lnTo>
                  <a:pt x="1278530" y="647876"/>
                </a:lnTo>
                <a:lnTo>
                  <a:pt x="1303202" y="647817"/>
                </a:lnTo>
                <a:lnTo>
                  <a:pt x="1350371" y="647752"/>
                </a:lnTo>
                <a:lnTo>
                  <a:pt x="1396030" y="647723"/>
                </a:lnTo>
                <a:lnTo>
                  <a:pt x="1441017" y="647710"/>
                </a:lnTo>
                <a:lnTo>
                  <a:pt x="1488529" y="647705"/>
                </a:lnTo>
                <a:lnTo>
                  <a:pt x="1535751" y="647702"/>
                </a:lnTo>
                <a:lnTo>
                  <a:pt x="1577903" y="647701"/>
                </a:lnTo>
                <a:lnTo>
                  <a:pt x="1620628" y="647701"/>
                </a:lnTo>
                <a:lnTo>
                  <a:pt x="1663253" y="647700"/>
                </a:lnTo>
                <a:lnTo>
                  <a:pt x="1703363" y="647700"/>
                </a:lnTo>
                <a:lnTo>
                  <a:pt x="1739534" y="647700"/>
                </a:lnTo>
                <a:lnTo>
                  <a:pt x="1774307" y="647700"/>
                </a:lnTo>
                <a:lnTo>
                  <a:pt x="1810929" y="647700"/>
                </a:lnTo>
                <a:lnTo>
                  <a:pt x="1857134" y="647700"/>
                </a:lnTo>
                <a:lnTo>
                  <a:pt x="1902692" y="647700"/>
                </a:lnTo>
                <a:lnTo>
                  <a:pt x="1944650" y="647700"/>
                </a:lnTo>
                <a:lnTo>
                  <a:pt x="1989148" y="646642"/>
                </a:lnTo>
                <a:lnTo>
                  <a:pt x="2028510" y="640161"/>
                </a:lnTo>
                <a:lnTo>
                  <a:pt x="2074020" y="638291"/>
                </a:lnTo>
                <a:lnTo>
                  <a:pt x="2083483" y="635404"/>
                </a:lnTo>
                <a:lnTo>
                  <a:pt x="2092275" y="631652"/>
                </a:lnTo>
                <a:lnTo>
                  <a:pt x="2107006" y="628481"/>
                </a:lnTo>
                <a:lnTo>
                  <a:pt x="2109520" y="626421"/>
                </a:lnTo>
                <a:lnTo>
                  <a:pt x="2111196" y="623989"/>
                </a:lnTo>
                <a:lnTo>
                  <a:pt x="2113372" y="622368"/>
                </a:lnTo>
                <a:lnTo>
                  <a:pt x="2118611" y="620566"/>
                </a:lnTo>
                <a:lnTo>
                  <a:pt x="2120430" y="619027"/>
                </a:lnTo>
                <a:lnTo>
                  <a:pt x="2122454" y="614495"/>
                </a:lnTo>
                <a:lnTo>
                  <a:pt x="2124053" y="612864"/>
                </a:lnTo>
                <a:lnTo>
                  <a:pt x="2128649" y="611050"/>
                </a:lnTo>
                <a:lnTo>
                  <a:pt x="2130298" y="609509"/>
                </a:lnTo>
                <a:lnTo>
                  <a:pt x="2132130" y="604973"/>
                </a:lnTo>
                <a:lnTo>
                  <a:pt x="2134366" y="593438"/>
                </a:lnTo>
                <a:lnTo>
                  <a:pt x="2148760" y="573591"/>
                </a:lnTo>
                <a:lnTo>
                  <a:pt x="2154702" y="554431"/>
                </a:lnTo>
                <a:lnTo>
                  <a:pt x="2157190" y="550596"/>
                </a:lnTo>
                <a:lnTo>
                  <a:pt x="2172339" y="504629"/>
                </a:lnTo>
                <a:lnTo>
                  <a:pt x="2186598" y="466503"/>
                </a:lnTo>
                <a:lnTo>
                  <a:pt x="2195258" y="427132"/>
                </a:lnTo>
                <a:lnTo>
                  <a:pt x="2209974" y="380803"/>
                </a:lnTo>
                <a:lnTo>
                  <a:pt x="2225696" y="333349"/>
                </a:lnTo>
                <a:lnTo>
                  <a:pt x="2246607" y="285747"/>
                </a:lnTo>
                <a:lnTo>
                  <a:pt x="2266359" y="245664"/>
                </a:lnTo>
                <a:lnTo>
                  <a:pt x="2283804" y="200822"/>
                </a:lnTo>
                <a:lnTo>
                  <a:pt x="2309449" y="159099"/>
                </a:lnTo>
                <a:lnTo>
                  <a:pt x="2316383" y="136241"/>
                </a:lnTo>
                <a:lnTo>
                  <a:pt x="2320668" y="128285"/>
                </a:lnTo>
                <a:lnTo>
                  <a:pt x="2323081" y="116798"/>
                </a:lnTo>
                <a:lnTo>
                  <a:pt x="2324087" y="78202"/>
                </a:lnTo>
                <a:lnTo>
                  <a:pt x="2316556" y="66102"/>
                </a:lnTo>
                <a:lnTo>
                  <a:pt x="2315895" y="63118"/>
                </a:lnTo>
                <a:lnTo>
                  <a:pt x="2309906" y="53862"/>
                </a:lnTo>
                <a:lnTo>
                  <a:pt x="2304386" y="50397"/>
                </a:lnTo>
                <a:lnTo>
                  <a:pt x="2298403" y="47799"/>
                </a:lnTo>
                <a:lnTo>
                  <a:pt x="2292217" y="43116"/>
                </a:lnTo>
                <a:lnTo>
                  <a:pt x="2283116" y="40329"/>
                </a:lnTo>
                <a:lnTo>
                  <a:pt x="2255183" y="35473"/>
                </a:lnTo>
                <a:lnTo>
                  <a:pt x="2237706" y="30619"/>
                </a:lnTo>
                <a:lnTo>
                  <a:pt x="2192675" y="28755"/>
                </a:lnTo>
                <a:lnTo>
                  <a:pt x="2169446" y="25806"/>
                </a:lnTo>
                <a:lnTo>
                  <a:pt x="2122717" y="19940"/>
                </a:lnTo>
                <a:lnTo>
                  <a:pt x="2075553" y="19226"/>
                </a:lnTo>
                <a:lnTo>
                  <a:pt x="2030527" y="19085"/>
                </a:lnTo>
                <a:lnTo>
                  <a:pt x="1995698" y="19060"/>
                </a:lnTo>
                <a:lnTo>
                  <a:pt x="1953508" y="19053"/>
                </a:lnTo>
                <a:lnTo>
                  <a:pt x="1912551" y="13994"/>
                </a:lnTo>
                <a:lnTo>
                  <a:pt x="1868549" y="10849"/>
                </a:lnTo>
                <a:lnTo>
                  <a:pt x="1821997" y="9917"/>
                </a:lnTo>
                <a:lnTo>
                  <a:pt x="1774689" y="9641"/>
                </a:lnTo>
                <a:lnTo>
                  <a:pt x="1727157" y="4503"/>
                </a:lnTo>
                <a:lnTo>
                  <a:pt x="1692608" y="2002"/>
                </a:lnTo>
                <a:lnTo>
                  <a:pt x="1657143" y="889"/>
                </a:lnTo>
                <a:lnTo>
                  <a:pt x="1623742" y="395"/>
                </a:lnTo>
                <a:lnTo>
                  <a:pt x="1588436" y="176"/>
                </a:lnTo>
                <a:lnTo>
                  <a:pt x="1551577" y="78"/>
                </a:lnTo>
                <a:lnTo>
                  <a:pt x="1514029" y="35"/>
                </a:lnTo>
                <a:lnTo>
                  <a:pt x="1476176" y="16"/>
                </a:lnTo>
                <a:lnTo>
                  <a:pt x="1438185" y="7"/>
                </a:lnTo>
                <a:lnTo>
                  <a:pt x="1400132" y="3"/>
                </a:lnTo>
                <a:lnTo>
                  <a:pt x="1362054" y="1"/>
                </a:lnTo>
                <a:lnTo>
                  <a:pt x="1322905" y="1"/>
                </a:lnTo>
                <a:lnTo>
                  <a:pt x="1280813" y="0"/>
                </a:lnTo>
                <a:lnTo>
                  <a:pt x="1237409" y="2823"/>
                </a:lnTo>
                <a:lnTo>
                  <a:pt x="1194482" y="6546"/>
                </a:lnTo>
                <a:lnTo>
                  <a:pt x="1154237" y="8201"/>
                </a:lnTo>
                <a:lnTo>
                  <a:pt x="1112361" y="8937"/>
                </a:lnTo>
                <a:lnTo>
                  <a:pt x="1069057" y="9263"/>
                </a:lnTo>
                <a:lnTo>
                  <a:pt x="1025116" y="9409"/>
                </a:lnTo>
                <a:lnTo>
                  <a:pt x="978068" y="12295"/>
                </a:lnTo>
                <a:lnTo>
                  <a:pt x="953670" y="14547"/>
                </a:lnTo>
                <a:lnTo>
                  <a:pt x="906804" y="17048"/>
                </a:lnTo>
                <a:lnTo>
                  <a:pt x="862340" y="18161"/>
                </a:lnTo>
                <a:lnTo>
                  <a:pt x="821410" y="18655"/>
                </a:lnTo>
                <a:lnTo>
                  <a:pt x="779230" y="21696"/>
                </a:lnTo>
                <a:lnTo>
                  <a:pt x="735789" y="25518"/>
                </a:lnTo>
                <a:lnTo>
                  <a:pt x="691788" y="27216"/>
                </a:lnTo>
                <a:lnTo>
                  <a:pt x="650360" y="27971"/>
                </a:lnTo>
                <a:lnTo>
                  <a:pt x="610781" y="28307"/>
                </a:lnTo>
                <a:lnTo>
                  <a:pt x="572022" y="28456"/>
                </a:lnTo>
                <a:lnTo>
                  <a:pt x="536452" y="31344"/>
                </a:lnTo>
                <a:lnTo>
                  <a:pt x="501947" y="35097"/>
                </a:lnTo>
                <a:lnTo>
                  <a:pt x="465445" y="36765"/>
                </a:lnTo>
                <a:lnTo>
                  <a:pt x="430876" y="37507"/>
                </a:lnTo>
                <a:lnTo>
                  <a:pt x="397873" y="37836"/>
                </a:lnTo>
                <a:lnTo>
                  <a:pt x="365566" y="37983"/>
                </a:lnTo>
                <a:lnTo>
                  <a:pt x="333570" y="38048"/>
                </a:lnTo>
                <a:lnTo>
                  <a:pt x="288628" y="40907"/>
                </a:lnTo>
                <a:lnTo>
                  <a:pt x="248500" y="45635"/>
                </a:lnTo>
                <a:lnTo>
                  <a:pt x="209799" y="47035"/>
                </a:lnTo>
                <a:lnTo>
                  <a:pt x="163854" y="47509"/>
                </a:lnTo>
                <a:lnTo>
                  <a:pt x="117375" y="47610"/>
                </a:lnTo>
                <a:lnTo>
                  <a:pt x="82952" y="48681"/>
                </a:lnTo>
                <a:lnTo>
                  <a:pt x="36819" y="56758"/>
                </a:lnTo>
                <a:lnTo>
                  <a:pt x="31015" y="57034"/>
                </a:lnTo>
                <a:lnTo>
                  <a:pt x="20586" y="65341"/>
                </a:lnTo>
                <a:lnTo>
                  <a:pt x="10982" y="66558"/>
                </a:lnTo>
                <a:lnTo>
                  <a:pt x="10495" y="67655"/>
                </a:lnTo>
                <a:lnTo>
                  <a:pt x="9522" y="114479"/>
                </a:lnTo>
                <a:lnTo>
                  <a:pt x="9522" y="160242"/>
                </a:lnTo>
                <a:lnTo>
                  <a:pt x="9522" y="203287"/>
                </a:lnTo>
                <a:lnTo>
                  <a:pt x="9522" y="248912"/>
                </a:lnTo>
                <a:lnTo>
                  <a:pt x="9522" y="295441"/>
                </a:lnTo>
                <a:lnTo>
                  <a:pt x="8464" y="339954"/>
                </a:lnTo>
                <a:lnTo>
                  <a:pt x="1982" y="380418"/>
                </a:lnTo>
                <a:lnTo>
                  <a:pt x="388" y="424042"/>
                </a:lnTo>
                <a:lnTo>
                  <a:pt x="75" y="465820"/>
                </a:lnTo>
                <a:lnTo>
                  <a:pt x="13" y="504646"/>
                </a:lnTo>
                <a:lnTo>
                  <a:pt x="0" y="542890"/>
                </a:lnTo>
                <a:lnTo>
                  <a:pt x="1055" y="578901"/>
                </a:lnTo>
                <a:lnTo>
                  <a:pt x="8641" y="613285"/>
                </a:lnTo>
                <a:lnTo>
                  <a:pt x="10320" y="631976"/>
                </a:lnTo>
                <a:lnTo>
                  <a:pt x="19047" y="6667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SMARTInkShape-4838"/>
          <p:cNvSpPr/>
          <p:nvPr>
            <p:custDataLst>
              <p:tags r:id="rId5"/>
            </p:custDataLst>
          </p:nvPr>
        </p:nvSpPr>
        <p:spPr>
          <a:xfrm>
            <a:off x="7439038" y="5486401"/>
            <a:ext cx="807975" cy="85714"/>
          </a:xfrm>
          <a:custGeom>
            <a:avLst/>
            <a:gdLst/>
            <a:ahLst/>
            <a:cxnLst/>
            <a:rect l="0" t="0" r="0" b="0"/>
            <a:pathLst>
              <a:path w="807975" h="85714">
                <a:moveTo>
                  <a:pt x="19037" y="57149"/>
                </a:moveTo>
                <a:lnTo>
                  <a:pt x="19037" y="57149"/>
                </a:lnTo>
                <a:lnTo>
                  <a:pt x="0" y="57149"/>
                </a:lnTo>
                <a:lnTo>
                  <a:pt x="43631" y="57149"/>
                </a:lnTo>
                <a:lnTo>
                  <a:pt x="68305" y="54327"/>
                </a:lnTo>
                <a:lnTo>
                  <a:pt x="115562" y="47448"/>
                </a:lnTo>
                <a:lnTo>
                  <a:pt x="162791" y="40259"/>
                </a:lnTo>
                <a:lnTo>
                  <a:pt x="203095" y="35917"/>
                </a:lnTo>
                <a:lnTo>
                  <a:pt x="248550" y="27927"/>
                </a:lnTo>
                <a:lnTo>
                  <a:pt x="280851" y="22994"/>
                </a:lnTo>
                <a:lnTo>
                  <a:pt x="316373" y="20802"/>
                </a:lnTo>
                <a:lnTo>
                  <a:pt x="353328" y="17006"/>
                </a:lnTo>
                <a:lnTo>
                  <a:pt x="390919" y="12849"/>
                </a:lnTo>
                <a:lnTo>
                  <a:pt x="428793" y="11002"/>
                </a:lnTo>
                <a:lnTo>
                  <a:pt x="466792" y="7358"/>
                </a:lnTo>
                <a:lnTo>
                  <a:pt x="503790" y="3270"/>
                </a:lnTo>
                <a:lnTo>
                  <a:pt x="537871" y="1453"/>
                </a:lnTo>
                <a:lnTo>
                  <a:pt x="573480" y="645"/>
                </a:lnTo>
                <a:lnTo>
                  <a:pt x="609414" y="286"/>
                </a:lnTo>
                <a:lnTo>
                  <a:pt x="643024" y="126"/>
                </a:lnTo>
                <a:lnTo>
                  <a:pt x="681583" y="36"/>
                </a:lnTo>
                <a:lnTo>
                  <a:pt x="718172" y="10"/>
                </a:lnTo>
                <a:lnTo>
                  <a:pt x="765115" y="0"/>
                </a:lnTo>
                <a:lnTo>
                  <a:pt x="776077" y="1058"/>
                </a:lnTo>
                <a:lnTo>
                  <a:pt x="796507" y="8200"/>
                </a:lnTo>
                <a:lnTo>
                  <a:pt x="798758" y="7583"/>
                </a:lnTo>
                <a:lnTo>
                  <a:pt x="807974" y="1207"/>
                </a:lnTo>
                <a:lnTo>
                  <a:pt x="804069" y="5413"/>
                </a:lnTo>
                <a:lnTo>
                  <a:pt x="799035" y="7697"/>
                </a:lnTo>
                <a:lnTo>
                  <a:pt x="755061" y="9492"/>
                </a:lnTo>
                <a:lnTo>
                  <a:pt x="713450" y="12342"/>
                </a:lnTo>
                <a:lnTo>
                  <a:pt x="671026" y="17724"/>
                </a:lnTo>
                <a:lnTo>
                  <a:pt x="634377" y="23711"/>
                </a:lnTo>
                <a:lnTo>
                  <a:pt x="591649" y="27134"/>
                </a:lnTo>
                <a:lnTo>
                  <a:pt x="550532" y="33204"/>
                </a:lnTo>
                <a:lnTo>
                  <a:pt x="506482" y="36648"/>
                </a:lnTo>
                <a:lnTo>
                  <a:pt x="459916" y="42727"/>
                </a:lnTo>
                <a:lnTo>
                  <a:pt x="412604" y="51229"/>
                </a:lnTo>
                <a:lnTo>
                  <a:pt x="370130" y="55395"/>
                </a:lnTo>
                <a:lnTo>
                  <a:pt x="330733" y="56629"/>
                </a:lnTo>
                <a:lnTo>
                  <a:pt x="287192" y="62052"/>
                </a:lnTo>
                <a:lnTo>
                  <a:pt x="250890" y="65305"/>
                </a:lnTo>
                <a:lnTo>
                  <a:pt x="203633" y="72951"/>
                </a:lnTo>
                <a:lnTo>
                  <a:pt x="157921" y="75771"/>
                </a:lnTo>
                <a:lnTo>
                  <a:pt x="146732" y="78831"/>
                </a:lnTo>
                <a:lnTo>
                  <a:pt x="134483" y="83682"/>
                </a:lnTo>
                <a:lnTo>
                  <a:pt x="124436" y="85604"/>
                </a:lnTo>
                <a:lnTo>
                  <a:pt x="142181" y="85713"/>
                </a:lnTo>
                <a:lnTo>
                  <a:pt x="183062" y="77522"/>
                </a:lnTo>
                <a:lnTo>
                  <a:pt x="227081" y="75402"/>
                </a:lnTo>
                <a:lnTo>
                  <a:pt x="265065" y="68672"/>
                </a:lnTo>
                <a:lnTo>
                  <a:pt x="309363" y="61034"/>
                </a:lnTo>
                <a:lnTo>
                  <a:pt x="356002" y="57242"/>
                </a:lnTo>
                <a:lnTo>
                  <a:pt x="403335" y="50944"/>
                </a:lnTo>
                <a:lnTo>
                  <a:pt x="449815" y="48608"/>
                </a:lnTo>
                <a:lnTo>
                  <a:pt x="491926" y="46857"/>
                </a:lnTo>
                <a:lnTo>
                  <a:pt x="536389" y="41164"/>
                </a:lnTo>
                <a:lnTo>
                  <a:pt x="575787" y="39007"/>
                </a:lnTo>
                <a:lnTo>
                  <a:pt x="618080" y="38278"/>
                </a:lnTo>
                <a:lnTo>
                  <a:pt x="647687" y="380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4" name="SMARTInkShape-Group1102"/>
          <p:cNvGrpSpPr/>
          <p:nvPr/>
        </p:nvGrpSpPr>
        <p:grpSpPr>
          <a:xfrm>
            <a:off x="9919646" y="5076836"/>
            <a:ext cx="1796105" cy="590540"/>
            <a:chOff x="9919646" y="5076836"/>
            <a:chExt cx="1796105" cy="590540"/>
          </a:xfrm>
        </p:grpSpPr>
        <p:sp>
          <p:nvSpPr>
            <p:cNvPr id="359" name="SMARTInkShape-4839"/>
            <p:cNvSpPr/>
            <p:nvPr>
              <p:custDataLst>
                <p:tags r:id="rId219"/>
              </p:custDataLst>
            </p:nvPr>
          </p:nvSpPr>
          <p:spPr>
            <a:xfrm>
              <a:off x="9919646" y="5286542"/>
              <a:ext cx="62152" cy="152078"/>
            </a:xfrm>
            <a:custGeom>
              <a:avLst/>
              <a:gdLst/>
              <a:ahLst/>
              <a:cxnLst/>
              <a:rect l="0" t="0" r="0" b="0"/>
              <a:pathLst>
                <a:path w="62152" h="152078">
                  <a:moveTo>
                    <a:pt x="43504" y="37933"/>
                  </a:moveTo>
                  <a:lnTo>
                    <a:pt x="43504" y="37933"/>
                  </a:lnTo>
                  <a:lnTo>
                    <a:pt x="48561" y="37933"/>
                  </a:lnTo>
                  <a:lnTo>
                    <a:pt x="50050" y="36875"/>
                  </a:lnTo>
                  <a:lnTo>
                    <a:pt x="51042" y="35111"/>
                  </a:lnTo>
                  <a:lnTo>
                    <a:pt x="51706" y="32877"/>
                  </a:lnTo>
                  <a:lnTo>
                    <a:pt x="51088" y="31388"/>
                  </a:lnTo>
                  <a:lnTo>
                    <a:pt x="49618" y="30394"/>
                  </a:lnTo>
                  <a:lnTo>
                    <a:pt x="47580" y="29732"/>
                  </a:lnTo>
                  <a:lnTo>
                    <a:pt x="47280" y="29291"/>
                  </a:lnTo>
                  <a:lnTo>
                    <a:pt x="49770" y="28800"/>
                  </a:lnTo>
                  <a:lnTo>
                    <a:pt x="50855" y="27612"/>
                  </a:lnTo>
                  <a:lnTo>
                    <a:pt x="53020" y="18918"/>
                  </a:lnTo>
                  <a:lnTo>
                    <a:pt x="43895" y="18883"/>
                  </a:lnTo>
                  <a:lnTo>
                    <a:pt x="29326" y="33072"/>
                  </a:lnTo>
                  <a:lnTo>
                    <a:pt x="26619" y="38595"/>
                  </a:lnTo>
                  <a:lnTo>
                    <a:pt x="25897" y="41549"/>
                  </a:lnTo>
                  <a:lnTo>
                    <a:pt x="17105" y="57041"/>
                  </a:lnTo>
                  <a:lnTo>
                    <a:pt x="4632" y="102230"/>
                  </a:lnTo>
                  <a:lnTo>
                    <a:pt x="475" y="112723"/>
                  </a:lnTo>
                  <a:lnTo>
                    <a:pt x="0" y="117426"/>
                  </a:lnTo>
                  <a:lnTo>
                    <a:pt x="6281" y="140336"/>
                  </a:lnTo>
                  <a:lnTo>
                    <a:pt x="13580" y="150458"/>
                  </a:lnTo>
                  <a:lnTo>
                    <a:pt x="17152" y="151444"/>
                  </a:lnTo>
                  <a:lnTo>
                    <a:pt x="23012" y="152077"/>
                  </a:lnTo>
                  <a:lnTo>
                    <a:pt x="31774" y="145655"/>
                  </a:lnTo>
                  <a:lnTo>
                    <a:pt x="37586" y="144018"/>
                  </a:lnTo>
                  <a:lnTo>
                    <a:pt x="39558" y="142523"/>
                  </a:lnTo>
                  <a:lnTo>
                    <a:pt x="49703" y="125480"/>
                  </a:lnTo>
                  <a:lnTo>
                    <a:pt x="55656" y="88116"/>
                  </a:lnTo>
                  <a:lnTo>
                    <a:pt x="59488" y="79287"/>
                  </a:lnTo>
                  <a:lnTo>
                    <a:pt x="62151" y="50225"/>
                  </a:lnTo>
                  <a:lnTo>
                    <a:pt x="59553" y="40574"/>
                  </a:lnTo>
                  <a:lnTo>
                    <a:pt x="55929" y="32757"/>
                  </a:lnTo>
                  <a:lnTo>
                    <a:pt x="52226" y="12636"/>
                  </a:lnTo>
                  <a:lnTo>
                    <a:pt x="44861" y="1727"/>
                  </a:lnTo>
                  <a:lnTo>
                    <a:pt x="41286" y="675"/>
                  </a:lnTo>
                  <a:lnTo>
                    <a:pt x="35422" y="0"/>
                  </a:lnTo>
                  <a:lnTo>
                    <a:pt x="34940" y="1003"/>
                  </a:lnTo>
                  <a:lnTo>
                    <a:pt x="34406" y="4939"/>
                  </a:lnTo>
                  <a:lnTo>
                    <a:pt x="33206" y="6411"/>
                  </a:lnTo>
                  <a:lnTo>
                    <a:pt x="29049" y="8048"/>
                  </a:lnTo>
                  <a:lnTo>
                    <a:pt x="27517" y="9544"/>
                  </a:lnTo>
                  <a:lnTo>
                    <a:pt x="25815" y="14026"/>
                  </a:lnTo>
                  <a:lnTo>
                    <a:pt x="24454" y="28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4840"/>
            <p:cNvSpPr/>
            <p:nvPr>
              <p:custDataLst>
                <p:tags r:id="rId220"/>
              </p:custDataLst>
            </p:nvPr>
          </p:nvSpPr>
          <p:spPr>
            <a:xfrm>
              <a:off x="10039350" y="5076836"/>
              <a:ext cx="1676401" cy="38090"/>
            </a:xfrm>
            <a:custGeom>
              <a:avLst/>
              <a:gdLst/>
              <a:ahLst/>
              <a:cxnLst/>
              <a:rect l="0" t="0" r="0" b="0"/>
              <a:pathLst>
                <a:path w="1676401" h="38090">
                  <a:moveTo>
                    <a:pt x="28575" y="38089"/>
                  </a:moveTo>
                  <a:lnTo>
                    <a:pt x="28575" y="38089"/>
                  </a:lnTo>
                  <a:lnTo>
                    <a:pt x="0" y="38089"/>
                  </a:lnTo>
                  <a:lnTo>
                    <a:pt x="45057" y="38089"/>
                  </a:lnTo>
                  <a:lnTo>
                    <a:pt x="86640" y="35267"/>
                  </a:lnTo>
                  <a:lnTo>
                    <a:pt x="129063" y="29888"/>
                  </a:lnTo>
                  <a:lnTo>
                    <a:pt x="170768" y="28956"/>
                  </a:lnTo>
                  <a:lnTo>
                    <a:pt x="216639" y="23624"/>
                  </a:lnTo>
                  <a:lnTo>
                    <a:pt x="253624" y="21076"/>
                  </a:lnTo>
                  <a:lnTo>
                    <a:pt x="295814" y="18887"/>
                  </a:lnTo>
                  <a:lnTo>
                    <a:pt x="342786" y="14385"/>
                  </a:lnTo>
                  <a:lnTo>
                    <a:pt x="367166" y="12761"/>
                  </a:lnTo>
                  <a:lnTo>
                    <a:pt x="391886" y="11679"/>
                  </a:lnTo>
                  <a:lnTo>
                    <a:pt x="416833" y="10957"/>
                  </a:lnTo>
                  <a:lnTo>
                    <a:pt x="444047" y="9418"/>
                  </a:lnTo>
                  <a:lnTo>
                    <a:pt x="472772" y="7334"/>
                  </a:lnTo>
                  <a:lnTo>
                    <a:pt x="502508" y="4886"/>
                  </a:lnTo>
                  <a:lnTo>
                    <a:pt x="532913" y="3254"/>
                  </a:lnTo>
                  <a:lnTo>
                    <a:pt x="563767" y="2164"/>
                  </a:lnTo>
                  <a:lnTo>
                    <a:pt x="594920" y="1440"/>
                  </a:lnTo>
                  <a:lnTo>
                    <a:pt x="627330" y="956"/>
                  </a:lnTo>
                  <a:lnTo>
                    <a:pt x="660578" y="634"/>
                  </a:lnTo>
                  <a:lnTo>
                    <a:pt x="694386" y="419"/>
                  </a:lnTo>
                  <a:lnTo>
                    <a:pt x="728566" y="276"/>
                  </a:lnTo>
                  <a:lnTo>
                    <a:pt x="762993" y="180"/>
                  </a:lnTo>
                  <a:lnTo>
                    <a:pt x="797588" y="116"/>
                  </a:lnTo>
                  <a:lnTo>
                    <a:pt x="831233" y="74"/>
                  </a:lnTo>
                  <a:lnTo>
                    <a:pt x="864247" y="45"/>
                  </a:lnTo>
                  <a:lnTo>
                    <a:pt x="896839" y="27"/>
                  </a:lnTo>
                  <a:lnTo>
                    <a:pt x="929152" y="15"/>
                  </a:lnTo>
                  <a:lnTo>
                    <a:pt x="961277" y="6"/>
                  </a:lnTo>
                  <a:lnTo>
                    <a:pt x="993276" y="0"/>
                  </a:lnTo>
                  <a:lnTo>
                    <a:pt x="1025192" y="1054"/>
                  </a:lnTo>
                  <a:lnTo>
                    <a:pt x="1057054" y="2816"/>
                  </a:lnTo>
                  <a:lnTo>
                    <a:pt x="1088876" y="5049"/>
                  </a:lnTo>
                  <a:lnTo>
                    <a:pt x="1119618" y="6537"/>
                  </a:lnTo>
                  <a:lnTo>
                    <a:pt x="1149638" y="7531"/>
                  </a:lnTo>
                  <a:lnTo>
                    <a:pt x="1179175" y="8191"/>
                  </a:lnTo>
                  <a:lnTo>
                    <a:pt x="1207332" y="8632"/>
                  </a:lnTo>
                  <a:lnTo>
                    <a:pt x="1234570" y="8926"/>
                  </a:lnTo>
                  <a:lnTo>
                    <a:pt x="1261197" y="9122"/>
                  </a:lnTo>
                  <a:lnTo>
                    <a:pt x="1286356" y="10311"/>
                  </a:lnTo>
                  <a:lnTo>
                    <a:pt x="1310539" y="12163"/>
                  </a:lnTo>
                  <a:lnTo>
                    <a:pt x="1356103" y="15983"/>
                  </a:lnTo>
                  <a:lnTo>
                    <a:pt x="1397521" y="17681"/>
                  </a:lnTo>
                  <a:lnTo>
                    <a:pt x="1434273" y="21257"/>
                  </a:lnTo>
                  <a:lnTo>
                    <a:pt x="1481892" y="26399"/>
                  </a:lnTo>
                  <a:lnTo>
                    <a:pt x="1522812" y="27922"/>
                  </a:lnTo>
                  <a:lnTo>
                    <a:pt x="1569508" y="28438"/>
                  </a:lnTo>
                  <a:lnTo>
                    <a:pt x="1616147" y="28547"/>
                  </a:lnTo>
                  <a:lnTo>
                    <a:pt x="1663450" y="28564"/>
                  </a:lnTo>
                  <a:lnTo>
                    <a:pt x="1676400" y="285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841"/>
            <p:cNvSpPr/>
            <p:nvPr>
              <p:custDataLst>
                <p:tags r:id="rId221"/>
              </p:custDataLst>
            </p:nvPr>
          </p:nvSpPr>
          <p:spPr>
            <a:xfrm>
              <a:off x="10058400" y="5372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1323" y="9525"/>
                  </a:lnTo>
                  <a:lnTo>
                    <a:pt x="88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842"/>
            <p:cNvSpPr/>
            <p:nvPr>
              <p:custDataLst>
                <p:tags r:id="rId222"/>
              </p:custDataLst>
            </p:nvPr>
          </p:nvSpPr>
          <p:spPr>
            <a:xfrm>
              <a:off x="10087013" y="5276977"/>
              <a:ext cx="66638" cy="180849"/>
            </a:xfrm>
            <a:custGeom>
              <a:avLst/>
              <a:gdLst/>
              <a:ahLst/>
              <a:cxnLst/>
              <a:rect l="0" t="0" r="0" b="0"/>
              <a:pathLst>
                <a:path w="66638" h="180849">
                  <a:moveTo>
                    <a:pt x="66637" y="57023"/>
                  </a:moveTo>
                  <a:lnTo>
                    <a:pt x="66637" y="57023"/>
                  </a:lnTo>
                  <a:lnTo>
                    <a:pt x="66637" y="39414"/>
                  </a:lnTo>
                  <a:lnTo>
                    <a:pt x="60091" y="30653"/>
                  </a:lnTo>
                  <a:lnTo>
                    <a:pt x="57503" y="20676"/>
                  </a:lnTo>
                  <a:lnTo>
                    <a:pt x="57227" y="14386"/>
                  </a:lnTo>
                  <a:lnTo>
                    <a:pt x="56130" y="12723"/>
                  </a:lnTo>
                  <a:lnTo>
                    <a:pt x="54341" y="11615"/>
                  </a:lnTo>
                  <a:lnTo>
                    <a:pt x="52090" y="10876"/>
                  </a:lnTo>
                  <a:lnTo>
                    <a:pt x="50589" y="9325"/>
                  </a:lnTo>
                  <a:lnTo>
                    <a:pt x="48923" y="4779"/>
                  </a:lnTo>
                  <a:lnTo>
                    <a:pt x="47419" y="3144"/>
                  </a:lnTo>
                  <a:lnTo>
                    <a:pt x="42926" y="1326"/>
                  </a:lnTo>
                  <a:lnTo>
                    <a:pt x="30288" y="0"/>
                  </a:lnTo>
                  <a:lnTo>
                    <a:pt x="18407" y="7428"/>
                  </a:lnTo>
                  <a:lnTo>
                    <a:pt x="15433" y="8085"/>
                  </a:lnTo>
                  <a:lnTo>
                    <a:pt x="13450" y="9581"/>
                  </a:lnTo>
                  <a:lnTo>
                    <a:pt x="9602" y="15685"/>
                  </a:lnTo>
                  <a:lnTo>
                    <a:pt x="4952" y="17483"/>
                  </a:lnTo>
                  <a:lnTo>
                    <a:pt x="3290" y="19022"/>
                  </a:lnTo>
                  <a:lnTo>
                    <a:pt x="1441" y="23553"/>
                  </a:lnTo>
                  <a:lnTo>
                    <a:pt x="0" y="45655"/>
                  </a:lnTo>
                  <a:lnTo>
                    <a:pt x="8167" y="55537"/>
                  </a:lnTo>
                  <a:lnTo>
                    <a:pt x="9096" y="61640"/>
                  </a:lnTo>
                  <a:lnTo>
                    <a:pt x="10285" y="63275"/>
                  </a:lnTo>
                  <a:lnTo>
                    <a:pt x="12135" y="64366"/>
                  </a:lnTo>
                  <a:lnTo>
                    <a:pt x="19796" y="65901"/>
                  </a:lnTo>
                  <a:lnTo>
                    <a:pt x="41283" y="66510"/>
                  </a:lnTo>
                  <a:lnTo>
                    <a:pt x="47608" y="63709"/>
                  </a:lnTo>
                  <a:lnTo>
                    <a:pt x="56556" y="57414"/>
                  </a:lnTo>
                  <a:lnTo>
                    <a:pt x="66516" y="57026"/>
                  </a:lnTo>
                  <a:lnTo>
                    <a:pt x="66634" y="71213"/>
                  </a:lnTo>
                  <a:lnTo>
                    <a:pt x="63813" y="76735"/>
                  </a:lnTo>
                  <a:lnTo>
                    <a:pt x="60091" y="82716"/>
                  </a:lnTo>
                  <a:lnTo>
                    <a:pt x="57700" y="95181"/>
                  </a:lnTo>
                  <a:lnTo>
                    <a:pt x="56061" y="131107"/>
                  </a:lnTo>
                  <a:lnTo>
                    <a:pt x="47980" y="159524"/>
                  </a:lnTo>
                  <a:lnTo>
                    <a:pt x="47587" y="180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4843"/>
            <p:cNvSpPr/>
            <p:nvPr>
              <p:custDataLst>
                <p:tags r:id="rId223"/>
              </p:custDataLst>
            </p:nvPr>
          </p:nvSpPr>
          <p:spPr>
            <a:xfrm>
              <a:off x="10163187" y="5305439"/>
              <a:ext cx="66664" cy="123812"/>
            </a:xfrm>
            <a:custGeom>
              <a:avLst/>
              <a:gdLst/>
              <a:ahLst/>
              <a:cxnLst/>
              <a:rect l="0" t="0" r="0" b="0"/>
              <a:pathLst>
                <a:path w="66664" h="123812">
                  <a:moveTo>
                    <a:pt x="66663" y="47611"/>
                  </a:moveTo>
                  <a:lnTo>
                    <a:pt x="66663" y="47611"/>
                  </a:lnTo>
                  <a:lnTo>
                    <a:pt x="66663" y="20868"/>
                  </a:lnTo>
                  <a:lnTo>
                    <a:pt x="60117" y="11794"/>
                  </a:lnTo>
                  <a:lnTo>
                    <a:pt x="58461" y="5940"/>
                  </a:lnTo>
                  <a:lnTo>
                    <a:pt x="56961" y="3956"/>
                  </a:lnTo>
                  <a:lnTo>
                    <a:pt x="49054" y="508"/>
                  </a:lnTo>
                  <a:lnTo>
                    <a:pt x="25261" y="0"/>
                  </a:lnTo>
                  <a:lnTo>
                    <a:pt x="23187" y="1054"/>
                  </a:lnTo>
                  <a:lnTo>
                    <a:pt x="21804" y="2814"/>
                  </a:lnTo>
                  <a:lnTo>
                    <a:pt x="20882" y="5047"/>
                  </a:lnTo>
                  <a:lnTo>
                    <a:pt x="19209" y="6534"/>
                  </a:lnTo>
                  <a:lnTo>
                    <a:pt x="14527" y="8188"/>
                  </a:lnTo>
                  <a:lnTo>
                    <a:pt x="12855" y="9687"/>
                  </a:lnTo>
                  <a:lnTo>
                    <a:pt x="958" y="28451"/>
                  </a:lnTo>
                  <a:lnTo>
                    <a:pt x="0" y="47089"/>
                  </a:lnTo>
                  <a:lnTo>
                    <a:pt x="23587" y="47607"/>
                  </a:lnTo>
                  <a:lnTo>
                    <a:pt x="25245" y="46549"/>
                  </a:lnTo>
                  <a:lnTo>
                    <a:pt x="26352" y="44788"/>
                  </a:lnTo>
                  <a:lnTo>
                    <a:pt x="27089" y="42553"/>
                  </a:lnTo>
                  <a:lnTo>
                    <a:pt x="28638" y="41064"/>
                  </a:lnTo>
                  <a:lnTo>
                    <a:pt x="36635" y="38478"/>
                  </a:lnTo>
                  <a:lnTo>
                    <a:pt x="52632" y="38086"/>
                  </a:lnTo>
                  <a:lnTo>
                    <a:pt x="54134" y="39145"/>
                  </a:lnTo>
                  <a:lnTo>
                    <a:pt x="55135" y="40908"/>
                  </a:lnTo>
                  <a:lnTo>
                    <a:pt x="56874" y="47787"/>
                  </a:lnTo>
                  <a:lnTo>
                    <a:pt x="57137" y="88897"/>
                  </a:lnTo>
                  <a:lnTo>
                    <a:pt x="59962" y="95241"/>
                  </a:lnTo>
                  <a:lnTo>
                    <a:pt x="63684" y="101588"/>
                  </a:lnTo>
                  <a:lnTo>
                    <a:pt x="66272" y="112405"/>
                  </a:lnTo>
                  <a:lnTo>
                    <a:pt x="66663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4844"/>
            <p:cNvSpPr/>
            <p:nvPr>
              <p:custDataLst>
                <p:tags r:id="rId224"/>
              </p:custDataLst>
            </p:nvPr>
          </p:nvSpPr>
          <p:spPr>
            <a:xfrm>
              <a:off x="10267950" y="5315342"/>
              <a:ext cx="66676" cy="123434"/>
            </a:xfrm>
            <a:custGeom>
              <a:avLst/>
              <a:gdLst/>
              <a:ahLst/>
              <a:cxnLst/>
              <a:rect l="0" t="0" r="0" b="0"/>
              <a:pathLst>
                <a:path w="66676" h="1234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4781"/>
                  </a:lnTo>
                  <a:lnTo>
                    <a:pt x="1058" y="6232"/>
                  </a:lnTo>
                  <a:lnTo>
                    <a:pt x="5057" y="7844"/>
                  </a:lnTo>
                  <a:lnTo>
                    <a:pt x="6546" y="9330"/>
                  </a:lnTo>
                  <a:lnTo>
                    <a:pt x="8202" y="13807"/>
                  </a:lnTo>
                  <a:lnTo>
                    <a:pt x="9702" y="15424"/>
                  </a:lnTo>
                  <a:lnTo>
                    <a:pt x="14191" y="17221"/>
                  </a:lnTo>
                  <a:lnTo>
                    <a:pt x="15810" y="18758"/>
                  </a:lnTo>
                  <a:lnTo>
                    <a:pt x="23680" y="31789"/>
                  </a:lnTo>
                  <a:lnTo>
                    <a:pt x="43476" y="53608"/>
                  </a:lnTo>
                  <a:lnTo>
                    <a:pt x="49628" y="66288"/>
                  </a:lnTo>
                  <a:lnTo>
                    <a:pt x="53808" y="72635"/>
                  </a:lnTo>
                  <a:lnTo>
                    <a:pt x="56160" y="82158"/>
                  </a:lnTo>
                  <a:lnTo>
                    <a:pt x="57019" y="98033"/>
                  </a:lnTo>
                  <a:lnTo>
                    <a:pt x="59913" y="104383"/>
                  </a:lnTo>
                  <a:lnTo>
                    <a:pt x="65339" y="112027"/>
                  </a:lnTo>
                  <a:lnTo>
                    <a:pt x="66675" y="1234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845"/>
            <p:cNvSpPr/>
            <p:nvPr>
              <p:custDataLst>
                <p:tags r:id="rId225"/>
              </p:custDataLst>
            </p:nvPr>
          </p:nvSpPr>
          <p:spPr>
            <a:xfrm>
              <a:off x="10277475" y="532447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67066" y="0"/>
                  </a:lnTo>
                  <a:lnTo>
                    <a:pt x="66710" y="8201"/>
                  </a:lnTo>
                  <a:lnTo>
                    <a:pt x="58477" y="17609"/>
                  </a:lnTo>
                  <a:lnTo>
                    <a:pt x="56354" y="26370"/>
                  </a:lnTo>
                  <a:lnTo>
                    <a:pt x="31328" y="57167"/>
                  </a:lnTo>
                  <a:lnTo>
                    <a:pt x="28740" y="63507"/>
                  </a:lnTo>
                  <a:lnTo>
                    <a:pt x="3328" y="9295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4846"/>
            <p:cNvSpPr/>
            <p:nvPr>
              <p:custDataLst>
                <p:tags r:id="rId226"/>
              </p:custDataLst>
            </p:nvPr>
          </p:nvSpPr>
          <p:spPr>
            <a:xfrm>
              <a:off x="10458450" y="5257800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7" y="2822"/>
                  </a:lnTo>
                  <a:lnTo>
                    <a:pt x="115" y="17333"/>
                  </a:lnTo>
                  <a:lnTo>
                    <a:pt x="0" y="63447"/>
                  </a:lnTo>
                  <a:lnTo>
                    <a:pt x="0" y="110242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4847"/>
            <p:cNvSpPr/>
            <p:nvPr>
              <p:custDataLst>
                <p:tags r:id="rId227"/>
              </p:custDataLst>
            </p:nvPr>
          </p:nvSpPr>
          <p:spPr>
            <a:xfrm>
              <a:off x="10391775" y="5438775"/>
              <a:ext cx="171451" cy="15014"/>
            </a:xfrm>
            <a:custGeom>
              <a:avLst/>
              <a:gdLst/>
              <a:ahLst/>
              <a:cxnLst/>
              <a:rect l="0" t="0" r="0" b="0"/>
              <a:pathLst>
                <a:path w="17145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69"/>
                  </a:lnTo>
                  <a:lnTo>
                    <a:pt x="1058" y="11621"/>
                  </a:lnTo>
                  <a:lnTo>
                    <a:pt x="5057" y="10456"/>
                  </a:lnTo>
                  <a:lnTo>
                    <a:pt x="49880" y="6714"/>
                  </a:lnTo>
                  <a:lnTo>
                    <a:pt x="68414" y="1326"/>
                  </a:lnTo>
                  <a:lnTo>
                    <a:pt x="115721" y="34"/>
                  </a:lnTo>
                  <a:lnTo>
                    <a:pt x="161730" y="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848"/>
            <p:cNvSpPr/>
            <p:nvPr>
              <p:custDataLst>
                <p:tags r:id="rId228"/>
              </p:custDataLst>
            </p:nvPr>
          </p:nvSpPr>
          <p:spPr>
            <a:xfrm>
              <a:off x="10372725" y="556260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4468" y="0"/>
                  </a:lnTo>
                  <a:lnTo>
                    <a:pt x="2979" y="1058"/>
                  </a:lnTo>
                  <a:lnTo>
                    <a:pt x="1987" y="2822"/>
                  </a:lnTo>
                  <a:lnTo>
                    <a:pt x="115" y="9132"/>
                  </a:lnTo>
                  <a:lnTo>
                    <a:pt x="0" y="54001"/>
                  </a:lnTo>
                  <a:lnTo>
                    <a:pt x="0" y="10144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849"/>
            <p:cNvSpPr/>
            <p:nvPr>
              <p:custDataLst>
                <p:tags r:id="rId229"/>
              </p:custDataLst>
            </p:nvPr>
          </p:nvSpPr>
          <p:spPr>
            <a:xfrm>
              <a:off x="10420360" y="5573487"/>
              <a:ext cx="47612" cy="93758"/>
            </a:xfrm>
            <a:custGeom>
              <a:avLst/>
              <a:gdLst/>
              <a:ahLst/>
              <a:cxnLst/>
              <a:rect l="0" t="0" r="0" b="0"/>
              <a:pathLst>
                <a:path w="47612" h="93758">
                  <a:moveTo>
                    <a:pt x="19040" y="27213"/>
                  </a:moveTo>
                  <a:lnTo>
                    <a:pt x="19040" y="27213"/>
                  </a:lnTo>
                  <a:lnTo>
                    <a:pt x="19040" y="8590"/>
                  </a:lnTo>
                  <a:lnTo>
                    <a:pt x="24097" y="3233"/>
                  </a:lnTo>
                  <a:lnTo>
                    <a:pt x="24528" y="1700"/>
                  </a:lnTo>
                  <a:lnTo>
                    <a:pt x="23757" y="680"/>
                  </a:lnTo>
                  <a:lnTo>
                    <a:pt x="22185" y="0"/>
                  </a:lnTo>
                  <a:lnTo>
                    <a:pt x="21136" y="604"/>
                  </a:lnTo>
                  <a:lnTo>
                    <a:pt x="19317" y="6958"/>
                  </a:lnTo>
                  <a:lnTo>
                    <a:pt x="16340" y="7628"/>
                  </a:lnTo>
                  <a:lnTo>
                    <a:pt x="14064" y="7806"/>
                  </a:lnTo>
                  <a:lnTo>
                    <a:pt x="12548" y="8983"/>
                  </a:lnTo>
                  <a:lnTo>
                    <a:pt x="10864" y="13113"/>
                  </a:lnTo>
                  <a:lnTo>
                    <a:pt x="8724" y="24390"/>
                  </a:lnTo>
                  <a:lnTo>
                    <a:pt x="3048" y="33667"/>
                  </a:lnTo>
                  <a:lnTo>
                    <a:pt x="594" y="46284"/>
                  </a:lnTo>
                  <a:lnTo>
                    <a:pt x="0" y="68881"/>
                  </a:lnTo>
                  <a:lnTo>
                    <a:pt x="2817" y="75013"/>
                  </a:lnTo>
                  <a:lnTo>
                    <a:pt x="17599" y="92402"/>
                  </a:lnTo>
                  <a:lnTo>
                    <a:pt x="27115" y="93757"/>
                  </a:lnTo>
                  <a:lnTo>
                    <a:pt x="35883" y="87316"/>
                  </a:lnTo>
                  <a:lnTo>
                    <a:pt x="41696" y="85675"/>
                  </a:lnTo>
                  <a:lnTo>
                    <a:pt x="43669" y="84179"/>
                  </a:lnTo>
                  <a:lnTo>
                    <a:pt x="47095" y="76278"/>
                  </a:lnTo>
                  <a:lnTo>
                    <a:pt x="47611" y="43050"/>
                  </a:lnTo>
                  <a:lnTo>
                    <a:pt x="44790" y="36721"/>
                  </a:lnTo>
                  <a:lnTo>
                    <a:pt x="41069" y="30381"/>
                  </a:lnTo>
                  <a:lnTo>
                    <a:pt x="39413" y="24035"/>
                  </a:lnTo>
                  <a:lnTo>
                    <a:pt x="37913" y="21920"/>
                  </a:lnTo>
                  <a:lnTo>
                    <a:pt x="35855" y="20508"/>
                  </a:lnTo>
                  <a:lnTo>
                    <a:pt x="30006" y="18246"/>
                  </a:lnTo>
                  <a:lnTo>
                    <a:pt x="19168" y="8284"/>
                  </a:lnTo>
                  <a:lnTo>
                    <a:pt x="28565" y="81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850"/>
            <p:cNvSpPr/>
            <p:nvPr>
              <p:custDataLst>
                <p:tags r:id="rId230"/>
              </p:custDataLst>
            </p:nvPr>
          </p:nvSpPr>
          <p:spPr>
            <a:xfrm>
              <a:off x="10496588" y="5572125"/>
              <a:ext cx="47588" cy="85688"/>
            </a:xfrm>
            <a:custGeom>
              <a:avLst/>
              <a:gdLst/>
              <a:ahLst/>
              <a:cxnLst/>
              <a:rect l="0" t="0" r="0" b="0"/>
              <a:pathLst>
                <a:path w="47588" h="85688">
                  <a:moveTo>
                    <a:pt x="38062" y="9525"/>
                  </a:moveTo>
                  <a:lnTo>
                    <a:pt x="38062" y="9525"/>
                  </a:lnTo>
                  <a:lnTo>
                    <a:pt x="20371" y="9525"/>
                  </a:lnTo>
                  <a:lnTo>
                    <a:pt x="14359" y="14581"/>
                  </a:lnTo>
                  <a:lnTo>
                    <a:pt x="11652" y="19886"/>
                  </a:lnTo>
                  <a:lnTo>
                    <a:pt x="10930" y="22782"/>
                  </a:lnTo>
                  <a:lnTo>
                    <a:pt x="9392" y="24713"/>
                  </a:lnTo>
                  <a:lnTo>
                    <a:pt x="4858" y="26858"/>
                  </a:lnTo>
                  <a:lnTo>
                    <a:pt x="3226" y="28488"/>
                  </a:lnTo>
                  <a:lnTo>
                    <a:pt x="1412" y="33122"/>
                  </a:lnTo>
                  <a:lnTo>
                    <a:pt x="0" y="60361"/>
                  </a:lnTo>
                  <a:lnTo>
                    <a:pt x="1045" y="62466"/>
                  </a:lnTo>
                  <a:lnTo>
                    <a:pt x="2801" y="63868"/>
                  </a:lnTo>
                  <a:lnTo>
                    <a:pt x="5031" y="64804"/>
                  </a:lnTo>
                  <a:lnTo>
                    <a:pt x="6517" y="66485"/>
                  </a:lnTo>
                  <a:lnTo>
                    <a:pt x="9096" y="74712"/>
                  </a:lnTo>
                  <a:lnTo>
                    <a:pt x="17653" y="84270"/>
                  </a:lnTo>
                  <a:lnTo>
                    <a:pt x="28109" y="85687"/>
                  </a:lnTo>
                  <a:lnTo>
                    <a:pt x="42715" y="71535"/>
                  </a:lnTo>
                  <a:lnTo>
                    <a:pt x="45422" y="66013"/>
                  </a:lnTo>
                  <a:lnTo>
                    <a:pt x="47460" y="44411"/>
                  </a:lnTo>
                  <a:lnTo>
                    <a:pt x="47584" y="20931"/>
                  </a:lnTo>
                  <a:lnTo>
                    <a:pt x="39385" y="11014"/>
                  </a:lnTo>
                  <a:lnTo>
                    <a:pt x="38453" y="4910"/>
                  </a:lnTo>
                  <a:lnTo>
                    <a:pt x="37264" y="3273"/>
                  </a:lnTo>
                  <a:lnTo>
                    <a:pt x="35414" y="2182"/>
                  </a:lnTo>
                  <a:lnTo>
                    <a:pt x="28939" y="128"/>
                  </a:lnTo>
                  <a:lnTo>
                    <a:pt x="4758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851"/>
            <p:cNvSpPr/>
            <p:nvPr>
              <p:custDataLst>
                <p:tags r:id="rId231"/>
              </p:custDataLst>
            </p:nvPr>
          </p:nvSpPr>
          <p:spPr>
            <a:xfrm>
              <a:off x="10572878" y="5553075"/>
              <a:ext cx="85586" cy="95251"/>
            </a:xfrm>
            <a:custGeom>
              <a:avLst/>
              <a:gdLst/>
              <a:ahLst/>
              <a:cxnLst/>
              <a:rect l="0" t="0" r="0" b="0"/>
              <a:pathLst>
                <a:path w="85586" h="95251">
                  <a:moveTo>
                    <a:pt x="47497" y="19050"/>
                  </a:moveTo>
                  <a:lnTo>
                    <a:pt x="47497" y="19050"/>
                  </a:lnTo>
                  <a:lnTo>
                    <a:pt x="42440" y="24106"/>
                  </a:lnTo>
                  <a:lnTo>
                    <a:pt x="37136" y="26589"/>
                  </a:lnTo>
                  <a:lnTo>
                    <a:pt x="14302" y="28565"/>
                  </a:lnTo>
                  <a:lnTo>
                    <a:pt x="12668" y="29626"/>
                  </a:lnTo>
                  <a:lnTo>
                    <a:pt x="11577" y="31392"/>
                  </a:lnTo>
                  <a:lnTo>
                    <a:pt x="10850" y="33628"/>
                  </a:lnTo>
                  <a:lnTo>
                    <a:pt x="9307" y="35119"/>
                  </a:lnTo>
                  <a:lnTo>
                    <a:pt x="4772" y="36775"/>
                  </a:lnTo>
                  <a:lnTo>
                    <a:pt x="3139" y="38275"/>
                  </a:lnTo>
                  <a:lnTo>
                    <a:pt x="1324" y="42762"/>
                  </a:lnTo>
                  <a:lnTo>
                    <a:pt x="0" y="55399"/>
                  </a:lnTo>
                  <a:lnTo>
                    <a:pt x="7427" y="67281"/>
                  </a:lnTo>
                  <a:lnTo>
                    <a:pt x="8085" y="70254"/>
                  </a:lnTo>
                  <a:lnTo>
                    <a:pt x="17483" y="83879"/>
                  </a:lnTo>
                  <a:lnTo>
                    <a:pt x="26997" y="93764"/>
                  </a:lnTo>
                  <a:lnTo>
                    <a:pt x="33073" y="94811"/>
                  </a:lnTo>
                  <a:lnTo>
                    <a:pt x="70118" y="95250"/>
                  </a:lnTo>
                  <a:lnTo>
                    <a:pt x="72101" y="94191"/>
                  </a:lnTo>
                  <a:lnTo>
                    <a:pt x="73426" y="92428"/>
                  </a:lnTo>
                  <a:lnTo>
                    <a:pt x="74308" y="90194"/>
                  </a:lnTo>
                  <a:lnTo>
                    <a:pt x="75954" y="88705"/>
                  </a:lnTo>
                  <a:lnTo>
                    <a:pt x="80605" y="87049"/>
                  </a:lnTo>
                  <a:lnTo>
                    <a:pt x="82269" y="85549"/>
                  </a:lnTo>
                  <a:lnTo>
                    <a:pt x="85160" y="77640"/>
                  </a:lnTo>
                  <a:lnTo>
                    <a:pt x="85585" y="53847"/>
                  </a:lnTo>
                  <a:lnTo>
                    <a:pt x="84530" y="51772"/>
                  </a:lnTo>
                  <a:lnTo>
                    <a:pt x="82770" y="50390"/>
                  </a:lnTo>
                  <a:lnTo>
                    <a:pt x="80538" y="49469"/>
                  </a:lnTo>
                  <a:lnTo>
                    <a:pt x="79049" y="47796"/>
                  </a:lnTo>
                  <a:lnTo>
                    <a:pt x="73837" y="37507"/>
                  </a:lnTo>
                  <a:lnTo>
                    <a:pt x="62931" y="25283"/>
                  </a:lnTo>
                  <a:lnTo>
                    <a:pt x="56826" y="21820"/>
                  </a:lnTo>
                  <a:lnTo>
                    <a:pt x="53717" y="20896"/>
                  </a:lnTo>
                  <a:lnTo>
                    <a:pt x="51643" y="19222"/>
                  </a:lnTo>
                  <a:lnTo>
                    <a:pt x="47667" y="12869"/>
                  </a:lnTo>
                  <a:lnTo>
                    <a:pt x="42986" y="11011"/>
                  </a:lnTo>
                  <a:lnTo>
                    <a:pt x="41314" y="9458"/>
                  </a:lnTo>
                  <a:lnTo>
                    <a:pt x="379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852"/>
            <p:cNvSpPr/>
            <p:nvPr>
              <p:custDataLst>
                <p:tags r:id="rId232"/>
              </p:custDataLst>
            </p:nvPr>
          </p:nvSpPr>
          <p:spPr>
            <a:xfrm>
              <a:off x="10763365" y="5381625"/>
              <a:ext cx="228486" cy="28576"/>
            </a:xfrm>
            <a:custGeom>
              <a:avLst/>
              <a:gdLst/>
              <a:ahLst/>
              <a:cxnLst/>
              <a:rect l="0" t="0" r="0" b="0"/>
              <a:pathLst>
                <a:path w="228486" h="28576">
                  <a:moveTo>
                    <a:pt x="9410" y="28575"/>
                  </a:moveTo>
                  <a:lnTo>
                    <a:pt x="9410" y="28575"/>
                  </a:lnTo>
                  <a:lnTo>
                    <a:pt x="0" y="28575"/>
                  </a:lnTo>
                  <a:lnTo>
                    <a:pt x="8096" y="20374"/>
                  </a:lnTo>
                  <a:lnTo>
                    <a:pt x="14077" y="19443"/>
                  </a:lnTo>
                  <a:lnTo>
                    <a:pt x="26637" y="18069"/>
                  </a:lnTo>
                  <a:lnTo>
                    <a:pt x="49399" y="10859"/>
                  </a:lnTo>
                  <a:lnTo>
                    <a:pt x="96559" y="9560"/>
                  </a:lnTo>
                  <a:lnTo>
                    <a:pt x="118268" y="8474"/>
                  </a:lnTo>
                  <a:lnTo>
                    <a:pt x="149230" y="1325"/>
                  </a:lnTo>
                  <a:lnTo>
                    <a:pt x="192376" y="8989"/>
                  </a:lnTo>
                  <a:lnTo>
                    <a:pt x="211122" y="9418"/>
                  </a:lnTo>
                  <a:lnTo>
                    <a:pt x="213735" y="8396"/>
                  </a:lnTo>
                  <a:lnTo>
                    <a:pt x="215477" y="6655"/>
                  </a:lnTo>
                  <a:lnTo>
                    <a:pt x="216637" y="4437"/>
                  </a:lnTo>
                  <a:lnTo>
                    <a:pt x="218469" y="2958"/>
                  </a:lnTo>
                  <a:lnTo>
                    <a:pt x="22848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853"/>
            <p:cNvSpPr/>
            <p:nvPr>
              <p:custDataLst>
                <p:tags r:id="rId233"/>
              </p:custDataLst>
            </p:nvPr>
          </p:nvSpPr>
          <p:spPr>
            <a:xfrm>
              <a:off x="10858500" y="5276850"/>
              <a:ext cx="9526" cy="209551"/>
            </a:xfrm>
            <a:custGeom>
              <a:avLst/>
              <a:gdLst/>
              <a:ahLst/>
              <a:cxnLst/>
              <a:rect l="0" t="0" r="0" b="0"/>
              <a:pathLst>
                <a:path w="9526" h="2095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134" y="13257"/>
                  </a:lnTo>
                  <a:lnTo>
                    <a:pt x="9521" y="59390"/>
                  </a:lnTo>
                  <a:lnTo>
                    <a:pt x="9525" y="102986"/>
                  </a:lnTo>
                  <a:lnTo>
                    <a:pt x="8467" y="116680"/>
                  </a:lnTo>
                  <a:lnTo>
                    <a:pt x="4037" y="136289"/>
                  </a:lnTo>
                  <a:lnTo>
                    <a:pt x="9112" y="180961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1" name="SMARTInkShape-Group1103"/>
          <p:cNvGrpSpPr/>
          <p:nvPr/>
        </p:nvGrpSpPr>
        <p:grpSpPr>
          <a:xfrm>
            <a:off x="11210925" y="4248150"/>
            <a:ext cx="581026" cy="542926"/>
            <a:chOff x="11210925" y="4248150"/>
            <a:chExt cx="581026" cy="542926"/>
          </a:xfrm>
        </p:grpSpPr>
        <p:sp>
          <p:nvSpPr>
            <p:cNvPr id="375" name="SMARTInkShape-4854"/>
            <p:cNvSpPr/>
            <p:nvPr>
              <p:custDataLst>
                <p:tags r:id="rId213"/>
              </p:custDataLst>
            </p:nvPr>
          </p:nvSpPr>
          <p:spPr>
            <a:xfrm>
              <a:off x="11563477" y="4629150"/>
              <a:ext cx="104634" cy="104737"/>
            </a:xfrm>
            <a:custGeom>
              <a:avLst/>
              <a:gdLst/>
              <a:ahLst/>
              <a:cxnLst/>
              <a:rect l="0" t="0" r="0" b="0"/>
              <a:pathLst>
                <a:path w="104634" h="104737">
                  <a:moveTo>
                    <a:pt x="66548" y="19050"/>
                  </a:moveTo>
                  <a:lnTo>
                    <a:pt x="66548" y="19050"/>
                  </a:lnTo>
                  <a:lnTo>
                    <a:pt x="66548" y="10849"/>
                  </a:lnTo>
                  <a:lnTo>
                    <a:pt x="65490" y="10408"/>
                  </a:lnTo>
                  <a:lnTo>
                    <a:pt x="57414" y="9559"/>
                  </a:lnTo>
                  <a:lnTo>
                    <a:pt x="57138" y="4479"/>
                  </a:lnTo>
                  <a:lnTo>
                    <a:pt x="56041" y="4044"/>
                  </a:lnTo>
                  <a:lnTo>
                    <a:pt x="46677" y="8129"/>
                  </a:lnTo>
                  <a:lnTo>
                    <a:pt x="31514" y="10399"/>
                  </a:lnTo>
                  <a:lnTo>
                    <a:pt x="19109" y="19210"/>
                  </a:lnTo>
                  <a:lnTo>
                    <a:pt x="14420" y="23707"/>
                  </a:lnTo>
                  <a:lnTo>
                    <a:pt x="11630" y="29234"/>
                  </a:lnTo>
                  <a:lnTo>
                    <a:pt x="10886" y="32189"/>
                  </a:lnTo>
                  <a:lnTo>
                    <a:pt x="2053" y="47683"/>
                  </a:lnTo>
                  <a:lnTo>
                    <a:pt x="0" y="69853"/>
                  </a:lnTo>
                  <a:lnTo>
                    <a:pt x="2753" y="76201"/>
                  </a:lnTo>
                  <a:lnTo>
                    <a:pt x="6443" y="82550"/>
                  </a:lnTo>
                  <a:lnTo>
                    <a:pt x="8086" y="88900"/>
                  </a:lnTo>
                  <a:lnTo>
                    <a:pt x="9581" y="91017"/>
                  </a:lnTo>
                  <a:lnTo>
                    <a:pt x="11637" y="92428"/>
                  </a:lnTo>
                  <a:lnTo>
                    <a:pt x="16744" y="95054"/>
                  </a:lnTo>
                  <a:lnTo>
                    <a:pt x="25568" y="101425"/>
                  </a:lnTo>
                  <a:lnTo>
                    <a:pt x="34885" y="103783"/>
                  </a:lnTo>
                  <a:lnTo>
                    <a:pt x="60201" y="104736"/>
                  </a:lnTo>
                  <a:lnTo>
                    <a:pt x="66549" y="101936"/>
                  </a:lnTo>
                  <a:lnTo>
                    <a:pt x="72898" y="98222"/>
                  </a:lnTo>
                  <a:lnTo>
                    <a:pt x="82423" y="95072"/>
                  </a:lnTo>
                  <a:lnTo>
                    <a:pt x="98298" y="82108"/>
                  </a:lnTo>
                  <a:lnTo>
                    <a:pt x="101824" y="76004"/>
                  </a:lnTo>
                  <a:lnTo>
                    <a:pt x="104091" y="63461"/>
                  </a:lnTo>
                  <a:lnTo>
                    <a:pt x="104633" y="34924"/>
                  </a:lnTo>
                  <a:lnTo>
                    <a:pt x="101818" y="28575"/>
                  </a:lnTo>
                  <a:lnTo>
                    <a:pt x="87313" y="11406"/>
                  </a:lnTo>
                  <a:lnTo>
                    <a:pt x="83537" y="10361"/>
                  </a:lnTo>
                  <a:lnTo>
                    <a:pt x="77274" y="8838"/>
                  </a:lnTo>
                  <a:lnTo>
                    <a:pt x="58021" y="915"/>
                  </a:lnTo>
                  <a:lnTo>
                    <a:pt x="379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855"/>
            <p:cNvSpPr/>
            <p:nvPr>
              <p:custDataLst>
                <p:tags r:id="rId214"/>
              </p:custDataLst>
            </p:nvPr>
          </p:nvSpPr>
          <p:spPr>
            <a:xfrm>
              <a:off x="11430010" y="4638830"/>
              <a:ext cx="76153" cy="104610"/>
            </a:xfrm>
            <a:custGeom>
              <a:avLst/>
              <a:gdLst/>
              <a:ahLst/>
              <a:cxnLst/>
              <a:rect l="0" t="0" r="0" b="0"/>
              <a:pathLst>
                <a:path w="76153" h="104610">
                  <a:moveTo>
                    <a:pt x="47615" y="28420"/>
                  </a:moveTo>
                  <a:lnTo>
                    <a:pt x="47615" y="28420"/>
                  </a:lnTo>
                  <a:lnTo>
                    <a:pt x="47615" y="20219"/>
                  </a:lnTo>
                  <a:lnTo>
                    <a:pt x="48673" y="19778"/>
                  </a:lnTo>
                  <a:lnTo>
                    <a:pt x="52672" y="19287"/>
                  </a:lnTo>
                  <a:lnTo>
                    <a:pt x="53103" y="18099"/>
                  </a:lnTo>
                  <a:lnTo>
                    <a:pt x="47698" y="9489"/>
                  </a:lnTo>
                  <a:lnTo>
                    <a:pt x="39421" y="1179"/>
                  </a:lnTo>
                  <a:lnTo>
                    <a:pt x="33429" y="240"/>
                  </a:lnTo>
                  <a:lnTo>
                    <a:pt x="31806" y="1167"/>
                  </a:lnTo>
                  <a:lnTo>
                    <a:pt x="30726" y="2842"/>
                  </a:lnTo>
                  <a:lnTo>
                    <a:pt x="30006" y="5018"/>
                  </a:lnTo>
                  <a:lnTo>
                    <a:pt x="28468" y="6469"/>
                  </a:lnTo>
                  <a:lnTo>
                    <a:pt x="18393" y="11619"/>
                  </a:lnTo>
                  <a:lnTo>
                    <a:pt x="11270" y="17458"/>
                  </a:lnTo>
                  <a:lnTo>
                    <a:pt x="10294" y="21079"/>
                  </a:lnTo>
                  <a:lnTo>
                    <a:pt x="10035" y="23526"/>
                  </a:lnTo>
                  <a:lnTo>
                    <a:pt x="6923" y="29067"/>
                  </a:lnTo>
                  <a:lnTo>
                    <a:pt x="3071" y="35057"/>
                  </a:lnTo>
                  <a:lnTo>
                    <a:pt x="902" y="44381"/>
                  </a:lnTo>
                  <a:lnTo>
                    <a:pt x="0" y="70088"/>
                  </a:lnTo>
                  <a:lnTo>
                    <a:pt x="2817" y="76220"/>
                  </a:lnTo>
                  <a:lnTo>
                    <a:pt x="23589" y="99597"/>
                  </a:lnTo>
                  <a:lnTo>
                    <a:pt x="29175" y="102388"/>
                  </a:lnTo>
                  <a:lnTo>
                    <a:pt x="47441" y="104533"/>
                  </a:lnTo>
                  <a:lnTo>
                    <a:pt x="55654" y="104609"/>
                  </a:lnTo>
                  <a:lnTo>
                    <a:pt x="74738" y="87010"/>
                  </a:lnTo>
                  <a:lnTo>
                    <a:pt x="75760" y="80940"/>
                  </a:lnTo>
                  <a:lnTo>
                    <a:pt x="76152" y="63217"/>
                  </a:lnTo>
                  <a:lnTo>
                    <a:pt x="73351" y="56938"/>
                  </a:lnTo>
                  <a:lnTo>
                    <a:pt x="69635" y="50620"/>
                  </a:lnTo>
                  <a:lnTo>
                    <a:pt x="66487" y="41113"/>
                  </a:lnTo>
                  <a:lnTo>
                    <a:pt x="60379" y="31593"/>
                  </a:lnTo>
                  <a:lnTo>
                    <a:pt x="57567" y="20776"/>
                  </a:lnTo>
                  <a:lnTo>
                    <a:pt x="50678" y="11662"/>
                  </a:lnTo>
                  <a:lnTo>
                    <a:pt x="47735" y="368"/>
                  </a:lnTo>
                  <a:lnTo>
                    <a:pt x="52706" y="0"/>
                  </a:lnTo>
                  <a:lnTo>
                    <a:pt x="54184" y="1007"/>
                  </a:lnTo>
                  <a:lnTo>
                    <a:pt x="55170" y="2736"/>
                  </a:lnTo>
                  <a:lnTo>
                    <a:pt x="57140" y="9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4856"/>
            <p:cNvSpPr/>
            <p:nvPr>
              <p:custDataLst>
                <p:tags r:id="rId215"/>
              </p:custDataLst>
            </p:nvPr>
          </p:nvSpPr>
          <p:spPr>
            <a:xfrm>
              <a:off x="11306178" y="4648604"/>
              <a:ext cx="66670" cy="123384"/>
            </a:xfrm>
            <a:custGeom>
              <a:avLst/>
              <a:gdLst/>
              <a:ahLst/>
              <a:cxnLst/>
              <a:rect l="0" t="0" r="0" b="0"/>
              <a:pathLst>
                <a:path w="66670" h="123384">
                  <a:moveTo>
                    <a:pt x="47622" y="47221"/>
                  </a:moveTo>
                  <a:lnTo>
                    <a:pt x="47622" y="47221"/>
                  </a:lnTo>
                  <a:lnTo>
                    <a:pt x="47622" y="29529"/>
                  </a:lnTo>
                  <a:lnTo>
                    <a:pt x="46564" y="29078"/>
                  </a:lnTo>
                  <a:lnTo>
                    <a:pt x="30013" y="28181"/>
                  </a:lnTo>
                  <a:lnTo>
                    <a:pt x="23942" y="33231"/>
                  </a:lnTo>
                  <a:lnTo>
                    <a:pt x="21223" y="38534"/>
                  </a:lnTo>
                  <a:lnTo>
                    <a:pt x="20497" y="41429"/>
                  </a:lnTo>
                  <a:lnTo>
                    <a:pt x="18955" y="43360"/>
                  </a:lnTo>
                  <a:lnTo>
                    <a:pt x="14421" y="45505"/>
                  </a:lnTo>
                  <a:lnTo>
                    <a:pt x="12787" y="47136"/>
                  </a:lnTo>
                  <a:lnTo>
                    <a:pt x="2174" y="66452"/>
                  </a:lnTo>
                  <a:lnTo>
                    <a:pt x="9" y="102490"/>
                  </a:lnTo>
                  <a:lnTo>
                    <a:pt x="0" y="108870"/>
                  </a:lnTo>
                  <a:lnTo>
                    <a:pt x="1057" y="110546"/>
                  </a:lnTo>
                  <a:lnTo>
                    <a:pt x="2821" y="111662"/>
                  </a:lnTo>
                  <a:lnTo>
                    <a:pt x="5055" y="112407"/>
                  </a:lnTo>
                  <a:lnTo>
                    <a:pt x="17332" y="121966"/>
                  </a:lnTo>
                  <a:lnTo>
                    <a:pt x="23595" y="122990"/>
                  </a:lnTo>
                  <a:lnTo>
                    <a:pt x="41392" y="123383"/>
                  </a:lnTo>
                  <a:lnTo>
                    <a:pt x="43470" y="122337"/>
                  </a:lnTo>
                  <a:lnTo>
                    <a:pt x="44853" y="120582"/>
                  </a:lnTo>
                  <a:lnTo>
                    <a:pt x="45776" y="118353"/>
                  </a:lnTo>
                  <a:lnTo>
                    <a:pt x="47448" y="116868"/>
                  </a:lnTo>
                  <a:lnTo>
                    <a:pt x="52133" y="115216"/>
                  </a:lnTo>
                  <a:lnTo>
                    <a:pt x="53802" y="113718"/>
                  </a:lnTo>
                  <a:lnTo>
                    <a:pt x="64492" y="94650"/>
                  </a:lnTo>
                  <a:lnTo>
                    <a:pt x="66634" y="53960"/>
                  </a:lnTo>
                  <a:lnTo>
                    <a:pt x="66669" y="34555"/>
                  </a:lnTo>
                  <a:lnTo>
                    <a:pt x="63848" y="28187"/>
                  </a:lnTo>
                  <a:lnTo>
                    <a:pt x="61614" y="25006"/>
                  </a:lnTo>
                  <a:lnTo>
                    <a:pt x="56311" y="21473"/>
                  </a:lnTo>
                  <a:lnTo>
                    <a:pt x="53415" y="20530"/>
                  </a:lnTo>
                  <a:lnTo>
                    <a:pt x="51485" y="18844"/>
                  </a:lnTo>
                  <a:lnTo>
                    <a:pt x="49337" y="14148"/>
                  </a:lnTo>
                  <a:lnTo>
                    <a:pt x="47708" y="12473"/>
                  </a:lnTo>
                  <a:lnTo>
                    <a:pt x="39571" y="9562"/>
                  </a:lnTo>
                  <a:lnTo>
                    <a:pt x="38752" y="6495"/>
                  </a:lnTo>
                  <a:lnTo>
                    <a:pt x="38135" y="0"/>
                  </a:lnTo>
                  <a:lnTo>
                    <a:pt x="38097" y="9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4857"/>
            <p:cNvSpPr/>
            <p:nvPr>
              <p:custDataLst>
                <p:tags r:id="rId216"/>
              </p:custDataLst>
            </p:nvPr>
          </p:nvSpPr>
          <p:spPr>
            <a:xfrm>
              <a:off x="11210925" y="4676775"/>
              <a:ext cx="9526" cy="114301"/>
            </a:xfrm>
            <a:custGeom>
              <a:avLst/>
              <a:gdLst/>
              <a:ahLst/>
              <a:cxnLst/>
              <a:rect l="0" t="0" r="0" b="0"/>
              <a:pathLst>
                <a:path w="9526" h="114301">
                  <a:moveTo>
                    <a:pt x="9525" y="0"/>
                  </a:moveTo>
                  <a:lnTo>
                    <a:pt x="9525" y="0"/>
                  </a:lnTo>
                  <a:lnTo>
                    <a:pt x="9525" y="8201"/>
                  </a:lnTo>
                  <a:lnTo>
                    <a:pt x="9525" y="1208"/>
                  </a:lnTo>
                  <a:lnTo>
                    <a:pt x="9525" y="32160"/>
                  </a:lnTo>
                  <a:lnTo>
                    <a:pt x="6701" y="38282"/>
                  </a:lnTo>
                  <a:lnTo>
                    <a:pt x="4468" y="41396"/>
                  </a:lnTo>
                  <a:lnTo>
                    <a:pt x="1323" y="55893"/>
                  </a:lnTo>
                  <a:lnTo>
                    <a:pt x="3" y="102882"/>
                  </a:lnTo>
                  <a:lnTo>
                    <a:pt x="0" y="112810"/>
                  </a:lnTo>
                  <a:lnTo>
                    <a:pt x="1058" y="113306"/>
                  </a:lnTo>
                  <a:lnTo>
                    <a:pt x="9525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858"/>
            <p:cNvSpPr/>
            <p:nvPr>
              <p:custDataLst>
                <p:tags r:id="rId217"/>
              </p:custDataLst>
            </p:nvPr>
          </p:nvSpPr>
          <p:spPr>
            <a:xfrm>
              <a:off x="11210937" y="4533900"/>
              <a:ext cx="581014" cy="19051"/>
            </a:xfrm>
            <a:custGeom>
              <a:avLst/>
              <a:gdLst/>
              <a:ahLst/>
              <a:cxnLst/>
              <a:rect l="0" t="0" r="0" b="0"/>
              <a:pathLst>
                <a:path w="581014" h="19051">
                  <a:moveTo>
                    <a:pt x="19038" y="9525"/>
                  </a:moveTo>
                  <a:lnTo>
                    <a:pt x="19038" y="9525"/>
                  </a:lnTo>
                  <a:lnTo>
                    <a:pt x="494" y="9525"/>
                  </a:lnTo>
                  <a:lnTo>
                    <a:pt x="0" y="18658"/>
                  </a:lnTo>
                  <a:lnTo>
                    <a:pt x="46333" y="19050"/>
                  </a:lnTo>
                  <a:lnTo>
                    <a:pt x="92817" y="19050"/>
                  </a:lnTo>
                  <a:lnTo>
                    <a:pt x="128151" y="13994"/>
                  </a:lnTo>
                  <a:lnTo>
                    <a:pt x="165432" y="10849"/>
                  </a:lnTo>
                  <a:lnTo>
                    <a:pt x="208347" y="9917"/>
                  </a:lnTo>
                  <a:lnTo>
                    <a:pt x="254576" y="4585"/>
                  </a:lnTo>
                  <a:lnTo>
                    <a:pt x="301787" y="1358"/>
                  </a:lnTo>
                  <a:lnTo>
                    <a:pt x="349290" y="403"/>
                  </a:lnTo>
                  <a:lnTo>
                    <a:pt x="396879" y="119"/>
                  </a:lnTo>
                  <a:lnTo>
                    <a:pt x="444492" y="36"/>
                  </a:lnTo>
                  <a:lnTo>
                    <a:pt x="482001" y="10"/>
                  </a:lnTo>
                  <a:lnTo>
                    <a:pt x="522062" y="2"/>
                  </a:lnTo>
                  <a:lnTo>
                    <a:pt x="568374" y="0"/>
                  </a:lnTo>
                  <a:lnTo>
                    <a:pt x="58101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859"/>
            <p:cNvSpPr/>
            <p:nvPr>
              <p:custDataLst>
                <p:tags r:id="rId218"/>
              </p:custDataLst>
            </p:nvPr>
          </p:nvSpPr>
          <p:spPr>
            <a:xfrm>
              <a:off x="11420475" y="4248150"/>
              <a:ext cx="9526" cy="190501"/>
            </a:xfrm>
            <a:custGeom>
              <a:avLst/>
              <a:gdLst/>
              <a:ahLst/>
              <a:cxnLst/>
              <a:rect l="0" t="0" r="0" b="0"/>
              <a:pathLst>
                <a:path w="9526" h="190501">
                  <a:moveTo>
                    <a:pt x="9525" y="0"/>
                  </a:moveTo>
                  <a:lnTo>
                    <a:pt x="9525" y="0"/>
                  </a:lnTo>
                  <a:lnTo>
                    <a:pt x="9525" y="44460"/>
                  </a:lnTo>
                  <a:lnTo>
                    <a:pt x="8467" y="70046"/>
                  </a:lnTo>
                  <a:lnTo>
                    <a:pt x="1987" y="87959"/>
                  </a:lnTo>
                  <a:lnTo>
                    <a:pt x="52" y="132572"/>
                  </a:lnTo>
                  <a:lnTo>
                    <a:pt x="0" y="1777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2" name="SMARTInkShape-4860"/>
          <p:cNvSpPr/>
          <p:nvPr>
            <p:custDataLst>
              <p:tags r:id="rId6"/>
            </p:custDataLst>
          </p:nvPr>
        </p:nvSpPr>
        <p:spPr>
          <a:xfrm>
            <a:off x="6238886" y="4629150"/>
            <a:ext cx="807955" cy="72162"/>
          </a:xfrm>
          <a:custGeom>
            <a:avLst/>
            <a:gdLst/>
            <a:ahLst/>
            <a:cxnLst/>
            <a:rect l="0" t="0" r="0" b="0"/>
            <a:pathLst>
              <a:path w="807955" h="72162">
                <a:moveTo>
                  <a:pt x="19039" y="57150"/>
                </a:moveTo>
                <a:lnTo>
                  <a:pt x="19039" y="57150"/>
                </a:lnTo>
                <a:lnTo>
                  <a:pt x="13983" y="57150"/>
                </a:lnTo>
                <a:lnTo>
                  <a:pt x="12494" y="58208"/>
                </a:lnTo>
                <a:lnTo>
                  <a:pt x="11500" y="59972"/>
                </a:lnTo>
                <a:lnTo>
                  <a:pt x="10838" y="62206"/>
                </a:lnTo>
                <a:lnTo>
                  <a:pt x="9338" y="63695"/>
                </a:lnTo>
                <a:lnTo>
                  <a:pt x="26" y="66665"/>
                </a:lnTo>
                <a:lnTo>
                  <a:pt x="0" y="71728"/>
                </a:lnTo>
                <a:lnTo>
                  <a:pt x="1054" y="72161"/>
                </a:lnTo>
                <a:lnTo>
                  <a:pt x="8654" y="68771"/>
                </a:lnTo>
                <a:lnTo>
                  <a:pt x="51034" y="66757"/>
                </a:lnTo>
                <a:lnTo>
                  <a:pt x="95690" y="63864"/>
                </a:lnTo>
                <a:lnTo>
                  <a:pt x="138484" y="58476"/>
                </a:lnTo>
                <a:lnTo>
                  <a:pt x="180254" y="52486"/>
                </a:lnTo>
                <a:lnTo>
                  <a:pt x="213457" y="49785"/>
                </a:lnTo>
                <a:lnTo>
                  <a:pt x="249380" y="47527"/>
                </a:lnTo>
                <a:lnTo>
                  <a:pt x="286513" y="42995"/>
                </a:lnTo>
                <a:lnTo>
                  <a:pt x="324183" y="40275"/>
                </a:lnTo>
                <a:lnTo>
                  <a:pt x="362092" y="38009"/>
                </a:lnTo>
                <a:lnTo>
                  <a:pt x="400106" y="33473"/>
                </a:lnTo>
                <a:lnTo>
                  <a:pt x="438169" y="30752"/>
                </a:lnTo>
                <a:lnTo>
                  <a:pt x="475193" y="29542"/>
                </a:lnTo>
                <a:lnTo>
                  <a:pt x="509289" y="29005"/>
                </a:lnTo>
                <a:lnTo>
                  <a:pt x="544902" y="25944"/>
                </a:lnTo>
                <a:lnTo>
                  <a:pt x="580840" y="22115"/>
                </a:lnTo>
                <a:lnTo>
                  <a:pt x="614451" y="20412"/>
                </a:lnTo>
                <a:lnTo>
                  <a:pt x="658067" y="19453"/>
                </a:lnTo>
                <a:lnTo>
                  <a:pt x="703127" y="19129"/>
                </a:lnTo>
                <a:lnTo>
                  <a:pt x="739779" y="16243"/>
                </a:lnTo>
                <a:lnTo>
                  <a:pt x="767715" y="10852"/>
                </a:lnTo>
                <a:lnTo>
                  <a:pt x="807954" y="9535"/>
                </a:lnTo>
                <a:lnTo>
                  <a:pt x="804066" y="9528"/>
                </a:lnTo>
                <a:lnTo>
                  <a:pt x="799034" y="12348"/>
                </a:lnTo>
                <a:lnTo>
                  <a:pt x="793270" y="16072"/>
                </a:lnTo>
                <a:lnTo>
                  <a:pt x="783016" y="18167"/>
                </a:lnTo>
                <a:lnTo>
                  <a:pt x="739861" y="18998"/>
                </a:lnTo>
                <a:lnTo>
                  <a:pt x="694909" y="19043"/>
                </a:lnTo>
                <a:lnTo>
                  <a:pt x="654311" y="19049"/>
                </a:lnTo>
                <a:lnTo>
                  <a:pt x="610897" y="19050"/>
                </a:lnTo>
                <a:lnTo>
                  <a:pt x="576345" y="24106"/>
                </a:lnTo>
                <a:lnTo>
                  <a:pt x="534240" y="27251"/>
                </a:lnTo>
                <a:lnTo>
                  <a:pt x="493307" y="28183"/>
                </a:lnTo>
                <a:lnTo>
                  <a:pt x="454367" y="28459"/>
                </a:lnTo>
                <a:lnTo>
                  <a:pt x="416019" y="28541"/>
                </a:lnTo>
                <a:lnTo>
                  <a:pt x="377845" y="28565"/>
                </a:lnTo>
                <a:lnTo>
                  <a:pt x="339723" y="33628"/>
                </a:lnTo>
                <a:lnTo>
                  <a:pt x="301616" y="36775"/>
                </a:lnTo>
                <a:lnTo>
                  <a:pt x="263515" y="37707"/>
                </a:lnTo>
                <a:lnTo>
                  <a:pt x="220318" y="44569"/>
                </a:lnTo>
                <a:lnTo>
                  <a:pt x="176659" y="47222"/>
                </a:lnTo>
                <a:lnTo>
                  <a:pt x="131341" y="57302"/>
                </a:lnTo>
                <a:lnTo>
                  <a:pt x="106815" y="66248"/>
                </a:lnTo>
                <a:lnTo>
                  <a:pt x="107190" y="66390"/>
                </a:lnTo>
                <a:lnTo>
                  <a:pt x="123258" y="66637"/>
                </a:lnTo>
                <a:lnTo>
                  <a:pt x="166301" y="58031"/>
                </a:lnTo>
                <a:lnTo>
                  <a:pt x="206525" y="54501"/>
                </a:lnTo>
                <a:lnTo>
                  <a:pt x="246746" y="46841"/>
                </a:lnTo>
                <a:lnTo>
                  <a:pt x="291119" y="40690"/>
                </a:lnTo>
                <a:lnTo>
                  <a:pt x="325172" y="38193"/>
                </a:lnTo>
                <a:lnTo>
                  <a:pt x="357945" y="33556"/>
                </a:lnTo>
                <a:lnTo>
                  <a:pt x="392972" y="27966"/>
                </a:lnTo>
                <a:lnTo>
                  <a:pt x="429706" y="23013"/>
                </a:lnTo>
                <a:lnTo>
                  <a:pt x="467198" y="20811"/>
                </a:lnTo>
                <a:lnTo>
                  <a:pt x="505029" y="19833"/>
                </a:lnTo>
                <a:lnTo>
                  <a:pt x="541951" y="18340"/>
                </a:lnTo>
                <a:lnTo>
                  <a:pt x="576000" y="14148"/>
                </a:lnTo>
                <a:lnTo>
                  <a:pt x="608772" y="11580"/>
                </a:lnTo>
                <a:lnTo>
                  <a:pt x="654150" y="10134"/>
                </a:lnTo>
                <a:lnTo>
                  <a:pt x="694406" y="6883"/>
                </a:lnTo>
                <a:lnTo>
                  <a:pt x="733414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9" name="SMARTInkShape-Group1105"/>
          <p:cNvGrpSpPr/>
          <p:nvPr/>
        </p:nvGrpSpPr>
        <p:grpSpPr>
          <a:xfrm>
            <a:off x="10182346" y="4400990"/>
            <a:ext cx="847605" cy="256736"/>
            <a:chOff x="10182346" y="4400990"/>
            <a:chExt cx="847605" cy="256736"/>
          </a:xfrm>
        </p:grpSpPr>
        <p:sp>
          <p:nvSpPr>
            <p:cNvPr id="383" name="SMARTInkShape-4861"/>
            <p:cNvSpPr/>
            <p:nvPr>
              <p:custDataLst>
                <p:tags r:id="rId207"/>
              </p:custDataLst>
            </p:nvPr>
          </p:nvSpPr>
          <p:spPr>
            <a:xfrm>
              <a:off x="10848975" y="4429125"/>
              <a:ext cx="180976" cy="190501"/>
            </a:xfrm>
            <a:custGeom>
              <a:avLst/>
              <a:gdLst/>
              <a:ahLst/>
              <a:cxnLst/>
              <a:rect l="0" t="0" r="0" b="0"/>
              <a:pathLst>
                <a:path w="180976" h="190501">
                  <a:moveTo>
                    <a:pt x="180975" y="0"/>
                  </a:moveTo>
                  <a:lnTo>
                    <a:pt x="180975" y="0"/>
                  </a:lnTo>
                  <a:lnTo>
                    <a:pt x="172773" y="8201"/>
                  </a:lnTo>
                  <a:lnTo>
                    <a:pt x="163366" y="9408"/>
                  </a:lnTo>
                  <a:lnTo>
                    <a:pt x="139269" y="32190"/>
                  </a:lnTo>
                  <a:lnTo>
                    <a:pt x="125857" y="51083"/>
                  </a:lnTo>
                  <a:lnTo>
                    <a:pt x="106745" y="68926"/>
                  </a:lnTo>
                  <a:lnTo>
                    <a:pt x="87408" y="92520"/>
                  </a:lnTo>
                  <a:lnTo>
                    <a:pt x="59776" y="116344"/>
                  </a:lnTo>
                  <a:lnTo>
                    <a:pt x="19705" y="161142"/>
                  </a:lnTo>
                  <a:lnTo>
                    <a:pt x="4319" y="17769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862"/>
            <p:cNvSpPr/>
            <p:nvPr>
              <p:custDataLst>
                <p:tags r:id="rId208"/>
              </p:custDataLst>
            </p:nvPr>
          </p:nvSpPr>
          <p:spPr>
            <a:xfrm>
              <a:off x="10906125" y="4423661"/>
              <a:ext cx="95251" cy="186440"/>
            </a:xfrm>
            <a:custGeom>
              <a:avLst/>
              <a:gdLst/>
              <a:ahLst/>
              <a:cxnLst/>
              <a:rect l="0" t="0" r="0" b="0"/>
              <a:pathLst>
                <a:path w="95251" h="186440">
                  <a:moveTo>
                    <a:pt x="0" y="14989"/>
                  </a:moveTo>
                  <a:lnTo>
                    <a:pt x="0" y="14989"/>
                  </a:lnTo>
                  <a:lnTo>
                    <a:pt x="0" y="0"/>
                  </a:lnTo>
                  <a:lnTo>
                    <a:pt x="0" y="19629"/>
                  </a:lnTo>
                  <a:lnTo>
                    <a:pt x="2824" y="25165"/>
                  </a:lnTo>
                  <a:lnTo>
                    <a:pt x="5057" y="28123"/>
                  </a:lnTo>
                  <a:lnTo>
                    <a:pt x="7538" y="37054"/>
                  </a:lnTo>
                  <a:lnTo>
                    <a:pt x="9702" y="47021"/>
                  </a:lnTo>
                  <a:lnTo>
                    <a:pt x="25949" y="79508"/>
                  </a:lnTo>
                  <a:lnTo>
                    <a:pt x="38705" y="110886"/>
                  </a:lnTo>
                  <a:lnTo>
                    <a:pt x="50920" y="130711"/>
                  </a:lnTo>
                  <a:lnTo>
                    <a:pt x="60360" y="141470"/>
                  </a:lnTo>
                  <a:lnTo>
                    <a:pt x="63869" y="150931"/>
                  </a:lnTo>
                  <a:lnTo>
                    <a:pt x="66486" y="161133"/>
                  </a:lnTo>
                  <a:lnTo>
                    <a:pt x="76791" y="176305"/>
                  </a:lnTo>
                  <a:lnTo>
                    <a:pt x="85202" y="185846"/>
                  </a:lnTo>
                  <a:lnTo>
                    <a:pt x="95250" y="186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863"/>
            <p:cNvSpPr/>
            <p:nvPr>
              <p:custDataLst>
                <p:tags r:id="rId209"/>
              </p:custDataLst>
            </p:nvPr>
          </p:nvSpPr>
          <p:spPr>
            <a:xfrm>
              <a:off x="10687090" y="4410203"/>
              <a:ext cx="85686" cy="199898"/>
            </a:xfrm>
            <a:custGeom>
              <a:avLst/>
              <a:gdLst/>
              <a:ahLst/>
              <a:cxnLst/>
              <a:rect l="0" t="0" r="0" b="0"/>
              <a:pathLst>
                <a:path w="85686" h="199898">
                  <a:moveTo>
                    <a:pt x="85685" y="76072"/>
                  </a:moveTo>
                  <a:lnTo>
                    <a:pt x="85685" y="76072"/>
                  </a:lnTo>
                  <a:lnTo>
                    <a:pt x="85685" y="31357"/>
                  </a:lnTo>
                  <a:lnTo>
                    <a:pt x="85685" y="20769"/>
                  </a:lnTo>
                  <a:lnTo>
                    <a:pt x="71494" y="4781"/>
                  </a:lnTo>
                  <a:lnTo>
                    <a:pt x="65974" y="2054"/>
                  </a:lnTo>
                  <a:lnTo>
                    <a:pt x="52573" y="0"/>
                  </a:lnTo>
                  <a:lnTo>
                    <a:pt x="46980" y="2751"/>
                  </a:lnTo>
                  <a:lnTo>
                    <a:pt x="40966" y="6443"/>
                  </a:lnTo>
                  <a:lnTo>
                    <a:pt x="31632" y="9580"/>
                  </a:lnTo>
                  <a:lnTo>
                    <a:pt x="15825" y="22539"/>
                  </a:lnTo>
                  <a:lnTo>
                    <a:pt x="12303" y="28643"/>
                  </a:lnTo>
                  <a:lnTo>
                    <a:pt x="9680" y="34884"/>
                  </a:lnTo>
                  <a:lnTo>
                    <a:pt x="1449" y="45627"/>
                  </a:lnTo>
                  <a:lnTo>
                    <a:pt x="400" y="51999"/>
                  </a:lnTo>
                  <a:lnTo>
                    <a:pt x="0" y="64782"/>
                  </a:lnTo>
                  <a:lnTo>
                    <a:pt x="5029" y="71080"/>
                  </a:lnTo>
                  <a:lnTo>
                    <a:pt x="10326" y="73854"/>
                  </a:lnTo>
                  <a:lnTo>
                    <a:pt x="26703" y="75942"/>
                  </a:lnTo>
                  <a:lnTo>
                    <a:pt x="38655" y="68516"/>
                  </a:lnTo>
                  <a:lnTo>
                    <a:pt x="50878" y="66936"/>
                  </a:lnTo>
                  <a:lnTo>
                    <a:pt x="52955" y="65747"/>
                  </a:lnTo>
                  <a:lnTo>
                    <a:pt x="54340" y="63898"/>
                  </a:lnTo>
                  <a:lnTo>
                    <a:pt x="55264" y="61606"/>
                  </a:lnTo>
                  <a:lnTo>
                    <a:pt x="56936" y="60078"/>
                  </a:lnTo>
                  <a:lnTo>
                    <a:pt x="67228" y="54804"/>
                  </a:lnTo>
                  <a:lnTo>
                    <a:pt x="76148" y="47508"/>
                  </a:lnTo>
                  <a:lnTo>
                    <a:pt x="76160" y="93015"/>
                  </a:lnTo>
                  <a:lnTo>
                    <a:pt x="76160" y="140587"/>
                  </a:lnTo>
                  <a:lnTo>
                    <a:pt x="76160" y="174460"/>
                  </a:lnTo>
                  <a:lnTo>
                    <a:pt x="78984" y="180830"/>
                  </a:lnTo>
                  <a:lnTo>
                    <a:pt x="82706" y="187190"/>
                  </a:lnTo>
                  <a:lnTo>
                    <a:pt x="85685" y="1998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4864"/>
            <p:cNvSpPr/>
            <p:nvPr>
              <p:custDataLst>
                <p:tags r:id="rId210"/>
              </p:custDataLst>
            </p:nvPr>
          </p:nvSpPr>
          <p:spPr>
            <a:xfrm>
              <a:off x="10481648" y="4400990"/>
              <a:ext cx="90706" cy="256736"/>
            </a:xfrm>
            <a:custGeom>
              <a:avLst/>
              <a:gdLst/>
              <a:ahLst/>
              <a:cxnLst/>
              <a:rect l="0" t="0" r="0" b="0"/>
              <a:pathLst>
                <a:path w="90706" h="256736">
                  <a:moveTo>
                    <a:pt x="81577" y="113860"/>
                  </a:moveTo>
                  <a:lnTo>
                    <a:pt x="81577" y="113860"/>
                  </a:lnTo>
                  <a:lnTo>
                    <a:pt x="86634" y="108804"/>
                  </a:lnTo>
                  <a:lnTo>
                    <a:pt x="87065" y="107315"/>
                  </a:lnTo>
                  <a:lnTo>
                    <a:pt x="86294" y="106321"/>
                  </a:lnTo>
                  <a:lnTo>
                    <a:pt x="84722" y="105659"/>
                  </a:lnTo>
                  <a:lnTo>
                    <a:pt x="83673" y="104159"/>
                  </a:lnTo>
                  <a:lnTo>
                    <a:pt x="82198" y="96992"/>
                  </a:lnTo>
                  <a:lnTo>
                    <a:pt x="81579" y="50358"/>
                  </a:lnTo>
                  <a:lnTo>
                    <a:pt x="81578" y="44010"/>
                  </a:lnTo>
                  <a:lnTo>
                    <a:pt x="80519" y="41893"/>
                  </a:lnTo>
                  <a:lnTo>
                    <a:pt x="78753" y="40482"/>
                  </a:lnTo>
                  <a:lnTo>
                    <a:pt x="76520" y="39541"/>
                  </a:lnTo>
                  <a:lnTo>
                    <a:pt x="75031" y="37856"/>
                  </a:lnTo>
                  <a:lnTo>
                    <a:pt x="73375" y="33161"/>
                  </a:lnTo>
                  <a:lnTo>
                    <a:pt x="71254" y="21523"/>
                  </a:lnTo>
                  <a:lnTo>
                    <a:pt x="60309" y="7084"/>
                  </a:lnTo>
                  <a:lnTo>
                    <a:pt x="57874" y="4576"/>
                  </a:lnTo>
                  <a:lnTo>
                    <a:pt x="52347" y="1789"/>
                  </a:lnTo>
                  <a:lnTo>
                    <a:pt x="45228" y="0"/>
                  </a:lnTo>
                  <a:lnTo>
                    <a:pt x="33347" y="7157"/>
                  </a:lnTo>
                  <a:lnTo>
                    <a:pt x="30374" y="7800"/>
                  </a:lnTo>
                  <a:lnTo>
                    <a:pt x="21132" y="13761"/>
                  </a:lnTo>
                  <a:lnTo>
                    <a:pt x="11692" y="22230"/>
                  </a:lnTo>
                  <a:lnTo>
                    <a:pt x="8183" y="28333"/>
                  </a:lnTo>
                  <a:lnTo>
                    <a:pt x="6210" y="40541"/>
                  </a:lnTo>
                  <a:lnTo>
                    <a:pt x="4688" y="50582"/>
                  </a:lnTo>
                  <a:lnTo>
                    <a:pt x="485" y="58572"/>
                  </a:lnTo>
                  <a:lnTo>
                    <a:pt x="0" y="62186"/>
                  </a:lnTo>
                  <a:lnTo>
                    <a:pt x="5105" y="88426"/>
                  </a:lnTo>
                  <a:lnTo>
                    <a:pt x="6254" y="90553"/>
                  </a:lnTo>
                  <a:lnTo>
                    <a:pt x="8078" y="91973"/>
                  </a:lnTo>
                  <a:lnTo>
                    <a:pt x="12927" y="94607"/>
                  </a:lnTo>
                  <a:lnTo>
                    <a:pt x="21608" y="100982"/>
                  </a:lnTo>
                  <a:lnTo>
                    <a:pt x="30882" y="103342"/>
                  </a:lnTo>
                  <a:lnTo>
                    <a:pt x="47980" y="104296"/>
                  </a:lnTo>
                  <a:lnTo>
                    <a:pt x="53593" y="101496"/>
                  </a:lnTo>
                  <a:lnTo>
                    <a:pt x="59615" y="97782"/>
                  </a:lnTo>
                  <a:lnTo>
                    <a:pt x="65819" y="96130"/>
                  </a:lnTo>
                  <a:lnTo>
                    <a:pt x="67895" y="94632"/>
                  </a:lnTo>
                  <a:lnTo>
                    <a:pt x="69281" y="92574"/>
                  </a:lnTo>
                  <a:lnTo>
                    <a:pt x="71878" y="87467"/>
                  </a:lnTo>
                  <a:lnTo>
                    <a:pt x="81446" y="75914"/>
                  </a:lnTo>
                  <a:lnTo>
                    <a:pt x="90705" y="75764"/>
                  </a:lnTo>
                  <a:lnTo>
                    <a:pt x="84478" y="83365"/>
                  </a:lnTo>
                  <a:lnTo>
                    <a:pt x="82437" y="92007"/>
                  </a:lnTo>
                  <a:lnTo>
                    <a:pt x="81579" y="139261"/>
                  </a:lnTo>
                  <a:lnTo>
                    <a:pt x="81577" y="182769"/>
                  </a:lnTo>
                  <a:lnTo>
                    <a:pt x="81577" y="211858"/>
                  </a:lnTo>
                  <a:lnTo>
                    <a:pt x="78753" y="218445"/>
                  </a:lnTo>
                  <a:lnTo>
                    <a:pt x="75031" y="224900"/>
                  </a:lnTo>
                  <a:lnTo>
                    <a:pt x="72640" y="237668"/>
                  </a:lnTo>
                  <a:lnTo>
                    <a:pt x="72167" y="245325"/>
                  </a:lnTo>
                  <a:lnTo>
                    <a:pt x="81577" y="2567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4865"/>
            <p:cNvSpPr/>
            <p:nvPr>
              <p:custDataLst>
                <p:tags r:id="rId211"/>
              </p:custDataLst>
            </p:nvPr>
          </p:nvSpPr>
          <p:spPr>
            <a:xfrm>
              <a:off x="10401300" y="4552950"/>
              <a:ext cx="19050" cy="19041"/>
            </a:xfrm>
            <a:custGeom>
              <a:avLst/>
              <a:gdLst/>
              <a:ahLst/>
              <a:cxnLst/>
              <a:rect l="0" t="0" r="0" b="0"/>
              <a:pathLst>
                <a:path w="19050" h="19041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8" y="12347"/>
                  </a:lnTo>
                  <a:lnTo>
                    <a:pt x="8202" y="14581"/>
                  </a:lnTo>
                  <a:lnTo>
                    <a:pt x="9702" y="16070"/>
                  </a:lnTo>
                  <a:lnTo>
                    <a:pt x="19012" y="19040"/>
                  </a:lnTo>
                  <a:lnTo>
                    <a:pt x="19049" y="9917"/>
                  </a:lnTo>
                  <a:lnTo>
                    <a:pt x="10848" y="9559"/>
                  </a:lnTo>
                  <a:lnTo>
                    <a:pt x="10408" y="84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866"/>
            <p:cNvSpPr/>
            <p:nvPr>
              <p:custDataLst>
                <p:tags r:id="rId212"/>
              </p:custDataLst>
            </p:nvPr>
          </p:nvSpPr>
          <p:spPr>
            <a:xfrm>
              <a:off x="10182346" y="4457769"/>
              <a:ext cx="114112" cy="188976"/>
            </a:xfrm>
            <a:custGeom>
              <a:avLst/>
              <a:gdLst/>
              <a:ahLst/>
              <a:cxnLst/>
              <a:rect l="0" t="0" r="0" b="0"/>
              <a:pathLst>
                <a:path w="114112" h="188976">
                  <a:moveTo>
                    <a:pt x="95129" y="18981"/>
                  </a:moveTo>
                  <a:lnTo>
                    <a:pt x="95129" y="18981"/>
                  </a:lnTo>
                  <a:lnTo>
                    <a:pt x="90072" y="8868"/>
                  </a:lnTo>
                  <a:lnTo>
                    <a:pt x="87523" y="5889"/>
                  </a:lnTo>
                  <a:lnTo>
                    <a:pt x="77794" y="715"/>
                  </a:lnTo>
                  <a:lnTo>
                    <a:pt x="68028" y="0"/>
                  </a:lnTo>
                  <a:lnTo>
                    <a:pt x="25269" y="41221"/>
                  </a:lnTo>
                  <a:lnTo>
                    <a:pt x="13636" y="60454"/>
                  </a:lnTo>
                  <a:lnTo>
                    <a:pt x="10657" y="73132"/>
                  </a:lnTo>
                  <a:lnTo>
                    <a:pt x="8716" y="88766"/>
                  </a:lnTo>
                  <a:lnTo>
                    <a:pt x="2967" y="101629"/>
                  </a:lnTo>
                  <a:lnTo>
                    <a:pt x="0" y="141083"/>
                  </a:lnTo>
                  <a:lnTo>
                    <a:pt x="2756" y="150154"/>
                  </a:lnTo>
                  <a:lnTo>
                    <a:pt x="6449" y="157714"/>
                  </a:lnTo>
                  <a:lnTo>
                    <a:pt x="8092" y="164601"/>
                  </a:lnTo>
                  <a:lnTo>
                    <a:pt x="9587" y="166862"/>
                  </a:lnTo>
                  <a:lnTo>
                    <a:pt x="11643" y="168368"/>
                  </a:lnTo>
                  <a:lnTo>
                    <a:pt x="16749" y="171100"/>
                  </a:lnTo>
                  <a:lnTo>
                    <a:pt x="25574" y="177530"/>
                  </a:lnTo>
                  <a:lnTo>
                    <a:pt x="34891" y="180964"/>
                  </a:lnTo>
                  <a:lnTo>
                    <a:pt x="44354" y="187156"/>
                  </a:lnTo>
                  <a:lnTo>
                    <a:pt x="50689" y="188975"/>
                  </a:lnTo>
                  <a:lnTo>
                    <a:pt x="65263" y="184943"/>
                  </a:lnTo>
                  <a:lnTo>
                    <a:pt x="81548" y="174099"/>
                  </a:lnTo>
                  <a:lnTo>
                    <a:pt x="88386" y="168003"/>
                  </a:lnTo>
                  <a:lnTo>
                    <a:pt x="92133" y="161766"/>
                  </a:lnTo>
                  <a:lnTo>
                    <a:pt x="94856" y="155466"/>
                  </a:lnTo>
                  <a:lnTo>
                    <a:pt x="108211" y="134569"/>
                  </a:lnTo>
                  <a:lnTo>
                    <a:pt x="112411" y="116847"/>
                  </a:lnTo>
                  <a:lnTo>
                    <a:pt x="114111" y="74123"/>
                  </a:lnTo>
                  <a:lnTo>
                    <a:pt x="113112" y="45175"/>
                  </a:lnTo>
                  <a:lnTo>
                    <a:pt x="102419" y="19213"/>
                  </a:lnTo>
                  <a:lnTo>
                    <a:pt x="96252" y="12734"/>
                  </a:lnTo>
                  <a:lnTo>
                    <a:pt x="81938" y="4195"/>
                  </a:lnTo>
                  <a:lnTo>
                    <a:pt x="67084" y="773"/>
                  </a:lnTo>
                  <a:lnTo>
                    <a:pt x="63730" y="493"/>
                  </a:lnTo>
                  <a:lnTo>
                    <a:pt x="61497" y="1364"/>
                  </a:lnTo>
                  <a:lnTo>
                    <a:pt x="60008" y="3003"/>
                  </a:lnTo>
                  <a:lnTo>
                    <a:pt x="59016" y="5154"/>
                  </a:lnTo>
                  <a:lnTo>
                    <a:pt x="57293" y="6588"/>
                  </a:lnTo>
                  <a:lnTo>
                    <a:pt x="46930" y="11712"/>
                  </a:lnTo>
                  <a:lnTo>
                    <a:pt x="39747" y="17545"/>
                  </a:lnTo>
                  <a:lnTo>
                    <a:pt x="38764" y="21165"/>
                  </a:lnTo>
                  <a:lnTo>
                    <a:pt x="37979" y="28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0" name="SMARTInkShape-4867"/>
          <p:cNvSpPr/>
          <p:nvPr>
            <p:custDataLst>
              <p:tags r:id="rId7"/>
            </p:custDataLst>
          </p:nvPr>
        </p:nvSpPr>
        <p:spPr>
          <a:xfrm>
            <a:off x="4152914" y="3981450"/>
            <a:ext cx="1762076" cy="857172"/>
          </a:xfrm>
          <a:custGeom>
            <a:avLst/>
            <a:gdLst/>
            <a:ahLst/>
            <a:cxnLst/>
            <a:rect l="0" t="0" r="0" b="0"/>
            <a:pathLst>
              <a:path w="1762076" h="857172">
                <a:moveTo>
                  <a:pt x="266686" y="790575"/>
                </a:moveTo>
                <a:lnTo>
                  <a:pt x="266686" y="790575"/>
                </a:lnTo>
                <a:lnTo>
                  <a:pt x="274887" y="790575"/>
                </a:lnTo>
                <a:lnTo>
                  <a:pt x="283554" y="797120"/>
                </a:lnTo>
                <a:lnTo>
                  <a:pt x="292380" y="799217"/>
                </a:lnTo>
                <a:lnTo>
                  <a:pt x="335600" y="800084"/>
                </a:lnTo>
                <a:lnTo>
                  <a:pt x="383030" y="800100"/>
                </a:lnTo>
                <a:lnTo>
                  <a:pt x="426805" y="800100"/>
                </a:lnTo>
                <a:lnTo>
                  <a:pt x="467727" y="799042"/>
                </a:lnTo>
                <a:lnTo>
                  <a:pt x="514470" y="791899"/>
                </a:lnTo>
                <a:lnTo>
                  <a:pt x="553521" y="790837"/>
                </a:lnTo>
                <a:lnTo>
                  <a:pt x="598080" y="790627"/>
                </a:lnTo>
                <a:lnTo>
                  <a:pt x="642826" y="790585"/>
                </a:lnTo>
                <a:lnTo>
                  <a:pt x="679878" y="790578"/>
                </a:lnTo>
                <a:lnTo>
                  <a:pt x="723777" y="784030"/>
                </a:lnTo>
                <a:lnTo>
                  <a:pt x="769295" y="781638"/>
                </a:lnTo>
                <a:lnTo>
                  <a:pt x="814230" y="781166"/>
                </a:lnTo>
                <a:lnTo>
                  <a:pt x="857325" y="774526"/>
                </a:lnTo>
                <a:lnTo>
                  <a:pt x="902684" y="772118"/>
                </a:lnTo>
                <a:lnTo>
                  <a:pt x="942531" y="771642"/>
                </a:lnTo>
                <a:lnTo>
                  <a:pt x="982033" y="770489"/>
                </a:lnTo>
                <a:lnTo>
                  <a:pt x="1026683" y="763991"/>
                </a:lnTo>
                <a:lnTo>
                  <a:pt x="1066391" y="762393"/>
                </a:lnTo>
                <a:lnTo>
                  <a:pt x="1106820" y="762052"/>
                </a:lnTo>
                <a:lnTo>
                  <a:pt x="1134033" y="759193"/>
                </a:lnTo>
                <a:lnTo>
                  <a:pt x="1174615" y="753360"/>
                </a:lnTo>
                <a:lnTo>
                  <a:pt x="1219588" y="752591"/>
                </a:lnTo>
                <a:lnTo>
                  <a:pt x="1264041" y="744951"/>
                </a:lnTo>
                <a:lnTo>
                  <a:pt x="1304742" y="742155"/>
                </a:lnTo>
                <a:lnTo>
                  <a:pt x="1344452" y="734783"/>
                </a:lnTo>
                <a:lnTo>
                  <a:pt x="1388004" y="733604"/>
                </a:lnTo>
                <a:lnTo>
                  <a:pt x="1402166" y="732446"/>
                </a:lnTo>
                <a:lnTo>
                  <a:pt x="1447879" y="723731"/>
                </a:lnTo>
                <a:lnTo>
                  <a:pt x="1495231" y="712193"/>
                </a:lnTo>
                <a:lnTo>
                  <a:pt x="1514407" y="707025"/>
                </a:lnTo>
                <a:lnTo>
                  <a:pt x="1533494" y="702672"/>
                </a:lnTo>
                <a:lnTo>
                  <a:pt x="1552556" y="697502"/>
                </a:lnTo>
                <a:lnTo>
                  <a:pt x="1571610" y="693148"/>
                </a:lnTo>
                <a:lnTo>
                  <a:pt x="1616061" y="672972"/>
                </a:lnTo>
                <a:lnTo>
                  <a:pt x="1662693" y="641348"/>
                </a:lnTo>
                <a:lnTo>
                  <a:pt x="1697248" y="610893"/>
                </a:lnTo>
                <a:lnTo>
                  <a:pt x="1701533" y="599239"/>
                </a:lnTo>
                <a:lnTo>
                  <a:pt x="1704496" y="588062"/>
                </a:lnTo>
                <a:lnTo>
                  <a:pt x="1727293" y="545693"/>
                </a:lnTo>
                <a:lnTo>
                  <a:pt x="1749768" y="502823"/>
                </a:lnTo>
                <a:lnTo>
                  <a:pt x="1757478" y="460258"/>
                </a:lnTo>
                <a:lnTo>
                  <a:pt x="1761196" y="441497"/>
                </a:lnTo>
                <a:lnTo>
                  <a:pt x="1762075" y="398639"/>
                </a:lnTo>
                <a:lnTo>
                  <a:pt x="1761051" y="365053"/>
                </a:lnTo>
                <a:lnTo>
                  <a:pt x="1750352" y="323660"/>
                </a:lnTo>
                <a:lnTo>
                  <a:pt x="1742399" y="307566"/>
                </a:lnTo>
                <a:lnTo>
                  <a:pt x="1717635" y="263261"/>
                </a:lnTo>
                <a:lnTo>
                  <a:pt x="1692260" y="220916"/>
                </a:lnTo>
                <a:lnTo>
                  <a:pt x="1655102" y="178937"/>
                </a:lnTo>
                <a:lnTo>
                  <a:pt x="1612756" y="144607"/>
                </a:lnTo>
                <a:lnTo>
                  <a:pt x="1568429" y="117762"/>
                </a:lnTo>
                <a:lnTo>
                  <a:pt x="1523790" y="97392"/>
                </a:lnTo>
                <a:lnTo>
                  <a:pt x="1501585" y="83420"/>
                </a:lnTo>
                <a:lnTo>
                  <a:pt x="1454038" y="69229"/>
                </a:lnTo>
                <a:lnTo>
                  <a:pt x="1409255" y="53893"/>
                </a:lnTo>
                <a:lnTo>
                  <a:pt x="1369543" y="38089"/>
                </a:lnTo>
                <a:lnTo>
                  <a:pt x="1342406" y="31394"/>
                </a:lnTo>
                <a:lnTo>
                  <a:pt x="1295307" y="22401"/>
                </a:lnTo>
                <a:lnTo>
                  <a:pt x="1247751" y="14434"/>
                </a:lnTo>
                <a:lnTo>
                  <a:pt x="1203113" y="9437"/>
                </a:lnTo>
                <a:lnTo>
                  <a:pt x="1162624" y="2178"/>
                </a:lnTo>
                <a:lnTo>
                  <a:pt x="1124052" y="430"/>
                </a:lnTo>
                <a:lnTo>
                  <a:pt x="1084800" y="85"/>
                </a:lnTo>
                <a:lnTo>
                  <a:pt x="1040202" y="17"/>
                </a:lnTo>
                <a:lnTo>
                  <a:pt x="1000504" y="3"/>
                </a:lnTo>
                <a:lnTo>
                  <a:pt x="962089" y="0"/>
                </a:lnTo>
                <a:lnTo>
                  <a:pt x="921104" y="2822"/>
                </a:lnTo>
                <a:lnTo>
                  <a:pt x="877613" y="8201"/>
                </a:lnTo>
                <a:lnTo>
                  <a:pt x="831902" y="15809"/>
                </a:lnTo>
                <a:lnTo>
                  <a:pt x="791201" y="21232"/>
                </a:lnTo>
                <a:lnTo>
                  <a:pt x="752587" y="32181"/>
                </a:lnTo>
                <a:lnTo>
                  <a:pt x="714386" y="37989"/>
                </a:lnTo>
                <a:lnTo>
                  <a:pt x="676266" y="48230"/>
                </a:lnTo>
                <a:lnTo>
                  <a:pt x="629695" y="57034"/>
                </a:lnTo>
                <a:lnTo>
                  <a:pt x="589212" y="70253"/>
                </a:lnTo>
                <a:lnTo>
                  <a:pt x="545559" y="82956"/>
                </a:lnTo>
                <a:lnTo>
                  <a:pt x="503904" y="92964"/>
                </a:lnTo>
                <a:lnTo>
                  <a:pt x="462123" y="108067"/>
                </a:lnTo>
                <a:lnTo>
                  <a:pt x="421304" y="123841"/>
                </a:lnTo>
                <a:lnTo>
                  <a:pt x="381082" y="139702"/>
                </a:lnTo>
                <a:lnTo>
                  <a:pt x="339998" y="159808"/>
                </a:lnTo>
                <a:lnTo>
                  <a:pt x="311545" y="178989"/>
                </a:lnTo>
                <a:lnTo>
                  <a:pt x="287739" y="192734"/>
                </a:lnTo>
                <a:lnTo>
                  <a:pt x="241403" y="235081"/>
                </a:lnTo>
                <a:lnTo>
                  <a:pt x="198140" y="264861"/>
                </a:lnTo>
                <a:lnTo>
                  <a:pt x="150532" y="308053"/>
                </a:lnTo>
                <a:lnTo>
                  <a:pt x="119776" y="352628"/>
                </a:lnTo>
                <a:lnTo>
                  <a:pt x="83675" y="399876"/>
                </a:lnTo>
                <a:lnTo>
                  <a:pt x="73164" y="413731"/>
                </a:lnTo>
                <a:lnTo>
                  <a:pt x="45591" y="459486"/>
                </a:lnTo>
                <a:lnTo>
                  <a:pt x="31141" y="504943"/>
                </a:lnTo>
                <a:lnTo>
                  <a:pt x="9476" y="552271"/>
                </a:lnTo>
                <a:lnTo>
                  <a:pt x="4204" y="565071"/>
                </a:lnTo>
                <a:lnTo>
                  <a:pt x="233" y="612417"/>
                </a:lnTo>
                <a:lnTo>
                  <a:pt x="0" y="654981"/>
                </a:lnTo>
                <a:lnTo>
                  <a:pt x="11745" y="697347"/>
                </a:lnTo>
                <a:lnTo>
                  <a:pt x="19698" y="712152"/>
                </a:lnTo>
                <a:lnTo>
                  <a:pt x="55027" y="757917"/>
                </a:lnTo>
                <a:lnTo>
                  <a:pt x="70034" y="767023"/>
                </a:lnTo>
                <a:lnTo>
                  <a:pt x="116697" y="786596"/>
                </a:lnTo>
                <a:lnTo>
                  <a:pt x="164297" y="805661"/>
                </a:lnTo>
                <a:lnTo>
                  <a:pt x="211922" y="819223"/>
                </a:lnTo>
                <a:lnTo>
                  <a:pt x="259326" y="840242"/>
                </a:lnTo>
                <a:lnTo>
                  <a:pt x="274030" y="845508"/>
                </a:lnTo>
                <a:lnTo>
                  <a:pt x="321205" y="855206"/>
                </a:lnTo>
                <a:lnTo>
                  <a:pt x="365380" y="857171"/>
                </a:lnTo>
                <a:lnTo>
                  <a:pt x="384240" y="856168"/>
                </a:lnTo>
                <a:lnTo>
                  <a:pt x="431438" y="845489"/>
                </a:lnTo>
                <a:lnTo>
                  <a:pt x="478470" y="831301"/>
                </a:lnTo>
                <a:lnTo>
                  <a:pt x="502651" y="826631"/>
                </a:lnTo>
                <a:lnTo>
                  <a:pt x="526043" y="821366"/>
                </a:lnTo>
                <a:lnTo>
                  <a:pt x="550261" y="816984"/>
                </a:lnTo>
                <a:lnTo>
                  <a:pt x="573664" y="811805"/>
                </a:lnTo>
                <a:lnTo>
                  <a:pt x="589387" y="809536"/>
                </a:lnTo>
                <a:lnTo>
                  <a:pt x="610927" y="802277"/>
                </a:lnTo>
                <a:lnTo>
                  <a:pt x="628636" y="800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3" name="SMARTInkShape-Group1107"/>
          <p:cNvGrpSpPr/>
          <p:nvPr/>
        </p:nvGrpSpPr>
        <p:grpSpPr>
          <a:xfrm>
            <a:off x="9572635" y="4762500"/>
            <a:ext cx="238116" cy="142875"/>
            <a:chOff x="9572635" y="4762500"/>
            <a:chExt cx="238116" cy="142875"/>
          </a:xfrm>
        </p:grpSpPr>
        <p:sp>
          <p:nvSpPr>
            <p:cNvPr id="391" name="SMARTInkShape-4868"/>
            <p:cNvSpPr/>
            <p:nvPr>
              <p:custDataLst>
                <p:tags r:id="rId205"/>
              </p:custDataLst>
            </p:nvPr>
          </p:nvSpPr>
          <p:spPr>
            <a:xfrm>
              <a:off x="9572635" y="4886325"/>
              <a:ext cx="228591" cy="19050"/>
            </a:xfrm>
            <a:custGeom>
              <a:avLst/>
              <a:gdLst/>
              <a:ahLst/>
              <a:cxnLst/>
              <a:rect l="0" t="0" r="0" b="0"/>
              <a:pathLst>
                <a:path w="228591" h="19050">
                  <a:moveTo>
                    <a:pt x="9515" y="0"/>
                  </a:moveTo>
                  <a:lnTo>
                    <a:pt x="9515" y="0"/>
                  </a:lnTo>
                  <a:lnTo>
                    <a:pt x="24" y="9491"/>
                  </a:lnTo>
                  <a:lnTo>
                    <a:pt x="0" y="14571"/>
                  </a:lnTo>
                  <a:lnTo>
                    <a:pt x="1056" y="16064"/>
                  </a:lnTo>
                  <a:lnTo>
                    <a:pt x="2817" y="17059"/>
                  </a:lnTo>
                  <a:lnTo>
                    <a:pt x="13249" y="18657"/>
                  </a:lnTo>
                  <a:lnTo>
                    <a:pt x="60231" y="19033"/>
                  </a:lnTo>
                  <a:lnTo>
                    <a:pt x="107022" y="19049"/>
                  </a:lnTo>
                  <a:lnTo>
                    <a:pt x="134009" y="16228"/>
                  </a:lnTo>
                  <a:lnTo>
                    <a:pt x="180187" y="10113"/>
                  </a:lnTo>
                  <a:lnTo>
                    <a:pt x="202607" y="6877"/>
                  </a:lnTo>
                  <a:lnTo>
                    <a:pt x="2285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869"/>
            <p:cNvSpPr/>
            <p:nvPr>
              <p:custDataLst>
                <p:tags r:id="rId206"/>
              </p:custDataLst>
            </p:nvPr>
          </p:nvSpPr>
          <p:spPr>
            <a:xfrm>
              <a:off x="9591790" y="4762500"/>
              <a:ext cx="218961" cy="9526"/>
            </a:xfrm>
            <a:custGeom>
              <a:avLst/>
              <a:gdLst/>
              <a:ahLst/>
              <a:cxnLst/>
              <a:rect l="0" t="0" r="0" b="0"/>
              <a:pathLst>
                <a:path w="218961" h="9526">
                  <a:moveTo>
                    <a:pt x="9410" y="0"/>
                  </a:moveTo>
                  <a:lnTo>
                    <a:pt x="9410" y="0"/>
                  </a:lnTo>
                  <a:lnTo>
                    <a:pt x="0" y="9409"/>
                  </a:lnTo>
                  <a:lnTo>
                    <a:pt x="46255" y="9525"/>
                  </a:lnTo>
                  <a:lnTo>
                    <a:pt x="88897" y="9525"/>
                  </a:lnTo>
                  <a:lnTo>
                    <a:pt x="120349" y="8467"/>
                  </a:lnTo>
                  <a:lnTo>
                    <a:pt x="149503" y="1324"/>
                  </a:lnTo>
                  <a:lnTo>
                    <a:pt x="196371" y="23"/>
                  </a:lnTo>
                  <a:lnTo>
                    <a:pt x="218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1" name="SMARTInkShape-Group1108"/>
          <p:cNvGrpSpPr/>
          <p:nvPr/>
        </p:nvGrpSpPr>
        <p:grpSpPr>
          <a:xfrm>
            <a:off x="6734570" y="4953392"/>
            <a:ext cx="2399786" cy="475380"/>
            <a:chOff x="6734570" y="4953392"/>
            <a:chExt cx="2399786" cy="475380"/>
          </a:xfrm>
        </p:grpSpPr>
        <p:sp>
          <p:nvSpPr>
            <p:cNvPr id="394" name="SMARTInkShape-4870"/>
            <p:cNvSpPr/>
            <p:nvPr>
              <p:custDataLst>
                <p:tags r:id="rId188"/>
              </p:custDataLst>
            </p:nvPr>
          </p:nvSpPr>
          <p:spPr>
            <a:xfrm>
              <a:off x="8963025" y="4953392"/>
              <a:ext cx="171331" cy="399659"/>
            </a:xfrm>
            <a:custGeom>
              <a:avLst/>
              <a:gdLst/>
              <a:ahLst/>
              <a:cxnLst/>
              <a:rect l="0" t="0" r="0" b="0"/>
              <a:pathLst>
                <a:path w="171331" h="399659">
                  <a:moveTo>
                    <a:pt x="152400" y="9133"/>
                  </a:moveTo>
                  <a:lnTo>
                    <a:pt x="152400" y="9133"/>
                  </a:lnTo>
                  <a:lnTo>
                    <a:pt x="152400" y="4077"/>
                  </a:lnTo>
                  <a:lnTo>
                    <a:pt x="153458" y="2588"/>
                  </a:lnTo>
                  <a:lnTo>
                    <a:pt x="155222" y="1594"/>
                  </a:lnTo>
                  <a:lnTo>
                    <a:pt x="160601" y="0"/>
                  </a:lnTo>
                  <a:lnTo>
                    <a:pt x="161044" y="928"/>
                  </a:lnTo>
                  <a:lnTo>
                    <a:pt x="161534" y="4781"/>
                  </a:lnTo>
                  <a:lnTo>
                    <a:pt x="164573" y="10021"/>
                  </a:lnTo>
                  <a:lnTo>
                    <a:pt x="168395" y="15878"/>
                  </a:lnTo>
                  <a:lnTo>
                    <a:pt x="170091" y="22009"/>
                  </a:lnTo>
                  <a:lnTo>
                    <a:pt x="171330" y="62356"/>
                  </a:lnTo>
                  <a:lnTo>
                    <a:pt x="163895" y="105120"/>
                  </a:lnTo>
                  <a:lnTo>
                    <a:pt x="157258" y="147685"/>
                  </a:lnTo>
                  <a:lnTo>
                    <a:pt x="148782" y="184358"/>
                  </a:lnTo>
                  <a:lnTo>
                    <a:pt x="135380" y="228130"/>
                  </a:lnTo>
                  <a:lnTo>
                    <a:pt x="113447" y="273623"/>
                  </a:lnTo>
                  <a:lnTo>
                    <a:pt x="88732" y="318553"/>
                  </a:lnTo>
                  <a:lnTo>
                    <a:pt x="54306" y="362898"/>
                  </a:lnTo>
                  <a:lnTo>
                    <a:pt x="36836" y="379087"/>
                  </a:lnTo>
                  <a:lnTo>
                    <a:pt x="0" y="399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871"/>
            <p:cNvSpPr/>
            <p:nvPr>
              <p:custDataLst>
                <p:tags r:id="rId189"/>
              </p:custDataLst>
            </p:nvPr>
          </p:nvSpPr>
          <p:spPr>
            <a:xfrm>
              <a:off x="8867775" y="5048381"/>
              <a:ext cx="142876" cy="180845"/>
            </a:xfrm>
            <a:custGeom>
              <a:avLst/>
              <a:gdLst/>
              <a:ahLst/>
              <a:cxnLst/>
              <a:rect l="0" t="0" r="0" b="0"/>
              <a:pathLst>
                <a:path w="142876" h="180845">
                  <a:moveTo>
                    <a:pt x="0" y="161794"/>
                  </a:moveTo>
                  <a:lnTo>
                    <a:pt x="0" y="161794"/>
                  </a:lnTo>
                  <a:lnTo>
                    <a:pt x="0" y="128706"/>
                  </a:lnTo>
                  <a:lnTo>
                    <a:pt x="1058" y="127035"/>
                  </a:lnTo>
                  <a:lnTo>
                    <a:pt x="2822" y="125922"/>
                  </a:lnTo>
                  <a:lnTo>
                    <a:pt x="5057" y="125179"/>
                  </a:lnTo>
                  <a:lnTo>
                    <a:pt x="6546" y="123627"/>
                  </a:lnTo>
                  <a:lnTo>
                    <a:pt x="8201" y="119077"/>
                  </a:lnTo>
                  <a:lnTo>
                    <a:pt x="9701" y="117442"/>
                  </a:lnTo>
                  <a:lnTo>
                    <a:pt x="14191" y="115624"/>
                  </a:lnTo>
                  <a:lnTo>
                    <a:pt x="15810" y="114081"/>
                  </a:lnTo>
                  <a:lnTo>
                    <a:pt x="17611" y="109544"/>
                  </a:lnTo>
                  <a:lnTo>
                    <a:pt x="19147" y="107910"/>
                  </a:lnTo>
                  <a:lnTo>
                    <a:pt x="27125" y="105074"/>
                  </a:lnTo>
                  <a:lnTo>
                    <a:pt x="36649" y="104682"/>
                  </a:lnTo>
                  <a:lnTo>
                    <a:pt x="45418" y="98105"/>
                  </a:lnTo>
                  <a:lnTo>
                    <a:pt x="55396" y="95512"/>
                  </a:lnTo>
                  <a:lnTo>
                    <a:pt x="61686" y="95235"/>
                  </a:lnTo>
                  <a:lnTo>
                    <a:pt x="67280" y="92348"/>
                  </a:lnTo>
                  <a:lnTo>
                    <a:pt x="73294" y="88595"/>
                  </a:lnTo>
                  <a:lnTo>
                    <a:pt x="82630" y="85425"/>
                  </a:lnTo>
                  <a:lnTo>
                    <a:pt x="127000" y="44308"/>
                  </a:lnTo>
                  <a:lnTo>
                    <a:pt x="130528" y="37964"/>
                  </a:lnTo>
                  <a:lnTo>
                    <a:pt x="134038" y="22094"/>
                  </a:lnTo>
                  <a:lnTo>
                    <a:pt x="141502" y="11275"/>
                  </a:lnTo>
                  <a:lnTo>
                    <a:pt x="142865" y="0"/>
                  </a:lnTo>
                  <a:lnTo>
                    <a:pt x="142875" y="45530"/>
                  </a:lnTo>
                  <a:lnTo>
                    <a:pt x="141817" y="70715"/>
                  </a:lnTo>
                  <a:lnTo>
                    <a:pt x="134231" y="101360"/>
                  </a:lnTo>
                  <a:lnTo>
                    <a:pt x="133372" y="145823"/>
                  </a:lnTo>
                  <a:lnTo>
                    <a:pt x="133350" y="180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872"/>
            <p:cNvSpPr/>
            <p:nvPr>
              <p:custDataLst>
                <p:tags r:id="rId190"/>
              </p:custDataLst>
            </p:nvPr>
          </p:nvSpPr>
          <p:spPr>
            <a:xfrm>
              <a:off x="8886825" y="5029316"/>
              <a:ext cx="28576" cy="218960"/>
            </a:xfrm>
            <a:custGeom>
              <a:avLst/>
              <a:gdLst/>
              <a:ahLst/>
              <a:cxnLst/>
              <a:rect l="0" t="0" r="0" b="0"/>
              <a:pathLst>
                <a:path w="28576" h="218960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8575" y="46230"/>
                  </a:lnTo>
                  <a:lnTo>
                    <a:pt x="19931" y="88896"/>
                  </a:lnTo>
                  <a:lnTo>
                    <a:pt x="18068" y="125836"/>
                  </a:lnTo>
                  <a:lnTo>
                    <a:pt x="11527" y="144748"/>
                  </a:lnTo>
                  <a:lnTo>
                    <a:pt x="8545" y="186032"/>
                  </a:lnTo>
                  <a:lnTo>
                    <a:pt x="2002" y="199676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873"/>
            <p:cNvSpPr/>
            <p:nvPr>
              <p:custDataLst>
                <p:tags r:id="rId191"/>
              </p:custDataLst>
            </p:nvPr>
          </p:nvSpPr>
          <p:spPr>
            <a:xfrm>
              <a:off x="8753603" y="5001030"/>
              <a:ext cx="85598" cy="266296"/>
            </a:xfrm>
            <a:custGeom>
              <a:avLst/>
              <a:gdLst/>
              <a:ahLst/>
              <a:cxnLst/>
              <a:rect l="0" t="0" r="0" b="0"/>
              <a:pathLst>
                <a:path w="85598" h="266296">
                  <a:moveTo>
                    <a:pt x="85597" y="28170"/>
                  </a:moveTo>
                  <a:lnTo>
                    <a:pt x="85597" y="28170"/>
                  </a:lnTo>
                  <a:lnTo>
                    <a:pt x="85597" y="9628"/>
                  </a:lnTo>
                  <a:lnTo>
                    <a:pt x="77396" y="964"/>
                  </a:lnTo>
                  <a:lnTo>
                    <a:pt x="71406" y="0"/>
                  </a:lnTo>
                  <a:lnTo>
                    <a:pt x="65884" y="2598"/>
                  </a:lnTo>
                  <a:lnTo>
                    <a:pt x="43216" y="17528"/>
                  </a:lnTo>
                  <a:lnTo>
                    <a:pt x="35718" y="27320"/>
                  </a:lnTo>
                  <a:lnTo>
                    <a:pt x="31680" y="38729"/>
                  </a:lnTo>
                  <a:lnTo>
                    <a:pt x="24029" y="63298"/>
                  </a:lnTo>
                  <a:lnTo>
                    <a:pt x="12055" y="94872"/>
                  </a:lnTo>
                  <a:lnTo>
                    <a:pt x="2092" y="140487"/>
                  </a:lnTo>
                  <a:lnTo>
                    <a:pt x="0" y="186804"/>
                  </a:lnTo>
                  <a:lnTo>
                    <a:pt x="938" y="230305"/>
                  </a:lnTo>
                  <a:lnTo>
                    <a:pt x="11632" y="256522"/>
                  </a:lnTo>
                  <a:lnTo>
                    <a:pt x="14063" y="259780"/>
                  </a:lnTo>
                  <a:lnTo>
                    <a:pt x="19585" y="263399"/>
                  </a:lnTo>
                  <a:lnTo>
                    <a:pt x="28447" y="2662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874"/>
            <p:cNvSpPr/>
            <p:nvPr>
              <p:custDataLst>
                <p:tags r:id="rId192"/>
              </p:custDataLst>
            </p:nvPr>
          </p:nvSpPr>
          <p:spPr>
            <a:xfrm>
              <a:off x="8582025" y="5105400"/>
              <a:ext cx="95251" cy="161392"/>
            </a:xfrm>
            <a:custGeom>
              <a:avLst/>
              <a:gdLst/>
              <a:ahLst/>
              <a:cxnLst/>
              <a:rect l="0" t="0" r="0" b="0"/>
              <a:pathLst>
                <a:path w="95251" h="161392">
                  <a:moveTo>
                    <a:pt x="0" y="19050"/>
                  </a:moveTo>
                  <a:lnTo>
                    <a:pt x="0" y="19050"/>
                  </a:lnTo>
                  <a:lnTo>
                    <a:pt x="0" y="24106"/>
                  </a:lnTo>
                  <a:lnTo>
                    <a:pt x="2822" y="29411"/>
                  </a:lnTo>
                  <a:lnTo>
                    <a:pt x="15188" y="44560"/>
                  </a:lnTo>
                  <a:lnTo>
                    <a:pt x="21110" y="57172"/>
                  </a:lnTo>
                  <a:lnTo>
                    <a:pt x="25257" y="63510"/>
                  </a:lnTo>
                  <a:lnTo>
                    <a:pt x="28650" y="73028"/>
                  </a:lnTo>
                  <a:lnTo>
                    <a:pt x="34830" y="83609"/>
                  </a:lnTo>
                  <a:lnTo>
                    <a:pt x="38043" y="126474"/>
                  </a:lnTo>
                  <a:lnTo>
                    <a:pt x="38063" y="131941"/>
                  </a:lnTo>
                  <a:lnTo>
                    <a:pt x="37017" y="135586"/>
                  </a:lnTo>
                  <a:lnTo>
                    <a:pt x="35261" y="138015"/>
                  </a:lnTo>
                  <a:lnTo>
                    <a:pt x="33033" y="139635"/>
                  </a:lnTo>
                  <a:lnTo>
                    <a:pt x="31547" y="141773"/>
                  </a:lnTo>
                  <a:lnTo>
                    <a:pt x="28397" y="149840"/>
                  </a:lnTo>
                  <a:lnTo>
                    <a:pt x="20490" y="160125"/>
                  </a:lnTo>
                  <a:lnTo>
                    <a:pt x="16868" y="161125"/>
                  </a:lnTo>
                  <a:lnTo>
                    <a:pt x="14420" y="161391"/>
                  </a:lnTo>
                  <a:lnTo>
                    <a:pt x="12788" y="160511"/>
                  </a:lnTo>
                  <a:lnTo>
                    <a:pt x="11701" y="158866"/>
                  </a:lnTo>
                  <a:lnTo>
                    <a:pt x="10975" y="156711"/>
                  </a:lnTo>
                  <a:lnTo>
                    <a:pt x="2177" y="142607"/>
                  </a:lnTo>
                  <a:lnTo>
                    <a:pt x="127" y="115579"/>
                  </a:lnTo>
                  <a:lnTo>
                    <a:pt x="5093" y="97863"/>
                  </a:lnTo>
                  <a:lnTo>
                    <a:pt x="31800" y="55449"/>
                  </a:lnTo>
                  <a:lnTo>
                    <a:pt x="59974" y="21093"/>
                  </a:lnTo>
                  <a:lnTo>
                    <a:pt x="70047" y="14667"/>
                  </a:lnTo>
                  <a:lnTo>
                    <a:pt x="85137" y="77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875"/>
            <p:cNvSpPr/>
            <p:nvPr>
              <p:custDataLst>
                <p:tags r:id="rId193"/>
              </p:custDataLst>
            </p:nvPr>
          </p:nvSpPr>
          <p:spPr>
            <a:xfrm>
              <a:off x="8458200" y="4953482"/>
              <a:ext cx="133186" cy="332718"/>
            </a:xfrm>
            <a:custGeom>
              <a:avLst/>
              <a:gdLst/>
              <a:ahLst/>
              <a:cxnLst/>
              <a:rect l="0" t="0" r="0" b="0"/>
              <a:pathLst>
                <a:path w="133186" h="332718">
                  <a:moveTo>
                    <a:pt x="0" y="161443"/>
                  </a:moveTo>
                  <a:lnTo>
                    <a:pt x="0" y="161443"/>
                  </a:lnTo>
                  <a:lnTo>
                    <a:pt x="8200" y="153242"/>
                  </a:lnTo>
                  <a:lnTo>
                    <a:pt x="18623" y="151952"/>
                  </a:lnTo>
                  <a:lnTo>
                    <a:pt x="18924" y="156984"/>
                  </a:lnTo>
                  <a:lnTo>
                    <a:pt x="20024" y="158471"/>
                  </a:lnTo>
                  <a:lnTo>
                    <a:pt x="24069" y="160122"/>
                  </a:lnTo>
                  <a:lnTo>
                    <a:pt x="25571" y="162679"/>
                  </a:lnTo>
                  <a:lnTo>
                    <a:pt x="29370" y="186255"/>
                  </a:lnTo>
                  <a:lnTo>
                    <a:pt x="35043" y="197253"/>
                  </a:lnTo>
                  <a:lnTo>
                    <a:pt x="39080" y="243903"/>
                  </a:lnTo>
                  <a:lnTo>
                    <a:pt x="46291" y="272974"/>
                  </a:lnTo>
                  <a:lnTo>
                    <a:pt x="44210" y="282626"/>
                  </a:lnTo>
                  <a:lnTo>
                    <a:pt x="40815" y="291502"/>
                  </a:lnTo>
                  <a:lnTo>
                    <a:pt x="38110" y="332297"/>
                  </a:lnTo>
                  <a:lnTo>
                    <a:pt x="33047" y="332717"/>
                  </a:lnTo>
                  <a:lnTo>
                    <a:pt x="31556" y="331717"/>
                  </a:lnTo>
                  <a:lnTo>
                    <a:pt x="30562" y="329992"/>
                  </a:lnTo>
                  <a:lnTo>
                    <a:pt x="28968" y="319621"/>
                  </a:lnTo>
                  <a:lnTo>
                    <a:pt x="28591" y="275473"/>
                  </a:lnTo>
                  <a:lnTo>
                    <a:pt x="28577" y="236353"/>
                  </a:lnTo>
                  <a:lnTo>
                    <a:pt x="28575" y="189849"/>
                  </a:lnTo>
                  <a:lnTo>
                    <a:pt x="31397" y="142371"/>
                  </a:lnTo>
                  <a:lnTo>
                    <a:pt x="38276" y="94765"/>
                  </a:lnTo>
                  <a:lnTo>
                    <a:pt x="46185" y="52199"/>
                  </a:lnTo>
                  <a:lnTo>
                    <a:pt x="49807" y="41276"/>
                  </a:lnTo>
                  <a:lnTo>
                    <a:pt x="68718" y="7741"/>
                  </a:lnTo>
                  <a:lnTo>
                    <a:pt x="71212" y="5000"/>
                  </a:lnTo>
                  <a:lnTo>
                    <a:pt x="76805" y="1955"/>
                  </a:lnTo>
                  <a:lnTo>
                    <a:pt x="89020" y="0"/>
                  </a:lnTo>
                  <a:lnTo>
                    <a:pt x="95303" y="2554"/>
                  </a:lnTo>
                  <a:lnTo>
                    <a:pt x="127001" y="31321"/>
                  </a:lnTo>
                  <a:lnTo>
                    <a:pt x="130528" y="37641"/>
                  </a:lnTo>
                  <a:lnTo>
                    <a:pt x="132514" y="49972"/>
                  </a:lnTo>
                  <a:lnTo>
                    <a:pt x="133185" y="73101"/>
                  </a:lnTo>
                  <a:lnTo>
                    <a:pt x="130454" y="82668"/>
                  </a:lnTo>
                  <a:lnTo>
                    <a:pt x="126771" y="91508"/>
                  </a:lnTo>
                  <a:lnTo>
                    <a:pt x="123640" y="107325"/>
                  </a:lnTo>
                  <a:lnTo>
                    <a:pt x="116479" y="119185"/>
                  </a:lnTo>
                  <a:lnTo>
                    <a:pt x="106597" y="129402"/>
                  </a:lnTo>
                  <a:lnTo>
                    <a:pt x="66844" y="158616"/>
                  </a:lnTo>
                  <a:lnTo>
                    <a:pt x="63613" y="159558"/>
                  </a:lnTo>
                  <a:lnTo>
                    <a:pt x="61458" y="161246"/>
                  </a:lnTo>
                  <a:lnTo>
                    <a:pt x="59065" y="165941"/>
                  </a:lnTo>
                  <a:lnTo>
                    <a:pt x="57369" y="166559"/>
                  </a:lnTo>
                  <a:lnTo>
                    <a:pt x="55179" y="165911"/>
                  </a:lnTo>
                  <a:lnTo>
                    <a:pt x="47625" y="16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876"/>
            <p:cNvSpPr/>
            <p:nvPr>
              <p:custDataLst>
                <p:tags r:id="rId194"/>
              </p:custDataLst>
            </p:nvPr>
          </p:nvSpPr>
          <p:spPr>
            <a:xfrm>
              <a:off x="8362950" y="52292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0850" y="1760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877"/>
            <p:cNvSpPr/>
            <p:nvPr>
              <p:custDataLst>
                <p:tags r:id="rId195"/>
              </p:custDataLst>
            </p:nvPr>
          </p:nvSpPr>
          <p:spPr>
            <a:xfrm>
              <a:off x="8220075" y="5029238"/>
              <a:ext cx="64703" cy="285713"/>
            </a:xfrm>
            <a:custGeom>
              <a:avLst/>
              <a:gdLst/>
              <a:ahLst/>
              <a:cxnLst/>
              <a:rect l="0" t="0" r="0" b="0"/>
              <a:pathLst>
                <a:path w="64703" h="285713">
                  <a:moveTo>
                    <a:pt x="0" y="19012"/>
                  </a:moveTo>
                  <a:lnTo>
                    <a:pt x="0" y="19012"/>
                  </a:lnTo>
                  <a:lnTo>
                    <a:pt x="0" y="0"/>
                  </a:lnTo>
                  <a:lnTo>
                    <a:pt x="15188" y="16211"/>
                  </a:lnTo>
                  <a:lnTo>
                    <a:pt x="21110" y="28610"/>
                  </a:lnTo>
                  <a:lnTo>
                    <a:pt x="44531" y="70187"/>
                  </a:lnTo>
                  <a:lnTo>
                    <a:pt x="52940" y="88974"/>
                  </a:lnTo>
                  <a:lnTo>
                    <a:pt x="59726" y="133319"/>
                  </a:lnTo>
                  <a:lnTo>
                    <a:pt x="64615" y="152364"/>
                  </a:lnTo>
                  <a:lnTo>
                    <a:pt x="64702" y="165063"/>
                  </a:lnTo>
                  <a:lnTo>
                    <a:pt x="54863" y="209512"/>
                  </a:lnTo>
                  <a:lnTo>
                    <a:pt x="36054" y="256301"/>
                  </a:lnTo>
                  <a:lnTo>
                    <a:pt x="23014" y="272902"/>
                  </a:lnTo>
                  <a:lnTo>
                    <a:pt x="20812" y="279314"/>
                  </a:lnTo>
                  <a:lnTo>
                    <a:pt x="19165" y="281446"/>
                  </a:lnTo>
                  <a:lnTo>
                    <a:pt x="9525" y="28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878"/>
            <p:cNvSpPr/>
            <p:nvPr>
              <p:custDataLst>
                <p:tags r:id="rId196"/>
              </p:custDataLst>
            </p:nvPr>
          </p:nvSpPr>
          <p:spPr>
            <a:xfrm>
              <a:off x="8040425" y="5095875"/>
              <a:ext cx="122501" cy="199464"/>
            </a:xfrm>
            <a:custGeom>
              <a:avLst/>
              <a:gdLst/>
              <a:ahLst/>
              <a:cxnLst/>
              <a:rect l="0" t="0" r="0" b="0"/>
              <a:pathLst>
                <a:path w="122501" h="199464">
                  <a:moveTo>
                    <a:pt x="17725" y="0"/>
                  </a:moveTo>
                  <a:lnTo>
                    <a:pt x="17725" y="0"/>
                  </a:lnTo>
                  <a:lnTo>
                    <a:pt x="25925" y="8201"/>
                  </a:lnTo>
                  <a:lnTo>
                    <a:pt x="25309" y="8642"/>
                  </a:lnTo>
                  <a:lnTo>
                    <a:pt x="21801" y="9133"/>
                  </a:lnTo>
                  <a:lnTo>
                    <a:pt x="20442" y="10321"/>
                  </a:lnTo>
                  <a:lnTo>
                    <a:pt x="18933" y="14465"/>
                  </a:lnTo>
                  <a:lnTo>
                    <a:pt x="17739" y="59403"/>
                  </a:lnTo>
                  <a:lnTo>
                    <a:pt x="17725" y="106980"/>
                  </a:lnTo>
                  <a:lnTo>
                    <a:pt x="17725" y="149620"/>
                  </a:lnTo>
                  <a:lnTo>
                    <a:pt x="17725" y="163337"/>
                  </a:lnTo>
                  <a:lnTo>
                    <a:pt x="14903" y="170667"/>
                  </a:lnTo>
                  <a:lnTo>
                    <a:pt x="11180" y="177452"/>
                  </a:lnTo>
                  <a:lnTo>
                    <a:pt x="8788" y="190431"/>
                  </a:lnTo>
                  <a:lnTo>
                    <a:pt x="8234" y="199463"/>
                  </a:lnTo>
                  <a:lnTo>
                    <a:pt x="8200" y="152383"/>
                  </a:lnTo>
                  <a:lnTo>
                    <a:pt x="8200" y="149214"/>
                  </a:lnTo>
                  <a:lnTo>
                    <a:pt x="5378" y="142870"/>
                  </a:lnTo>
                  <a:lnTo>
                    <a:pt x="0" y="135231"/>
                  </a:lnTo>
                  <a:lnTo>
                    <a:pt x="616" y="133546"/>
                  </a:lnTo>
                  <a:lnTo>
                    <a:pt x="8168" y="123864"/>
                  </a:lnTo>
                  <a:lnTo>
                    <a:pt x="30589" y="123825"/>
                  </a:lnTo>
                  <a:lnTo>
                    <a:pt x="32650" y="122767"/>
                  </a:lnTo>
                  <a:lnTo>
                    <a:pt x="34026" y="121003"/>
                  </a:lnTo>
                  <a:lnTo>
                    <a:pt x="34942" y="118769"/>
                  </a:lnTo>
                  <a:lnTo>
                    <a:pt x="36611" y="117280"/>
                  </a:lnTo>
                  <a:lnTo>
                    <a:pt x="41288" y="115624"/>
                  </a:lnTo>
                  <a:lnTo>
                    <a:pt x="52914" y="113504"/>
                  </a:lnTo>
                  <a:lnTo>
                    <a:pt x="62253" y="107831"/>
                  </a:lnTo>
                  <a:lnTo>
                    <a:pt x="68560" y="106133"/>
                  </a:lnTo>
                  <a:lnTo>
                    <a:pt x="70665" y="104623"/>
                  </a:lnTo>
                  <a:lnTo>
                    <a:pt x="72068" y="102557"/>
                  </a:lnTo>
                  <a:lnTo>
                    <a:pt x="74685" y="97439"/>
                  </a:lnTo>
                  <a:lnTo>
                    <a:pt x="89954" y="79289"/>
                  </a:lnTo>
                  <a:lnTo>
                    <a:pt x="95963" y="66658"/>
                  </a:lnTo>
                  <a:lnTo>
                    <a:pt x="100122" y="60318"/>
                  </a:lnTo>
                  <a:lnTo>
                    <a:pt x="102464" y="50798"/>
                  </a:lnTo>
                  <a:lnTo>
                    <a:pt x="103012" y="44449"/>
                  </a:lnTo>
                  <a:lnTo>
                    <a:pt x="104217" y="42333"/>
                  </a:lnTo>
                  <a:lnTo>
                    <a:pt x="106077" y="40922"/>
                  </a:lnTo>
                  <a:lnTo>
                    <a:pt x="108376" y="39981"/>
                  </a:lnTo>
                  <a:lnTo>
                    <a:pt x="109909" y="38296"/>
                  </a:lnTo>
                  <a:lnTo>
                    <a:pt x="111612" y="33601"/>
                  </a:lnTo>
                  <a:lnTo>
                    <a:pt x="112964" y="19205"/>
                  </a:lnTo>
                  <a:lnTo>
                    <a:pt x="112975" y="41718"/>
                  </a:lnTo>
                  <a:lnTo>
                    <a:pt x="115797" y="47821"/>
                  </a:lnTo>
                  <a:lnTo>
                    <a:pt x="118031" y="50931"/>
                  </a:lnTo>
                  <a:lnTo>
                    <a:pt x="121175" y="65420"/>
                  </a:lnTo>
                  <a:lnTo>
                    <a:pt x="119089" y="74232"/>
                  </a:lnTo>
                  <a:lnTo>
                    <a:pt x="115692" y="82734"/>
                  </a:lnTo>
                  <a:lnTo>
                    <a:pt x="114183" y="93568"/>
                  </a:lnTo>
                  <a:lnTo>
                    <a:pt x="116334" y="102616"/>
                  </a:lnTo>
                  <a:lnTo>
                    <a:pt x="119760" y="111223"/>
                  </a:lnTo>
                  <a:lnTo>
                    <a:pt x="122429" y="155485"/>
                  </a:lnTo>
                  <a:lnTo>
                    <a:pt x="1225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4879"/>
            <p:cNvSpPr/>
            <p:nvPr>
              <p:custDataLst>
                <p:tags r:id="rId197"/>
              </p:custDataLst>
            </p:nvPr>
          </p:nvSpPr>
          <p:spPr>
            <a:xfrm>
              <a:off x="7924800" y="4972053"/>
              <a:ext cx="28576" cy="456719"/>
            </a:xfrm>
            <a:custGeom>
              <a:avLst/>
              <a:gdLst/>
              <a:ahLst/>
              <a:cxnLst/>
              <a:rect l="0" t="0" r="0" b="0"/>
              <a:pathLst>
                <a:path w="28576" h="456719">
                  <a:moveTo>
                    <a:pt x="28575" y="9522"/>
                  </a:moveTo>
                  <a:lnTo>
                    <a:pt x="28575" y="9522"/>
                  </a:lnTo>
                  <a:lnTo>
                    <a:pt x="28575" y="1321"/>
                  </a:lnTo>
                  <a:lnTo>
                    <a:pt x="27517" y="880"/>
                  </a:lnTo>
                  <a:lnTo>
                    <a:pt x="19084" y="0"/>
                  </a:lnTo>
                  <a:lnTo>
                    <a:pt x="19050" y="46343"/>
                  </a:lnTo>
                  <a:lnTo>
                    <a:pt x="19050" y="87770"/>
                  </a:lnTo>
                  <a:lnTo>
                    <a:pt x="16228" y="126078"/>
                  </a:lnTo>
                  <a:lnTo>
                    <a:pt x="10408" y="171743"/>
                  </a:lnTo>
                  <a:lnTo>
                    <a:pt x="9641" y="219111"/>
                  </a:lnTo>
                  <a:lnTo>
                    <a:pt x="9541" y="266702"/>
                  </a:lnTo>
                  <a:lnTo>
                    <a:pt x="9527" y="314322"/>
                  </a:lnTo>
                  <a:lnTo>
                    <a:pt x="9525" y="361947"/>
                  </a:lnTo>
                  <a:lnTo>
                    <a:pt x="9525" y="405840"/>
                  </a:lnTo>
                  <a:lnTo>
                    <a:pt x="6703" y="416027"/>
                  </a:lnTo>
                  <a:lnTo>
                    <a:pt x="2980" y="425141"/>
                  </a:lnTo>
                  <a:lnTo>
                    <a:pt x="10" y="456718"/>
                  </a:lnTo>
                  <a:lnTo>
                    <a:pt x="0" y="438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4880"/>
            <p:cNvSpPr/>
            <p:nvPr>
              <p:custDataLst>
                <p:tags r:id="rId198"/>
              </p:custDataLst>
            </p:nvPr>
          </p:nvSpPr>
          <p:spPr>
            <a:xfrm>
              <a:off x="7753350" y="5162550"/>
              <a:ext cx="9526" cy="161926"/>
            </a:xfrm>
            <a:custGeom>
              <a:avLst/>
              <a:gdLst/>
              <a:ahLst/>
              <a:cxnLst/>
              <a:rect l="0" t="0" r="0" b="0"/>
              <a:pathLst>
                <a:path w="9526" h="161926">
                  <a:moveTo>
                    <a:pt x="9525" y="0"/>
                  </a:moveTo>
                  <a:lnTo>
                    <a:pt x="9525" y="0"/>
                  </a:lnTo>
                  <a:lnTo>
                    <a:pt x="1325" y="0"/>
                  </a:lnTo>
                  <a:lnTo>
                    <a:pt x="883" y="1058"/>
                  </a:lnTo>
                  <a:lnTo>
                    <a:pt x="0" y="46735"/>
                  </a:lnTo>
                  <a:lnTo>
                    <a:pt x="0" y="93925"/>
                  </a:lnTo>
                  <a:lnTo>
                    <a:pt x="0" y="117080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881"/>
            <p:cNvSpPr/>
            <p:nvPr>
              <p:custDataLst>
                <p:tags r:id="rId199"/>
              </p:custDataLst>
            </p:nvPr>
          </p:nvSpPr>
          <p:spPr>
            <a:xfrm>
              <a:off x="7677150" y="5229225"/>
              <a:ext cx="152401" cy="18648"/>
            </a:xfrm>
            <a:custGeom>
              <a:avLst/>
              <a:gdLst/>
              <a:ahLst/>
              <a:cxnLst/>
              <a:rect l="0" t="0" r="0" b="0"/>
              <a:pathLst>
                <a:path w="152401" h="18648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8200" y="17692"/>
                  </a:lnTo>
                  <a:lnTo>
                    <a:pt x="19246" y="18647"/>
                  </a:lnTo>
                  <a:lnTo>
                    <a:pt x="27251" y="16049"/>
                  </a:lnTo>
                  <a:lnTo>
                    <a:pt x="34337" y="12424"/>
                  </a:lnTo>
                  <a:lnTo>
                    <a:pt x="50331" y="10097"/>
                  </a:lnTo>
                  <a:lnTo>
                    <a:pt x="73185" y="8542"/>
                  </a:lnTo>
                  <a:lnTo>
                    <a:pt x="96983" y="1334"/>
                  </a:lnTo>
                  <a:lnTo>
                    <a:pt x="143407" y="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882"/>
            <p:cNvSpPr/>
            <p:nvPr>
              <p:custDataLst>
                <p:tags r:id="rId200"/>
              </p:custDataLst>
            </p:nvPr>
          </p:nvSpPr>
          <p:spPr>
            <a:xfrm>
              <a:off x="7563046" y="5067311"/>
              <a:ext cx="76005" cy="285740"/>
            </a:xfrm>
            <a:custGeom>
              <a:avLst/>
              <a:gdLst/>
              <a:ahLst/>
              <a:cxnLst/>
              <a:rect l="0" t="0" r="0" b="0"/>
              <a:pathLst>
                <a:path w="76005" h="285740">
                  <a:moveTo>
                    <a:pt x="56954" y="19039"/>
                  </a:moveTo>
                  <a:lnTo>
                    <a:pt x="56954" y="19039"/>
                  </a:lnTo>
                  <a:lnTo>
                    <a:pt x="56954" y="13983"/>
                  </a:lnTo>
                  <a:lnTo>
                    <a:pt x="58012" y="12494"/>
                  </a:lnTo>
                  <a:lnTo>
                    <a:pt x="59776" y="11500"/>
                  </a:lnTo>
                  <a:lnTo>
                    <a:pt x="62010" y="10838"/>
                  </a:lnTo>
                  <a:lnTo>
                    <a:pt x="63499" y="9338"/>
                  </a:lnTo>
                  <a:lnTo>
                    <a:pt x="65154" y="4850"/>
                  </a:lnTo>
                  <a:lnTo>
                    <a:pt x="66655" y="3229"/>
                  </a:lnTo>
                  <a:lnTo>
                    <a:pt x="75967" y="0"/>
                  </a:lnTo>
                  <a:lnTo>
                    <a:pt x="60813" y="16236"/>
                  </a:lnTo>
                  <a:lnTo>
                    <a:pt x="54894" y="28637"/>
                  </a:lnTo>
                  <a:lnTo>
                    <a:pt x="52406" y="31787"/>
                  </a:lnTo>
                  <a:lnTo>
                    <a:pt x="49641" y="40933"/>
                  </a:lnTo>
                  <a:lnTo>
                    <a:pt x="45262" y="57982"/>
                  </a:lnTo>
                  <a:lnTo>
                    <a:pt x="28189" y="102852"/>
                  </a:lnTo>
                  <a:lnTo>
                    <a:pt x="13537" y="142808"/>
                  </a:lnTo>
                  <a:lnTo>
                    <a:pt x="3153" y="190401"/>
                  </a:lnTo>
                  <a:lnTo>
                    <a:pt x="0" y="237923"/>
                  </a:lnTo>
                  <a:lnTo>
                    <a:pt x="950" y="249671"/>
                  </a:lnTo>
                  <a:lnTo>
                    <a:pt x="11568" y="275962"/>
                  </a:lnTo>
                  <a:lnTo>
                    <a:pt x="13996" y="279220"/>
                  </a:lnTo>
                  <a:lnTo>
                    <a:pt x="22340" y="282842"/>
                  </a:lnTo>
                  <a:lnTo>
                    <a:pt x="69343" y="285705"/>
                  </a:lnTo>
                  <a:lnTo>
                    <a:pt x="76004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883"/>
            <p:cNvSpPr/>
            <p:nvPr>
              <p:custDataLst>
                <p:tags r:id="rId201"/>
              </p:custDataLst>
            </p:nvPr>
          </p:nvSpPr>
          <p:spPr>
            <a:xfrm>
              <a:off x="7277101" y="5181600"/>
              <a:ext cx="142875" cy="186085"/>
            </a:xfrm>
            <a:custGeom>
              <a:avLst/>
              <a:gdLst/>
              <a:ahLst/>
              <a:cxnLst/>
              <a:rect l="0" t="0" r="0" b="0"/>
              <a:pathLst>
                <a:path w="142875" h="186085">
                  <a:moveTo>
                    <a:pt x="9524" y="66675"/>
                  </a:moveTo>
                  <a:lnTo>
                    <a:pt x="9524" y="66675"/>
                  </a:lnTo>
                  <a:lnTo>
                    <a:pt x="392" y="66675"/>
                  </a:lnTo>
                  <a:lnTo>
                    <a:pt x="0" y="52127"/>
                  </a:lnTo>
                  <a:lnTo>
                    <a:pt x="1058" y="50626"/>
                  </a:lnTo>
                  <a:lnTo>
                    <a:pt x="2821" y="49626"/>
                  </a:lnTo>
                  <a:lnTo>
                    <a:pt x="9700" y="47889"/>
                  </a:lnTo>
                  <a:lnTo>
                    <a:pt x="22665" y="47660"/>
                  </a:lnTo>
                  <a:lnTo>
                    <a:pt x="28770" y="50462"/>
                  </a:lnTo>
                  <a:lnTo>
                    <a:pt x="44475" y="62815"/>
                  </a:lnTo>
                  <a:lnTo>
                    <a:pt x="57154" y="68735"/>
                  </a:lnTo>
                  <a:lnTo>
                    <a:pt x="60326" y="71223"/>
                  </a:lnTo>
                  <a:lnTo>
                    <a:pt x="63853" y="79632"/>
                  </a:lnTo>
                  <a:lnTo>
                    <a:pt x="66478" y="89367"/>
                  </a:lnTo>
                  <a:lnTo>
                    <a:pt x="83076" y="121681"/>
                  </a:lnTo>
                  <a:lnTo>
                    <a:pt x="85569" y="154125"/>
                  </a:lnTo>
                  <a:lnTo>
                    <a:pt x="82833" y="161281"/>
                  </a:lnTo>
                  <a:lnTo>
                    <a:pt x="62125" y="185463"/>
                  </a:lnTo>
                  <a:lnTo>
                    <a:pt x="60466" y="186084"/>
                  </a:lnTo>
                  <a:lnTo>
                    <a:pt x="59360" y="185439"/>
                  </a:lnTo>
                  <a:lnTo>
                    <a:pt x="57585" y="181857"/>
                  </a:lnTo>
                  <a:lnTo>
                    <a:pt x="52222" y="176180"/>
                  </a:lnTo>
                  <a:lnTo>
                    <a:pt x="51748" y="173544"/>
                  </a:lnTo>
                  <a:lnTo>
                    <a:pt x="52490" y="170730"/>
                  </a:lnTo>
                  <a:lnTo>
                    <a:pt x="54043" y="167796"/>
                  </a:lnTo>
                  <a:lnTo>
                    <a:pt x="62125" y="120441"/>
                  </a:lnTo>
                  <a:lnTo>
                    <a:pt x="67892" y="98149"/>
                  </a:lnTo>
                  <a:lnTo>
                    <a:pt x="91484" y="54647"/>
                  </a:lnTo>
                  <a:lnTo>
                    <a:pt x="102483" y="36183"/>
                  </a:lnTo>
                  <a:lnTo>
                    <a:pt x="1428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884"/>
            <p:cNvSpPr/>
            <p:nvPr>
              <p:custDataLst>
                <p:tags r:id="rId202"/>
              </p:custDataLst>
            </p:nvPr>
          </p:nvSpPr>
          <p:spPr>
            <a:xfrm>
              <a:off x="7200900" y="5040612"/>
              <a:ext cx="95123" cy="321485"/>
            </a:xfrm>
            <a:custGeom>
              <a:avLst/>
              <a:gdLst/>
              <a:ahLst/>
              <a:cxnLst/>
              <a:rect l="0" t="0" r="0" b="0"/>
              <a:pathLst>
                <a:path w="95123" h="321485">
                  <a:moveTo>
                    <a:pt x="0" y="74313"/>
                  </a:moveTo>
                  <a:lnTo>
                    <a:pt x="0" y="74313"/>
                  </a:lnTo>
                  <a:lnTo>
                    <a:pt x="5056" y="74313"/>
                  </a:lnTo>
                  <a:lnTo>
                    <a:pt x="6545" y="75371"/>
                  </a:lnTo>
                  <a:lnTo>
                    <a:pt x="7538" y="77135"/>
                  </a:lnTo>
                  <a:lnTo>
                    <a:pt x="9132" y="87570"/>
                  </a:lnTo>
                  <a:lnTo>
                    <a:pt x="9522" y="133318"/>
                  </a:lnTo>
                  <a:lnTo>
                    <a:pt x="12347" y="163523"/>
                  </a:lnTo>
                  <a:lnTo>
                    <a:pt x="18462" y="207133"/>
                  </a:lnTo>
                  <a:lnTo>
                    <a:pt x="19016" y="252082"/>
                  </a:lnTo>
                  <a:lnTo>
                    <a:pt x="19049" y="295374"/>
                  </a:lnTo>
                  <a:lnTo>
                    <a:pt x="19050" y="321484"/>
                  </a:lnTo>
                  <a:lnTo>
                    <a:pt x="13994" y="316764"/>
                  </a:lnTo>
                  <a:lnTo>
                    <a:pt x="11512" y="311539"/>
                  </a:lnTo>
                  <a:lnTo>
                    <a:pt x="9559" y="267414"/>
                  </a:lnTo>
                  <a:lnTo>
                    <a:pt x="9528" y="221636"/>
                  </a:lnTo>
                  <a:lnTo>
                    <a:pt x="2980" y="181064"/>
                  </a:lnTo>
                  <a:lnTo>
                    <a:pt x="1941" y="151099"/>
                  </a:lnTo>
                  <a:lnTo>
                    <a:pt x="8317" y="108021"/>
                  </a:lnTo>
                  <a:lnTo>
                    <a:pt x="12188" y="67032"/>
                  </a:lnTo>
                  <a:lnTo>
                    <a:pt x="19839" y="49225"/>
                  </a:lnTo>
                  <a:lnTo>
                    <a:pt x="24692" y="40938"/>
                  </a:lnTo>
                  <a:lnTo>
                    <a:pt x="28483" y="30322"/>
                  </a:lnTo>
                  <a:lnTo>
                    <a:pt x="34780" y="20474"/>
                  </a:lnTo>
                  <a:lnTo>
                    <a:pt x="38174" y="10853"/>
                  </a:lnTo>
                  <a:lnTo>
                    <a:pt x="42719" y="4480"/>
                  </a:lnTo>
                  <a:lnTo>
                    <a:pt x="48267" y="943"/>
                  </a:lnTo>
                  <a:lnTo>
                    <a:pt x="51228" y="0"/>
                  </a:lnTo>
                  <a:lnTo>
                    <a:pt x="54260" y="429"/>
                  </a:lnTo>
                  <a:lnTo>
                    <a:pt x="66732" y="5901"/>
                  </a:lnTo>
                  <a:lnTo>
                    <a:pt x="69887" y="6480"/>
                  </a:lnTo>
                  <a:lnTo>
                    <a:pt x="71992" y="7924"/>
                  </a:lnTo>
                  <a:lnTo>
                    <a:pt x="73395" y="9946"/>
                  </a:lnTo>
                  <a:lnTo>
                    <a:pt x="76012" y="15014"/>
                  </a:lnTo>
                  <a:lnTo>
                    <a:pt x="82376" y="23817"/>
                  </a:lnTo>
                  <a:lnTo>
                    <a:pt x="85791" y="33128"/>
                  </a:lnTo>
                  <a:lnTo>
                    <a:pt x="91977" y="42589"/>
                  </a:lnTo>
                  <a:lnTo>
                    <a:pt x="94280" y="52096"/>
                  </a:lnTo>
                  <a:lnTo>
                    <a:pt x="95122" y="73020"/>
                  </a:lnTo>
                  <a:lnTo>
                    <a:pt x="92370" y="81852"/>
                  </a:lnTo>
                  <a:lnTo>
                    <a:pt x="88678" y="90364"/>
                  </a:lnTo>
                  <a:lnTo>
                    <a:pt x="85542" y="105998"/>
                  </a:lnTo>
                  <a:lnTo>
                    <a:pt x="78380" y="117803"/>
                  </a:lnTo>
                  <a:lnTo>
                    <a:pt x="72582" y="124686"/>
                  </a:lnTo>
                  <a:lnTo>
                    <a:pt x="63656" y="128451"/>
                  </a:lnTo>
                  <a:lnTo>
                    <a:pt x="53691" y="131183"/>
                  </a:lnTo>
                  <a:lnTo>
                    <a:pt x="40363" y="139488"/>
                  </a:lnTo>
                  <a:lnTo>
                    <a:pt x="0" y="140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885"/>
            <p:cNvSpPr/>
            <p:nvPr>
              <p:custDataLst>
                <p:tags r:id="rId203"/>
              </p:custDataLst>
            </p:nvPr>
          </p:nvSpPr>
          <p:spPr>
            <a:xfrm>
              <a:off x="6848476" y="5181634"/>
              <a:ext cx="19050" cy="228567"/>
            </a:xfrm>
            <a:custGeom>
              <a:avLst/>
              <a:gdLst/>
              <a:ahLst/>
              <a:cxnLst/>
              <a:rect l="0" t="0" r="0" b="0"/>
              <a:pathLst>
                <a:path w="19050" h="228567">
                  <a:moveTo>
                    <a:pt x="9524" y="9491"/>
                  </a:moveTo>
                  <a:lnTo>
                    <a:pt x="9524" y="9491"/>
                  </a:lnTo>
                  <a:lnTo>
                    <a:pt x="9524" y="0"/>
                  </a:lnTo>
                  <a:lnTo>
                    <a:pt x="9524" y="46312"/>
                  </a:lnTo>
                  <a:lnTo>
                    <a:pt x="9524" y="92482"/>
                  </a:lnTo>
                  <a:lnTo>
                    <a:pt x="882" y="136517"/>
                  </a:lnTo>
                  <a:lnTo>
                    <a:pt x="33" y="182235"/>
                  </a:lnTo>
                  <a:lnTo>
                    <a:pt x="0" y="221775"/>
                  </a:lnTo>
                  <a:lnTo>
                    <a:pt x="1058" y="224039"/>
                  </a:lnTo>
                  <a:lnTo>
                    <a:pt x="2821" y="225548"/>
                  </a:lnTo>
                  <a:lnTo>
                    <a:pt x="7603" y="227225"/>
                  </a:lnTo>
                  <a:lnTo>
                    <a:pt x="19049" y="228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886"/>
            <p:cNvSpPr/>
            <p:nvPr>
              <p:custDataLst>
                <p:tags r:id="rId204"/>
              </p:custDataLst>
            </p:nvPr>
          </p:nvSpPr>
          <p:spPr>
            <a:xfrm>
              <a:off x="6734570" y="5248275"/>
              <a:ext cx="237731" cy="57151"/>
            </a:xfrm>
            <a:custGeom>
              <a:avLst/>
              <a:gdLst/>
              <a:ahLst/>
              <a:cxnLst/>
              <a:rect l="0" t="0" r="0" b="0"/>
              <a:pathLst>
                <a:path w="237731" h="57151">
                  <a:moveTo>
                    <a:pt x="28180" y="57150"/>
                  </a:moveTo>
                  <a:lnTo>
                    <a:pt x="28180" y="57150"/>
                  </a:lnTo>
                  <a:lnTo>
                    <a:pt x="0" y="57150"/>
                  </a:lnTo>
                  <a:lnTo>
                    <a:pt x="12898" y="57150"/>
                  </a:lnTo>
                  <a:lnTo>
                    <a:pt x="18919" y="54328"/>
                  </a:lnTo>
                  <a:lnTo>
                    <a:pt x="25122" y="50605"/>
                  </a:lnTo>
                  <a:lnTo>
                    <a:pt x="35623" y="48508"/>
                  </a:lnTo>
                  <a:lnTo>
                    <a:pt x="51670" y="46829"/>
                  </a:lnTo>
                  <a:lnTo>
                    <a:pt x="95162" y="37948"/>
                  </a:lnTo>
                  <a:lnTo>
                    <a:pt x="136937" y="22991"/>
                  </a:lnTo>
                  <a:lnTo>
                    <a:pt x="181792" y="12850"/>
                  </a:lnTo>
                  <a:lnTo>
                    <a:pt x="222955" y="8553"/>
                  </a:lnTo>
                  <a:lnTo>
                    <a:pt x="224705" y="6760"/>
                  </a:lnTo>
                  <a:lnTo>
                    <a:pt x="225872" y="4507"/>
                  </a:lnTo>
                  <a:lnTo>
                    <a:pt x="227708" y="3004"/>
                  </a:lnTo>
                  <a:lnTo>
                    <a:pt x="2377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2" name="SMARTInkShape-4887"/>
          <p:cNvSpPr/>
          <p:nvPr>
            <p:custDataLst>
              <p:tags r:id="rId8"/>
            </p:custDataLst>
          </p:nvPr>
        </p:nvSpPr>
        <p:spPr>
          <a:xfrm>
            <a:off x="6267450" y="5505460"/>
            <a:ext cx="171451" cy="47582"/>
          </a:xfrm>
          <a:custGeom>
            <a:avLst/>
            <a:gdLst/>
            <a:ahLst/>
            <a:cxnLst/>
            <a:rect l="0" t="0" r="0" b="0"/>
            <a:pathLst>
              <a:path w="171451" h="47582">
                <a:moveTo>
                  <a:pt x="0" y="9515"/>
                </a:moveTo>
                <a:lnTo>
                  <a:pt x="0" y="9515"/>
                </a:lnTo>
                <a:lnTo>
                  <a:pt x="31881" y="9515"/>
                </a:lnTo>
                <a:lnTo>
                  <a:pt x="38158" y="6693"/>
                </a:lnTo>
                <a:lnTo>
                  <a:pt x="44476" y="2970"/>
                </a:lnTo>
                <a:lnTo>
                  <a:pt x="57155" y="578"/>
                </a:lnTo>
                <a:lnTo>
                  <a:pt x="88900" y="0"/>
                </a:lnTo>
                <a:lnTo>
                  <a:pt x="95250" y="2817"/>
                </a:lnTo>
                <a:lnTo>
                  <a:pt x="101600" y="6538"/>
                </a:lnTo>
                <a:lnTo>
                  <a:pt x="114300" y="8927"/>
                </a:lnTo>
                <a:lnTo>
                  <a:pt x="161486" y="9515"/>
                </a:lnTo>
                <a:lnTo>
                  <a:pt x="156738" y="9515"/>
                </a:lnTo>
                <a:lnTo>
                  <a:pt x="155292" y="10573"/>
                </a:lnTo>
                <a:lnTo>
                  <a:pt x="153686" y="14571"/>
                </a:lnTo>
                <a:lnTo>
                  <a:pt x="151140" y="16060"/>
                </a:lnTo>
                <a:lnTo>
                  <a:pt x="127586" y="18778"/>
                </a:lnTo>
                <a:lnTo>
                  <a:pt x="120910" y="18924"/>
                </a:lnTo>
                <a:lnTo>
                  <a:pt x="114416" y="21811"/>
                </a:lnTo>
                <a:lnTo>
                  <a:pt x="111202" y="24063"/>
                </a:lnTo>
                <a:lnTo>
                  <a:pt x="96566" y="27231"/>
                </a:lnTo>
                <a:lnTo>
                  <a:pt x="53857" y="29601"/>
                </a:lnTo>
                <a:lnTo>
                  <a:pt x="35328" y="36763"/>
                </a:lnTo>
                <a:lnTo>
                  <a:pt x="11418" y="38056"/>
                </a:lnTo>
                <a:lnTo>
                  <a:pt x="10787" y="39126"/>
                </a:lnTo>
                <a:lnTo>
                  <a:pt x="9573" y="47222"/>
                </a:lnTo>
                <a:lnTo>
                  <a:pt x="22787" y="47581"/>
                </a:lnTo>
                <a:lnTo>
                  <a:pt x="28825" y="44778"/>
                </a:lnTo>
                <a:lnTo>
                  <a:pt x="35035" y="41062"/>
                </a:lnTo>
                <a:lnTo>
                  <a:pt x="45541" y="38972"/>
                </a:lnTo>
                <a:lnTo>
                  <a:pt x="89893" y="38113"/>
                </a:lnTo>
                <a:lnTo>
                  <a:pt x="134682" y="38090"/>
                </a:lnTo>
                <a:lnTo>
                  <a:pt x="155406" y="37032"/>
                </a:lnTo>
                <a:lnTo>
                  <a:pt x="171450" y="285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8" name="SMARTInkShape-Group1110"/>
          <p:cNvGrpSpPr/>
          <p:nvPr/>
        </p:nvGrpSpPr>
        <p:grpSpPr>
          <a:xfrm>
            <a:off x="4400550" y="5010161"/>
            <a:ext cx="2218895" cy="455567"/>
            <a:chOff x="4400550" y="5010161"/>
            <a:chExt cx="2218895" cy="455567"/>
          </a:xfrm>
        </p:grpSpPr>
        <p:sp>
          <p:nvSpPr>
            <p:cNvPr id="413" name="SMARTInkShape-4888"/>
            <p:cNvSpPr/>
            <p:nvPr>
              <p:custDataLst>
                <p:tags r:id="rId173"/>
              </p:custDataLst>
            </p:nvPr>
          </p:nvSpPr>
          <p:spPr>
            <a:xfrm>
              <a:off x="4714914" y="5033530"/>
              <a:ext cx="85687" cy="357621"/>
            </a:xfrm>
            <a:custGeom>
              <a:avLst/>
              <a:gdLst/>
              <a:ahLst/>
              <a:cxnLst/>
              <a:rect l="0" t="0" r="0" b="0"/>
              <a:pathLst>
                <a:path w="85687" h="357621">
                  <a:moveTo>
                    <a:pt x="85686" y="33770"/>
                  </a:moveTo>
                  <a:lnTo>
                    <a:pt x="85686" y="33770"/>
                  </a:lnTo>
                  <a:lnTo>
                    <a:pt x="85686" y="10172"/>
                  </a:lnTo>
                  <a:lnTo>
                    <a:pt x="84628" y="8514"/>
                  </a:lnTo>
                  <a:lnTo>
                    <a:pt x="82864" y="7407"/>
                  </a:lnTo>
                  <a:lnTo>
                    <a:pt x="80629" y="6670"/>
                  </a:lnTo>
                  <a:lnTo>
                    <a:pt x="79140" y="5119"/>
                  </a:lnTo>
                  <a:lnTo>
                    <a:pt x="77485" y="576"/>
                  </a:lnTo>
                  <a:lnTo>
                    <a:pt x="75985" y="0"/>
                  </a:lnTo>
                  <a:lnTo>
                    <a:pt x="73927" y="673"/>
                  </a:lnTo>
                  <a:lnTo>
                    <a:pt x="68818" y="3185"/>
                  </a:lnTo>
                  <a:lnTo>
                    <a:pt x="59992" y="5658"/>
                  </a:lnTo>
                  <a:lnTo>
                    <a:pt x="53805" y="9987"/>
                  </a:lnTo>
                  <a:lnTo>
                    <a:pt x="50350" y="15438"/>
                  </a:lnTo>
                  <a:lnTo>
                    <a:pt x="28360" y="62613"/>
                  </a:lnTo>
                  <a:lnTo>
                    <a:pt x="15802" y="92854"/>
                  </a:lnTo>
                  <a:lnTo>
                    <a:pt x="7495" y="135978"/>
                  </a:lnTo>
                  <a:lnTo>
                    <a:pt x="2193" y="159657"/>
                  </a:lnTo>
                  <a:lnTo>
                    <a:pt x="255" y="205491"/>
                  </a:lnTo>
                  <a:lnTo>
                    <a:pt x="0" y="252881"/>
                  </a:lnTo>
                  <a:lnTo>
                    <a:pt x="1026" y="283347"/>
                  </a:lnTo>
                  <a:lnTo>
                    <a:pt x="11720" y="326150"/>
                  </a:lnTo>
                  <a:lnTo>
                    <a:pt x="14150" y="330290"/>
                  </a:lnTo>
                  <a:lnTo>
                    <a:pt x="40043" y="351101"/>
                  </a:lnTo>
                  <a:lnTo>
                    <a:pt x="47056" y="354723"/>
                  </a:lnTo>
                  <a:lnTo>
                    <a:pt x="59776" y="356761"/>
                  </a:lnTo>
                  <a:lnTo>
                    <a:pt x="76161" y="35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889"/>
            <p:cNvSpPr/>
            <p:nvPr>
              <p:custDataLst>
                <p:tags r:id="rId174"/>
              </p:custDataLst>
            </p:nvPr>
          </p:nvSpPr>
          <p:spPr>
            <a:xfrm>
              <a:off x="4486275" y="5191125"/>
              <a:ext cx="133351" cy="161876"/>
            </a:xfrm>
            <a:custGeom>
              <a:avLst/>
              <a:gdLst/>
              <a:ahLst/>
              <a:cxnLst/>
              <a:rect l="0" t="0" r="0" b="0"/>
              <a:pathLst>
                <a:path w="133351" h="161876">
                  <a:moveTo>
                    <a:pt x="0" y="57150"/>
                  </a:moveTo>
                  <a:lnTo>
                    <a:pt x="0" y="57150"/>
                  </a:lnTo>
                  <a:lnTo>
                    <a:pt x="0" y="42602"/>
                  </a:lnTo>
                  <a:lnTo>
                    <a:pt x="1058" y="41101"/>
                  </a:lnTo>
                  <a:lnTo>
                    <a:pt x="2822" y="40101"/>
                  </a:lnTo>
                  <a:lnTo>
                    <a:pt x="13257" y="38495"/>
                  </a:lnTo>
                  <a:lnTo>
                    <a:pt x="15188" y="39422"/>
                  </a:lnTo>
                  <a:lnTo>
                    <a:pt x="16475" y="41097"/>
                  </a:lnTo>
                  <a:lnTo>
                    <a:pt x="17333" y="43273"/>
                  </a:lnTo>
                  <a:lnTo>
                    <a:pt x="18964" y="44724"/>
                  </a:lnTo>
                  <a:lnTo>
                    <a:pt x="29185" y="49874"/>
                  </a:lnTo>
                  <a:lnTo>
                    <a:pt x="35196" y="53916"/>
                  </a:lnTo>
                  <a:lnTo>
                    <a:pt x="44531" y="57250"/>
                  </a:lnTo>
                  <a:lnTo>
                    <a:pt x="50836" y="61781"/>
                  </a:lnTo>
                  <a:lnTo>
                    <a:pt x="54344" y="67322"/>
                  </a:lnTo>
                  <a:lnTo>
                    <a:pt x="61652" y="84559"/>
                  </a:lnTo>
                  <a:lnTo>
                    <a:pt x="73552" y="104203"/>
                  </a:lnTo>
                  <a:lnTo>
                    <a:pt x="75677" y="122419"/>
                  </a:lnTo>
                  <a:lnTo>
                    <a:pt x="73146" y="131314"/>
                  </a:lnTo>
                  <a:lnTo>
                    <a:pt x="69550" y="138795"/>
                  </a:lnTo>
                  <a:lnTo>
                    <a:pt x="66469" y="148957"/>
                  </a:lnTo>
                  <a:lnTo>
                    <a:pt x="58586" y="160008"/>
                  </a:lnTo>
                  <a:lnTo>
                    <a:pt x="54966" y="161074"/>
                  </a:lnTo>
                  <a:lnTo>
                    <a:pt x="39854" y="161875"/>
                  </a:lnTo>
                  <a:lnTo>
                    <a:pt x="39269" y="160835"/>
                  </a:lnTo>
                  <a:lnTo>
                    <a:pt x="38619" y="156854"/>
                  </a:lnTo>
                  <a:lnTo>
                    <a:pt x="31656" y="144616"/>
                  </a:lnTo>
                  <a:lnTo>
                    <a:pt x="28981" y="121924"/>
                  </a:lnTo>
                  <a:lnTo>
                    <a:pt x="40349" y="76003"/>
                  </a:lnTo>
                  <a:lnTo>
                    <a:pt x="48290" y="59914"/>
                  </a:lnTo>
                  <a:lnTo>
                    <a:pt x="64646" y="35094"/>
                  </a:lnTo>
                  <a:lnTo>
                    <a:pt x="79597" y="24273"/>
                  </a:lnTo>
                  <a:lnTo>
                    <a:pt x="94667" y="17260"/>
                  </a:lnTo>
                  <a:lnTo>
                    <a:pt x="112891" y="599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890"/>
            <p:cNvSpPr/>
            <p:nvPr>
              <p:custDataLst>
                <p:tags r:id="rId175"/>
              </p:custDataLst>
            </p:nvPr>
          </p:nvSpPr>
          <p:spPr>
            <a:xfrm>
              <a:off x="4400550" y="5059280"/>
              <a:ext cx="85685" cy="321784"/>
            </a:xfrm>
            <a:custGeom>
              <a:avLst/>
              <a:gdLst/>
              <a:ahLst/>
              <a:cxnLst/>
              <a:rect l="0" t="0" r="0" b="0"/>
              <a:pathLst>
                <a:path w="85685" h="321784">
                  <a:moveTo>
                    <a:pt x="0" y="93745"/>
                  </a:moveTo>
                  <a:lnTo>
                    <a:pt x="0" y="93745"/>
                  </a:lnTo>
                  <a:lnTo>
                    <a:pt x="8201" y="93745"/>
                  </a:lnTo>
                  <a:lnTo>
                    <a:pt x="8642" y="94803"/>
                  </a:lnTo>
                  <a:lnTo>
                    <a:pt x="9408" y="101946"/>
                  </a:lnTo>
                  <a:lnTo>
                    <a:pt x="16047" y="110613"/>
                  </a:lnTo>
                  <a:lnTo>
                    <a:pt x="17716" y="116411"/>
                  </a:lnTo>
                  <a:lnTo>
                    <a:pt x="21820" y="153146"/>
                  </a:lnTo>
                  <a:lnTo>
                    <a:pt x="26574" y="170613"/>
                  </a:lnTo>
                  <a:lnTo>
                    <a:pt x="28458" y="214434"/>
                  </a:lnTo>
                  <a:lnTo>
                    <a:pt x="28568" y="258847"/>
                  </a:lnTo>
                  <a:lnTo>
                    <a:pt x="28575" y="306305"/>
                  </a:lnTo>
                  <a:lnTo>
                    <a:pt x="28575" y="321783"/>
                  </a:lnTo>
                  <a:lnTo>
                    <a:pt x="28575" y="309038"/>
                  </a:lnTo>
                  <a:lnTo>
                    <a:pt x="25753" y="303026"/>
                  </a:lnTo>
                  <a:lnTo>
                    <a:pt x="23518" y="299941"/>
                  </a:lnTo>
                  <a:lnTo>
                    <a:pt x="20374" y="285486"/>
                  </a:lnTo>
                  <a:lnTo>
                    <a:pt x="19167" y="244094"/>
                  </a:lnTo>
                  <a:lnTo>
                    <a:pt x="11526" y="198250"/>
                  </a:lnTo>
                  <a:lnTo>
                    <a:pt x="9789" y="150859"/>
                  </a:lnTo>
                  <a:lnTo>
                    <a:pt x="9560" y="103265"/>
                  </a:lnTo>
                  <a:lnTo>
                    <a:pt x="9528" y="59377"/>
                  </a:lnTo>
                  <a:lnTo>
                    <a:pt x="18658" y="14942"/>
                  </a:lnTo>
                  <a:lnTo>
                    <a:pt x="19847" y="12635"/>
                  </a:lnTo>
                  <a:lnTo>
                    <a:pt x="21698" y="11097"/>
                  </a:lnTo>
                  <a:lnTo>
                    <a:pt x="23990" y="10071"/>
                  </a:lnTo>
                  <a:lnTo>
                    <a:pt x="25518" y="8329"/>
                  </a:lnTo>
                  <a:lnTo>
                    <a:pt x="27217" y="3572"/>
                  </a:lnTo>
                  <a:lnTo>
                    <a:pt x="28727" y="1879"/>
                  </a:lnTo>
                  <a:lnTo>
                    <a:pt x="33229" y="0"/>
                  </a:lnTo>
                  <a:lnTo>
                    <a:pt x="35911" y="556"/>
                  </a:lnTo>
                  <a:lnTo>
                    <a:pt x="47820" y="6232"/>
                  </a:lnTo>
                  <a:lnTo>
                    <a:pt x="50930" y="6828"/>
                  </a:lnTo>
                  <a:lnTo>
                    <a:pt x="53003" y="8284"/>
                  </a:lnTo>
                  <a:lnTo>
                    <a:pt x="54385" y="10312"/>
                  </a:lnTo>
                  <a:lnTo>
                    <a:pt x="55307" y="12722"/>
                  </a:lnTo>
                  <a:lnTo>
                    <a:pt x="71985" y="27271"/>
                  </a:lnTo>
                  <a:lnTo>
                    <a:pt x="75385" y="33509"/>
                  </a:lnTo>
                  <a:lnTo>
                    <a:pt x="80424" y="39809"/>
                  </a:lnTo>
                  <a:lnTo>
                    <a:pt x="83369" y="48960"/>
                  </a:lnTo>
                  <a:lnTo>
                    <a:pt x="85684" y="95480"/>
                  </a:lnTo>
                  <a:lnTo>
                    <a:pt x="82884" y="102630"/>
                  </a:lnTo>
                  <a:lnTo>
                    <a:pt x="79172" y="109335"/>
                  </a:lnTo>
                  <a:lnTo>
                    <a:pt x="77520" y="115844"/>
                  </a:lnTo>
                  <a:lnTo>
                    <a:pt x="71143" y="122264"/>
                  </a:lnTo>
                  <a:lnTo>
                    <a:pt x="62311" y="127587"/>
                  </a:lnTo>
                  <a:lnTo>
                    <a:pt x="49768" y="131285"/>
                  </a:lnTo>
                  <a:lnTo>
                    <a:pt x="40444" y="138281"/>
                  </a:lnTo>
                  <a:lnTo>
                    <a:pt x="30347" y="140964"/>
                  </a:lnTo>
                  <a:lnTo>
                    <a:pt x="19050" y="141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891"/>
            <p:cNvSpPr/>
            <p:nvPr>
              <p:custDataLst>
                <p:tags r:id="rId176"/>
              </p:custDataLst>
            </p:nvPr>
          </p:nvSpPr>
          <p:spPr>
            <a:xfrm>
              <a:off x="6477000" y="5029234"/>
              <a:ext cx="142445" cy="419067"/>
            </a:xfrm>
            <a:custGeom>
              <a:avLst/>
              <a:gdLst/>
              <a:ahLst/>
              <a:cxnLst/>
              <a:rect l="0" t="0" r="0" b="0"/>
              <a:pathLst>
                <a:path w="142445" h="419067">
                  <a:moveTo>
                    <a:pt x="95250" y="9491"/>
                  </a:moveTo>
                  <a:lnTo>
                    <a:pt x="95250" y="9491"/>
                  </a:lnTo>
                  <a:lnTo>
                    <a:pt x="95250" y="4435"/>
                  </a:lnTo>
                  <a:lnTo>
                    <a:pt x="96308" y="2946"/>
                  </a:lnTo>
                  <a:lnTo>
                    <a:pt x="98072" y="1952"/>
                  </a:lnTo>
                  <a:lnTo>
                    <a:pt x="104659" y="0"/>
                  </a:lnTo>
                  <a:lnTo>
                    <a:pt x="112357" y="8636"/>
                  </a:lnTo>
                  <a:lnTo>
                    <a:pt x="119956" y="22760"/>
                  </a:lnTo>
                  <a:lnTo>
                    <a:pt x="131138" y="65339"/>
                  </a:lnTo>
                  <a:lnTo>
                    <a:pt x="139605" y="105824"/>
                  </a:lnTo>
                  <a:lnTo>
                    <a:pt x="142444" y="152509"/>
                  </a:lnTo>
                  <a:lnTo>
                    <a:pt x="141732" y="197040"/>
                  </a:lnTo>
                  <a:lnTo>
                    <a:pt x="135320" y="237508"/>
                  </a:lnTo>
                  <a:lnTo>
                    <a:pt x="132109" y="257941"/>
                  </a:lnTo>
                  <a:lnTo>
                    <a:pt x="115623" y="299907"/>
                  </a:lnTo>
                  <a:lnTo>
                    <a:pt x="97541" y="343480"/>
                  </a:lnTo>
                  <a:lnTo>
                    <a:pt x="81348" y="369506"/>
                  </a:lnTo>
                  <a:lnTo>
                    <a:pt x="38029" y="407070"/>
                  </a:lnTo>
                  <a:lnTo>
                    <a:pt x="25369" y="413735"/>
                  </a:lnTo>
                  <a:lnTo>
                    <a:pt x="0" y="41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892"/>
            <p:cNvSpPr/>
            <p:nvPr>
              <p:custDataLst>
                <p:tags r:id="rId177"/>
              </p:custDataLst>
            </p:nvPr>
          </p:nvSpPr>
          <p:spPr>
            <a:xfrm>
              <a:off x="6372225" y="5043244"/>
              <a:ext cx="123530" cy="309631"/>
            </a:xfrm>
            <a:custGeom>
              <a:avLst/>
              <a:gdLst/>
              <a:ahLst/>
              <a:cxnLst/>
              <a:rect l="0" t="0" r="0" b="0"/>
              <a:pathLst>
                <a:path w="123530" h="309631">
                  <a:moveTo>
                    <a:pt x="19050" y="90731"/>
                  </a:moveTo>
                  <a:lnTo>
                    <a:pt x="19050" y="90731"/>
                  </a:lnTo>
                  <a:lnTo>
                    <a:pt x="13994" y="95787"/>
                  </a:lnTo>
                  <a:lnTo>
                    <a:pt x="11511" y="101092"/>
                  </a:lnTo>
                  <a:lnTo>
                    <a:pt x="9548" y="142795"/>
                  </a:lnTo>
                  <a:lnTo>
                    <a:pt x="9526" y="186055"/>
                  </a:lnTo>
                  <a:lnTo>
                    <a:pt x="9525" y="230435"/>
                  </a:lnTo>
                  <a:lnTo>
                    <a:pt x="8467" y="268335"/>
                  </a:lnTo>
                  <a:lnTo>
                    <a:pt x="883" y="296113"/>
                  </a:lnTo>
                  <a:lnTo>
                    <a:pt x="10" y="309630"/>
                  </a:lnTo>
                  <a:lnTo>
                    <a:pt x="0" y="264748"/>
                  </a:lnTo>
                  <a:lnTo>
                    <a:pt x="2822" y="230703"/>
                  </a:lnTo>
                  <a:lnTo>
                    <a:pt x="8642" y="185598"/>
                  </a:lnTo>
                  <a:lnTo>
                    <a:pt x="9409" y="138305"/>
                  </a:lnTo>
                  <a:lnTo>
                    <a:pt x="9508" y="93546"/>
                  </a:lnTo>
                  <a:lnTo>
                    <a:pt x="10576" y="79282"/>
                  </a:lnTo>
                  <a:lnTo>
                    <a:pt x="21283" y="33654"/>
                  </a:lnTo>
                  <a:lnTo>
                    <a:pt x="28673" y="10503"/>
                  </a:lnTo>
                  <a:lnTo>
                    <a:pt x="30757" y="8671"/>
                  </a:lnTo>
                  <a:lnTo>
                    <a:pt x="38747" y="3270"/>
                  </a:lnTo>
                  <a:lnTo>
                    <a:pt x="41706" y="673"/>
                  </a:lnTo>
                  <a:lnTo>
                    <a:pt x="44737" y="0"/>
                  </a:lnTo>
                  <a:lnTo>
                    <a:pt x="47817" y="611"/>
                  </a:lnTo>
                  <a:lnTo>
                    <a:pt x="55306" y="4138"/>
                  </a:lnTo>
                  <a:lnTo>
                    <a:pt x="79835" y="28806"/>
                  </a:lnTo>
                  <a:lnTo>
                    <a:pt x="104616" y="71773"/>
                  </a:lnTo>
                  <a:lnTo>
                    <a:pt x="109995" y="85480"/>
                  </a:lnTo>
                  <a:lnTo>
                    <a:pt x="120468" y="131127"/>
                  </a:lnTo>
                  <a:lnTo>
                    <a:pt x="123529" y="176575"/>
                  </a:lnTo>
                  <a:lnTo>
                    <a:pt x="122679" y="197774"/>
                  </a:lnTo>
                  <a:lnTo>
                    <a:pt x="104522" y="243077"/>
                  </a:lnTo>
                  <a:lnTo>
                    <a:pt x="92024" y="263463"/>
                  </a:lnTo>
                  <a:lnTo>
                    <a:pt x="54367" y="293883"/>
                  </a:lnTo>
                  <a:lnTo>
                    <a:pt x="44976" y="297437"/>
                  </a:lnTo>
                  <a:lnTo>
                    <a:pt x="39510" y="298385"/>
                  </a:lnTo>
                  <a:lnTo>
                    <a:pt x="35864" y="300075"/>
                  </a:lnTo>
                  <a:lnTo>
                    <a:pt x="33435" y="302261"/>
                  </a:lnTo>
                  <a:lnTo>
                    <a:pt x="31815" y="304776"/>
                  </a:lnTo>
                  <a:lnTo>
                    <a:pt x="29677" y="306453"/>
                  </a:lnTo>
                  <a:lnTo>
                    <a:pt x="24478" y="308316"/>
                  </a:lnTo>
                  <a:lnTo>
                    <a:pt x="21610" y="307755"/>
                  </a:lnTo>
                  <a:lnTo>
                    <a:pt x="11326" y="301474"/>
                  </a:lnTo>
                  <a:lnTo>
                    <a:pt x="5002" y="295579"/>
                  </a:lnTo>
                  <a:lnTo>
                    <a:pt x="4394" y="293970"/>
                  </a:lnTo>
                  <a:lnTo>
                    <a:pt x="5046" y="292899"/>
                  </a:lnTo>
                  <a:lnTo>
                    <a:pt x="9525" y="290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893"/>
            <p:cNvSpPr/>
            <p:nvPr>
              <p:custDataLst>
                <p:tags r:id="rId178"/>
              </p:custDataLst>
            </p:nvPr>
          </p:nvSpPr>
          <p:spPr>
            <a:xfrm>
              <a:off x="6191281" y="5048679"/>
              <a:ext cx="104745" cy="285322"/>
            </a:xfrm>
            <a:custGeom>
              <a:avLst/>
              <a:gdLst/>
              <a:ahLst/>
              <a:cxnLst/>
              <a:rect l="0" t="0" r="0" b="0"/>
              <a:pathLst>
                <a:path w="104745" h="285322">
                  <a:moveTo>
                    <a:pt x="104744" y="28146"/>
                  </a:moveTo>
                  <a:lnTo>
                    <a:pt x="104744" y="28146"/>
                  </a:lnTo>
                  <a:lnTo>
                    <a:pt x="90555" y="13957"/>
                  </a:lnTo>
                  <a:lnTo>
                    <a:pt x="85032" y="11256"/>
                  </a:lnTo>
                  <a:lnTo>
                    <a:pt x="82078" y="10537"/>
                  </a:lnTo>
                  <a:lnTo>
                    <a:pt x="80108" y="8998"/>
                  </a:lnTo>
                  <a:lnTo>
                    <a:pt x="77920" y="4466"/>
                  </a:lnTo>
                  <a:lnTo>
                    <a:pt x="75220" y="2834"/>
                  </a:lnTo>
                  <a:lnTo>
                    <a:pt x="54864" y="0"/>
                  </a:lnTo>
                  <a:lnTo>
                    <a:pt x="52441" y="915"/>
                  </a:lnTo>
                  <a:lnTo>
                    <a:pt x="50825" y="2584"/>
                  </a:lnTo>
                  <a:lnTo>
                    <a:pt x="49748" y="4755"/>
                  </a:lnTo>
                  <a:lnTo>
                    <a:pt x="23889" y="25089"/>
                  </a:lnTo>
                  <a:lnTo>
                    <a:pt x="3958" y="69796"/>
                  </a:lnTo>
                  <a:lnTo>
                    <a:pt x="319" y="114099"/>
                  </a:lnTo>
                  <a:lnTo>
                    <a:pt x="0" y="161434"/>
                  </a:lnTo>
                  <a:lnTo>
                    <a:pt x="1037" y="182762"/>
                  </a:lnTo>
                  <a:lnTo>
                    <a:pt x="16444" y="228115"/>
                  </a:lnTo>
                  <a:lnTo>
                    <a:pt x="21079" y="247204"/>
                  </a:lnTo>
                  <a:lnTo>
                    <a:pt x="23567" y="253560"/>
                  </a:lnTo>
                  <a:lnTo>
                    <a:pt x="31976" y="263444"/>
                  </a:lnTo>
                  <a:lnTo>
                    <a:pt x="40653" y="271364"/>
                  </a:lnTo>
                  <a:lnTo>
                    <a:pt x="46594" y="280715"/>
                  </a:lnTo>
                  <a:lnTo>
                    <a:pt x="51735" y="283273"/>
                  </a:lnTo>
                  <a:lnTo>
                    <a:pt x="76169" y="28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894"/>
            <p:cNvSpPr/>
            <p:nvPr>
              <p:custDataLst>
                <p:tags r:id="rId179"/>
              </p:custDataLst>
            </p:nvPr>
          </p:nvSpPr>
          <p:spPr>
            <a:xfrm>
              <a:off x="5981700" y="5181600"/>
              <a:ext cx="104776" cy="170893"/>
            </a:xfrm>
            <a:custGeom>
              <a:avLst/>
              <a:gdLst/>
              <a:ahLst/>
              <a:cxnLst/>
              <a:rect l="0" t="0" r="0" b="0"/>
              <a:pathLst>
                <a:path w="104776" h="170893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17610" y="47635"/>
                  </a:lnTo>
                  <a:lnTo>
                    <a:pt x="18090" y="48690"/>
                  </a:lnTo>
                  <a:lnTo>
                    <a:pt x="18623" y="52685"/>
                  </a:lnTo>
                  <a:lnTo>
                    <a:pt x="19824" y="54173"/>
                  </a:lnTo>
                  <a:lnTo>
                    <a:pt x="32270" y="61815"/>
                  </a:lnTo>
                  <a:lnTo>
                    <a:pt x="41430" y="70291"/>
                  </a:lnTo>
                  <a:lnTo>
                    <a:pt x="44871" y="76396"/>
                  </a:lnTo>
                  <a:lnTo>
                    <a:pt x="47460" y="82637"/>
                  </a:lnTo>
                  <a:lnTo>
                    <a:pt x="62705" y="102665"/>
                  </a:lnTo>
                  <a:lnTo>
                    <a:pt x="66327" y="129293"/>
                  </a:lnTo>
                  <a:lnTo>
                    <a:pt x="66674" y="169565"/>
                  </a:lnTo>
                  <a:lnTo>
                    <a:pt x="65616" y="170193"/>
                  </a:lnTo>
                  <a:lnTo>
                    <a:pt x="61618" y="170892"/>
                  </a:lnTo>
                  <a:lnTo>
                    <a:pt x="56313" y="168380"/>
                  </a:lnTo>
                  <a:lnTo>
                    <a:pt x="43077" y="157246"/>
                  </a:lnTo>
                  <a:lnTo>
                    <a:pt x="40312" y="148910"/>
                  </a:lnTo>
                  <a:lnTo>
                    <a:pt x="38157" y="104096"/>
                  </a:lnTo>
                  <a:lnTo>
                    <a:pt x="39165" y="72935"/>
                  </a:lnTo>
                  <a:lnTo>
                    <a:pt x="51358" y="41263"/>
                  </a:lnTo>
                  <a:lnTo>
                    <a:pt x="60490" y="27278"/>
                  </a:lnTo>
                  <a:lnTo>
                    <a:pt x="80663" y="1307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895"/>
            <p:cNvSpPr/>
            <p:nvPr>
              <p:custDataLst>
                <p:tags r:id="rId180"/>
              </p:custDataLst>
            </p:nvPr>
          </p:nvSpPr>
          <p:spPr>
            <a:xfrm>
              <a:off x="5867403" y="5029656"/>
              <a:ext cx="95117" cy="342276"/>
            </a:xfrm>
            <a:custGeom>
              <a:avLst/>
              <a:gdLst/>
              <a:ahLst/>
              <a:cxnLst/>
              <a:rect l="0" t="0" r="0" b="0"/>
              <a:pathLst>
                <a:path w="95117" h="342276">
                  <a:moveTo>
                    <a:pt x="19047" y="132894"/>
                  </a:moveTo>
                  <a:lnTo>
                    <a:pt x="19047" y="132894"/>
                  </a:lnTo>
                  <a:lnTo>
                    <a:pt x="27248" y="141095"/>
                  </a:lnTo>
                  <a:lnTo>
                    <a:pt x="28179" y="147083"/>
                  </a:lnTo>
                  <a:lnTo>
                    <a:pt x="28565" y="194238"/>
                  </a:lnTo>
                  <a:lnTo>
                    <a:pt x="28572" y="237728"/>
                  </a:lnTo>
                  <a:lnTo>
                    <a:pt x="28572" y="285267"/>
                  </a:lnTo>
                  <a:lnTo>
                    <a:pt x="28572" y="332707"/>
                  </a:lnTo>
                  <a:lnTo>
                    <a:pt x="28572" y="342275"/>
                  </a:lnTo>
                  <a:lnTo>
                    <a:pt x="23516" y="337337"/>
                  </a:lnTo>
                  <a:lnTo>
                    <a:pt x="21033" y="329237"/>
                  </a:lnTo>
                  <a:lnTo>
                    <a:pt x="16399" y="302035"/>
                  </a:lnTo>
                  <a:lnTo>
                    <a:pt x="12578" y="289559"/>
                  </a:lnTo>
                  <a:lnTo>
                    <a:pt x="4868" y="246501"/>
                  </a:lnTo>
                  <a:lnTo>
                    <a:pt x="639" y="199478"/>
                  </a:lnTo>
                  <a:lnTo>
                    <a:pt x="124" y="156395"/>
                  </a:lnTo>
                  <a:lnTo>
                    <a:pt x="23" y="114723"/>
                  </a:lnTo>
                  <a:lnTo>
                    <a:pt x="0" y="71391"/>
                  </a:lnTo>
                  <a:lnTo>
                    <a:pt x="9698" y="26120"/>
                  </a:lnTo>
                  <a:lnTo>
                    <a:pt x="14187" y="17353"/>
                  </a:lnTo>
                  <a:lnTo>
                    <a:pt x="16865" y="14591"/>
                  </a:lnTo>
                  <a:lnTo>
                    <a:pt x="38155" y="1853"/>
                  </a:lnTo>
                  <a:lnTo>
                    <a:pt x="55865" y="0"/>
                  </a:lnTo>
                  <a:lnTo>
                    <a:pt x="64691" y="2569"/>
                  </a:lnTo>
                  <a:lnTo>
                    <a:pt x="78980" y="12841"/>
                  </a:lnTo>
                  <a:lnTo>
                    <a:pt x="82726" y="18859"/>
                  </a:lnTo>
                  <a:lnTo>
                    <a:pt x="85449" y="25062"/>
                  </a:lnTo>
                  <a:lnTo>
                    <a:pt x="90187" y="31346"/>
                  </a:lnTo>
                  <a:lnTo>
                    <a:pt x="92998" y="40489"/>
                  </a:lnTo>
                  <a:lnTo>
                    <a:pt x="95116" y="74059"/>
                  </a:lnTo>
                  <a:lnTo>
                    <a:pt x="92365" y="83109"/>
                  </a:lnTo>
                  <a:lnTo>
                    <a:pt x="66596" y="125547"/>
                  </a:lnTo>
                  <a:lnTo>
                    <a:pt x="50787" y="147803"/>
                  </a:lnTo>
                  <a:lnTo>
                    <a:pt x="42328" y="158008"/>
                  </a:lnTo>
                  <a:lnTo>
                    <a:pt x="36110" y="170938"/>
                  </a:lnTo>
                  <a:lnTo>
                    <a:pt x="33598" y="174132"/>
                  </a:lnTo>
                  <a:lnTo>
                    <a:pt x="27984" y="177680"/>
                  </a:lnTo>
                  <a:lnTo>
                    <a:pt x="25004" y="178626"/>
                  </a:lnTo>
                  <a:lnTo>
                    <a:pt x="23018" y="180316"/>
                  </a:lnTo>
                  <a:lnTo>
                    <a:pt x="19047" y="19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896"/>
            <p:cNvSpPr/>
            <p:nvPr>
              <p:custDataLst>
                <p:tags r:id="rId181"/>
              </p:custDataLst>
            </p:nvPr>
          </p:nvSpPr>
          <p:spPr>
            <a:xfrm>
              <a:off x="5657850" y="5343525"/>
              <a:ext cx="9134" cy="9526"/>
            </a:xfrm>
            <a:custGeom>
              <a:avLst/>
              <a:gdLst/>
              <a:ahLst/>
              <a:cxnLst/>
              <a:rect l="0" t="0" r="0" b="0"/>
              <a:pathLst>
                <a:path w="9134" h="95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8205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4897"/>
            <p:cNvSpPr/>
            <p:nvPr>
              <p:custDataLst>
                <p:tags r:id="rId182"/>
              </p:custDataLst>
            </p:nvPr>
          </p:nvSpPr>
          <p:spPr>
            <a:xfrm>
              <a:off x="5486400" y="5048642"/>
              <a:ext cx="83683" cy="342509"/>
            </a:xfrm>
            <a:custGeom>
              <a:avLst/>
              <a:gdLst/>
              <a:ahLst/>
              <a:cxnLst/>
              <a:rect l="0" t="0" r="0" b="0"/>
              <a:pathLst>
                <a:path w="83683" h="342509">
                  <a:moveTo>
                    <a:pt x="28575" y="9133"/>
                  </a:moveTo>
                  <a:lnTo>
                    <a:pt x="28575" y="9133"/>
                  </a:lnTo>
                  <a:lnTo>
                    <a:pt x="28575" y="4077"/>
                  </a:lnTo>
                  <a:lnTo>
                    <a:pt x="29633" y="2588"/>
                  </a:lnTo>
                  <a:lnTo>
                    <a:pt x="31397" y="1594"/>
                  </a:lnTo>
                  <a:lnTo>
                    <a:pt x="36776" y="0"/>
                  </a:lnTo>
                  <a:lnTo>
                    <a:pt x="37217" y="928"/>
                  </a:lnTo>
                  <a:lnTo>
                    <a:pt x="37708" y="4781"/>
                  </a:lnTo>
                  <a:lnTo>
                    <a:pt x="38896" y="6232"/>
                  </a:lnTo>
                  <a:lnTo>
                    <a:pt x="43040" y="7844"/>
                  </a:lnTo>
                  <a:lnTo>
                    <a:pt x="44569" y="9330"/>
                  </a:lnTo>
                  <a:lnTo>
                    <a:pt x="49843" y="19323"/>
                  </a:lnTo>
                  <a:lnTo>
                    <a:pt x="52279" y="22278"/>
                  </a:lnTo>
                  <a:lnTo>
                    <a:pt x="54985" y="31203"/>
                  </a:lnTo>
                  <a:lnTo>
                    <a:pt x="59330" y="48128"/>
                  </a:lnTo>
                  <a:lnTo>
                    <a:pt x="73569" y="85412"/>
                  </a:lnTo>
                  <a:lnTo>
                    <a:pt x="78243" y="104406"/>
                  </a:lnTo>
                  <a:lnTo>
                    <a:pt x="83508" y="123440"/>
                  </a:lnTo>
                  <a:lnTo>
                    <a:pt x="83682" y="137195"/>
                  </a:lnTo>
                  <a:lnTo>
                    <a:pt x="76996" y="183934"/>
                  </a:lnTo>
                  <a:lnTo>
                    <a:pt x="73535" y="216523"/>
                  </a:lnTo>
                  <a:lnTo>
                    <a:pt x="53819" y="263006"/>
                  </a:lnTo>
                  <a:lnTo>
                    <a:pt x="32799" y="306518"/>
                  </a:lnTo>
                  <a:lnTo>
                    <a:pt x="28768" y="319026"/>
                  </a:lnTo>
                  <a:lnTo>
                    <a:pt x="24074" y="326075"/>
                  </a:lnTo>
                  <a:lnTo>
                    <a:pt x="18461" y="329913"/>
                  </a:lnTo>
                  <a:lnTo>
                    <a:pt x="12438" y="332677"/>
                  </a:lnTo>
                  <a:lnTo>
                    <a:pt x="0" y="342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898"/>
            <p:cNvSpPr/>
            <p:nvPr>
              <p:custDataLst>
                <p:tags r:id="rId183"/>
              </p:custDataLst>
            </p:nvPr>
          </p:nvSpPr>
          <p:spPr>
            <a:xfrm>
              <a:off x="5343956" y="5106893"/>
              <a:ext cx="112498" cy="293735"/>
            </a:xfrm>
            <a:custGeom>
              <a:avLst/>
              <a:gdLst/>
              <a:ahLst/>
              <a:cxnLst/>
              <a:rect l="0" t="0" r="0" b="0"/>
              <a:pathLst>
                <a:path w="112498" h="293735">
                  <a:moveTo>
                    <a:pt x="9094" y="160432"/>
                  </a:moveTo>
                  <a:lnTo>
                    <a:pt x="9094" y="160432"/>
                  </a:lnTo>
                  <a:lnTo>
                    <a:pt x="9094" y="118238"/>
                  </a:lnTo>
                  <a:lnTo>
                    <a:pt x="10152" y="94661"/>
                  </a:lnTo>
                  <a:lnTo>
                    <a:pt x="17295" y="67431"/>
                  </a:lnTo>
                  <a:lnTo>
                    <a:pt x="19415" y="43833"/>
                  </a:lnTo>
                  <a:lnTo>
                    <a:pt x="30362" y="17794"/>
                  </a:lnTo>
                  <a:lnTo>
                    <a:pt x="42297" y="3547"/>
                  </a:lnTo>
                  <a:lnTo>
                    <a:pt x="47840" y="747"/>
                  </a:lnTo>
                  <a:lnTo>
                    <a:pt x="50800" y="0"/>
                  </a:lnTo>
                  <a:lnTo>
                    <a:pt x="53831" y="561"/>
                  </a:lnTo>
                  <a:lnTo>
                    <a:pt x="66300" y="6243"/>
                  </a:lnTo>
                  <a:lnTo>
                    <a:pt x="69457" y="6839"/>
                  </a:lnTo>
                  <a:lnTo>
                    <a:pt x="71560" y="8294"/>
                  </a:lnTo>
                  <a:lnTo>
                    <a:pt x="72963" y="10324"/>
                  </a:lnTo>
                  <a:lnTo>
                    <a:pt x="75581" y="15401"/>
                  </a:lnTo>
                  <a:lnTo>
                    <a:pt x="98111" y="44878"/>
                  </a:lnTo>
                  <a:lnTo>
                    <a:pt x="102497" y="57519"/>
                  </a:lnTo>
                  <a:lnTo>
                    <a:pt x="106923" y="84896"/>
                  </a:lnTo>
                  <a:lnTo>
                    <a:pt x="112497" y="104706"/>
                  </a:lnTo>
                  <a:lnTo>
                    <a:pt x="104879" y="151086"/>
                  </a:lnTo>
                  <a:lnTo>
                    <a:pt x="103524" y="162628"/>
                  </a:lnTo>
                  <a:lnTo>
                    <a:pt x="96853" y="181483"/>
                  </a:lnTo>
                  <a:lnTo>
                    <a:pt x="92599" y="199125"/>
                  </a:lnTo>
                  <a:lnTo>
                    <a:pt x="84636" y="214936"/>
                  </a:lnTo>
                  <a:lnTo>
                    <a:pt x="50362" y="261739"/>
                  </a:lnTo>
                  <a:lnTo>
                    <a:pt x="41901" y="271471"/>
                  </a:lnTo>
                  <a:lnTo>
                    <a:pt x="35683" y="284240"/>
                  </a:lnTo>
                  <a:lnTo>
                    <a:pt x="33170" y="287421"/>
                  </a:lnTo>
                  <a:lnTo>
                    <a:pt x="27556" y="290955"/>
                  </a:lnTo>
                  <a:lnTo>
                    <a:pt x="18738" y="293410"/>
                  </a:lnTo>
                  <a:lnTo>
                    <a:pt x="10573" y="293734"/>
                  </a:lnTo>
                  <a:lnTo>
                    <a:pt x="4476" y="288711"/>
                  </a:lnTo>
                  <a:lnTo>
                    <a:pt x="1749" y="283414"/>
                  </a:lnTo>
                  <a:lnTo>
                    <a:pt x="0" y="271391"/>
                  </a:lnTo>
                  <a:lnTo>
                    <a:pt x="2582" y="265133"/>
                  </a:lnTo>
                  <a:lnTo>
                    <a:pt x="9094" y="255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4899"/>
            <p:cNvSpPr/>
            <p:nvPr>
              <p:custDataLst>
                <p:tags r:id="rId184"/>
              </p:custDataLst>
            </p:nvPr>
          </p:nvSpPr>
          <p:spPr>
            <a:xfrm>
              <a:off x="5362575" y="5153025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9525" y="0"/>
                  </a:moveTo>
                  <a:lnTo>
                    <a:pt x="9525" y="0"/>
                  </a:lnTo>
                  <a:lnTo>
                    <a:pt x="9525" y="45698"/>
                  </a:lnTo>
                  <a:lnTo>
                    <a:pt x="9525" y="89196"/>
                  </a:lnTo>
                  <a:lnTo>
                    <a:pt x="9525" y="133367"/>
                  </a:lnTo>
                  <a:lnTo>
                    <a:pt x="8467" y="165102"/>
                  </a:lnTo>
                  <a:lnTo>
                    <a:pt x="883" y="203200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900"/>
            <p:cNvSpPr/>
            <p:nvPr>
              <p:custDataLst>
                <p:tags r:id="rId185"/>
              </p:custDataLst>
            </p:nvPr>
          </p:nvSpPr>
          <p:spPr>
            <a:xfrm>
              <a:off x="5224169" y="5010161"/>
              <a:ext cx="20746" cy="455567"/>
            </a:xfrm>
            <a:custGeom>
              <a:avLst/>
              <a:gdLst/>
              <a:ahLst/>
              <a:cxnLst/>
              <a:rect l="0" t="0" r="0" b="0"/>
              <a:pathLst>
                <a:path w="20746" h="455567">
                  <a:moveTo>
                    <a:pt x="5056" y="19039"/>
                  </a:moveTo>
                  <a:lnTo>
                    <a:pt x="5056" y="19039"/>
                  </a:lnTo>
                  <a:lnTo>
                    <a:pt x="5056" y="1430"/>
                  </a:lnTo>
                  <a:lnTo>
                    <a:pt x="3998" y="949"/>
                  </a:lnTo>
                  <a:lnTo>
                    <a:pt x="0" y="416"/>
                  </a:lnTo>
                  <a:lnTo>
                    <a:pt x="8447" y="73"/>
                  </a:lnTo>
                  <a:lnTo>
                    <a:pt x="8376" y="45"/>
                  </a:lnTo>
                  <a:lnTo>
                    <a:pt x="5712" y="0"/>
                  </a:lnTo>
                  <a:lnTo>
                    <a:pt x="5061" y="45046"/>
                  </a:lnTo>
                  <a:lnTo>
                    <a:pt x="6115" y="69958"/>
                  </a:lnTo>
                  <a:lnTo>
                    <a:pt x="13698" y="115554"/>
                  </a:lnTo>
                  <a:lnTo>
                    <a:pt x="14465" y="162081"/>
                  </a:lnTo>
                  <a:lnTo>
                    <a:pt x="14564" y="209561"/>
                  </a:lnTo>
                  <a:lnTo>
                    <a:pt x="15637" y="257167"/>
                  </a:lnTo>
                  <a:lnTo>
                    <a:pt x="20069" y="285740"/>
                  </a:lnTo>
                  <a:lnTo>
                    <a:pt x="18801" y="323839"/>
                  </a:lnTo>
                  <a:lnTo>
                    <a:pt x="20690" y="341831"/>
                  </a:lnTo>
                  <a:lnTo>
                    <a:pt x="17920" y="364919"/>
                  </a:lnTo>
                  <a:lnTo>
                    <a:pt x="20745" y="390338"/>
                  </a:lnTo>
                  <a:lnTo>
                    <a:pt x="14883" y="436157"/>
                  </a:lnTo>
                  <a:lnTo>
                    <a:pt x="14589" y="455566"/>
                  </a:lnTo>
                  <a:lnTo>
                    <a:pt x="14581" y="447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901"/>
            <p:cNvSpPr/>
            <p:nvPr>
              <p:custDataLst>
                <p:tags r:id="rId186"/>
              </p:custDataLst>
            </p:nvPr>
          </p:nvSpPr>
          <p:spPr>
            <a:xfrm>
              <a:off x="4972442" y="5162550"/>
              <a:ext cx="37709" cy="180976"/>
            </a:xfrm>
            <a:custGeom>
              <a:avLst/>
              <a:gdLst/>
              <a:ahLst/>
              <a:cxnLst/>
              <a:rect l="0" t="0" r="0" b="0"/>
              <a:pathLst>
                <a:path w="37709" h="18097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4781" y="0"/>
                  </a:lnTo>
                  <a:lnTo>
                    <a:pt x="6232" y="1058"/>
                  </a:lnTo>
                  <a:lnTo>
                    <a:pt x="7844" y="5056"/>
                  </a:lnTo>
                  <a:lnTo>
                    <a:pt x="9330" y="6545"/>
                  </a:lnTo>
                  <a:lnTo>
                    <a:pt x="13807" y="8201"/>
                  </a:lnTo>
                  <a:lnTo>
                    <a:pt x="15424" y="9701"/>
                  </a:lnTo>
                  <a:lnTo>
                    <a:pt x="17221" y="14189"/>
                  </a:lnTo>
                  <a:lnTo>
                    <a:pt x="19633" y="35012"/>
                  </a:lnTo>
                  <a:lnTo>
                    <a:pt x="25179" y="45534"/>
                  </a:lnTo>
                  <a:lnTo>
                    <a:pt x="28131" y="88374"/>
                  </a:lnTo>
                  <a:lnTo>
                    <a:pt x="28183" y="135081"/>
                  </a:lnTo>
                  <a:lnTo>
                    <a:pt x="28183" y="163649"/>
                  </a:lnTo>
                  <a:lnTo>
                    <a:pt x="31005" y="170805"/>
                  </a:lnTo>
                  <a:lnTo>
                    <a:pt x="37708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902"/>
            <p:cNvSpPr/>
            <p:nvPr>
              <p:custDataLst>
                <p:tags r:id="rId187"/>
              </p:custDataLst>
            </p:nvPr>
          </p:nvSpPr>
          <p:spPr>
            <a:xfrm>
              <a:off x="4905385" y="5229225"/>
              <a:ext cx="190491" cy="28576"/>
            </a:xfrm>
            <a:custGeom>
              <a:avLst/>
              <a:gdLst/>
              <a:ahLst/>
              <a:cxnLst/>
              <a:rect l="0" t="0" r="0" b="0"/>
              <a:pathLst>
                <a:path w="190491" h="28576">
                  <a:moveTo>
                    <a:pt x="9515" y="28575"/>
                  </a:moveTo>
                  <a:lnTo>
                    <a:pt x="9515" y="28575"/>
                  </a:lnTo>
                  <a:lnTo>
                    <a:pt x="0" y="28575"/>
                  </a:lnTo>
                  <a:lnTo>
                    <a:pt x="13248" y="28575"/>
                  </a:lnTo>
                  <a:lnTo>
                    <a:pt x="19288" y="25753"/>
                  </a:lnTo>
                  <a:lnTo>
                    <a:pt x="25500" y="22030"/>
                  </a:lnTo>
                  <a:lnTo>
                    <a:pt x="36006" y="19933"/>
                  </a:lnTo>
                  <a:lnTo>
                    <a:pt x="76440" y="16279"/>
                  </a:lnTo>
                  <a:lnTo>
                    <a:pt x="95314" y="11526"/>
                  </a:lnTo>
                  <a:lnTo>
                    <a:pt x="139497" y="8545"/>
                  </a:lnTo>
                  <a:lnTo>
                    <a:pt x="167273" y="889"/>
                  </a:lnTo>
                  <a:lnTo>
                    <a:pt x="190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9" name="SMARTInkShape-4903"/>
          <p:cNvSpPr/>
          <p:nvPr>
            <p:custDataLst>
              <p:tags r:id="rId9"/>
            </p:custDataLst>
          </p:nvPr>
        </p:nvSpPr>
        <p:spPr>
          <a:xfrm>
            <a:off x="4143375" y="4743450"/>
            <a:ext cx="4267201" cy="123821"/>
          </a:xfrm>
          <a:custGeom>
            <a:avLst/>
            <a:gdLst/>
            <a:ahLst/>
            <a:cxnLst/>
            <a:rect l="0" t="0" r="0" b="0"/>
            <a:pathLst>
              <a:path w="4267201" h="123821">
                <a:moveTo>
                  <a:pt x="0" y="76200"/>
                </a:moveTo>
                <a:lnTo>
                  <a:pt x="0" y="76200"/>
                </a:lnTo>
                <a:lnTo>
                  <a:pt x="0" y="85715"/>
                </a:lnTo>
                <a:lnTo>
                  <a:pt x="8201" y="93925"/>
                </a:lnTo>
                <a:lnTo>
                  <a:pt x="14189" y="94857"/>
                </a:lnTo>
                <a:lnTo>
                  <a:pt x="31881" y="95216"/>
                </a:lnTo>
                <a:lnTo>
                  <a:pt x="38158" y="98057"/>
                </a:lnTo>
                <a:lnTo>
                  <a:pt x="44476" y="101789"/>
                </a:lnTo>
                <a:lnTo>
                  <a:pt x="55041" y="103890"/>
                </a:lnTo>
                <a:lnTo>
                  <a:pt x="71107" y="105571"/>
                </a:lnTo>
                <a:lnTo>
                  <a:pt x="101765" y="112942"/>
                </a:lnTo>
                <a:lnTo>
                  <a:pt x="144771" y="114181"/>
                </a:lnTo>
                <a:lnTo>
                  <a:pt x="182408" y="120822"/>
                </a:lnTo>
                <a:lnTo>
                  <a:pt x="229510" y="123232"/>
                </a:lnTo>
                <a:lnTo>
                  <a:pt x="269792" y="123649"/>
                </a:lnTo>
                <a:lnTo>
                  <a:pt x="315241" y="123773"/>
                </a:lnTo>
                <a:lnTo>
                  <a:pt x="362221" y="123809"/>
                </a:lnTo>
                <a:lnTo>
                  <a:pt x="409654" y="123820"/>
                </a:lnTo>
                <a:lnTo>
                  <a:pt x="442419" y="122765"/>
                </a:lnTo>
                <a:lnTo>
                  <a:pt x="478148" y="118768"/>
                </a:lnTo>
                <a:lnTo>
                  <a:pt x="515193" y="116286"/>
                </a:lnTo>
                <a:lnTo>
                  <a:pt x="552825" y="115183"/>
                </a:lnTo>
                <a:lnTo>
                  <a:pt x="590717" y="114692"/>
                </a:lnTo>
                <a:lnTo>
                  <a:pt x="631546" y="114475"/>
                </a:lnTo>
                <a:lnTo>
                  <a:pt x="674387" y="114378"/>
                </a:lnTo>
                <a:lnTo>
                  <a:pt x="718122" y="114334"/>
                </a:lnTo>
                <a:lnTo>
                  <a:pt x="759432" y="114316"/>
                </a:lnTo>
                <a:lnTo>
                  <a:pt x="801076" y="113249"/>
                </a:lnTo>
                <a:lnTo>
                  <a:pt x="847807" y="109247"/>
                </a:lnTo>
                <a:lnTo>
                  <a:pt x="893975" y="106762"/>
                </a:lnTo>
                <a:lnTo>
                  <a:pt x="940248" y="105658"/>
                </a:lnTo>
                <a:lnTo>
                  <a:pt x="964440" y="105364"/>
                </a:lnTo>
                <a:lnTo>
                  <a:pt x="989035" y="105168"/>
                </a:lnTo>
                <a:lnTo>
                  <a:pt x="1013899" y="105037"/>
                </a:lnTo>
                <a:lnTo>
                  <a:pt x="1038940" y="104950"/>
                </a:lnTo>
                <a:lnTo>
                  <a:pt x="1064102" y="104891"/>
                </a:lnTo>
                <a:lnTo>
                  <a:pt x="1089343" y="104853"/>
                </a:lnTo>
                <a:lnTo>
                  <a:pt x="1114637" y="104827"/>
                </a:lnTo>
                <a:lnTo>
                  <a:pt x="1139966" y="104809"/>
                </a:lnTo>
                <a:lnTo>
                  <a:pt x="1166377" y="104798"/>
                </a:lnTo>
                <a:lnTo>
                  <a:pt x="1193510" y="104791"/>
                </a:lnTo>
                <a:lnTo>
                  <a:pt x="1221124" y="104785"/>
                </a:lnTo>
                <a:lnTo>
                  <a:pt x="1249057" y="103724"/>
                </a:lnTo>
                <a:lnTo>
                  <a:pt x="1277205" y="101958"/>
                </a:lnTo>
                <a:lnTo>
                  <a:pt x="1305496" y="99722"/>
                </a:lnTo>
                <a:lnTo>
                  <a:pt x="1332822" y="98231"/>
                </a:lnTo>
                <a:lnTo>
                  <a:pt x="1359506" y="97237"/>
                </a:lnTo>
                <a:lnTo>
                  <a:pt x="1385762" y="96575"/>
                </a:lnTo>
                <a:lnTo>
                  <a:pt x="1412792" y="96133"/>
                </a:lnTo>
                <a:lnTo>
                  <a:pt x="1440336" y="95839"/>
                </a:lnTo>
                <a:lnTo>
                  <a:pt x="1468225" y="95643"/>
                </a:lnTo>
                <a:lnTo>
                  <a:pt x="1497399" y="94454"/>
                </a:lnTo>
                <a:lnTo>
                  <a:pt x="1527434" y="92602"/>
                </a:lnTo>
                <a:lnTo>
                  <a:pt x="1558039" y="90310"/>
                </a:lnTo>
                <a:lnTo>
                  <a:pt x="1587968" y="88781"/>
                </a:lnTo>
                <a:lnTo>
                  <a:pt x="1617445" y="87762"/>
                </a:lnTo>
                <a:lnTo>
                  <a:pt x="1646622" y="87083"/>
                </a:lnTo>
                <a:lnTo>
                  <a:pt x="1677715" y="86632"/>
                </a:lnTo>
                <a:lnTo>
                  <a:pt x="1710085" y="86328"/>
                </a:lnTo>
                <a:lnTo>
                  <a:pt x="1743306" y="86128"/>
                </a:lnTo>
                <a:lnTo>
                  <a:pt x="1776037" y="85993"/>
                </a:lnTo>
                <a:lnTo>
                  <a:pt x="1808442" y="85904"/>
                </a:lnTo>
                <a:lnTo>
                  <a:pt x="1840628" y="85844"/>
                </a:lnTo>
                <a:lnTo>
                  <a:pt x="1872668" y="84746"/>
                </a:lnTo>
                <a:lnTo>
                  <a:pt x="1904611" y="82955"/>
                </a:lnTo>
                <a:lnTo>
                  <a:pt x="1936491" y="80704"/>
                </a:lnTo>
                <a:lnTo>
                  <a:pt x="1969386" y="79203"/>
                </a:lnTo>
                <a:lnTo>
                  <a:pt x="2002957" y="78201"/>
                </a:lnTo>
                <a:lnTo>
                  <a:pt x="2036981" y="77534"/>
                </a:lnTo>
                <a:lnTo>
                  <a:pt x="2069187" y="76031"/>
                </a:lnTo>
                <a:lnTo>
                  <a:pt x="2100183" y="73971"/>
                </a:lnTo>
                <a:lnTo>
                  <a:pt x="2130372" y="71539"/>
                </a:lnTo>
                <a:lnTo>
                  <a:pt x="2162139" y="69917"/>
                </a:lnTo>
                <a:lnTo>
                  <a:pt x="2194959" y="68837"/>
                </a:lnTo>
                <a:lnTo>
                  <a:pt x="2228482" y="68116"/>
                </a:lnTo>
                <a:lnTo>
                  <a:pt x="2261414" y="66577"/>
                </a:lnTo>
                <a:lnTo>
                  <a:pt x="2293951" y="64493"/>
                </a:lnTo>
                <a:lnTo>
                  <a:pt x="2326225" y="62046"/>
                </a:lnTo>
                <a:lnTo>
                  <a:pt x="2358325" y="60414"/>
                </a:lnTo>
                <a:lnTo>
                  <a:pt x="2390308" y="59325"/>
                </a:lnTo>
                <a:lnTo>
                  <a:pt x="2422214" y="58601"/>
                </a:lnTo>
                <a:lnTo>
                  <a:pt x="2453009" y="57059"/>
                </a:lnTo>
                <a:lnTo>
                  <a:pt x="2483065" y="54972"/>
                </a:lnTo>
                <a:lnTo>
                  <a:pt x="2512627" y="52523"/>
                </a:lnTo>
                <a:lnTo>
                  <a:pt x="2542918" y="50890"/>
                </a:lnTo>
                <a:lnTo>
                  <a:pt x="2573695" y="49802"/>
                </a:lnTo>
                <a:lnTo>
                  <a:pt x="2604797" y="49076"/>
                </a:lnTo>
                <a:lnTo>
                  <a:pt x="2636114" y="47534"/>
                </a:lnTo>
                <a:lnTo>
                  <a:pt x="2667576" y="45448"/>
                </a:lnTo>
                <a:lnTo>
                  <a:pt x="2699134" y="42999"/>
                </a:lnTo>
                <a:lnTo>
                  <a:pt x="2730757" y="41366"/>
                </a:lnTo>
                <a:lnTo>
                  <a:pt x="2762421" y="40277"/>
                </a:lnTo>
                <a:lnTo>
                  <a:pt x="2794114" y="39551"/>
                </a:lnTo>
                <a:lnTo>
                  <a:pt x="2825827" y="38009"/>
                </a:lnTo>
                <a:lnTo>
                  <a:pt x="2857550" y="35923"/>
                </a:lnTo>
                <a:lnTo>
                  <a:pt x="2889283" y="33474"/>
                </a:lnTo>
                <a:lnTo>
                  <a:pt x="2921022" y="31841"/>
                </a:lnTo>
                <a:lnTo>
                  <a:pt x="2952765" y="30752"/>
                </a:lnTo>
                <a:lnTo>
                  <a:pt x="2984510" y="30026"/>
                </a:lnTo>
                <a:lnTo>
                  <a:pt x="3016257" y="29542"/>
                </a:lnTo>
                <a:lnTo>
                  <a:pt x="3048004" y="29220"/>
                </a:lnTo>
                <a:lnTo>
                  <a:pt x="3079752" y="29005"/>
                </a:lnTo>
                <a:lnTo>
                  <a:pt x="3111502" y="28862"/>
                </a:lnTo>
                <a:lnTo>
                  <a:pt x="3143251" y="28766"/>
                </a:lnTo>
                <a:lnTo>
                  <a:pt x="3175001" y="28702"/>
                </a:lnTo>
                <a:lnTo>
                  <a:pt x="3206750" y="27603"/>
                </a:lnTo>
                <a:lnTo>
                  <a:pt x="3238500" y="25809"/>
                </a:lnTo>
                <a:lnTo>
                  <a:pt x="3270250" y="23556"/>
                </a:lnTo>
                <a:lnTo>
                  <a:pt x="3302000" y="22054"/>
                </a:lnTo>
                <a:lnTo>
                  <a:pt x="3333750" y="21053"/>
                </a:lnTo>
                <a:lnTo>
                  <a:pt x="3365500" y="20385"/>
                </a:lnTo>
                <a:lnTo>
                  <a:pt x="3396192" y="19940"/>
                </a:lnTo>
                <a:lnTo>
                  <a:pt x="3426178" y="19643"/>
                </a:lnTo>
                <a:lnTo>
                  <a:pt x="3455694" y="19445"/>
                </a:lnTo>
                <a:lnTo>
                  <a:pt x="3483838" y="19314"/>
                </a:lnTo>
                <a:lnTo>
                  <a:pt x="3511067" y="19226"/>
                </a:lnTo>
                <a:lnTo>
                  <a:pt x="3537686" y="19167"/>
                </a:lnTo>
                <a:lnTo>
                  <a:pt x="3564958" y="20186"/>
                </a:lnTo>
                <a:lnTo>
                  <a:pt x="3592664" y="21924"/>
                </a:lnTo>
                <a:lnTo>
                  <a:pt x="3620659" y="24141"/>
                </a:lnTo>
                <a:lnTo>
                  <a:pt x="3647790" y="25619"/>
                </a:lnTo>
                <a:lnTo>
                  <a:pt x="3674342" y="26604"/>
                </a:lnTo>
                <a:lnTo>
                  <a:pt x="3700512" y="27262"/>
                </a:lnTo>
                <a:lnTo>
                  <a:pt x="3726424" y="27699"/>
                </a:lnTo>
                <a:lnTo>
                  <a:pt x="3752166" y="27991"/>
                </a:lnTo>
                <a:lnTo>
                  <a:pt x="3777793" y="28185"/>
                </a:lnTo>
                <a:lnTo>
                  <a:pt x="3802288" y="28315"/>
                </a:lnTo>
                <a:lnTo>
                  <a:pt x="3849258" y="28459"/>
                </a:lnTo>
                <a:lnTo>
                  <a:pt x="3894828" y="28523"/>
                </a:lnTo>
                <a:lnTo>
                  <a:pt x="3938718" y="28552"/>
                </a:lnTo>
                <a:lnTo>
                  <a:pt x="3979391" y="28565"/>
                </a:lnTo>
                <a:lnTo>
                  <a:pt x="4018635" y="25748"/>
                </a:lnTo>
                <a:lnTo>
                  <a:pt x="4056185" y="22027"/>
                </a:lnTo>
                <a:lnTo>
                  <a:pt x="4090512" y="20373"/>
                </a:lnTo>
                <a:lnTo>
                  <a:pt x="4123409" y="19638"/>
                </a:lnTo>
                <a:lnTo>
                  <a:pt x="4166034" y="19225"/>
                </a:lnTo>
                <a:lnTo>
                  <a:pt x="4201594" y="16279"/>
                </a:lnTo>
                <a:lnTo>
                  <a:pt x="4247898" y="9356"/>
                </a:lnTo>
                <a:lnTo>
                  <a:pt x="42672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6" name="SMARTInkShape-Group1112"/>
          <p:cNvGrpSpPr/>
          <p:nvPr/>
        </p:nvGrpSpPr>
        <p:grpSpPr>
          <a:xfrm>
            <a:off x="6286500" y="4143545"/>
            <a:ext cx="814518" cy="437981"/>
            <a:chOff x="6286500" y="4143545"/>
            <a:chExt cx="814518" cy="437981"/>
          </a:xfrm>
        </p:grpSpPr>
        <p:sp>
          <p:nvSpPr>
            <p:cNvPr id="430" name="SMARTInkShape-4904"/>
            <p:cNvSpPr/>
            <p:nvPr>
              <p:custDataLst>
                <p:tags r:id="rId167"/>
              </p:custDataLst>
            </p:nvPr>
          </p:nvSpPr>
          <p:spPr>
            <a:xfrm>
              <a:off x="6953250" y="4152900"/>
              <a:ext cx="147768" cy="428626"/>
            </a:xfrm>
            <a:custGeom>
              <a:avLst/>
              <a:gdLst/>
              <a:ahLst/>
              <a:cxnLst/>
              <a:rect l="0" t="0" r="0" b="0"/>
              <a:pathLst>
                <a:path w="147768" h="428626">
                  <a:moveTo>
                    <a:pt x="85725" y="0"/>
                  </a:moveTo>
                  <a:lnTo>
                    <a:pt x="85725" y="0"/>
                  </a:lnTo>
                  <a:lnTo>
                    <a:pt x="90781" y="0"/>
                  </a:lnTo>
                  <a:lnTo>
                    <a:pt x="96086" y="2822"/>
                  </a:lnTo>
                  <a:lnTo>
                    <a:pt x="117524" y="22390"/>
                  </a:lnTo>
                  <a:lnTo>
                    <a:pt x="136529" y="54547"/>
                  </a:lnTo>
                  <a:lnTo>
                    <a:pt x="141622" y="87092"/>
                  </a:lnTo>
                  <a:lnTo>
                    <a:pt x="147767" y="133530"/>
                  </a:lnTo>
                  <a:lnTo>
                    <a:pt x="144939" y="178031"/>
                  </a:lnTo>
                  <a:lnTo>
                    <a:pt x="143283" y="221316"/>
                  </a:lnTo>
                  <a:lnTo>
                    <a:pt x="140939" y="244413"/>
                  </a:lnTo>
                  <a:lnTo>
                    <a:pt x="125011" y="285111"/>
                  </a:lnTo>
                  <a:lnTo>
                    <a:pt x="106304" y="328780"/>
                  </a:lnTo>
                  <a:lnTo>
                    <a:pt x="68444" y="370034"/>
                  </a:lnTo>
                  <a:lnTo>
                    <a:pt x="25908" y="409448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905"/>
            <p:cNvSpPr/>
            <p:nvPr>
              <p:custDataLst>
                <p:tags r:id="rId168"/>
              </p:custDataLst>
            </p:nvPr>
          </p:nvSpPr>
          <p:spPr>
            <a:xfrm>
              <a:off x="6829459" y="4191049"/>
              <a:ext cx="113896" cy="295058"/>
            </a:xfrm>
            <a:custGeom>
              <a:avLst/>
              <a:gdLst/>
              <a:ahLst/>
              <a:cxnLst/>
              <a:rect l="0" t="0" r="0" b="0"/>
              <a:pathLst>
                <a:path w="113896" h="295058">
                  <a:moveTo>
                    <a:pt x="9491" y="95201"/>
                  </a:moveTo>
                  <a:lnTo>
                    <a:pt x="9491" y="95201"/>
                  </a:lnTo>
                  <a:lnTo>
                    <a:pt x="8433" y="79992"/>
                  </a:lnTo>
                  <a:lnTo>
                    <a:pt x="1291" y="50420"/>
                  </a:lnTo>
                  <a:lnTo>
                    <a:pt x="0" y="15983"/>
                  </a:lnTo>
                  <a:lnTo>
                    <a:pt x="2804" y="9546"/>
                  </a:lnTo>
                  <a:lnTo>
                    <a:pt x="5033" y="6348"/>
                  </a:lnTo>
                  <a:lnTo>
                    <a:pt x="10332" y="2794"/>
                  </a:lnTo>
                  <a:lnTo>
                    <a:pt x="18931" y="325"/>
                  </a:lnTo>
                  <a:lnTo>
                    <a:pt x="32123" y="0"/>
                  </a:lnTo>
                  <a:lnTo>
                    <a:pt x="38247" y="2795"/>
                  </a:lnTo>
                  <a:lnTo>
                    <a:pt x="69818" y="31750"/>
                  </a:lnTo>
                  <a:lnTo>
                    <a:pt x="98391" y="74466"/>
                  </a:lnTo>
                  <a:lnTo>
                    <a:pt x="110033" y="99729"/>
                  </a:lnTo>
                  <a:lnTo>
                    <a:pt x="113895" y="145144"/>
                  </a:lnTo>
                  <a:lnTo>
                    <a:pt x="113175" y="184025"/>
                  </a:lnTo>
                  <a:lnTo>
                    <a:pt x="94966" y="228547"/>
                  </a:lnTo>
                  <a:lnTo>
                    <a:pt x="72976" y="267944"/>
                  </a:lnTo>
                  <a:lnTo>
                    <a:pt x="59230" y="282154"/>
                  </a:lnTo>
                  <a:lnTo>
                    <a:pt x="44219" y="290882"/>
                  </a:lnTo>
                  <a:lnTo>
                    <a:pt x="30815" y="294654"/>
                  </a:lnTo>
                  <a:lnTo>
                    <a:pt x="19101" y="295057"/>
                  </a:lnTo>
                  <a:lnTo>
                    <a:pt x="15898" y="294054"/>
                  </a:lnTo>
                  <a:lnTo>
                    <a:pt x="13762" y="292329"/>
                  </a:lnTo>
                  <a:lnTo>
                    <a:pt x="2327" y="275922"/>
                  </a:lnTo>
                  <a:lnTo>
                    <a:pt x="1540" y="272832"/>
                  </a:lnTo>
                  <a:lnTo>
                    <a:pt x="3487" y="263754"/>
                  </a:lnTo>
                  <a:lnTo>
                    <a:pt x="7712" y="246742"/>
                  </a:lnTo>
                  <a:lnTo>
                    <a:pt x="9491" y="228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906"/>
            <p:cNvSpPr/>
            <p:nvPr>
              <p:custDataLst>
                <p:tags r:id="rId169"/>
              </p:custDataLst>
            </p:nvPr>
          </p:nvSpPr>
          <p:spPr>
            <a:xfrm>
              <a:off x="6838984" y="4267200"/>
              <a:ext cx="9492" cy="161926"/>
            </a:xfrm>
            <a:custGeom>
              <a:avLst/>
              <a:gdLst/>
              <a:ahLst/>
              <a:cxnLst/>
              <a:rect l="0" t="0" r="0" b="0"/>
              <a:pathLst>
                <a:path w="9492" h="161926">
                  <a:moveTo>
                    <a:pt x="9491" y="0"/>
                  </a:moveTo>
                  <a:lnTo>
                    <a:pt x="9491" y="0"/>
                  </a:lnTo>
                  <a:lnTo>
                    <a:pt x="9491" y="13257"/>
                  </a:lnTo>
                  <a:lnTo>
                    <a:pt x="6669" y="19298"/>
                  </a:lnTo>
                  <a:lnTo>
                    <a:pt x="2946" y="25510"/>
                  </a:lnTo>
                  <a:lnTo>
                    <a:pt x="849" y="36016"/>
                  </a:lnTo>
                  <a:lnTo>
                    <a:pt x="0" y="82717"/>
                  </a:lnTo>
                  <a:lnTo>
                    <a:pt x="1031" y="101437"/>
                  </a:lnTo>
                  <a:lnTo>
                    <a:pt x="8168" y="130571"/>
                  </a:lnTo>
                  <a:lnTo>
                    <a:pt x="949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907"/>
            <p:cNvSpPr/>
            <p:nvPr>
              <p:custDataLst>
                <p:tags r:id="rId170"/>
              </p:custDataLst>
            </p:nvPr>
          </p:nvSpPr>
          <p:spPr>
            <a:xfrm>
              <a:off x="6677545" y="4162863"/>
              <a:ext cx="66156" cy="323413"/>
            </a:xfrm>
            <a:custGeom>
              <a:avLst/>
              <a:gdLst/>
              <a:ahLst/>
              <a:cxnLst/>
              <a:rect l="0" t="0" r="0" b="0"/>
              <a:pathLst>
                <a:path w="66156" h="323413">
                  <a:moveTo>
                    <a:pt x="56630" y="47187"/>
                  </a:moveTo>
                  <a:lnTo>
                    <a:pt x="56630" y="47187"/>
                  </a:lnTo>
                  <a:lnTo>
                    <a:pt x="56630" y="1041"/>
                  </a:lnTo>
                  <a:lnTo>
                    <a:pt x="55572" y="548"/>
                  </a:lnTo>
                  <a:lnTo>
                    <a:pt x="51574" y="0"/>
                  </a:lnTo>
                  <a:lnTo>
                    <a:pt x="50085" y="913"/>
                  </a:lnTo>
                  <a:lnTo>
                    <a:pt x="49092" y="2579"/>
                  </a:lnTo>
                  <a:lnTo>
                    <a:pt x="47693" y="9981"/>
                  </a:lnTo>
                  <a:lnTo>
                    <a:pt x="47498" y="12858"/>
                  </a:lnTo>
                  <a:lnTo>
                    <a:pt x="44457" y="18877"/>
                  </a:lnTo>
                  <a:lnTo>
                    <a:pt x="40636" y="25079"/>
                  </a:lnTo>
                  <a:lnTo>
                    <a:pt x="27959" y="70845"/>
                  </a:lnTo>
                  <a:lnTo>
                    <a:pt x="19981" y="114469"/>
                  </a:lnTo>
                  <a:lnTo>
                    <a:pt x="8360" y="158745"/>
                  </a:lnTo>
                  <a:lnTo>
                    <a:pt x="3427" y="174026"/>
                  </a:lnTo>
                  <a:lnTo>
                    <a:pt x="0" y="219034"/>
                  </a:lnTo>
                  <a:lnTo>
                    <a:pt x="7726" y="262564"/>
                  </a:lnTo>
                  <a:lnTo>
                    <a:pt x="13682" y="281982"/>
                  </a:lnTo>
                  <a:lnTo>
                    <a:pt x="32593" y="316893"/>
                  </a:lnTo>
                  <a:lnTo>
                    <a:pt x="38185" y="320515"/>
                  </a:lnTo>
                  <a:lnTo>
                    <a:pt x="45258" y="322124"/>
                  </a:lnTo>
                  <a:lnTo>
                    <a:pt x="66155" y="323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908"/>
            <p:cNvSpPr/>
            <p:nvPr>
              <p:custDataLst>
                <p:tags r:id="rId171"/>
              </p:custDataLst>
            </p:nvPr>
          </p:nvSpPr>
          <p:spPr>
            <a:xfrm>
              <a:off x="6381750" y="4276725"/>
              <a:ext cx="133351" cy="190370"/>
            </a:xfrm>
            <a:custGeom>
              <a:avLst/>
              <a:gdLst/>
              <a:ahLst/>
              <a:cxnLst/>
              <a:rect l="0" t="0" r="0" b="0"/>
              <a:pathLst>
                <a:path w="133351" h="190370">
                  <a:moveTo>
                    <a:pt x="0" y="95250"/>
                  </a:moveTo>
                  <a:lnTo>
                    <a:pt x="0" y="95250"/>
                  </a:lnTo>
                  <a:lnTo>
                    <a:pt x="5056" y="95250"/>
                  </a:lnTo>
                  <a:lnTo>
                    <a:pt x="10361" y="98072"/>
                  </a:lnTo>
                  <a:lnTo>
                    <a:pt x="40684" y="120944"/>
                  </a:lnTo>
                  <a:lnTo>
                    <a:pt x="62633" y="149232"/>
                  </a:lnTo>
                  <a:lnTo>
                    <a:pt x="65477" y="158752"/>
                  </a:lnTo>
                  <a:lnTo>
                    <a:pt x="66628" y="179094"/>
                  </a:lnTo>
                  <a:lnTo>
                    <a:pt x="58470" y="189011"/>
                  </a:lnTo>
                  <a:lnTo>
                    <a:pt x="54914" y="189838"/>
                  </a:lnTo>
                  <a:lnTo>
                    <a:pt x="49065" y="190369"/>
                  </a:lnTo>
                  <a:lnTo>
                    <a:pt x="48585" y="189354"/>
                  </a:lnTo>
                  <a:lnTo>
                    <a:pt x="48052" y="185405"/>
                  </a:lnTo>
                  <a:lnTo>
                    <a:pt x="44993" y="180121"/>
                  </a:lnTo>
                  <a:lnTo>
                    <a:pt x="42695" y="177231"/>
                  </a:lnTo>
                  <a:lnTo>
                    <a:pt x="40142" y="168375"/>
                  </a:lnTo>
                  <a:lnTo>
                    <a:pt x="37950" y="158441"/>
                  </a:lnTo>
                  <a:lnTo>
                    <a:pt x="31823" y="145841"/>
                  </a:lnTo>
                  <a:lnTo>
                    <a:pt x="29003" y="117029"/>
                  </a:lnTo>
                  <a:lnTo>
                    <a:pt x="33758" y="98293"/>
                  </a:lnTo>
                  <a:lnTo>
                    <a:pt x="53034" y="55025"/>
                  </a:lnTo>
                  <a:lnTo>
                    <a:pt x="55321" y="46328"/>
                  </a:lnTo>
                  <a:lnTo>
                    <a:pt x="64803" y="36113"/>
                  </a:lnTo>
                  <a:lnTo>
                    <a:pt x="91632" y="1475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909"/>
            <p:cNvSpPr/>
            <p:nvPr>
              <p:custDataLst>
                <p:tags r:id="rId172"/>
              </p:custDataLst>
            </p:nvPr>
          </p:nvSpPr>
          <p:spPr>
            <a:xfrm>
              <a:off x="6286500" y="4143545"/>
              <a:ext cx="94810" cy="350360"/>
            </a:xfrm>
            <a:custGeom>
              <a:avLst/>
              <a:gdLst/>
              <a:ahLst/>
              <a:cxnLst/>
              <a:rect l="0" t="0" r="0" b="0"/>
              <a:pathLst>
                <a:path w="94810" h="350360">
                  <a:moveTo>
                    <a:pt x="0" y="142705"/>
                  </a:moveTo>
                  <a:lnTo>
                    <a:pt x="0" y="142705"/>
                  </a:lnTo>
                  <a:lnTo>
                    <a:pt x="0" y="133214"/>
                  </a:lnTo>
                  <a:lnTo>
                    <a:pt x="5056" y="138247"/>
                  </a:lnTo>
                  <a:lnTo>
                    <a:pt x="7539" y="143546"/>
                  </a:lnTo>
                  <a:lnTo>
                    <a:pt x="17692" y="187727"/>
                  </a:lnTo>
                  <a:lnTo>
                    <a:pt x="18971" y="231639"/>
                  </a:lnTo>
                  <a:lnTo>
                    <a:pt x="20084" y="250665"/>
                  </a:lnTo>
                  <a:lnTo>
                    <a:pt x="27690" y="288756"/>
                  </a:lnTo>
                  <a:lnTo>
                    <a:pt x="28565" y="336215"/>
                  </a:lnTo>
                  <a:lnTo>
                    <a:pt x="28575" y="350359"/>
                  </a:lnTo>
                  <a:lnTo>
                    <a:pt x="27516" y="349933"/>
                  </a:lnTo>
                  <a:lnTo>
                    <a:pt x="20374" y="343888"/>
                  </a:lnTo>
                  <a:lnTo>
                    <a:pt x="9373" y="300993"/>
                  </a:lnTo>
                  <a:lnTo>
                    <a:pt x="2165" y="273142"/>
                  </a:lnTo>
                  <a:lnTo>
                    <a:pt x="285" y="226988"/>
                  </a:lnTo>
                  <a:lnTo>
                    <a:pt x="56" y="182715"/>
                  </a:lnTo>
                  <a:lnTo>
                    <a:pt x="11" y="143082"/>
                  </a:lnTo>
                  <a:lnTo>
                    <a:pt x="2" y="104679"/>
                  </a:lnTo>
                  <a:lnTo>
                    <a:pt x="2822" y="69342"/>
                  </a:lnTo>
                  <a:lnTo>
                    <a:pt x="18963" y="23420"/>
                  </a:lnTo>
                  <a:lnTo>
                    <a:pt x="32157" y="6359"/>
                  </a:lnTo>
                  <a:lnTo>
                    <a:pt x="38281" y="2732"/>
                  </a:lnTo>
                  <a:lnTo>
                    <a:pt x="47453" y="212"/>
                  </a:lnTo>
                  <a:lnTo>
                    <a:pt x="52135" y="0"/>
                  </a:lnTo>
                  <a:lnTo>
                    <a:pt x="57743" y="2727"/>
                  </a:lnTo>
                  <a:lnTo>
                    <a:pt x="79409" y="22224"/>
                  </a:lnTo>
                  <a:lnTo>
                    <a:pt x="82918" y="28481"/>
                  </a:lnTo>
                  <a:lnTo>
                    <a:pt x="94258" y="63508"/>
                  </a:lnTo>
                  <a:lnTo>
                    <a:pt x="94809" y="74345"/>
                  </a:lnTo>
                  <a:lnTo>
                    <a:pt x="92232" y="83395"/>
                  </a:lnTo>
                  <a:lnTo>
                    <a:pt x="88617" y="92003"/>
                  </a:lnTo>
                  <a:lnTo>
                    <a:pt x="85524" y="107692"/>
                  </a:lnTo>
                  <a:lnTo>
                    <a:pt x="77316" y="120571"/>
                  </a:lnTo>
                  <a:lnTo>
                    <a:pt x="52653" y="148088"/>
                  </a:lnTo>
                  <a:lnTo>
                    <a:pt x="49861" y="154975"/>
                  </a:lnTo>
                  <a:lnTo>
                    <a:pt x="46998" y="157235"/>
                  </a:lnTo>
                  <a:lnTo>
                    <a:pt x="30019" y="163684"/>
                  </a:lnTo>
                  <a:lnTo>
                    <a:pt x="22867" y="167904"/>
                  </a:lnTo>
                  <a:lnTo>
                    <a:pt x="12890" y="171338"/>
                  </a:lnTo>
                  <a:lnTo>
                    <a:pt x="0" y="180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1113"/>
          <p:cNvGrpSpPr/>
          <p:nvPr/>
        </p:nvGrpSpPr>
        <p:grpSpPr>
          <a:xfrm>
            <a:off x="4872185" y="4182799"/>
            <a:ext cx="1108192" cy="422798"/>
            <a:chOff x="4872185" y="4182799"/>
            <a:chExt cx="1108192" cy="422798"/>
          </a:xfrm>
        </p:grpSpPr>
        <p:sp>
          <p:nvSpPr>
            <p:cNvPr id="437" name="SMARTInkShape-4910"/>
            <p:cNvSpPr/>
            <p:nvPr>
              <p:custDataLst>
                <p:tags r:id="rId160"/>
              </p:custDataLst>
            </p:nvPr>
          </p:nvSpPr>
          <p:spPr>
            <a:xfrm>
              <a:off x="5972175" y="4495800"/>
              <a:ext cx="8202" cy="17610"/>
            </a:xfrm>
            <a:custGeom>
              <a:avLst/>
              <a:gdLst/>
              <a:ahLst/>
              <a:cxnLst/>
              <a:rect l="0" t="0" r="0" b="0"/>
              <a:pathLst>
                <a:path w="8202" h="17610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7584" y="9701"/>
                  </a:lnTo>
                  <a:lnTo>
                    <a:pt x="1208" y="17609"/>
                  </a:lnTo>
                  <a:lnTo>
                    <a:pt x="805" y="1703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911"/>
            <p:cNvSpPr/>
            <p:nvPr>
              <p:custDataLst>
                <p:tags r:id="rId161"/>
              </p:custDataLst>
            </p:nvPr>
          </p:nvSpPr>
          <p:spPr>
            <a:xfrm>
              <a:off x="5724525" y="4191000"/>
              <a:ext cx="93279" cy="379105"/>
            </a:xfrm>
            <a:custGeom>
              <a:avLst/>
              <a:gdLst/>
              <a:ahLst/>
              <a:cxnLst/>
              <a:rect l="0" t="0" r="0" b="0"/>
              <a:pathLst>
                <a:path w="93279" h="379105">
                  <a:moveTo>
                    <a:pt x="38100" y="0"/>
                  </a:moveTo>
                  <a:lnTo>
                    <a:pt x="38100" y="0"/>
                  </a:lnTo>
                  <a:lnTo>
                    <a:pt x="43156" y="5056"/>
                  </a:lnTo>
                  <a:lnTo>
                    <a:pt x="45639" y="10361"/>
                  </a:lnTo>
                  <a:lnTo>
                    <a:pt x="48421" y="25510"/>
                  </a:lnTo>
                  <a:lnTo>
                    <a:pt x="62790" y="52064"/>
                  </a:lnTo>
                  <a:lnTo>
                    <a:pt x="76809" y="98146"/>
                  </a:lnTo>
                  <a:lnTo>
                    <a:pt x="83964" y="128865"/>
                  </a:lnTo>
                  <a:lnTo>
                    <a:pt x="88315" y="169292"/>
                  </a:lnTo>
                  <a:lnTo>
                    <a:pt x="93195" y="192683"/>
                  </a:lnTo>
                  <a:lnTo>
                    <a:pt x="93278" y="209462"/>
                  </a:lnTo>
                  <a:lnTo>
                    <a:pt x="85469" y="257085"/>
                  </a:lnTo>
                  <a:lnTo>
                    <a:pt x="74014" y="304609"/>
                  </a:lnTo>
                  <a:lnTo>
                    <a:pt x="63068" y="330162"/>
                  </a:lnTo>
                  <a:lnTo>
                    <a:pt x="54136" y="340061"/>
                  </a:lnTo>
                  <a:lnTo>
                    <a:pt x="45227" y="347988"/>
                  </a:lnTo>
                  <a:lnTo>
                    <a:pt x="25121" y="374602"/>
                  </a:lnTo>
                  <a:lnTo>
                    <a:pt x="18926" y="378156"/>
                  </a:lnTo>
                  <a:lnTo>
                    <a:pt x="15792" y="379104"/>
                  </a:lnTo>
                  <a:lnTo>
                    <a:pt x="12645" y="378678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912"/>
            <p:cNvSpPr/>
            <p:nvPr>
              <p:custDataLst>
                <p:tags r:id="rId162"/>
              </p:custDataLst>
            </p:nvPr>
          </p:nvSpPr>
          <p:spPr>
            <a:xfrm>
              <a:off x="5562775" y="4267216"/>
              <a:ext cx="95065" cy="274709"/>
            </a:xfrm>
            <a:custGeom>
              <a:avLst/>
              <a:gdLst/>
              <a:ahLst/>
              <a:cxnLst/>
              <a:rect l="0" t="0" r="0" b="0"/>
              <a:pathLst>
                <a:path w="95065" h="274709">
                  <a:moveTo>
                    <a:pt x="18875" y="57134"/>
                  </a:moveTo>
                  <a:lnTo>
                    <a:pt x="18875" y="57134"/>
                  </a:lnTo>
                  <a:lnTo>
                    <a:pt x="18875" y="103504"/>
                  </a:lnTo>
                  <a:lnTo>
                    <a:pt x="18875" y="149651"/>
                  </a:lnTo>
                  <a:lnTo>
                    <a:pt x="18875" y="193685"/>
                  </a:lnTo>
                  <a:lnTo>
                    <a:pt x="18875" y="241109"/>
                  </a:lnTo>
                  <a:lnTo>
                    <a:pt x="18875" y="274708"/>
                  </a:lnTo>
                  <a:lnTo>
                    <a:pt x="18875" y="270707"/>
                  </a:lnTo>
                  <a:lnTo>
                    <a:pt x="17817" y="269366"/>
                  </a:lnTo>
                  <a:lnTo>
                    <a:pt x="13819" y="267876"/>
                  </a:lnTo>
                  <a:lnTo>
                    <a:pt x="12330" y="265362"/>
                  </a:lnTo>
                  <a:lnTo>
                    <a:pt x="9742" y="245330"/>
                  </a:lnTo>
                  <a:lnTo>
                    <a:pt x="9373" y="204980"/>
                  </a:lnTo>
                  <a:lnTo>
                    <a:pt x="8299" y="180668"/>
                  </a:lnTo>
                  <a:lnTo>
                    <a:pt x="1150" y="141357"/>
                  </a:lnTo>
                  <a:lnTo>
                    <a:pt x="0" y="97859"/>
                  </a:lnTo>
                  <a:lnTo>
                    <a:pt x="961" y="83701"/>
                  </a:lnTo>
                  <a:lnTo>
                    <a:pt x="8766" y="38152"/>
                  </a:lnTo>
                  <a:lnTo>
                    <a:pt x="10148" y="26473"/>
                  </a:lnTo>
                  <a:lnTo>
                    <a:pt x="19028" y="4591"/>
                  </a:lnTo>
                  <a:lnTo>
                    <a:pt x="21093" y="3056"/>
                  </a:lnTo>
                  <a:lnTo>
                    <a:pt x="26957" y="591"/>
                  </a:lnTo>
                  <a:lnTo>
                    <a:pt x="51684" y="0"/>
                  </a:lnTo>
                  <a:lnTo>
                    <a:pt x="57445" y="2813"/>
                  </a:lnTo>
                  <a:lnTo>
                    <a:pt x="69768" y="13243"/>
                  </a:lnTo>
                  <a:lnTo>
                    <a:pt x="79228" y="27432"/>
                  </a:lnTo>
                  <a:lnTo>
                    <a:pt x="91725" y="61311"/>
                  </a:lnTo>
                  <a:lnTo>
                    <a:pt x="94879" y="104818"/>
                  </a:lnTo>
                  <a:lnTo>
                    <a:pt x="95064" y="149212"/>
                  </a:lnTo>
                  <a:lnTo>
                    <a:pt x="85374" y="192601"/>
                  </a:lnTo>
                  <a:lnTo>
                    <a:pt x="64456" y="237447"/>
                  </a:lnTo>
                  <a:lnTo>
                    <a:pt x="53396" y="250679"/>
                  </a:lnTo>
                  <a:lnTo>
                    <a:pt x="47271" y="254279"/>
                  </a:lnTo>
                  <a:lnTo>
                    <a:pt x="39771" y="256590"/>
                  </a:lnTo>
                  <a:lnTo>
                    <a:pt x="30686" y="263592"/>
                  </a:lnTo>
                  <a:lnTo>
                    <a:pt x="24830" y="265310"/>
                  </a:lnTo>
                  <a:lnTo>
                    <a:pt x="22845" y="264710"/>
                  </a:lnTo>
                  <a:lnTo>
                    <a:pt x="21521" y="263250"/>
                  </a:lnTo>
                  <a:lnTo>
                    <a:pt x="20051" y="258809"/>
                  </a:lnTo>
                  <a:lnTo>
                    <a:pt x="18875" y="238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913"/>
            <p:cNvSpPr/>
            <p:nvPr>
              <p:custDataLst>
                <p:tags r:id="rId163"/>
              </p:custDataLst>
            </p:nvPr>
          </p:nvSpPr>
          <p:spPr>
            <a:xfrm>
              <a:off x="5400675" y="4229217"/>
              <a:ext cx="19051" cy="361834"/>
            </a:xfrm>
            <a:custGeom>
              <a:avLst/>
              <a:gdLst/>
              <a:ahLst/>
              <a:cxnLst/>
              <a:rect l="0" t="0" r="0" b="0"/>
              <a:pathLst>
                <a:path w="19051" h="361834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41173"/>
                  </a:lnTo>
                  <a:lnTo>
                    <a:pt x="8937" y="85856"/>
                  </a:lnTo>
                  <a:lnTo>
                    <a:pt x="12296" y="126552"/>
                  </a:lnTo>
                  <a:lnTo>
                    <a:pt x="18161" y="171708"/>
                  </a:lnTo>
                  <a:lnTo>
                    <a:pt x="18933" y="213951"/>
                  </a:lnTo>
                  <a:lnTo>
                    <a:pt x="19033" y="257653"/>
                  </a:lnTo>
                  <a:lnTo>
                    <a:pt x="19049" y="303900"/>
                  </a:lnTo>
                  <a:lnTo>
                    <a:pt x="19050" y="350054"/>
                  </a:lnTo>
                  <a:lnTo>
                    <a:pt x="19050" y="36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914"/>
            <p:cNvSpPr/>
            <p:nvPr>
              <p:custDataLst>
                <p:tags r:id="rId164"/>
              </p:custDataLst>
            </p:nvPr>
          </p:nvSpPr>
          <p:spPr>
            <a:xfrm>
              <a:off x="5210175" y="4324384"/>
              <a:ext cx="38101" cy="219042"/>
            </a:xfrm>
            <a:custGeom>
              <a:avLst/>
              <a:gdLst/>
              <a:ahLst/>
              <a:cxnLst/>
              <a:rect l="0" t="0" r="0" b="0"/>
              <a:pathLst>
                <a:path w="38101" h="219042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5056" y="5033"/>
                  </a:lnTo>
                  <a:lnTo>
                    <a:pt x="5488" y="7578"/>
                  </a:lnTo>
                  <a:lnTo>
                    <a:pt x="4716" y="10332"/>
                  </a:lnTo>
                  <a:lnTo>
                    <a:pt x="2096" y="16215"/>
                  </a:lnTo>
                  <a:lnTo>
                    <a:pt x="932" y="22357"/>
                  </a:lnTo>
                  <a:lnTo>
                    <a:pt x="1679" y="25476"/>
                  </a:lnTo>
                  <a:lnTo>
                    <a:pt x="6730" y="35982"/>
                  </a:lnTo>
                  <a:lnTo>
                    <a:pt x="9452" y="80335"/>
                  </a:lnTo>
                  <a:lnTo>
                    <a:pt x="10562" y="98686"/>
                  </a:lnTo>
                  <a:lnTo>
                    <a:pt x="18461" y="140036"/>
                  </a:lnTo>
                  <a:lnTo>
                    <a:pt x="19846" y="149002"/>
                  </a:lnTo>
                  <a:lnTo>
                    <a:pt x="27217" y="178159"/>
                  </a:lnTo>
                  <a:lnTo>
                    <a:pt x="28540" y="207479"/>
                  </a:lnTo>
                  <a:lnTo>
                    <a:pt x="38100" y="21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915"/>
            <p:cNvSpPr/>
            <p:nvPr>
              <p:custDataLst>
                <p:tags r:id="rId165"/>
              </p:custDataLst>
            </p:nvPr>
          </p:nvSpPr>
          <p:spPr>
            <a:xfrm>
              <a:off x="5096267" y="4419600"/>
              <a:ext cx="209159" cy="17727"/>
            </a:xfrm>
            <a:custGeom>
              <a:avLst/>
              <a:gdLst/>
              <a:ahLst/>
              <a:cxnLst/>
              <a:rect l="0" t="0" r="0" b="0"/>
              <a:pathLst>
                <a:path w="209159" h="17727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8750" y="9525"/>
                  </a:lnTo>
                  <a:lnTo>
                    <a:pt x="17300" y="17726"/>
                  </a:lnTo>
                  <a:lnTo>
                    <a:pt x="18811" y="17109"/>
                  </a:lnTo>
                  <a:lnTo>
                    <a:pt x="25994" y="12243"/>
                  </a:lnTo>
                  <a:lnTo>
                    <a:pt x="37903" y="10063"/>
                  </a:lnTo>
                  <a:lnTo>
                    <a:pt x="79362" y="9546"/>
                  </a:lnTo>
                  <a:lnTo>
                    <a:pt x="98145" y="8473"/>
                  </a:lnTo>
                  <a:lnTo>
                    <a:pt x="142689" y="883"/>
                  </a:lnTo>
                  <a:lnTo>
                    <a:pt x="188141" y="34"/>
                  </a:lnTo>
                  <a:lnTo>
                    <a:pt x="2091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916"/>
            <p:cNvSpPr/>
            <p:nvPr>
              <p:custDataLst>
                <p:tags r:id="rId166"/>
              </p:custDataLst>
            </p:nvPr>
          </p:nvSpPr>
          <p:spPr>
            <a:xfrm>
              <a:off x="4872185" y="4182799"/>
              <a:ext cx="157016" cy="422798"/>
            </a:xfrm>
            <a:custGeom>
              <a:avLst/>
              <a:gdLst/>
              <a:ahLst/>
              <a:cxnLst/>
              <a:rect l="0" t="0" r="0" b="0"/>
              <a:pathLst>
                <a:path w="157016" h="422798">
                  <a:moveTo>
                    <a:pt x="118915" y="8201"/>
                  </a:moveTo>
                  <a:lnTo>
                    <a:pt x="118915" y="8201"/>
                  </a:lnTo>
                  <a:lnTo>
                    <a:pt x="110714" y="8201"/>
                  </a:lnTo>
                  <a:lnTo>
                    <a:pt x="110273" y="7143"/>
                  </a:lnTo>
                  <a:lnTo>
                    <a:pt x="109782" y="3145"/>
                  </a:lnTo>
                  <a:lnTo>
                    <a:pt x="108594" y="1655"/>
                  </a:lnTo>
                  <a:lnTo>
                    <a:pt x="104450" y="0"/>
                  </a:lnTo>
                  <a:lnTo>
                    <a:pt x="101863" y="617"/>
                  </a:lnTo>
                  <a:lnTo>
                    <a:pt x="90107" y="6389"/>
                  </a:lnTo>
                  <a:lnTo>
                    <a:pt x="87010" y="6993"/>
                  </a:lnTo>
                  <a:lnTo>
                    <a:pt x="84945" y="8454"/>
                  </a:lnTo>
                  <a:lnTo>
                    <a:pt x="83568" y="10487"/>
                  </a:lnTo>
                  <a:lnTo>
                    <a:pt x="76302" y="26409"/>
                  </a:lnTo>
                  <a:lnTo>
                    <a:pt x="67873" y="34990"/>
                  </a:lnTo>
                  <a:lnTo>
                    <a:pt x="62662" y="38761"/>
                  </a:lnTo>
                  <a:lnTo>
                    <a:pt x="50272" y="59236"/>
                  </a:lnTo>
                  <a:lnTo>
                    <a:pt x="33349" y="103900"/>
                  </a:lnTo>
                  <a:lnTo>
                    <a:pt x="20521" y="141640"/>
                  </a:lnTo>
                  <a:lnTo>
                    <a:pt x="14343" y="187272"/>
                  </a:lnTo>
                  <a:lnTo>
                    <a:pt x="6849" y="234229"/>
                  </a:lnTo>
                  <a:lnTo>
                    <a:pt x="0" y="279450"/>
                  </a:lnTo>
                  <a:lnTo>
                    <a:pt x="2606" y="320485"/>
                  </a:lnTo>
                  <a:lnTo>
                    <a:pt x="9407" y="361821"/>
                  </a:lnTo>
                  <a:lnTo>
                    <a:pt x="17794" y="379442"/>
                  </a:lnTo>
                  <a:lnTo>
                    <a:pt x="44608" y="409803"/>
                  </a:lnTo>
                  <a:lnTo>
                    <a:pt x="57314" y="414232"/>
                  </a:lnTo>
                  <a:lnTo>
                    <a:pt x="92929" y="422797"/>
                  </a:lnTo>
                  <a:lnTo>
                    <a:pt x="125188" y="418646"/>
                  </a:lnTo>
                  <a:lnTo>
                    <a:pt x="137931" y="412519"/>
                  </a:lnTo>
                  <a:lnTo>
                    <a:pt x="157015" y="39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1114"/>
          <p:cNvGrpSpPr/>
          <p:nvPr/>
        </p:nvGrpSpPr>
        <p:grpSpPr>
          <a:xfrm>
            <a:off x="4352925" y="4181560"/>
            <a:ext cx="285751" cy="427941"/>
            <a:chOff x="4352925" y="4181560"/>
            <a:chExt cx="285751" cy="427941"/>
          </a:xfrm>
        </p:grpSpPr>
        <p:sp>
          <p:nvSpPr>
            <p:cNvPr id="445" name="SMARTInkShape-4917"/>
            <p:cNvSpPr/>
            <p:nvPr>
              <p:custDataLst>
                <p:tags r:id="rId158"/>
              </p:custDataLst>
            </p:nvPr>
          </p:nvSpPr>
          <p:spPr>
            <a:xfrm>
              <a:off x="4352925" y="4181560"/>
              <a:ext cx="102541" cy="427941"/>
            </a:xfrm>
            <a:custGeom>
              <a:avLst/>
              <a:gdLst/>
              <a:ahLst/>
              <a:cxnLst/>
              <a:rect l="0" t="0" r="0" b="0"/>
              <a:pathLst>
                <a:path w="102541" h="427941">
                  <a:moveTo>
                    <a:pt x="0" y="133265"/>
                  </a:moveTo>
                  <a:lnTo>
                    <a:pt x="0" y="133265"/>
                  </a:lnTo>
                  <a:lnTo>
                    <a:pt x="0" y="114250"/>
                  </a:lnTo>
                  <a:lnTo>
                    <a:pt x="5057" y="114226"/>
                  </a:lnTo>
                  <a:lnTo>
                    <a:pt x="6546" y="115280"/>
                  </a:lnTo>
                  <a:lnTo>
                    <a:pt x="7539" y="117042"/>
                  </a:lnTo>
                  <a:lnTo>
                    <a:pt x="9133" y="127473"/>
                  </a:lnTo>
                  <a:lnTo>
                    <a:pt x="10561" y="156777"/>
                  </a:lnTo>
                  <a:lnTo>
                    <a:pt x="17723" y="187409"/>
                  </a:lnTo>
                  <a:lnTo>
                    <a:pt x="18875" y="229374"/>
                  </a:lnTo>
                  <a:lnTo>
                    <a:pt x="19027" y="269707"/>
                  </a:lnTo>
                  <a:lnTo>
                    <a:pt x="19047" y="314647"/>
                  </a:lnTo>
                  <a:lnTo>
                    <a:pt x="19050" y="354379"/>
                  </a:lnTo>
                  <a:lnTo>
                    <a:pt x="19050" y="397676"/>
                  </a:lnTo>
                  <a:lnTo>
                    <a:pt x="19050" y="427940"/>
                  </a:lnTo>
                  <a:lnTo>
                    <a:pt x="17992" y="395415"/>
                  </a:lnTo>
                  <a:lnTo>
                    <a:pt x="10849" y="364859"/>
                  </a:lnTo>
                  <a:lnTo>
                    <a:pt x="9700" y="320083"/>
                  </a:lnTo>
                  <a:lnTo>
                    <a:pt x="9559" y="277295"/>
                  </a:lnTo>
                  <a:lnTo>
                    <a:pt x="9532" y="231722"/>
                  </a:lnTo>
                  <a:lnTo>
                    <a:pt x="9526" y="191048"/>
                  </a:lnTo>
                  <a:lnTo>
                    <a:pt x="9525" y="152440"/>
                  </a:lnTo>
                  <a:lnTo>
                    <a:pt x="16071" y="114240"/>
                  </a:lnTo>
                  <a:lnTo>
                    <a:pt x="18658" y="71650"/>
                  </a:lnTo>
                  <a:lnTo>
                    <a:pt x="20031" y="45796"/>
                  </a:lnTo>
                  <a:lnTo>
                    <a:pt x="36659" y="3174"/>
                  </a:lnTo>
                  <a:lnTo>
                    <a:pt x="38197" y="2088"/>
                  </a:lnTo>
                  <a:lnTo>
                    <a:pt x="46174" y="201"/>
                  </a:lnTo>
                  <a:lnTo>
                    <a:pt x="52251" y="0"/>
                  </a:lnTo>
                  <a:lnTo>
                    <a:pt x="57795" y="2775"/>
                  </a:lnTo>
                  <a:lnTo>
                    <a:pt x="60756" y="4997"/>
                  </a:lnTo>
                  <a:lnTo>
                    <a:pt x="79413" y="30508"/>
                  </a:lnTo>
                  <a:lnTo>
                    <a:pt x="82919" y="40323"/>
                  </a:lnTo>
                  <a:lnTo>
                    <a:pt x="90227" y="63871"/>
                  </a:lnTo>
                  <a:lnTo>
                    <a:pt x="102127" y="95225"/>
                  </a:lnTo>
                  <a:lnTo>
                    <a:pt x="102540" y="107892"/>
                  </a:lnTo>
                  <a:lnTo>
                    <a:pt x="88231" y="152317"/>
                  </a:lnTo>
                  <a:lnTo>
                    <a:pt x="85780" y="163958"/>
                  </a:lnTo>
                  <a:lnTo>
                    <a:pt x="72615" y="188564"/>
                  </a:lnTo>
                  <a:lnTo>
                    <a:pt x="63670" y="197706"/>
                  </a:lnTo>
                  <a:lnTo>
                    <a:pt x="28744" y="225635"/>
                  </a:lnTo>
                  <a:lnTo>
                    <a:pt x="19269" y="228136"/>
                  </a:lnTo>
                  <a:lnTo>
                    <a:pt x="9525" y="228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4918"/>
            <p:cNvSpPr/>
            <p:nvPr>
              <p:custDataLst>
                <p:tags r:id="rId159"/>
              </p:custDataLst>
            </p:nvPr>
          </p:nvSpPr>
          <p:spPr>
            <a:xfrm>
              <a:off x="4467225" y="4352925"/>
              <a:ext cx="171451" cy="199868"/>
            </a:xfrm>
            <a:custGeom>
              <a:avLst/>
              <a:gdLst/>
              <a:ahLst/>
              <a:cxnLst/>
              <a:rect l="0" t="0" r="0" b="0"/>
              <a:pathLst>
                <a:path w="171451" h="199868">
                  <a:moveTo>
                    <a:pt x="0" y="95250"/>
                  </a:moveTo>
                  <a:lnTo>
                    <a:pt x="0" y="95250"/>
                  </a:lnTo>
                  <a:lnTo>
                    <a:pt x="0" y="104765"/>
                  </a:lnTo>
                  <a:lnTo>
                    <a:pt x="8201" y="104775"/>
                  </a:lnTo>
                  <a:lnTo>
                    <a:pt x="16868" y="98229"/>
                  </a:lnTo>
                  <a:lnTo>
                    <a:pt x="22666" y="96574"/>
                  </a:lnTo>
                  <a:lnTo>
                    <a:pt x="25694" y="97191"/>
                  </a:lnTo>
                  <a:lnTo>
                    <a:pt x="38159" y="102963"/>
                  </a:lnTo>
                  <a:lnTo>
                    <a:pt x="53982" y="105595"/>
                  </a:lnTo>
                  <a:lnTo>
                    <a:pt x="69850" y="118001"/>
                  </a:lnTo>
                  <a:lnTo>
                    <a:pt x="81492" y="130279"/>
                  </a:lnTo>
                  <a:lnTo>
                    <a:pt x="87711" y="142896"/>
                  </a:lnTo>
                  <a:lnTo>
                    <a:pt x="91900" y="149234"/>
                  </a:lnTo>
                  <a:lnTo>
                    <a:pt x="93761" y="155579"/>
                  </a:lnTo>
                  <a:lnTo>
                    <a:pt x="91766" y="164748"/>
                  </a:lnTo>
                  <a:lnTo>
                    <a:pt x="86521" y="179896"/>
                  </a:lnTo>
                  <a:lnTo>
                    <a:pt x="86078" y="185082"/>
                  </a:lnTo>
                  <a:lnTo>
                    <a:pt x="83060" y="190914"/>
                  </a:lnTo>
                  <a:lnTo>
                    <a:pt x="77555" y="198225"/>
                  </a:lnTo>
                  <a:lnTo>
                    <a:pt x="73980" y="199225"/>
                  </a:lnTo>
                  <a:lnTo>
                    <a:pt x="68118" y="199867"/>
                  </a:lnTo>
                  <a:lnTo>
                    <a:pt x="62046" y="194921"/>
                  </a:lnTo>
                  <a:lnTo>
                    <a:pt x="59325" y="189643"/>
                  </a:lnTo>
                  <a:lnTo>
                    <a:pt x="57437" y="173454"/>
                  </a:lnTo>
                  <a:lnTo>
                    <a:pt x="58293" y="157462"/>
                  </a:lnTo>
                  <a:lnTo>
                    <a:pt x="76453" y="114224"/>
                  </a:lnTo>
                  <a:lnTo>
                    <a:pt x="95272" y="68655"/>
                  </a:lnTo>
                  <a:lnTo>
                    <a:pt x="102669" y="55913"/>
                  </a:lnTo>
                  <a:lnTo>
                    <a:pt x="149139" y="137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8" name="SMARTInkShape-4919"/>
          <p:cNvSpPr/>
          <p:nvPr>
            <p:custDataLst>
              <p:tags r:id="rId10"/>
            </p:custDataLst>
          </p:nvPr>
        </p:nvSpPr>
        <p:spPr>
          <a:xfrm>
            <a:off x="5391189" y="171629"/>
            <a:ext cx="1718921" cy="752287"/>
          </a:xfrm>
          <a:custGeom>
            <a:avLst/>
            <a:gdLst/>
            <a:ahLst/>
            <a:cxnLst/>
            <a:rect l="0" t="0" r="0" b="0"/>
            <a:pathLst>
              <a:path w="1718921" h="752287">
                <a:moveTo>
                  <a:pt x="1371561" y="199846"/>
                </a:moveTo>
                <a:lnTo>
                  <a:pt x="1371561" y="199846"/>
                </a:lnTo>
                <a:lnTo>
                  <a:pt x="1371561" y="185657"/>
                </a:lnTo>
                <a:lnTo>
                  <a:pt x="1374383" y="180134"/>
                </a:lnTo>
                <a:lnTo>
                  <a:pt x="1386749" y="164834"/>
                </a:lnTo>
                <a:lnTo>
                  <a:pt x="1392671" y="152204"/>
                </a:lnTo>
                <a:lnTo>
                  <a:pt x="1417735" y="125101"/>
                </a:lnTo>
                <a:lnTo>
                  <a:pt x="1419059" y="115573"/>
                </a:lnTo>
                <a:lnTo>
                  <a:pt x="1418043" y="115089"/>
                </a:lnTo>
                <a:lnTo>
                  <a:pt x="1401575" y="114132"/>
                </a:lnTo>
                <a:lnTo>
                  <a:pt x="1401096" y="113070"/>
                </a:lnTo>
                <a:lnTo>
                  <a:pt x="1400562" y="109068"/>
                </a:lnTo>
                <a:lnTo>
                  <a:pt x="1399362" y="107577"/>
                </a:lnTo>
                <a:lnTo>
                  <a:pt x="1395205" y="105921"/>
                </a:lnTo>
                <a:lnTo>
                  <a:pt x="1373397" y="104630"/>
                </a:lnTo>
                <a:lnTo>
                  <a:pt x="1364319" y="98057"/>
                </a:lnTo>
                <a:lnTo>
                  <a:pt x="1355422" y="95956"/>
                </a:lnTo>
                <a:lnTo>
                  <a:pt x="1339776" y="95188"/>
                </a:lnTo>
                <a:lnTo>
                  <a:pt x="1333445" y="92301"/>
                </a:lnTo>
                <a:lnTo>
                  <a:pt x="1330276" y="90049"/>
                </a:lnTo>
                <a:lnTo>
                  <a:pt x="1315701" y="86880"/>
                </a:lnTo>
                <a:lnTo>
                  <a:pt x="1285588" y="82899"/>
                </a:lnTo>
                <a:lnTo>
                  <a:pt x="1265443" y="77380"/>
                </a:lnTo>
                <a:lnTo>
                  <a:pt x="1230077" y="73378"/>
                </a:lnTo>
                <a:lnTo>
                  <a:pt x="1184317" y="61842"/>
                </a:lnTo>
                <a:lnTo>
                  <a:pt x="1137942" y="52342"/>
                </a:lnTo>
                <a:lnTo>
                  <a:pt x="1090428" y="42819"/>
                </a:lnTo>
                <a:lnTo>
                  <a:pt x="1047064" y="38566"/>
                </a:lnTo>
                <a:lnTo>
                  <a:pt x="1001058" y="36948"/>
                </a:lnTo>
                <a:lnTo>
                  <a:pt x="960651" y="29731"/>
                </a:lnTo>
                <a:lnTo>
                  <a:pt x="917007" y="25750"/>
                </a:lnTo>
                <a:lnTo>
                  <a:pt x="893273" y="20909"/>
                </a:lnTo>
                <a:lnTo>
                  <a:pt x="853964" y="19139"/>
                </a:lnTo>
                <a:lnTo>
                  <a:pt x="828732" y="17892"/>
                </a:lnTo>
                <a:lnTo>
                  <a:pt x="789085" y="10680"/>
                </a:lnTo>
                <a:lnTo>
                  <a:pt x="753081" y="6700"/>
                </a:lnTo>
                <a:lnTo>
                  <a:pt x="730755" y="1859"/>
                </a:lnTo>
                <a:lnTo>
                  <a:pt x="683544" y="0"/>
                </a:lnTo>
                <a:lnTo>
                  <a:pt x="656529" y="2696"/>
                </a:lnTo>
                <a:lnTo>
                  <a:pt x="616021" y="8470"/>
                </a:lnTo>
                <a:lnTo>
                  <a:pt x="571057" y="14287"/>
                </a:lnTo>
                <a:lnTo>
                  <a:pt x="523782" y="18267"/>
                </a:lnTo>
                <a:lnTo>
                  <a:pt x="477262" y="25338"/>
                </a:lnTo>
                <a:lnTo>
                  <a:pt x="436786" y="33050"/>
                </a:lnTo>
                <a:lnTo>
                  <a:pt x="393134" y="44819"/>
                </a:lnTo>
                <a:lnTo>
                  <a:pt x="352538" y="54704"/>
                </a:lnTo>
                <a:lnTo>
                  <a:pt x="304956" y="73252"/>
                </a:lnTo>
                <a:lnTo>
                  <a:pt x="285768" y="78023"/>
                </a:lnTo>
                <a:lnTo>
                  <a:pt x="241264" y="98363"/>
                </a:lnTo>
                <a:lnTo>
                  <a:pt x="197869" y="121536"/>
                </a:lnTo>
                <a:lnTo>
                  <a:pt x="178950" y="140711"/>
                </a:lnTo>
                <a:lnTo>
                  <a:pt x="139759" y="169077"/>
                </a:lnTo>
                <a:lnTo>
                  <a:pt x="107996" y="212478"/>
                </a:lnTo>
                <a:lnTo>
                  <a:pt x="79338" y="259400"/>
                </a:lnTo>
                <a:lnTo>
                  <a:pt x="51819" y="301519"/>
                </a:lnTo>
                <a:lnTo>
                  <a:pt x="45600" y="321490"/>
                </a:lnTo>
                <a:lnTo>
                  <a:pt x="43087" y="325392"/>
                </a:lnTo>
                <a:lnTo>
                  <a:pt x="29991" y="372717"/>
                </a:lnTo>
                <a:lnTo>
                  <a:pt x="28574" y="417190"/>
                </a:lnTo>
                <a:lnTo>
                  <a:pt x="25731" y="426265"/>
                </a:lnTo>
                <a:lnTo>
                  <a:pt x="21997" y="434885"/>
                </a:lnTo>
                <a:lnTo>
                  <a:pt x="19063" y="478702"/>
                </a:lnTo>
                <a:lnTo>
                  <a:pt x="19012" y="524353"/>
                </a:lnTo>
                <a:lnTo>
                  <a:pt x="19011" y="554927"/>
                </a:lnTo>
                <a:lnTo>
                  <a:pt x="21833" y="561565"/>
                </a:lnTo>
                <a:lnTo>
                  <a:pt x="24067" y="564817"/>
                </a:lnTo>
                <a:lnTo>
                  <a:pt x="30770" y="588365"/>
                </a:lnTo>
                <a:lnTo>
                  <a:pt x="34821" y="595829"/>
                </a:lnTo>
                <a:lnTo>
                  <a:pt x="37421" y="609245"/>
                </a:lnTo>
                <a:lnTo>
                  <a:pt x="37634" y="612479"/>
                </a:lnTo>
                <a:lnTo>
                  <a:pt x="40693" y="618894"/>
                </a:lnTo>
                <a:lnTo>
                  <a:pt x="73359" y="657046"/>
                </a:lnTo>
                <a:lnTo>
                  <a:pt x="74293" y="660221"/>
                </a:lnTo>
                <a:lnTo>
                  <a:pt x="75974" y="662337"/>
                </a:lnTo>
                <a:lnTo>
                  <a:pt x="92299" y="672745"/>
                </a:lnTo>
                <a:lnTo>
                  <a:pt x="101639" y="676161"/>
                </a:lnTo>
                <a:lnTo>
                  <a:pt x="111109" y="682348"/>
                </a:lnTo>
                <a:lnTo>
                  <a:pt x="120618" y="684651"/>
                </a:lnTo>
                <a:lnTo>
                  <a:pt x="131196" y="686392"/>
                </a:lnTo>
                <a:lnTo>
                  <a:pt x="154212" y="693784"/>
                </a:lnTo>
                <a:lnTo>
                  <a:pt x="187384" y="696125"/>
                </a:lnTo>
                <a:lnTo>
                  <a:pt x="216292" y="703336"/>
                </a:lnTo>
                <a:lnTo>
                  <a:pt x="229983" y="704276"/>
                </a:lnTo>
                <a:lnTo>
                  <a:pt x="251694" y="699105"/>
                </a:lnTo>
                <a:lnTo>
                  <a:pt x="295290" y="704252"/>
                </a:lnTo>
                <a:lnTo>
                  <a:pt x="337396" y="703596"/>
                </a:lnTo>
                <a:lnTo>
                  <a:pt x="374690" y="696027"/>
                </a:lnTo>
                <a:lnTo>
                  <a:pt x="393684" y="696466"/>
                </a:lnTo>
                <a:lnTo>
                  <a:pt x="438112" y="704098"/>
                </a:lnTo>
                <a:lnTo>
                  <a:pt x="482561" y="704637"/>
                </a:lnTo>
                <a:lnTo>
                  <a:pt x="528069" y="704669"/>
                </a:lnTo>
                <a:lnTo>
                  <a:pt x="573753" y="704671"/>
                </a:lnTo>
                <a:lnTo>
                  <a:pt x="617201" y="704671"/>
                </a:lnTo>
                <a:lnTo>
                  <a:pt x="659223" y="704671"/>
                </a:lnTo>
                <a:lnTo>
                  <a:pt x="689204" y="703613"/>
                </a:lnTo>
                <a:lnTo>
                  <a:pt x="725862" y="695734"/>
                </a:lnTo>
                <a:lnTo>
                  <a:pt x="749329" y="694165"/>
                </a:lnTo>
                <a:lnTo>
                  <a:pt x="778263" y="686955"/>
                </a:lnTo>
                <a:lnTo>
                  <a:pt x="796774" y="684826"/>
                </a:lnTo>
                <a:lnTo>
                  <a:pt x="819716" y="678134"/>
                </a:lnTo>
                <a:lnTo>
                  <a:pt x="854746" y="675117"/>
                </a:lnTo>
                <a:lnTo>
                  <a:pt x="878066" y="667906"/>
                </a:lnTo>
                <a:lnTo>
                  <a:pt x="922165" y="666606"/>
                </a:lnTo>
                <a:lnTo>
                  <a:pt x="968766" y="666572"/>
                </a:lnTo>
                <a:lnTo>
                  <a:pt x="1016364" y="666571"/>
                </a:lnTo>
                <a:lnTo>
                  <a:pt x="1063659" y="667629"/>
                </a:lnTo>
                <a:lnTo>
                  <a:pt x="1092589" y="674772"/>
                </a:lnTo>
                <a:lnTo>
                  <a:pt x="1135439" y="676044"/>
                </a:lnTo>
                <a:lnTo>
                  <a:pt x="1177768" y="676094"/>
                </a:lnTo>
                <a:lnTo>
                  <a:pt x="1220574" y="676096"/>
                </a:lnTo>
                <a:lnTo>
                  <a:pt x="1265055" y="676096"/>
                </a:lnTo>
                <a:lnTo>
                  <a:pt x="1311645" y="667159"/>
                </a:lnTo>
                <a:lnTo>
                  <a:pt x="1337527" y="665590"/>
                </a:lnTo>
                <a:lnTo>
                  <a:pt x="1367210" y="656877"/>
                </a:lnTo>
                <a:lnTo>
                  <a:pt x="1378621" y="650764"/>
                </a:lnTo>
                <a:lnTo>
                  <a:pt x="1422287" y="641059"/>
                </a:lnTo>
                <a:lnTo>
                  <a:pt x="1446039" y="633343"/>
                </a:lnTo>
                <a:lnTo>
                  <a:pt x="1492641" y="606208"/>
                </a:lnTo>
                <a:lnTo>
                  <a:pt x="1526552" y="578022"/>
                </a:lnTo>
                <a:lnTo>
                  <a:pt x="1564703" y="542920"/>
                </a:lnTo>
                <a:lnTo>
                  <a:pt x="1593408" y="520531"/>
                </a:lnTo>
                <a:lnTo>
                  <a:pt x="1635084" y="478188"/>
                </a:lnTo>
                <a:lnTo>
                  <a:pt x="1654489" y="448084"/>
                </a:lnTo>
                <a:lnTo>
                  <a:pt x="1666175" y="407178"/>
                </a:lnTo>
                <a:lnTo>
                  <a:pt x="1667600" y="396768"/>
                </a:lnTo>
                <a:lnTo>
                  <a:pt x="1678577" y="371486"/>
                </a:lnTo>
                <a:lnTo>
                  <a:pt x="1681013" y="368248"/>
                </a:lnTo>
                <a:lnTo>
                  <a:pt x="1683720" y="359005"/>
                </a:lnTo>
                <a:lnTo>
                  <a:pt x="1685849" y="312412"/>
                </a:lnTo>
                <a:lnTo>
                  <a:pt x="1685875" y="301873"/>
                </a:lnTo>
                <a:lnTo>
                  <a:pt x="1683059" y="295286"/>
                </a:lnTo>
                <a:lnTo>
                  <a:pt x="1679338" y="288830"/>
                </a:lnTo>
                <a:lnTo>
                  <a:pt x="1676949" y="276063"/>
                </a:lnTo>
                <a:lnTo>
                  <a:pt x="1676752" y="272882"/>
                </a:lnTo>
                <a:lnTo>
                  <a:pt x="1673712" y="266526"/>
                </a:lnTo>
                <a:lnTo>
                  <a:pt x="1661195" y="250647"/>
                </a:lnTo>
                <a:lnTo>
                  <a:pt x="1655256" y="237946"/>
                </a:lnTo>
                <a:lnTo>
                  <a:pt x="1651106" y="231596"/>
                </a:lnTo>
                <a:lnTo>
                  <a:pt x="1647712" y="222071"/>
                </a:lnTo>
                <a:lnTo>
                  <a:pt x="1603329" y="174446"/>
                </a:lnTo>
                <a:lnTo>
                  <a:pt x="1593809" y="165979"/>
                </a:lnTo>
                <a:lnTo>
                  <a:pt x="1587460" y="163627"/>
                </a:lnTo>
                <a:lnTo>
                  <a:pt x="1569274" y="161059"/>
                </a:lnTo>
                <a:lnTo>
                  <a:pt x="1566869" y="159172"/>
                </a:lnTo>
                <a:lnTo>
                  <a:pt x="1565266" y="156855"/>
                </a:lnTo>
                <a:lnTo>
                  <a:pt x="1557841" y="154280"/>
                </a:lnTo>
                <a:lnTo>
                  <a:pt x="1548544" y="152078"/>
                </a:lnTo>
                <a:lnTo>
                  <a:pt x="1536301" y="145946"/>
                </a:lnTo>
                <a:lnTo>
                  <a:pt x="1520798" y="142601"/>
                </a:lnTo>
                <a:lnTo>
                  <a:pt x="1509030" y="135377"/>
                </a:lnTo>
                <a:lnTo>
                  <a:pt x="1502155" y="129565"/>
                </a:lnTo>
                <a:lnTo>
                  <a:pt x="1492750" y="126277"/>
                </a:lnTo>
                <a:lnTo>
                  <a:pt x="1475555" y="121603"/>
                </a:lnTo>
                <a:lnTo>
                  <a:pt x="1430924" y="103954"/>
                </a:lnTo>
                <a:lnTo>
                  <a:pt x="1427012" y="100993"/>
                </a:lnTo>
                <a:lnTo>
                  <a:pt x="1417019" y="97703"/>
                </a:lnTo>
                <a:lnTo>
                  <a:pt x="1376179" y="92480"/>
                </a:lnTo>
                <a:lnTo>
                  <a:pt x="1366205" y="88628"/>
                </a:lnTo>
                <a:lnTo>
                  <a:pt x="1320987" y="78187"/>
                </a:lnTo>
                <a:lnTo>
                  <a:pt x="1297309" y="73841"/>
                </a:lnTo>
                <a:lnTo>
                  <a:pt x="1276888" y="68672"/>
                </a:lnTo>
                <a:lnTo>
                  <a:pt x="1230722" y="59148"/>
                </a:lnTo>
                <a:lnTo>
                  <a:pt x="1189600" y="50712"/>
                </a:lnTo>
                <a:lnTo>
                  <a:pt x="1147887" y="47876"/>
                </a:lnTo>
                <a:lnTo>
                  <a:pt x="1104255" y="44680"/>
                </a:lnTo>
                <a:lnTo>
                  <a:pt x="1057157" y="38811"/>
                </a:lnTo>
                <a:lnTo>
                  <a:pt x="1009600" y="38038"/>
                </a:lnTo>
                <a:lnTo>
                  <a:pt x="961985" y="37936"/>
                </a:lnTo>
                <a:lnTo>
                  <a:pt x="918830" y="32868"/>
                </a:lnTo>
                <a:lnTo>
                  <a:pt x="877144" y="28221"/>
                </a:lnTo>
                <a:lnTo>
                  <a:pt x="835513" y="21031"/>
                </a:lnTo>
                <a:lnTo>
                  <a:pt x="791894" y="19298"/>
                </a:lnTo>
                <a:lnTo>
                  <a:pt x="752704" y="18955"/>
                </a:lnTo>
                <a:lnTo>
                  <a:pt x="714390" y="18888"/>
                </a:lnTo>
                <a:lnTo>
                  <a:pt x="676247" y="18874"/>
                </a:lnTo>
                <a:lnTo>
                  <a:pt x="638138" y="25418"/>
                </a:lnTo>
                <a:lnTo>
                  <a:pt x="600036" y="27808"/>
                </a:lnTo>
                <a:lnTo>
                  <a:pt x="558956" y="28318"/>
                </a:lnTo>
                <a:lnTo>
                  <a:pt x="512129" y="28389"/>
                </a:lnTo>
                <a:lnTo>
                  <a:pt x="492379" y="29452"/>
                </a:lnTo>
                <a:lnTo>
                  <a:pt x="444831" y="40155"/>
                </a:lnTo>
                <a:lnTo>
                  <a:pt x="402255" y="52076"/>
                </a:lnTo>
                <a:lnTo>
                  <a:pt x="358682" y="72931"/>
                </a:lnTo>
                <a:lnTo>
                  <a:pt x="314283" y="97898"/>
                </a:lnTo>
                <a:lnTo>
                  <a:pt x="269836" y="131486"/>
                </a:lnTo>
                <a:lnTo>
                  <a:pt x="225386" y="165891"/>
                </a:lnTo>
                <a:lnTo>
                  <a:pt x="180936" y="209428"/>
                </a:lnTo>
                <a:lnTo>
                  <a:pt x="136486" y="253824"/>
                </a:lnTo>
                <a:lnTo>
                  <a:pt x="103443" y="300122"/>
                </a:lnTo>
                <a:lnTo>
                  <a:pt x="78388" y="345818"/>
                </a:lnTo>
                <a:lnTo>
                  <a:pt x="48181" y="390341"/>
                </a:lnTo>
                <a:lnTo>
                  <a:pt x="42559" y="404102"/>
                </a:lnTo>
                <a:lnTo>
                  <a:pt x="30852" y="449788"/>
                </a:lnTo>
                <a:lnTo>
                  <a:pt x="18842" y="473074"/>
                </a:lnTo>
                <a:lnTo>
                  <a:pt x="15723" y="477248"/>
                </a:lnTo>
                <a:lnTo>
                  <a:pt x="12258" y="487530"/>
                </a:lnTo>
                <a:lnTo>
                  <a:pt x="7485" y="505219"/>
                </a:lnTo>
                <a:lnTo>
                  <a:pt x="1447" y="525103"/>
                </a:lnTo>
                <a:lnTo>
                  <a:pt x="0" y="569589"/>
                </a:lnTo>
                <a:lnTo>
                  <a:pt x="1026" y="592773"/>
                </a:lnTo>
                <a:lnTo>
                  <a:pt x="7503" y="611463"/>
                </a:lnTo>
                <a:lnTo>
                  <a:pt x="11720" y="629076"/>
                </a:lnTo>
                <a:lnTo>
                  <a:pt x="14151" y="635224"/>
                </a:lnTo>
                <a:lnTo>
                  <a:pt x="22496" y="644878"/>
                </a:lnTo>
                <a:lnTo>
                  <a:pt x="32201" y="653755"/>
                </a:lnTo>
                <a:lnTo>
                  <a:pt x="44674" y="669594"/>
                </a:lnTo>
                <a:lnTo>
                  <a:pt x="64493" y="687786"/>
                </a:lnTo>
                <a:lnTo>
                  <a:pt x="73091" y="698225"/>
                </a:lnTo>
                <a:lnTo>
                  <a:pt x="90891" y="710052"/>
                </a:lnTo>
                <a:lnTo>
                  <a:pt x="136747" y="729986"/>
                </a:lnTo>
                <a:lnTo>
                  <a:pt x="181388" y="745935"/>
                </a:lnTo>
                <a:lnTo>
                  <a:pt x="220184" y="751039"/>
                </a:lnTo>
                <a:lnTo>
                  <a:pt x="264693" y="752048"/>
                </a:lnTo>
                <a:lnTo>
                  <a:pt x="304372" y="752247"/>
                </a:lnTo>
                <a:lnTo>
                  <a:pt x="350388" y="752286"/>
                </a:lnTo>
                <a:lnTo>
                  <a:pt x="387660" y="751235"/>
                </a:lnTo>
                <a:lnTo>
                  <a:pt x="425514" y="745749"/>
                </a:lnTo>
                <a:lnTo>
                  <a:pt x="464599" y="742595"/>
                </a:lnTo>
                <a:lnTo>
                  <a:pt x="508166" y="736486"/>
                </a:lnTo>
                <a:lnTo>
                  <a:pt x="548356" y="734206"/>
                </a:lnTo>
                <a:lnTo>
                  <a:pt x="588133" y="732472"/>
                </a:lnTo>
                <a:lnTo>
                  <a:pt x="631904" y="726784"/>
                </a:lnTo>
                <a:lnTo>
                  <a:pt x="672156" y="724629"/>
                </a:lnTo>
                <a:lnTo>
                  <a:pt x="710893" y="723990"/>
                </a:lnTo>
                <a:lnTo>
                  <a:pt x="750240" y="722742"/>
                </a:lnTo>
                <a:lnTo>
                  <a:pt x="793883" y="717199"/>
                </a:lnTo>
                <a:lnTo>
                  <a:pt x="834097" y="715086"/>
                </a:lnTo>
                <a:lnTo>
                  <a:pt x="872821" y="713401"/>
                </a:lnTo>
                <a:lnTo>
                  <a:pt x="912166" y="707728"/>
                </a:lnTo>
                <a:lnTo>
                  <a:pt x="955808" y="705577"/>
                </a:lnTo>
                <a:lnTo>
                  <a:pt x="996022" y="704939"/>
                </a:lnTo>
                <a:lnTo>
                  <a:pt x="1034746" y="704751"/>
                </a:lnTo>
                <a:lnTo>
                  <a:pt x="1074091" y="703636"/>
                </a:lnTo>
                <a:lnTo>
                  <a:pt x="1116675" y="697074"/>
                </a:lnTo>
                <a:lnTo>
                  <a:pt x="1152459" y="689485"/>
                </a:lnTo>
                <a:lnTo>
                  <a:pt x="1194576" y="685708"/>
                </a:lnTo>
                <a:lnTo>
                  <a:pt x="1234337" y="678356"/>
                </a:lnTo>
                <a:lnTo>
                  <a:pt x="1272929" y="669475"/>
                </a:lnTo>
                <a:lnTo>
                  <a:pt x="1311175" y="660141"/>
                </a:lnTo>
                <a:lnTo>
                  <a:pt x="1349317" y="650672"/>
                </a:lnTo>
                <a:lnTo>
                  <a:pt x="1386372" y="641164"/>
                </a:lnTo>
                <a:lnTo>
                  <a:pt x="1427874" y="625647"/>
                </a:lnTo>
                <a:lnTo>
                  <a:pt x="1466646" y="607570"/>
                </a:lnTo>
                <a:lnTo>
                  <a:pt x="1504878" y="587261"/>
                </a:lnTo>
                <a:lnTo>
                  <a:pt x="1540182" y="569139"/>
                </a:lnTo>
                <a:lnTo>
                  <a:pt x="1583685" y="540568"/>
                </a:lnTo>
                <a:lnTo>
                  <a:pt x="1599188" y="529078"/>
                </a:lnTo>
                <a:lnTo>
                  <a:pt x="1646208" y="485539"/>
                </a:lnTo>
                <a:lnTo>
                  <a:pt x="1663546" y="466529"/>
                </a:lnTo>
                <a:lnTo>
                  <a:pt x="1688825" y="427189"/>
                </a:lnTo>
                <a:lnTo>
                  <a:pt x="1707662" y="385712"/>
                </a:lnTo>
                <a:lnTo>
                  <a:pt x="1716388" y="344933"/>
                </a:lnTo>
                <a:lnTo>
                  <a:pt x="1718920" y="337846"/>
                </a:lnTo>
                <a:lnTo>
                  <a:pt x="1718913" y="321504"/>
                </a:lnTo>
                <a:lnTo>
                  <a:pt x="1712930" y="282307"/>
                </a:lnTo>
                <a:lnTo>
                  <a:pt x="1693079" y="242573"/>
                </a:lnTo>
                <a:lnTo>
                  <a:pt x="1672849" y="222501"/>
                </a:lnTo>
                <a:lnTo>
                  <a:pt x="1627104" y="187153"/>
                </a:lnTo>
                <a:lnTo>
                  <a:pt x="1594621" y="170920"/>
                </a:lnTo>
                <a:lnTo>
                  <a:pt x="1558185" y="159408"/>
                </a:lnTo>
                <a:lnTo>
                  <a:pt x="1520579" y="149294"/>
                </a:lnTo>
                <a:lnTo>
                  <a:pt x="1477568" y="139595"/>
                </a:lnTo>
                <a:lnTo>
                  <a:pt x="1436367" y="130018"/>
                </a:lnTo>
                <a:lnTo>
                  <a:pt x="1397349" y="120477"/>
                </a:lnTo>
                <a:lnTo>
                  <a:pt x="1353919" y="105891"/>
                </a:lnTo>
                <a:lnTo>
                  <a:pt x="1323936" y="9507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SMARTInkShape-4920"/>
          <p:cNvSpPr/>
          <p:nvPr>
            <p:custDataLst>
              <p:tags r:id="rId11"/>
            </p:custDataLst>
          </p:nvPr>
        </p:nvSpPr>
        <p:spPr>
          <a:xfrm>
            <a:off x="1533966" y="4876800"/>
            <a:ext cx="1265773" cy="133351"/>
          </a:xfrm>
          <a:custGeom>
            <a:avLst/>
            <a:gdLst/>
            <a:ahLst/>
            <a:cxnLst/>
            <a:rect l="0" t="0" r="0" b="0"/>
            <a:pathLst>
              <a:path w="1265773" h="133351">
                <a:moveTo>
                  <a:pt x="47184" y="133350"/>
                </a:moveTo>
                <a:lnTo>
                  <a:pt x="47184" y="133350"/>
                </a:lnTo>
                <a:lnTo>
                  <a:pt x="0" y="133350"/>
                </a:lnTo>
                <a:lnTo>
                  <a:pt x="13760" y="133350"/>
                </a:lnTo>
                <a:lnTo>
                  <a:pt x="45331" y="124708"/>
                </a:lnTo>
                <a:lnTo>
                  <a:pt x="88936" y="122844"/>
                </a:lnTo>
                <a:lnTo>
                  <a:pt x="133390" y="115634"/>
                </a:lnTo>
                <a:lnTo>
                  <a:pt x="178708" y="106959"/>
                </a:lnTo>
                <a:lnTo>
                  <a:pt x="217976" y="98132"/>
                </a:lnTo>
                <a:lnTo>
                  <a:pt x="251150" y="91944"/>
                </a:lnTo>
                <a:lnTo>
                  <a:pt x="284238" y="88489"/>
                </a:lnTo>
                <a:lnTo>
                  <a:pt x="317642" y="84837"/>
                </a:lnTo>
                <a:lnTo>
                  <a:pt x="353654" y="76158"/>
                </a:lnTo>
                <a:lnTo>
                  <a:pt x="393649" y="68068"/>
                </a:lnTo>
                <a:lnTo>
                  <a:pt x="435060" y="60944"/>
                </a:lnTo>
                <a:lnTo>
                  <a:pt x="474632" y="54250"/>
                </a:lnTo>
                <a:lnTo>
                  <a:pt x="516208" y="47747"/>
                </a:lnTo>
                <a:lnTo>
                  <a:pt x="559381" y="42388"/>
                </a:lnTo>
                <a:lnTo>
                  <a:pt x="603263" y="40006"/>
                </a:lnTo>
                <a:lnTo>
                  <a:pt x="647461" y="36125"/>
                </a:lnTo>
                <a:lnTo>
                  <a:pt x="690740" y="30872"/>
                </a:lnTo>
                <a:lnTo>
                  <a:pt x="731142" y="25009"/>
                </a:lnTo>
                <a:lnTo>
                  <a:pt x="773088" y="18878"/>
                </a:lnTo>
                <a:lnTo>
                  <a:pt x="815366" y="13681"/>
                </a:lnTo>
                <a:lnTo>
                  <a:pt x="855323" y="11372"/>
                </a:lnTo>
                <a:lnTo>
                  <a:pt x="897071" y="7524"/>
                </a:lnTo>
                <a:lnTo>
                  <a:pt x="938203" y="3344"/>
                </a:lnTo>
                <a:lnTo>
                  <a:pt x="974123" y="1486"/>
                </a:lnTo>
                <a:lnTo>
                  <a:pt x="1010549" y="660"/>
                </a:lnTo>
                <a:lnTo>
                  <a:pt x="1045788" y="293"/>
                </a:lnTo>
                <a:lnTo>
                  <a:pt x="1090485" y="87"/>
                </a:lnTo>
                <a:lnTo>
                  <a:pt x="1134655" y="26"/>
                </a:lnTo>
                <a:lnTo>
                  <a:pt x="1179098" y="5"/>
                </a:lnTo>
                <a:lnTo>
                  <a:pt x="1220474" y="0"/>
                </a:lnTo>
                <a:lnTo>
                  <a:pt x="1239493" y="1058"/>
                </a:lnTo>
                <a:lnTo>
                  <a:pt x="1265772" y="9409"/>
                </a:lnTo>
                <a:lnTo>
                  <a:pt x="1221323" y="9525"/>
                </a:lnTo>
                <a:lnTo>
                  <a:pt x="1179742" y="12347"/>
                </a:lnTo>
                <a:lnTo>
                  <a:pt x="1137322" y="17726"/>
                </a:lnTo>
                <a:lnTo>
                  <a:pt x="1095616" y="18658"/>
                </a:lnTo>
                <a:lnTo>
                  <a:pt x="1049745" y="18934"/>
                </a:lnTo>
                <a:lnTo>
                  <a:pt x="1007697" y="24073"/>
                </a:lnTo>
                <a:lnTo>
                  <a:pt x="975728" y="26574"/>
                </a:lnTo>
                <a:lnTo>
                  <a:pt x="941412" y="28744"/>
                </a:lnTo>
                <a:lnTo>
                  <a:pt x="908522" y="33236"/>
                </a:lnTo>
                <a:lnTo>
                  <a:pt x="876265" y="35938"/>
                </a:lnTo>
                <a:lnTo>
                  <a:pt x="844289" y="38198"/>
                </a:lnTo>
                <a:lnTo>
                  <a:pt x="812439" y="42729"/>
                </a:lnTo>
                <a:lnTo>
                  <a:pt x="780644" y="45450"/>
                </a:lnTo>
                <a:lnTo>
                  <a:pt x="748875" y="47716"/>
                </a:lnTo>
                <a:lnTo>
                  <a:pt x="717116" y="52252"/>
                </a:lnTo>
                <a:lnTo>
                  <a:pt x="685362" y="57795"/>
                </a:lnTo>
                <a:lnTo>
                  <a:pt x="653610" y="62728"/>
                </a:lnTo>
                <a:lnTo>
                  <a:pt x="607043" y="66565"/>
                </a:lnTo>
                <a:lnTo>
                  <a:pt x="564905" y="73932"/>
                </a:lnTo>
                <a:lnTo>
                  <a:pt x="520435" y="82819"/>
                </a:lnTo>
                <a:lnTo>
                  <a:pt x="481035" y="92154"/>
                </a:lnTo>
                <a:lnTo>
                  <a:pt x="433929" y="102904"/>
                </a:lnTo>
                <a:lnTo>
                  <a:pt x="386304" y="113638"/>
                </a:lnTo>
                <a:lnTo>
                  <a:pt x="384389" y="113859"/>
                </a:lnTo>
                <a:lnTo>
                  <a:pt x="384171" y="114006"/>
                </a:lnTo>
                <a:lnTo>
                  <a:pt x="430701" y="114297"/>
                </a:lnTo>
                <a:lnTo>
                  <a:pt x="467840" y="107753"/>
                </a:lnTo>
                <a:lnTo>
                  <a:pt x="514843" y="102541"/>
                </a:lnTo>
                <a:lnTo>
                  <a:pt x="557930" y="94588"/>
                </a:lnTo>
                <a:lnTo>
                  <a:pt x="591682" y="88607"/>
                </a:lnTo>
                <a:lnTo>
                  <a:pt x="624322" y="82419"/>
                </a:lnTo>
                <a:lnTo>
                  <a:pt x="656468" y="76142"/>
                </a:lnTo>
                <a:lnTo>
                  <a:pt x="688394" y="69824"/>
                </a:lnTo>
                <a:lnTo>
                  <a:pt x="720221" y="63489"/>
                </a:lnTo>
                <a:lnTo>
                  <a:pt x="754828" y="57145"/>
                </a:lnTo>
                <a:lnTo>
                  <a:pt x="790318" y="50798"/>
                </a:lnTo>
                <a:lnTo>
                  <a:pt x="823729" y="44449"/>
                </a:lnTo>
                <a:lnTo>
                  <a:pt x="859040" y="40922"/>
                </a:lnTo>
                <a:lnTo>
                  <a:pt x="893784" y="38296"/>
                </a:lnTo>
                <a:lnTo>
                  <a:pt x="938202" y="30867"/>
                </a:lnTo>
                <a:lnTo>
                  <a:pt x="982290" y="23021"/>
                </a:lnTo>
                <a:lnTo>
                  <a:pt x="1026705" y="17013"/>
                </a:lnTo>
                <a:lnTo>
                  <a:pt x="1066052" y="11004"/>
                </a:lnTo>
                <a:lnTo>
                  <a:pt x="1110225" y="9655"/>
                </a:lnTo>
                <a:lnTo>
                  <a:pt x="1123509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SMARTInkShape-4921"/>
          <p:cNvSpPr/>
          <p:nvPr>
            <p:custDataLst>
              <p:tags r:id="rId12"/>
            </p:custDataLst>
          </p:nvPr>
        </p:nvSpPr>
        <p:spPr>
          <a:xfrm>
            <a:off x="2724150" y="4752975"/>
            <a:ext cx="276226" cy="57151"/>
          </a:xfrm>
          <a:custGeom>
            <a:avLst/>
            <a:gdLst/>
            <a:ahLst/>
            <a:cxnLst/>
            <a:rect l="0" t="0" r="0" b="0"/>
            <a:pathLst>
              <a:path w="276226" h="57151">
                <a:moveTo>
                  <a:pt x="0" y="57150"/>
                </a:moveTo>
                <a:lnTo>
                  <a:pt x="0" y="57150"/>
                </a:lnTo>
                <a:lnTo>
                  <a:pt x="0" y="47625"/>
                </a:lnTo>
                <a:lnTo>
                  <a:pt x="8201" y="55826"/>
                </a:lnTo>
                <a:lnTo>
                  <a:pt x="14189" y="56758"/>
                </a:lnTo>
                <a:lnTo>
                  <a:pt x="19711" y="54153"/>
                </a:lnTo>
                <a:lnTo>
                  <a:pt x="25694" y="50526"/>
                </a:lnTo>
                <a:lnTo>
                  <a:pt x="38158" y="48197"/>
                </a:lnTo>
                <a:lnTo>
                  <a:pt x="82726" y="46574"/>
                </a:lnTo>
                <a:lnTo>
                  <a:pt x="111566" y="39425"/>
                </a:lnTo>
                <a:lnTo>
                  <a:pt x="154404" y="38152"/>
                </a:lnTo>
                <a:lnTo>
                  <a:pt x="199967" y="38100"/>
                </a:lnTo>
                <a:lnTo>
                  <a:pt x="209501" y="38100"/>
                </a:lnTo>
                <a:lnTo>
                  <a:pt x="187158" y="38100"/>
                </a:lnTo>
                <a:lnTo>
                  <a:pt x="180901" y="40922"/>
                </a:lnTo>
                <a:lnTo>
                  <a:pt x="177750" y="43156"/>
                </a:lnTo>
                <a:lnTo>
                  <a:pt x="163204" y="46301"/>
                </a:lnTo>
                <a:lnTo>
                  <a:pt x="135727" y="48606"/>
                </a:lnTo>
                <a:lnTo>
                  <a:pt x="108856" y="56261"/>
                </a:lnTo>
                <a:lnTo>
                  <a:pt x="95302" y="57147"/>
                </a:lnTo>
                <a:lnTo>
                  <a:pt x="100322" y="52093"/>
                </a:lnTo>
                <a:lnTo>
                  <a:pt x="105618" y="49611"/>
                </a:lnTo>
                <a:lnTo>
                  <a:pt x="120761" y="46828"/>
                </a:lnTo>
                <a:lnTo>
                  <a:pt x="131266" y="41156"/>
                </a:lnTo>
                <a:lnTo>
                  <a:pt x="174522" y="35457"/>
                </a:lnTo>
                <a:lnTo>
                  <a:pt x="218508" y="21640"/>
                </a:lnTo>
                <a:lnTo>
                  <a:pt x="237957" y="16995"/>
                </a:lnTo>
                <a:lnTo>
                  <a:pt x="2762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SMARTInkShape-4922"/>
          <p:cNvSpPr/>
          <p:nvPr>
            <p:custDataLst>
              <p:tags r:id="rId13"/>
            </p:custDataLst>
          </p:nvPr>
        </p:nvSpPr>
        <p:spPr>
          <a:xfrm>
            <a:off x="1466850" y="1981200"/>
            <a:ext cx="3018985" cy="923926"/>
          </a:xfrm>
          <a:custGeom>
            <a:avLst/>
            <a:gdLst/>
            <a:ahLst/>
            <a:cxnLst/>
            <a:rect l="0" t="0" r="0" b="0"/>
            <a:pathLst>
              <a:path w="3018985" h="923926">
                <a:moveTo>
                  <a:pt x="0" y="161925"/>
                </a:moveTo>
                <a:lnTo>
                  <a:pt x="0" y="161925"/>
                </a:lnTo>
                <a:lnTo>
                  <a:pt x="5056" y="161925"/>
                </a:lnTo>
                <a:lnTo>
                  <a:pt x="10361" y="159103"/>
                </a:lnTo>
                <a:lnTo>
                  <a:pt x="13257" y="156868"/>
                </a:lnTo>
                <a:lnTo>
                  <a:pt x="22120" y="154386"/>
                </a:lnTo>
                <a:lnTo>
                  <a:pt x="57419" y="149752"/>
                </a:lnTo>
                <a:lnTo>
                  <a:pt x="71028" y="145932"/>
                </a:lnTo>
                <a:lnTo>
                  <a:pt x="114873" y="143277"/>
                </a:lnTo>
                <a:lnTo>
                  <a:pt x="153572" y="136408"/>
                </a:lnTo>
                <a:lnTo>
                  <a:pt x="189671" y="133198"/>
                </a:lnTo>
                <a:lnTo>
                  <a:pt x="233411" y="127072"/>
                </a:lnTo>
                <a:lnTo>
                  <a:pt x="279885" y="123729"/>
                </a:lnTo>
                <a:lnTo>
                  <a:pt x="327169" y="116506"/>
                </a:lnTo>
                <a:lnTo>
                  <a:pt x="358839" y="110694"/>
                </a:lnTo>
                <a:lnTo>
                  <a:pt x="393376" y="107406"/>
                </a:lnTo>
                <a:lnTo>
                  <a:pt x="430950" y="104886"/>
                </a:lnTo>
                <a:lnTo>
                  <a:pt x="472345" y="100238"/>
                </a:lnTo>
                <a:lnTo>
                  <a:pt x="512614" y="94644"/>
                </a:lnTo>
                <a:lnTo>
                  <a:pt x="552737" y="88631"/>
                </a:lnTo>
                <a:lnTo>
                  <a:pt x="595263" y="82430"/>
                </a:lnTo>
                <a:lnTo>
                  <a:pt x="641681" y="78969"/>
                </a:lnTo>
                <a:lnTo>
                  <a:pt x="665912" y="78046"/>
                </a:lnTo>
                <a:lnTo>
                  <a:pt x="712591" y="74198"/>
                </a:lnTo>
                <a:lnTo>
                  <a:pt x="759090" y="68960"/>
                </a:lnTo>
                <a:lnTo>
                  <a:pt x="783344" y="66082"/>
                </a:lnTo>
                <a:lnTo>
                  <a:pt x="807979" y="63104"/>
                </a:lnTo>
                <a:lnTo>
                  <a:pt x="855107" y="56974"/>
                </a:lnTo>
                <a:lnTo>
                  <a:pt x="878047" y="53858"/>
                </a:lnTo>
                <a:lnTo>
                  <a:pt x="902864" y="51780"/>
                </a:lnTo>
                <a:lnTo>
                  <a:pt x="928935" y="50395"/>
                </a:lnTo>
                <a:lnTo>
                  <a:pt x="955840" y="49472"/>
                </a:lnTo>
                <a:lnTo>
                  <a:pt x="982243" y="47798"/>
                </a:lnTo>
                <a:lnTo>
                  <a:pt x="1008312" y="45624"/>
                </a:lnTo>
                <a:lnTo>
                  <a:pt x="1034158" y="43116"/>
                </a:lnTo>
                <a:lnTo>
                  <a:pt x="1059855" y="41444"/>
                </a:lnTo>
                <a:lnTo>
                  <a:pt x="1085454" y="40329"/>
                </a:lnTo>
                <a:lnTo>
                  <a:pt x="1110986" y="39586"/>
                </a:lnTo>
                <a:lnTo>
                  <a:pt x="1137532" y="38032"/>
                </a:lnTo>
                <a:lnTo>
                  <a:pt x="1164755" y="35938"/>
                </a:lnTo>
                <a:lnTo>
                  <a:pt x="1192428" y="33484"/>
                </a:lnTo>
                <a:lnTo>
                  <a:pt x="1219344" y="30789"/>
                </a:lnTo>
                <a:lnTo>
                  <a:pt x="1245754" y="27935"/>
                </a:lnTo>
                <a:lnTo>
                  <a:pt x="1271828" y="24973"/>
                </a:lnTo>
                <a:lnTo>
                  <a:pt x="1298735" y="22999"/>
                </a:lnTo>
                <a:lnTo>
                  <a:pt x="1326199" y="21682"/>
                </a:lnTo>
                <a:lnTo>
                  <a:pt x="1354033" y="20805"/>
                </a:lnTo>
                <a:lnTo>
                  <a:pt x="1381055" y="20220"/>
                </a:lnTo>
                <a:lnTo>
                  <a:pt x="1407537" y="19830"/>
                </a:lnTo>
                <a:lnTo>
                  <a:pt x="1433658" y="19570"/>
                </a:lnTo>
                <a:lnTo>
                  <a:pt x="1460597" y="18338"/>
                </a:lnTo>
                <a:lnTo>
                  <a:pt x="1488081" y="16459"/>
                </a:lnTo>
                <a:lnTo>
                  <a:pt x="1515929" y="14148"/>
                </a:lnTo>
                <a:lnTo>
                  <a:pt x="1542961" y="12607"/>
                </a:lnTo>
                <a:lnTo>
                  <a:pt x="1569449" y="11579"/>
                </a:lnTo>
                <a:lnTo>
                  <a:pt x="1595575" y="10894"/>
                </a:lnTo>
                <a:lnTo>
                  <a:pt x="1622516" y="9380"/>
                </a:lnTo>
                <a:lnTo>
                  <a:pt x="1650002" y="7311"/>
                </a:lnTo>
                <a:lnTo>
                  <a:pt x="1677852" y="4874"/>
                </a:lnTo>
                <a:lnTo>
                  <a:pt x="1704885" y="3249"/>
                </a:lnTo>
                <a:lnTo>
                  <a:pt x="1731373" y="2166"/>
                </a:lnTo>
                <a:lnTo>
                  <a:pt x="1757499" y="1444"/>
                </a:lnTo>
                <a:lnTo>
                  <a:pt x="1783383" y="963"/>
                </a:lnTo>
                <a:lnTo>
                  <a:pt x="1809105" y="642"/>
                </a:lnTo>
                <a:lnTo>
                  <a:pt x="1834720" y="428"/>
                </a:lnTo>
                <a:lnTo>
                  <a:pt x="1860264" y="285"/>
                </a:lnTo>
                <a:lnTo>
                  <a:pt x="1885759" y="190"/>
                </a:lnTo>
                <a:lnTo>
                  <a:pt x="1911222" y="127"/>
                </a:lnTo>
                <a:lnTo>
                  <a:pt x="1936665" y="85"/>
                </a:lnTo>
                <a:lnTo>
                  <a:pt x="1962093" y="56"/>
                </a:lnTo>
                <a:lnTo>
                  <a:pt x="1987512" y="37"/>
                </a:lnTo>
                <a:lnTo>
                  <a:pt x="2011866" y="25"/>
                </a:lnTo>
                <a:lnTo>
                  <a:pt x="2058682" y="11"/>
                </a:lnTo>
                <a:lnTo>
                  <a:pt x="2104184" y="5"/>
                </a:lnTo>
                <a:lnTo>
                  <a:pt x="2149101" y="2"/>
                </a:lnTo>
                <a:lnTo>
                  <a:pt x="2193759" y="1"/>
                </a:lnTo>
                <a:lnTo>
                  <a:pt x="2235479" y="1"/>
                </a:lnTo>
                <a:lnTo>
                  <a:pt x="2275188" y="0"/>
                </a:lnTo>
                <a:lnTo>
                  <a:pt x="2314003" y="0"/>
                </a:lnTo>
                <a:lnTo>
                  <a:pt x="2349599" y="2822"/>
                </a:lnTo>
                <a:lnTo>
                  <a:pt x="2384116" y="6546"/>
                </a:lnTo>
                <a:lnTo>
                  <a:pt x="2420624" y="8201"/>
                </a:lnTo>
                <a:lnTo>
                  <a:pt x="2455194" y="8937"/>
                </a:lnTo>
                <a:lnTo>
                  <a:pt x="2501584" y="12173"/>
                </a:lnTo>
                <a:lnTo>
                  <a:pt x="2544963" y="17012"/>
                </a:lnTo>
                <a:lnTo>
                  <a:pt x="2588508" y="18446"/>
                </a:lnTo>
                <a:lnTo>
                  <a:pt x="2628221" y="21693"/>
                </a:lnTo>
                <a:lnTo>
                  <a:pt x="2674510" y="27216"/>
                </a:lnTo>
                <a:lnTo>
                  <a:pt x="2720773" y="35911"/>
                </a:lnTo>
                <a:lnTo>
                  <a:pt x="2761583" y="47820"/>
                </a:lnTo>
                <a:lnTo>
                  <a:pt x="2808729" y="63526"/>
                </a:lnTo>
                <a:lnTo>
                  <a:pt x="2856259" y="89098"/>
                </a:lnTo>
                <a:lnTo>
                  <a:pt x="2902212" y="130616"/>
                </a:lnTo>
                <a:lnTo>
                  <a:pt x="2936715" y="174651"/>
                </a:lnTo>
                <a:lnTo>
                  <a:pt x="2962080" y="219077"/>
                </a:lnTo>
                <a:lnTo>
                  <a:pt x="2981308" y="264714"/>
                </a:lnTo>
                <a:lnTo>
                  <a:pt x="3000374" y="312165"/>
                </a:lnTo>
                <a:lnTo>
                  <a:pt x="3007077" y="332735"/>
                </a:lnTo>
                <a:lnTo>
                  <a:pt x="3016075" y="372645"/>
                </a:lnTo>
                <a:lnTo>
                  <a:pt x="3018984" y="414198"/>
                </a:lnTo>
                <a:lnTo>
                  <a:pt x="3018279" y="442042"/>
                </a:lnTo>
                <a:lnTo>
                  <a:pt x="3010776" y="488037"/>
                </a:lnTo>
                <a:lnTo>
                  <a:pt x="3003431" y="533516"/>
                </a:lnTo>
                <a:lnTo>
                  <a:pt x="2995721" y="567923"/>
                </a:lnTo>
                <a:lnTo>
                  <a:pt x="2983952" y="600022"/>
                </a:lnTo>
                <a:lnTo>
                  <a:pt x="2979281" y="619109"/>
                </a:lnTo>
                <a:lnTo>
                  <a:pt x="2971194" y="635348"/>
                </a:lnTo>
                <a:lnTo>
                  <a:pt x="2936868" y="682331"/>
                </a:lnTo>
                <a:lnTo>
                  <a:pt x="2924174" y="698089"/>
                </a:lnTo>
                <a:lnTo>
                  <a:pt x="2916766" y="708195"/>
                </a:lnTo>
                <a:lnTo>
                  <a:pt x="2878236" y="736483"/>
                </a:lnTo>
                <a:lnTo>
                  <a:pt x="2833293" y="747439"/>
                </a:lnTo>
                <a:lnTo>
                  <a:pt x="2789048" y="765290"/>
                </a:lnTo>
                <a:lnTo>
                  <a:pt x="2742966" y="781065"/>
                </a:lnTo>
                <a:lnTo>
                  <a:pt x="2699997" y="793753"/>
                </a:lnTo>
                <a:lnTo>
                  <a:pt x="2656232" y="806451"/>
                </a:lnTo>
                <a:lnTo>
                  <a:pt x="2615008" y="815975"/>
                </a:lnTo>
                <a:lnTo>
                  <a:pt x="2575513" y="825500"/>
                </a:lnTo>
                <a:lnTo>
                  <a:pt x="2535941" y="833967"/>
                </a:lnTo>
                <a:lnTo>
                  <a:pt x="2492231" y="838004"/>
                </a:lnTo>
                <a:lnTo>
                  <a:pt x="2449881" y="845433"/>
                </a:lnTo>
                <a:lnTo>
                  <a:pt x="2415986" y="851292"/>
                </a:lnTo>
                <a:lnTo>
                  <a:pt x="2382577" y="857425"/>
                </a:lnTo>
                <a:lnTo>
                  <a:pt x="2350089" y="863678"/>
                </a:lnTo>
                <a:lnTo>
                  <a:pt x="2318012" y="869984"/>
                </a:lnTo>
                <a:lnTo>
                  <a:pt x="2283294" y="873493"/>
                </a:lnTo>
                <a:lnTo>
                  <a:pt x="2247756" y="876111"/>
                </a:lnTo>
                <a:lnTo>
                  <a:pt x="2214322" y="880802"/>
                </a:lnTo>
                <a:lnTo>
                  <a:pt x="2179001" y="883593"/>
                </a:lnTo>
                <a:lnTo>
                  <a:pt x="2142137" y="885891"/>
                </a:lnTo>
                <a:lnTo>
                  <a:pt x="2104585" y="890441"/>
                </a:lnTo>
                <a:lnTo>
                  <a:pt x="2066730" y="893168"/>
                </a:lnTo>
                <a:lnTo>
                  <a:pt x="2028738" y="895439"/>
                </a:lnTo>
                <a:lnTo>
                  <a:pt x="1990686" y="899975"/>
                </a:lnTo>
                <a:lnTo>
                  <a:pt x="1952608" y="902697"/>
                </a:lnTo>
                <a:lnTo>
                  <a:pt x="1913459" y="904965"/>
                </a:lnTo>
                <a:lnTo>
                  <a:pt x="1871365" y="909501"/>
                </a:lnTo>
                <a:lnTo>
                  <a:pt x="1830784" y="912223"/>
                </a:lnTo>
                <a:lnTo>
                  <a:pt x="1791582" y="914490"/>
                </a:lnTo>
                <a:lnTo>
                  <a:pt x="1752992" y="919026"/>
                </a:lnTo>
                <a:lnTo>
                  <a:pt x="1711852" y="921748"/>
                </a:lnTo>
                <a:lnTo>
                  <a:pt x="1669931" y="922957"/>
                </a:lnTo>
                <a:lnTo>
                  <a:pt x="1630133" y="923495"/>
                </a:lnTo>
                <a:lnTo>
                  <a:pt x="1588457" y="923734"/>
                </a:lnTo>
                <a:lnTo>
                  <a:pt x="1545239" y="923840"/>
                </a:lnTo>
                <a:lnTo>
                  <a:pt x="1501337" y="923887"/>
                </a:lnTo>
                <a:lnTo>
                  <a:pt x="1459953" y="923908"/>
                </a:lnTo>
                <a:lnTo>
                  <a:pt x="1420393" y="923918"/>
                </a:lnTo>
                <a:lnTo>
                  <a:pt x="1381644" y="923921"/>
                </a:lnTo>
                <a:lnTo>
                  <a:pt x="1340433" y="923923"/>
                </a:lnTo>
                <a:lnTo>
                  <a:pt x="1298481" y="923924"/>
                </a:lnTo>
                <a:lnTo>
                  <a:pt x="1258669" y="923925"/>
                </a:lnTo>
                <a:lnTo>
                  <a:pt x="1216986" y="923925"/>
                </a:lnTo>
                <a:lnTo>
                  <a:pt x="1175883" y="923925"/>
                </a:lnTo>
                <a:lnTo>
                  <a:pt x="1139976" y="923925"/>
                </a:lnTo>
                <a:lnTo>
                  <a:pt x="1103556" y="921103"/>
                </a:lnTo>
                <a:lnTo>
                  <a:pt x="1066203" y="917379"/>
                </a:lnTo>
                <a:lnTo>
                  <a:pt x="1028435" y="915724"/>
                </a:lnTo>
                <a:lnTo>
                  <a:pt x="990482" y="914989"/>
                </a:lnTo>
                <a:lnTo>
                  <a:pt x="952448" y="913603"/>
                </a:lnTo>
                <a:lnTo>
                  <a:pt x="914377" y="909460"/>
                </a:lnTo>
                <a:lnTo>
                  <a:pt x="876290" y="906913"/>
                </a:lnTo>
                <a:lnTo>
                  <a:pt x="839254" y="904722"/>
                </a:lnTo>
                <a:lnTo>
                  <a:pt x="805155" y="900222"/>
                </a:lnTo>
                <a:lnTo>
                  <a:pt x="769538" y="897515"/>
                </a:lnTo>
                <a:lnTo>
                  <a:pt x="733600" y="895254"/>
                </a:lnTo>
                <a:lnTo>
                  <a:pt x="699989" y="890721"/>
                </a:lnTo>
                <a:lnTo>
                  <a:pt x="667412" y="888001"/>
                </a:lnTo>
                <a:lnTo>
                  <a:pt x="634236" y="886792"/>
                </a:lnTo>
                <a:lnTo>
                  <a:pt x="598324" y="886255"/>
                </a:lnTo>
                <a:lnTo>
                  <a:pt x="564019" y="883194"/>
                </a:lnTo>
                <a:lnTo>
                  <a:pt x="531134" y="879364"/>
                </a:lnTo>
                <a:lnTo>
                  <a:pt x="498879" y="877662"/>
                </a:lnTo>
                <a:lnTo>
                  <a:pt x="466904" y="876905"/>
                </a:lnTo>
                <a:lnTo>
                  <a:pt x="421975" y="873657"/>
                </a:lnTo>
                <a:lnTo>
                  <a:pt x="379030" y="868814"/>
                </a:lnTo>
                <a:lnTo>
                  <a:pt x="335613" y="867379"/>
                </a:lnTo>
                <a:lnTo>
                  <a:pt x="295938" y="864132"/>
                </a:lnTo>
                <a:lnTo>
                  <a:pt x="257372" y="859289"/>
                </a:lnTo>
                <a:lnTo>
                  <a:pt x="219133" y="855032"/>
                </a:lnTo>
                <a:lnTo>
                  <a:pt x="173343" y="844112"/>
                </a:lnTo>
                <a:lnTo>
                  <a:pt x="133724" y="831763"/>
                </a:lnTo>
                <a:lnTo>
                  <a:pt x="90831" y="815964"/>
                </a:lnTo>
                <a:lnTo>
                  <a:pt x="45621" y="784049"/>
                </a:lnTo>
                <a:lnTo>
                  <a:pt x="20916" y="755209"/>
                </a:lnTo>
                <a:lnTo>
                  <a:pt x="14588" y="739932"/>
                </a:lnTo>
                <a:lnTo>
                  <a:pt x="9970" y="693074"/>
                </a:lnTo>
                <a:lnTo>
                  <a:pt x="9564" y="645516"/>
                </a:lnTo>
                <a:lnTo>
                  <a:pt x="14589" y="604112"/>
                </a:lnTo>
                <a:lnTo>
                  <a:pt x="26831" y="562772"/>
                </a:lnTo>
                <a:lnTo>
                  <a:pt x="45713" y="524032"/>
                </a:lnTo>
                <a:lnTo>
                  <a:pt x="70060" y="480750"/>
                </a:lnTo>
                <a:lnTo>
                  <a:pt x="96253" y="443952"/>
                </a:lnTo>
                <a:lnTo>
                  <a:pt x="124122" y="406238"/>
                </a:lnTo>
                <a:lnTo>
                  <a:pt x="161984" y="362114"/>
                </a:lnTo>
                <a:lnTo>
                  <a:pt x="191576" y="326133"/>
                </a:lnTo>
                <a:lnTo>
                  <a:pt x="226685" y="288661"/>
                </a:lnTo>
                <a:lnTo>
                  <a:pt x="262840" y="250747"/>
                </a:lnTo>
                <a:lnTo>
                  <a:pt x="295190" y="212702"/>
                </a:lnTo>
                <a:lnTo>
                  <a:pt x="331116" y="174618"/>
                </a:lnTo>
                <a:lnTo>
                  <a:pt x="381000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0" name="SMARTInkShape-Group1119"/>
          <p:cNvGrpSpPr/>
          <p:nvPr/>
        </p:nvGrpSpPr>
        <p:grpSpPr>
          <a:xfrm>
            <a:off x="9163627" y="1114852"/>
            <a:ext cx="2437394" cy="445720"/>
            <a:chOff x="9163627" y="1114852"/>
            <a:chExt cx="2437394" cy="445720"/>
          </a:xfrm>
        </p:grpSpPr>
        <p:sp>
          <p:nvSpPr>
            <p:cNvPr id="452" name="SMARTInkShape-4923"/>
            <p:cNvSpPr/>
            <p:nvPr>
              <p:custDataLst>
                <p:tags r:id="rId140"/>
              </p:custDataLst>
            </p:nvPr>
          </p:nvSpPr>
          <p:spPr>
            <a:xfrm>
              <a:off x="11563350" y="1247775"/>
              <a:ext cx="37671" cy="190501"/>
            </a:xfrm>
            <a:custGeom>
              <a:avLst/>
              <a:gdLst/>
              <a:ahLst/>
              <a:cxnLst/>
              <a:rect l="0" t="0" r="0" b="0"/>
              <a:pathLst>
                <a:path w="37671" h="190501">
                  <a:moveTo>
                    <a:pt x="0" y="0"/>
                  </a:moveTo>
                  <a:lnTo>
                    <a:pt x="0" y="0"/>
                  </a:lnTo>
                  <a:lnTo>
                    <a:pt x="8202" y="0"/>
                  </a:lnTo>
                  <a:lnTo>
                    <a:pt x="8642" y="1058"/>
                  </a:lnTo>
                  <a:lnTo>
                    <a:pt x="9410" y="8201"/>
                  </a:lnTo>
                  <a:lnTo>
                    <a:pt x="16048" y="16868"/>
                  </a:lnTo>
                  <a:lnTo>
                    <a:pt x="19218" y="25694"/>
                  </a:lnTo>
                  <a:lnTo>
                    <a:pt x="25332" y="36070"/>
                  </a:lnTo>
                  <a:lnTo>
                    <a:pt x="36650" y="82719"/>
                  </a:lnTo>
                  <a:lnTo>
                    <a:pt x="37670" y="101650"/>
                  </a:lnTo>
                  <a:lnTo>
                    <a:pt x="35086" y="111500"/>
                  </a:lnTo>
                  <a:lnTo>
                    <a:pt x="31469" y="120464"/>
                  </a:lnTo>
                  <a:lnTo>
                    <a:pt x="28745" y="162100"/>
                  </a:lnTo>
                  <a:lnTo>
                    <a:pt x="2857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924"/>
            <p:cNvSpPr/>
            <p:nvPr>
              <p:custDataLst>
                <p:tags r:id="rId141"/>
              </p:custDataLst>
            </p:nvPr>
          </p:nvSpPr>
          <p:spPr>
            <a:xfrm>
              <a:off x="11382421" y="1238250"/>
              <a:ext cx="95193" cy="122371"/>
            </a:xfrm>
            <a:custGeom>
              <a:avLst/>
              <a:gdLst/>
              <a:ahLst/>
              <a:cxnLst/>
              <a:rect l="0" t="0" r="0" b="0"/>
              <a:pathLst>
                <a:path w="95193" h="122371">
                  <a:moveTo>
                    <a:pt x="76154" y="38100"/>
                  </a:moveTo>
                  <a:lnTo>
                    <a:pt x="76154" y="38100"/>
                  </a:lnTo>
                  <a:lnTo>
                    <a:pt x="71097" y="38100"/>
                  </a:lnTo>
                  <a:lnTo>
                    <a:pt x="69608" y="37042"/>
                  </a:lnTo>
                  <a:lnTo>
                    <a:pt x="68616" y="35278"/>
                  </a:lnTo>
                  <a:lnTo>
                    <a:pt x="67952" y="33044"/>
                  </a:lnTo>
                  <a:lnTo>
                    <a:pt x="66452" y="31554"/>
                  </a:lnTo>
                  <a:lnTo>
                    <a:pt x="57007" y="27778"/>
                  </a:lnTo>
                  <a:lnTo>
                    <a:pt x="52474" y="23635"/>
                  </a:lnTo>
                  <a:lnTo>
                    <a:pt x="44110" y="21088"/>
                  </a:lnTo>
                  <a:lnTo>
                    <a:pt x="26550" y="19452"/>
                  </a:lnTo>
                  <a:lnTo>
                    <a:pt x="24035" y="20377"/>
                  </a:lnTo>
                  <a:lnTo>
                    <a:pt x="22357" y="22051"/>
                  </a:lnTo>
                  <a:lnTo>
                    <a:pt x="21240" y="24226"/>
                  </a:lnTo>
                  <a:lnTo>
                    <a:pt x="19435" y="25675"/>
                  </a:lnTo>
                  <a:lnTo>
                    <a:pt x="8937" y="30825"/>
                  </a:lnTo>
                  <a:lnTo>
                    <a:pt x="1728" y="36663"/>
                  </a:lnTo>
                  <a:lnTo>
                    <a:pt x="742" y="40283"/>
                  </a:lnTo>
                  <a:lnTo>
                    <a:pt x="0" y="68654"/>
                  </a:lnTo>
                  <a:lnTo>
                    <a:pt x="2796" y="75668"/>
                  </a:lnTo>
                  <a:lnTo>
                    <a:pt x="6509" y="82314"/>
                  </a:lnTo>
                  <a:lnTo>
                    <a:pt x="9657" y="92005"/>
                  </a:lnTo>
                  <a:lnTo>
                    <a:pt x="14145" y="98394"/>
                  </a:lnTo>
                  <a:lnTo>
                    <a:pt x="19667" y="101939"/>
                  </a:lnTo>
                  <a:lnTo>
                    <a:pt x="25648" y="104573"/>
                  </a:lnTo>
                  <a:lnTo>
                    <a:pt x="34966" y="110947"/>
                  </a:lnTo>
                  <a:lnTo>
                    <a:pt x="41269" y="112810"/>
                  </a:lnTo>
                  <a:lnTo>
                    <a:pt x="43372" y="114365"/>
                  </a:lnTo>
                  <a:lnTo>
                    <a:pt x="44774" y="116460"/>
                  </a:lnTo>
                  <a:lnTo>
                    <a:pt x="45709" y="118915"/>
                  </a:lnTo>
                  <a:lnTo>
                    <a:pt x="47391" y="120552"/>
                  </a:lnTo>
                  <a:lnTo>
                    <a:pt x="52082" y="122370"/>
                  </a:lnTo>
                  <a:lnTo>
                    <a:pt x="54815" y="121797"/>
                  </a:lnTo>
                  <a:lnTo>
                    <a:pt x="64776" y="116992"/>
                  </a:lnTo>
                  <a:lnTo>
                    <a:pt x="78545" y="114039"/>
                  </a:lnTo>
                  <a:lnTo>
                    <a:pt x="80923" y="112009"/>
                  </a:lnTo>
                  <a:lnTo>
                    <a:pt x="92801" y="95049"/>
                  </a:lnTo>
                  <a:lnTo>
                    <a:pt x="94888" y="78290"/>
                  </a:lnTo>
                  <a:lnTo>
                    <a:pt x="95192" y="44841"/>
                  </a:lnTo>
                  <a:lnTo>
                    <a:pt x="92377" y="38274"/>
                  </a:lnTo>
                  <a:lnTo>
                    <a:pt x="88656" y="31827"/>
                  </a:lnTo>
                  <a:lnTo>
                    <a:pt x="85502" y="22248"/>
                  </a:lnTo>
                  <a:lnTo>
                    <a:pt x="81013" y="15885"/>
                  </a:lnTo>
                  <a:lnTo>
                    <a:pt x="75493" y="12352"/>
                  </a:lnTo>
                  <a:lnTo>
                    <a:pt x="72538" y="11409"/>
                  </a:lnTo>
                  <a:lnTo>
                    <a:pt x="70569" y="9723"/>
                  </a:lnTo>
                  <a:lnTo>
                    <a:pt x="666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925"/>
            <p:cNvSpPr/>
            <p:nvPr>
              <p:custDataLst>
                <p:tags r:id="rId142"/>
              </p:custDataLst>
            </p:nvPr>
          </p:nvSpPr>
          <p:spPr>
            <a:xfrm>
              <a:off x="11296650" y="1343025"/>
              <a:ext cx="24539" cy="9523"/>
            </a:xfrm>
            <a:custGeom>
              <a:avLst/>
              <a:gdLst/>
              <a:ahLst/>
              <a:cxnLst/>
              <a:rect l="0" t="0" r="0" b="0"/>
              <a:pathLst>
                <a:path w="24539" h="9523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4538" y="1058"/>
                  </a:lnTo>
                  <a:lnTo>
                    <a:pt x="19133" y="9409"/>
                  </a:lnTo>
                  <a:lnTo>
                    <a:pt x="788" y="952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926"/>
            <p:cNvSpPr/>
            <p:nvPr>
              <p:custDataLst>
                <p:tags r:id="rId143"/>
              </p:custDataLst>
            </p:nvPr>
          </p:nvSpPr>
          <p:spPr>
            <a:xfrm>
              <a:off x="11096637" y="1257300"/>
              <a:ext cx="95233" cy="114263"/>
            </a:xfrm>
            <a:custGeom>
              <a:avLst/>
              <a:gdLst/>
              <a:ahLst/>
              <a:cxnLst/>
              <a:rect l="0" t="0" r="0" b="0"/>
              <a:pathLst>
                <a:path w="95233" h="114263">
                  <a:moveTo>
                    <a:pt x="85713" y="19050"/>
                  </a:moveTo>
                  <a:lnTo>
                    <a:pt x="85713" y="19050"/>
                  </a:lnTo>
                  <a:lnTo>
                    <a:pt x="38117" y="19050"/>
                  </a:lnTo>
                  <a:lnTo>
                    <a:pt x="34932" y="19050"/>
                  </a:lnTo>
                  <a:lnTo>
                    <a:pt x="28572" y="21872"/>
                  </a:lnTo>
                  <a:lnTo>
                    <a:pt x="22217" y="25596"/>
                  </a:lnTo>
                  <a:lnTo>
                    <a:pt x="15865" y="27251"/>
                  </a:lnTo>
                  <a:lnTo>
                    <a:pt x="13748" y="28751"/>
                  </a:lnTo>
                  <a:lnTo>
                    <a:pt x="12337" y="30809"/>
                  </a:lnTo>
                  <a:lnTo>
                    <a:pt x="9709" y="35918"/>
                  </a:lnTo>
                  <a:lnTo>
                    <a:pt x="1477" y="45874"/>
                  </a:lnTo>
                  <a:lnTo>
                    <a:pt x="428" y="52163"/>
                  </a:lnTo>
                  <a:lnTo>
                    <a:pt x="0" y="79410"/>
                  </a:lnTo>
                  <a:lnTo>
                    <a:pt x="2815" y="85741"/>
                  </a:lnTo>
                  <a:lnTo>
                    <a:pt x="13246" y="98428"/>
                  </a:lnTo>
                  <a:lnTo>
                    <a:pt x="19287" y="101954"/>
                  </a:lnTo>
                  <a:lnTo>
                    <a:pt x="25497" y="104580"/>
                  </a:lnTo>
                  <a:lnTo>
                    <a:pt x="34946" y="110949"/>
                  </a:lnTo>
                  <a:lnTo>
                    <a:pt x="44447" y="113307"/>
                  </a:lnTo>
                  <a:lnTo>
                    <a:pt x="69838" y="114262"/>
                  </a:lnTo>
                  <a:lnTo>
                    <a:pt x="71955" y="113216"/>
                  </a:lnTo>
                  <a:lnTo>
                    <a:pt x="73364" y="111461"/>
                  </a:lnTo>
                  <a:lnTo>
                    <a:pt x="74307" y="109232"/>
                  </a:lnTo>
                  <a:lnTo>
                    <a:pt x="77050" y="107746"/>
                  </a:lnTo>
                  <a:lnTo>
                    <a:pt x="88909" y="104597"/>
                  </a:lnTo>
                  <a:lnTo>
                    <a:pt x="91018" y="102540"/>
                  </a:lnTo>
                  <a:lnTo>
                    <a:pt x="94404" y="96690"/>
                  </a:lnTo>
                  <a:lnTo>
                    <a:pt x="95232" y="54053"/>
                  </a:lnTo>
                  <a:lnTo>
                    <a:pt x="92413" y="47660"/>
                  </a:lnTo>
                  <a:lnTo>
                    <a:pt x="80051" y="31755"/>
                  </a:lnTo>
                  <a:lnTo>
                    <a:pt x="74129" y="19051"/>
                  </a:lnTo>
                  <a:lnTo>
                    <a:pt x="68137" y="11407"/>
                  </a:lnTo>
                  <a:lnTo>
                    <a:pt x="67100" y="5026"/>
                  </a:lnTo>
                  <a:lnTo>
                    <a:pt x="65896" y="3351"/>
                  </a:lnTo>
                  <a:lnTo>
                    <a:pt x="64036" y="2234"/>
                  </a:lnTo>
                  <a:lnTo>
                    <a:pt x="571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927"/>
            <p:cNvSpPr/>
            <p:nvPr>
              <p:custDataLst>
                <p:tags r:id="rId144"/>
              </p:custDataLst>
            </p:nvPr>
          </p:nvSpPr>
          <p:spPr>
            <a:xfrm>
              <a:off x="10801856" y="1362075"/>
              <a:ext cx="151895" cy="19050"/>
            </a:xfrm>
            <a:custGeom>
              <a:avLst/>
              <a:gdLst/>
              <a:ahLst/>
              <a:cxnLst/>
              <a:rect l="0" t="0" r="0" b="0"/>
              <a:pathLst>
                <a:path w="151895" h="19050">
                  <a:moveTo>
                    <a:pt x="18544" y="9525"/>
                  </a:moveTo>
                  <a:lnTo>
                    <a:pt x="18544" y="9525"/>
                  </a:lnTo>
                  <a:lnTo>
                    <a:pt x="13487" y="9525"/>
                  </a:lnTo>
                  <a:lnTo>
                    <a:pt x="8183" y="12347"/>
                  </a:lnTo>
                  <a:lnTo>
                    <a:pt x="0" y="18657"/>
                  </a:lnTo>
                  <a:lnTo>
                    <a:pt x="45156" y="19049"/>
                  </a:lnTo>
                  <a:lnTo>
                    <a:pt x="54712" y="17991"/>
                  </a:lnTo>
                  <a:lnTo>
                    <a:pt x="97331" y="10408"/>
                  </a:lnTo>
                  <a:lnTo>
                    <a:pt x="151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928"/>
            <p:cNvSpPr/>
            <p:nvPr>
              <p:custDataLst>
                <p:tags r:id="rId145"/>
              </p:custDataLst>
            </p:nvPr>
          </p:nvSpPr>
          <p:spPr>
            <a:xfrm>
              <a:off x="10782415" y="1295400"/>
              <a:ext cx="142761" cy="1"/>
            </a:xfrm>
            <a:custGeom>
              <a:avLst/>
              <a:gdLst/>
              <a:ahLst/>
              <a:cxnLst/>
              <a:rect l="0" t="0" r="0" b="0"/>
              <a:pathLst>
                <a:path w="142761" h="1">
                  <a:moveTo>
                    <a:pt x="9410" y="0"/>
                  </a:moveTo>
                  <a:lnTo>
                    <a:pt x="9410" y="0"/>
                  </a:lnTo>
                  <a:lnTo>
                    <a:pt x="0" y="0"/>
                  </a:lnTo>
                  <a:lnTo>
                    <a:pt x="46255" y="0"/>
                  </a:lnTo>
                  <a:lnTo>
                    <a:pt x="88897" y="0"/>
                  </a:lnTo>
                  <a:lnTo>
                    <a:pt x="136246" y="0"/>
                  </a:lnTo>
                  <a:lnTo>
                    <a:pt x="142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929"/>
            <p:cNvSpPr/>
            <p:nvPr>
              <p:custDataLst>
                <p:tags r:id="rId146"/>
              </p:custDataLst>
            </p:nvPr>
          </p:nvSpPr>
          <p:spPr>
            <a:xfrm>
              <a:off x="10601325" y="1143393"/>
              <a:ext cx="66329" cy="313933"/>
            </a:xfrm>
            <a:custGeom>
              <a:avLst/>
              <a:gdLst/>
              <a:ahLst/>
              <a:cxnLst/>
              <a:rect l="0" t="0" r="0" b="0"/>
              <a:pathLst>
                <a:path w="66329" h="313933">
                  <a:moveTo>
                    <a:pt x="19050" y="9132"/>
                  </a:moveTo>
                  <a:lnTo>
                    <a:pt x="19050" y="9132"/>
                  </a:lnTo>
                  <a:lnTo>
                    <a:pt x="19050" y="0"/>
                  </a:lnTo>
                  <a:lnTo>
                    <a:pt x="24107" y="4780"/>
                  </a:lnTo>
                  <a:lnTo>
                    <a:pt x="26588" y="10020"/>
                  </a:lnTo>
                  <a:lnTo>
                    <a:pt x="29373" y="25124"/>
                  </a:lnTo>
                  <a:lnTo>
                    <a:pt x="43740" y="51672"/>
                  </a:lnTo>
                  <a:lnTo>
                    <a:pt x="57760" y="94931"/>
                  </a:lnTo>
                  <a:lnTo>
                    <a:pt x="62712" y="108648"/>
                  </a:lnTo>
                  <a:lnTo>
                    <a:pt x="66328" y="155361"/>
                  </a:lnTo>
                  <a:lnTo>
                    <a:pt x="65587" y="202905"/>
                  </a:lnTo>
                  <a:lnTo>
                    <a:pt x="50425" y="249465"/>
                  </a:lnTo>
                  <a:lnTo>
                    <a:pt x="28553" y="292003"/>
                  </a:lnTo>
                  <a:lnTo>
                    <a:pt x="21156" y="299953"/>
                  </a:lnTo>
                  <a:lnTo>
                    <a:pt x="0" y="31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930"/>
            <p:cNvSpPr/>
            <p:nvPr>
              <p:custDataLst>
                <p:tags r:id="rId147"/>
              </p:custDataLst>
            </p:nvPr>
          </p:nvSpPr>
          <p:spPr>
            <a:xfrm>
              <a:off x="10382250" y="1210119"/>
              <a:ext cx="152401" cy="151957"/>
            </a:xfrm>
            <a:custGeom>
              <a:avLst/>
              <a:gdLst/>
              <a:ahLst/>
              <a:cxnLst/>
              <a:rect l="0" t="0" r="0" b="0"/>
              <a:pathLst>
                <a:path w="152401" h="151957">
                  <a:moveTo>
                    <a:pt x="0" y="151956"/>
                  </a:moveTo>
                  <a:lnTo>
                    <a:pt x="0" y="151956"/>
                  </a:lnTo>
                  <a:lnTo>
                    <a:pt x="0" y="142465"/>
                  </a:lnTo>
                  <a:lnTo>
                    <a:pt x="5057" y="142441"/>
                  </a:lnTo>
                  <a:lnTo>
                    <a:pt x="6546" y="141380"/>
                  </a:lnTo>
                  <a:lnTo>
                    <a:pt x="8202" y="137378"/>
                  </a:lnTo>
                  <a:lnTo>
                    <a:pt x="9702" y="135887"/>
                  </a:lnTo>
                  <a:lnTo>
                    <a:pt x="14191" y="134231"/>
                  </a:lnTo>
                  <a:lnTo>
                    <a:pt x="44475" y="131871"/>
                  </a:lnTo>
                  <a:lnTo>
                    <a:pt x="57154" y="125371"/>
                  </a:lnTo>
                  <a:lnTo>
                    <a:pt x="60329" y="124708"/>
                  </a:lnTo>
                  <a:lnTo>
                    <a:pt x="74083" y="117097"/>
                  </a:lnTo>
                  <a:lnTo>
                    <a:pt x="89096" y="113758"/>
                  </a:lnTo>
                  <a:lnTo>
                    <a:pt x="97101" y="109226"/>
                  </a:lnTo>
                  <a:lnTo>
                    <a:pt x="101364" y="103685"/>
                  </a:lnTo>
                  <a:lnTo>
                    <a:pt x="111929" y="81825"/>
                  </a:lnTo>
                  <a:lnTo>
                    <a:pt x="130574" y="56875"/>
                  </a:lnTo>
                  <a:lnTo>
                    <a:pt x="142744" y="11080"/>
                  </a:lnTo>
                  <a:lnTo>
                    <a:pt x="142872" y="0"/>
                  </a:lnTo>
                  <a:lnTo>
                    <a:pt x="142875" y="45075"/>
                  </a:lnTo>
                  <a:lnTo>
                    <a:pt x="142875" y="92646"/>
                  </a:lnTo>
                  <a:lnTo>
                    <a:pt x="143933" y="116943"/>
                  </a:lnTo>
                  <a:lnTo>
                    <a:pt x="151077" y="135651"/>
                  </a:lnTo>
                  <a:lnTo>
                    <a:pt x="152400" y="15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931"/>
            <p:cNvSpPr/>
            <p:nvPr>
              <p:custDataLst>
                <p:tags r:id="rId148"/>
              </p:custDataLst>
            </p:nvPr>
          </p:nvSpPr>
          <p:spPr>
            <a:xfrm>
              <a:off x="10410825" y="1219200"/>
              <a:ext cx="19051" cy="190501"/>
            </a:xfrm>
            <a:custGeom>
              <a:avLst/>
              <a:gdLst/>
              <a:ahLst/>
              <a:cxnLst/>
              <a:rect l="0" t="0" r="0" b="0"/>
              <a:pathLst>
                <a:path w="19051" h="19050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6" y="10361"/>
                  </a:lnTo>
                  <a:lnTo>
                    <a:pt x="10848" y="17334"/>
                  </a:lnTo>
                  <a:lnTo>
                    <a:pt x="9547" y="61398"/>
                  </a:lnTo>
                  <a:lnTo>
                    <a:pt x="9526" y="104838"/>
                  </a:lnTo>
                  <a:lnTo>
                    <a:pt x="9525" y="149032"/>
                  </a:lnTo>
                  <a:lnTo>
                    <a:pt x="9525" y="173136"/>
                  </a:lnTo>
                  <a:lnTo>
                    <a:pt x="6701" y="18031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932"/>
            <p:cNvSpPr/>
            <p:nvPr>
              <p:custDataLst>
                <p:tags r:id="rId149"/>
              </p:custDataLst>
            </p:nvPr>
          </p:nvSpPr>
          <p:spPr>
            <a:xfrm>
              <a:off x="10287000" y="1114852"/>
              <a:ext cx="17727" cy="445720"/>
            </a:xfrm>
            <a:custGeom>
              <a:avLst/>
              <a:gdLst/>
              <a:ahLst/>
              <a:cxnLst/>
              <a:rect l="0" t="0" r="0" b="0"/>
              <a:pathLst>
                <a:path w="17727" h="445720">
                  <a:moveTo>
                    <a:pt x="0" y="18623"/>
                  </a:moveTo>
                  <a:lnTo>
                    <a:pt x="0" y="18623"/>
                  </a:lnTo>
                  <a:lnTo>
                    <a:pt x="5057" y="18623"/>
                  </a:lnTo>
                  <a:lnTo>
                    <a:pt x="6546" y="17565"/>
                  </a:lnTo>
                  <a:lnTo>
                    <a:pt x="7538" y="15801"/>
                  </a:lnTo>
                  <a:lnTo>
                    <a:pt x="9265" y="8922"/>
                  </a:lnTo>
                  <a:lnTo>
                    <a:pt x="9516" y="0"/>
                  </a:lnTo>
                  <a:lnTo>
                    <a:pt x="14578" y="4756"/>
                  </a:lnTo>
                  <a:lnTo>
                    <a:pt x="17063" y="9990"/>
                  </a:lnTo>
                  <a:lnTo>
                    <a:pt x="17726" y="12868"/>
                  </a:lnTo>
                  <a:lnTo>
                    <a:pt x="17108" y="15845"/>
                  </a:lnTo>
                  <a:lnTo>
                    <a:pt x="12242" y="26149"/>
                  </a:lnTo>
                  <a:lnTo>
                    <a:pt x="9684" y="69325"/>
                  </a:lnTo>
                  <a:lnTo>
                    <a:pt x="9544" y="114278"/>
                  </a:lnTo>
                  <a:lnTo>
                    <a:pt x="9527" y="161551"/>
                  </a:lnTo>
                  <a:lnTo>
                    <a:pt x="9525" y="200667"/>
                  </a:lnTo>
                  <a:lnTo>
                    <a:pt x="9525" y="245239"/>
                  </a:lnTo>
                  <a:lnTo>
                    <a:pt x="9525" y="284931"/>
                  </a:lnTo>
                  <a:lnTo>
                    <a:pt x="9525" y="330074"/>
                  </a:lnTo>
                  <a:lnTo>
                    <a:pt x="9525" y="370866"/>
                  </a:lnTo>
                  <a:lnTo>
                    <a:pt x="9525" y="416691"/>
                  </a:lnTo>
                  <a:lnTo>
                    <a:pt x="9525" y="445719"/>
                  </a:lnTo>
                  <a:lnTo>
                    <a:pt x="9525" y="42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933"/>
            <p:cNvSpPr/>
            <p:nvPr>
              <p:custDataLst>
                <p:tags r:id="rId150"/>
              </p:custDataLst>
            </p:nvPr>
          </p:nvSpPr>
          <p:spPr>
            <a:xfrm>
              <a:off x="10115550" y="1323975"/>
              <a:ext cx="9526" cy="142876"/>
            </a:xfrm>
            <a:custGeom>
              <a:avLst/>
              <a:gdLst/>
              <a:ahLst/>
              <a:cxnLst/>
              <a:rect l="0" t="0" r="0" b="0"/>
              <a:pathLst>
                <a:path w="9526" h="142876">
                  <a:moveTo>
                    <a:pt x="0" y="0"/>
                  </a:moveTo>
                  <a:lnTo>
                    <a:pt x="0" y="0"/>
                  </a:lnTo>
                  <a:lnTo>
                    <a:pt x="0" y="45539"/>
                  </a:lnTo>
                  <a:lnTo>
                    <a:pt x="0" y="88373"/>
                  </a:lnTo>
                  <a:lnTo>
                    <a:pt x="0" y="127357"/>
                  </a:lnTo>
                  <a:lnTo>
                    <a:pt x="2824" y="133509"/>
                  </a:lnTo>
                  <a:lnTo>
                    <a:pt x="952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934"/>
            <p:cNvSpPr/>
            <p:nvPr>
              <p:custDataLst>
                <p:tags r:id="rId151"/>
              </p:custDataLst>
            </p:nvPr>
          </p:nvSpPr>
          <p:spPr>
            <a:xfrm>
              <a:off x="10039362" y="1371600"/>
              <a:ext cx="142864" cy="38067"/>
            </a:xfrm>
            <a:custGeom>
              <a:avLst/>
              <a:gdLst/>
              <a:ahLst/>
              <a:cxnLst/>
              <a:rect l="0" t="0" r="0" b="0"/>
              <a:pathLst>
                <a:path w="142864" h="38067">
                  <a:moveTo>
                    <a:pt x="19038" y="28575"/>
                  </a:moveTo>
                  <a:lnTo>
                    <a:pt x="19038" y="28575"/>
                  </a:lnTo>
                  <a:lnTo>
                    <a:pt x="13981" y="28575"/>
                  </a:lnTo>
                  <a:lnTo>
                    <a:pt x="8677" y="31397"/>
                  </a:lnTo>
                  <a:lnTo>
                    <a:pt x="34" y="38066"/>
                  </a:lnTo>
                  <a:lnTo>
                    <a:pt x="0" y="33033"/>
                  </a:lnTo>
                  <a:lnTo>
                    <a:pt x="1055" y="31547"/>
                  </a:lnTo>
                  <a:lnTo>
                    <a:pt x="2818" y="30556"/>
                  </a:lnTo>
                  <a:lnTo>
                    <a:pt x="9690" y="28836"/>
                  </a:lnTo>
                  <a:lnTo>
                    <a:pt x="32229" y="27539"/>
                  </a:lnTo>
                  <a:lnTo>
                    <a:pt x="49904" y="21040"/>
                  </a:lnTo>
                  <a:lnTo>
                    <a:pt x="85914" y="16402"/>
                  </a:lnTo>
                  <a:lnTo>
                    <a:pt x="106096" y="10884"/>
                  </a:lnTo>
                  <a:lnTo>
                    <a:pt x="120274" y="8735"/>
                  </a:lnTo>
                  <a:lnTo>
                    <a:pt x="133266" y="2039"/>
                  </a:lnTo>
                  <a:lnTo>
                    <a:pt x="1428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935"/>
            <p:cNvSpPr/>
            <p:nvPr>
              <p:custDataLst>
                <p:tags r:id="rId152"/>
              </p:custDataLst>
            </p:nvPr>
          </p:nvSpPr>
          <p:spPr>
            <a:xfrm>
              <a:off x="9963153" y="1210102"/>
              <a:ext cx="66673" cy="304374"/>
            </a:xfrm>
            <a:custGeom>
              <a:avLst/>
              <a:gdLst/>
              <a:ahLst/>
              <a:cxnLst/>
              <a:rect l="0" t="0" r="0" b="0"/>
              <a:pathLst>
                <a:path w="66673" h="304374">
                  <a:moveTo>
                    <a:pt x="66672" y="18623"/>
                  </a:moveTo>
                  <a:lnTo>
                    <a:pt x="66672" y="18623"/>
                  </a:lnTo>
                  <a:lnTo>
                    <a:pt x="66672" y="0"/>
                  </a:lnTo>
                  <a:lnTo>
                    <a:pt x="44004" y="22242"/>
                  </a:lnTo>
                  <a:lnTo>
                    <a:pt x="40723" y="31168"/>
                  </a:lnTo>
                  <a:lnTo>
                    <a:pt x="36053" y="48093"/>
                  </a:lnTo>
                  <a:lnTo>
                    <a:pt x="23954" y="88556"/>
                  </a:lnTo>
                  <a:lnTo>
                    <a:pt x="12154" y="125813"/>
                  </a:lnTo>
                  <a:lnTo>
                    <a:pt x="7479" y="149866"/>
                  </a:lnTo>
                  <a:lnTo>
                    <a:pt x="2214" y="173221"/>
                  </a:lnTo>
                  <a:lnTo>
                    <a:pt x="192" y="218005"/>
                  </a:lnTo>
                  <a:lnTo>
                    <a:pt x="9" y="263060"/>
                  </a:lnTo>
                  <a:lnTo>
                    <a:pt x="0" y="282137"/>
                  </a:lnTo>
                  <a:lnTo>
                    <a:pt x="1057" y="286374"/>
                  </a:lnTo>
                  <a:lnTo>
                    <a:pt x="2821" y="289199"/>
                  </a:lnTo>
                  <a:lnTo>
                    <a:pt x="16244" y="300650"/>
                  </a:lnTo>
                  <a:lnTo>
                    <a:pt x="25506" y="303270"/>
                  </a:lnTo>
                  <a:lnTo>
                    <a:pt x="57147" y="304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4936"/>
            <p:cNvSpPr/>
            <p:nvPr>
              <p:custDataLst>
                <p:tags r:id="rId153"/>
              </p:custDataLst>
            </p:nvPr>
          </p:nvSpPr>
          <p:spPr>
            <a:xfrm>
              <a:off x="9725025" y="1323975"/>
              <a:ext cx="114301" cy="157517"/>
            </a:xfrm>
            <a:custGeom>
              <a:avLst/>
              <a:gdLst/>
              <a:ahLst/>
              <a:cxnLst/>
              <a:rect l="0" t="0" r="0" b="0"/>
              <a:pathLst>
                <a:path w="114301" h="157517">
                  <a:moveTo>
                    <a:pt x="0" y="66675"/>
                  </a:moveTo>
                  <a:lnTo>
                    <a:pt x="0" y="66675"/>
                  </a:lnTo>
                  <a:lnTo>
                    <a:pt x="0" y="57266"/>
                  </a:lnTo>
                  <a:lnTo>
                    <a:pt x="0" y="62241"/>
                  </a:lnTo>
                  <a:lnTo>
                    <a:pt x="1058" y="63719"/>
                  </a:lnTo>
                  <a:lnTo>
                    <a:pt x="5057" y="65361"/>
                  </a:lnTo>
                  <a:lnTo>
                    <a:pt x="13257" y="66286"/>
                  </a:lnTo>
                  <a:lnTo>
                    <a:pt x="15187" y="67474"/>
                  </a:lnTo>
                  <a:lnTo>
                    <a:pt x="16476" y="69324"/>
                  </a:lnTo>
                  <a:lnTo>
                    <a:pt x="18963" y="74202"/>
                  </a:lnTo>
                  <a:lnTo>
                    <a:pt x="25257" y="82899"/>
                  </a:lnTo>
                  <a:lnTo>
                    <a:pt x="28650" y="92178"/>
                  </a:lnTo>
                  <a:lnTo>
                    <a:pt x="34829" y="101631"/>
                  </a:lnTo>
                  <a:lnTo>
                    <a:pt x="37130" y="111134"/>
                  </a:lnTo>
                  <a:lnTo>
                    <a:pt x="38062" y="136525"/>
                  </a:lnTo>
                  <a:lnTo>
                    <a:pt x="35261" y="142875"/>
                  </a:lnTo>
                  <a:lnTo>
                    <a:pt x="29895" y="150519"/>
                  </a:lnTo>
                  <a:lnTo>
                    <a:pt x="28966" y="156899"/>
                  </a:lnTo>
                  <a:lnTo>
                    <a:pt x="27777" y="157516"/>
                  </a:lnTo>
                  <a:lnTo>
                    <a:pt x="25927" y="156869"/>
                  </a:lnTo>
                  <a:lnTo>
                    <a:pt x="20409" y="153283"/>
                  </a:lnTo>
                  <a:lnTo>
                    <a:pt x="19654" y="149970"/>
                  </a:lnTo>
                  <a:lnTo>
                    <a:pt x="19085" y="124976"/>
                  </a:lnTo>
                  <a:lnTo>
                    <a:pt x="21888" y="116223"/>
                  </a:lnTo>
                  <a:lnTo>
                    <a:pt x="25602" y="107746"/>
                  </a:lnTo>
                  <a:lnTo>
                    <a:pt x="33241" y="78930"/>
                  </a:lnTo>
                  <a:lnTo>
                    <a:pt x="60365" y="36403"/>
                  </a:lnTo>
                  <a:lnTo>
                    <a:pt x="91194" y="13845"/>
                  </a:lnTo>
                  <a:lnTo>
                    <a:pt x="104601" y="755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937"/>
            <p:cNvSpPr/>
            <p:nvPr>
              <p:custDataLst>
                <p:tags r:id="rId154"/>
              </p:custDataLst>
            </p:nvPr>
          </p:nvSpPr>
          <p:spPr>
            <a:xfrm>
              <a:off x="9648945" y="1209691"/>
              <a:ext cx="85172" cy="294699"/>
            </a:xfrm>
            <a:custGeom>
              <a:avLst/>
              <a:gdLst/>
              <a:ahLst/>
              <a:cxnLst/>
              <a:rect l="0" t="0" r="0" b="0"/>
              <a:pathLst>
                <a:path w="85172" h="294699">
                  <a:moveTo>
                    <a:pt x="9405" y="123809"/>
                  </a:moveTo>
                  <a:lnTo>
                    <a:pt x="9405" y="123809"/>
                  </a:lnTo>
                  <a:lnTo>
                    <a:pt x="9405" y="169327"/>
                  </a:lnTo>
                  <a:lnTo>
                    <a:pt x="10463" y="185391"/>
                  </a:lnTo>
                  <a:lnTo>
                    <a:pt x="18049" y="221286"/>
                  </a:lnTo>
                  <a:lnTo>
                    <a:pt x="18914" y="266024"/>
                  </a:lnTo>
                  <a:lnTo>
                    <a:pt x="18930" y="294698"/>
                  </a:lnTo>
                  <a:lnTo>
                    <a:pt x="18930" y="250198"/>
                  </a:lnTo>
                  <a:lnTo>
                    <a:pt x="10729" y="207599"/>
                  </a:lnTo>
                  <a:lnTo>
                    <a:pt x="6757" y="161654"/>
                  </a:lnTo>
                  <a:lnTo>
                    <a:pt x="785" y="114250"/>
                  </a:lnTo>
                  <a:lnTo>
                    <a:pt x="0" y="71711"/>
                  </a:lnTo>
                  <a:lnTo>
                    <a:pt x="962" y="44805"/>
                  </a:lnTo>
                  <a:lnTo>
                    <a:pt x="10203" y="4599"/>
                  </a:lnTo>
                  <a:lnTo>
                    <a:pt x="12053" y="3060"/>
                  </a:lnTo>
                  <a:lnTo>
                    <a:pt x="16931" y="1351"/>
                  </a:lnTo>
                  <a:lnTo>
                    <a:pt x="41560" y="0"/>
                  </a:lnTo>
                  <a:lnTo>
                    <a:pt x="55857" y="5045"/>
                  </a:lnTo>
                  <a:lnTo>
                    <a:pt x="59423" y="7592"/>
                  </a:lnTo>
                  <a:lnTo>
                    <a:pt x="72475" y="25494"/>
                  </a:lnTo>
                  <a:lnTo>
                    <a:pt x="84139" y="58989"/>
                  </a:lnTo>
                  <a:lnTo>
                    <a:pt x="85171" y="69443"/>
                  </a:lnTo>
                  <a:lnTo>
                    <a:pt x="80420" y="84300"/>
                  </a:lnTo>
                  <a:lnTo>
                    <a:pt x="69333" y="100678"/>
                  </a:lnTo>
                  <a:lnTo>
                    <a:pt x="51703" y="120555"/>
                  </a:lnTo>
                  <a:lnTo>
                    <a:pt x="49371" y="126949"/>
                  </a:lnTo>
                  <a:lnTo>
                    <a:pt x="47690" y="129077"/>
                  </a:lnTo>
                  <a:lnTo>
                    <a:pt x="31367" y="139506"/>
                  </a:lnTo>
                  <a:lnTo>
                    <a:pt x="18930" y="142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938"/>
            <p:cNvSpPr/>
            <p:nvPr>
              <p:custDataLst>
                <p:tags r:id="rId155"/>
              </p:custDataLst>
            </p:nvPr>
          </p:nvSpPr>
          <p:spPr>
            <a:xfrm>
              <a:off x="9344025" y="1333500"/>
              <a:ext cx="123659" cy="171451"/>
            </a:xfrm>
            <a:custGeom>
              <a:avLst/>
              <a:gdLst/>
              <a:ahLst/>
              <a:cxnLst/>
              <a:rect l="0" t="0" r="0" b="0"/>
              <a:pathLst>
                <a:path w="123659" h="171451">
                  <a:moveTo>
                    <a:pt x="0" y="0"/>
                  </a:moveTo>
                  <a:lnTo>
                    <a:pt x="0" y="0"/>
                  </a:lnTo>
                  <a:lnTo>
                    <a:pt x="31799" y="0"/>
                  </a:lnTo>
                  <a:lnTo>
                    <a:pt x="79311" y="10322"/>
                  </a:lnTo>
                  <a:lnTo>
                    <a:pt x="91116" y="17052"/>
                  </a:lnTo>
                  <a:lnTo>
                    <a:pt x="117437" y="41321"/>
                  </a:lnTo>
                  <a:lnTo>
                    <a:pt x="120986" y="47645"/>
                  </a:lnTo>
                  <a:lnTo>
                    <a:pt x="122984" y="59978"/>
                  </a:lnTo>
                  <a:lnTo>
                    <a:pt x="123658" y="78052"/>
                  </a:lnTo>
                  <a:lnTo>
                    <a:pt x="118719" y="93564"/>
                  </a:lnTo>
                  <a:lnTo>
                    <a:pt x="108627" y="111223"/>
                  </a:lnTo>
                  <a:lnTo>
                    <a:pt x="104858" y="126912"/>
                  </a:lnTo>
                  <a:lnTo>
                    <a:pt x="94639" y="142230"/>
                  </a:lnTo>
                  <a:lnTo>
                    <a:pt x="80352" y="158665"/>
                  </a:lnTo>
                  <a:lnTo>
                    <a:pt x="78046" y="165062"/>
                  </a:lnTo>
                  <a:lnTo>
                    <a:pt x="76373" y="167191"/>
                  </a:lnTo>
                  <a:lnTo>
                    <a:pt x="71691" y="169557"/>
                  </a:lnTo>
                  <a:lnTo>
                    <a:pt x="4762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939"/>
            <p:cNvSpPr/>
            <p:nvPr>
              <p:custDataLst>
                <p:tags r:id="rId156"/>
              </p:custDataLst>
            </p:nvPr>
          </p:nvSpPr>
          <p:spPr>
            <a:xfrm>
              <a:off x="9163627" y="1428750"/>
              <a:ext cx="285174" cy="66675"/>
            </a:xfrm>
            <a:custGeom>
              <a:avLst/>
              <a:gdLst/>
              <a:ahLst/>
              <a:cxnLst/>
              <a:rect l="0" t="0" r="0" b="0"/>
              <a:pathLst>
                <a:path w="285174" h="66675">
                  <a:moveTo>
                    <a:pt x="37523" y="57150"/>
                  </a:moveTo>
                  <a:lnTo>
                    <a:pt x="37523" y="57150"/>
                  </a:lnTo>
                  <a:lnTo>
                    <a:pt x="19623" y="64689"/>
                  </a:lnTo>
                  <a:lnTo>
                    <a:pt x="0" y="66641"/>
                  </a:lnTo>
                  <a:lnTo>
                    <a:pt x="21830" y="66674"/>
                  </a:lnTo>
                  <a:lnTo>
                    <a:pt x="69176" y="54916"/>
                  </a:lnTo>
                  <a:lnTo>
                    <a:pt x="104806" y="49065"/>
                  </a:lnTo>
                  <a:lnTo>
                    <a:pt x="149080" y="44992"/>
                  </a:lnTo>
                  <a:lnTo>
                    <a:pt x="190816" y="31404"/>
                  </a:lnTo>
                  <a:lnTo>
                    <a:pt x="232610" y="20886"/>
                  </a:lnTo>
                  <a:lnTo>
                    <a:pt x="271115" y="9457"/>
                  </a:lnTo>
                  <a:lnTo>
                    <a:pt x="285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940"/>
            <p:cNvSpPr/>
            <p:nvPr>
              <p:custDataLst>
                <p:tags r:id="rId157"/>
              </p:custDataLst>
            </p:nvPr>
          </p:nvSpPr>
          <p:spPr>
            <a:xfrm>
              <a:off x="9172575" y="1428750"/>
              <a:ext cx="200026" cy="1"/>
            </a:xfrm>
            <a:custGeom>
              <a:avLst/>
              <a:gdLst/>
              <a:ahLst/>
              <a:cxnLst/>
              <a:rect l="0" t="0" r="0" b="0"/>
              <a:pathLst>
                <a:path w="200026" h="1">
                  <a:moveTo>
                    <a:pt x="0" y="0"/>
                  </a:moveTo>
                  <a:lnTo>
                    <a:pt x="0" y="0"/>
                  </a:lnTo>
                  <a:lnTo>
                    <a:pt x="45414" y="0"/>
                  </a:lnTo>
                  <a:lnTo>
                    <a:pt x="89173" y="0"/>
                  </a:lnTo>
                  <a:lnTo>
                    <a:pt x="132817" y="0"/>
                  </a:lnTo>
                  <a:lnTo>
                    <a:pt x="180125" y="0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1" name="SMARTInkShape-4941"/>
          <p:cNvSpPr/>
          <p:nvPr>
            <p:custDataLst>
              <p:tags r:id="rId14"/>
            </p:custDataLst>
          </p:nvPr>
        </p:nvSpPr>
        <p:spPr>
          <a:xfrm>
            <a:off x="7410877" y="838201"/>
            <a:ext cx="818724" cy="85725"/>
          </a:xfrm>
          <a:custGeom>
            <a:avLst/>
            <a:gdLst/>
            <a:ahLst/>
            <a:cxnLst/>
            <a:rect l="0" t="0" r="0" b="0"/>
            <a:pathLst>
              <a:path w="818724" h="85725">
                <a:moveTo>
                  <a:pt x="18623" y="85724"/>
                </a:moveTo>
                <a:lnTo>
                  <a:pt x="18623" y="85724"/>
                </a:lnTo>
                <a:lnTo>
                  <a:pt x="0" y="85724"/>
                </a:lnTo>
                <a:lnTo>
                  <a:pt x="8986" y="85724"/>
                </a:lnTo>
                <a:lnTo>
                  <a:pt x="14121" y="80667"/>
                </a:lnTo>
                <a:lnTo>
                  <a:pt x="19444" y="78185"/>
                </a:lnTo>
                <a:lnTo>
                  <a:pt x="34607" y="75402"/>
                </a:lnTo>
                <a:lnTo>
                  <a:pt x="45114" y="69730"/>
                </a:lnTo>
                <a:lnTo>
                  <a:pt x="87985" y="59338"/>
                </a:lnTo>
                <a:lnTo>
                  <a:pt x="131259" y="50251"/>
                </a:lnTo>
                <a:lnTo>
                  <a:pt x="166650" y="45580"/>
                </a:lnTo>
                <a:lnTo>
                  <a:pt x="210649" y="37494"/>
                </a:lnTo>
                <a:lnTo>
                  <a:pt x="257200" y="31217"/>
                </a:lnTo>
                <a:lnTo>
                  <a:pt x="304507" y="26535"/>
                </a:lnTo>
                <a:lnTo>
                  <a:pt x="352038" y="21267"/>
                </a:lnTo>
                <a:lnTo>
                  <a:pt x="399635" y="16884"/>
                </a:lnTo>
                <a:lnTo>
                  <a:pt x="444430" y="11705"/>
                </a:lnTo>
                <a:lnTo>
                  <a:pt x="481690" y="7348"/>
                </a:lnTo>
                <a:lnTo>
                  <a:pt x="522726" y="1451"/>
                </a:lnTo>
                <a:lnTo>
                  <a:pt x="567278" y="126"/>
                </a:lnTo>
                <a:lnTo>
                  <a:pt x="589384" y="2"/>
                </a:lnTo>
                <a:lnTo>
                  <a:pt x="584848" y="0"/>
                </a:lnTo>
                <a:lnTo>
                  <a:pt x="548353" y="8641"/>
                </a:lnTo>
                <a:lnTo>
                  <a:pt x="502042" y="10505"/>
                </a:lnTo>
                <a:lnTo>
                  <a:pt x="466776" y="16047"/>
                </a:lnTo>
                <a:lnTo>
                  <a:pt x="424342" y="18160"/>
                </a:lnTo>
                <a:lnTo>
                  <a:pt x="383428" y="19844"/>
                </a:lnTo>
                <a:lnTo>
                  <a:pt x="339320" y="25517"/>
                </a:lnTo>
                <a:lnTo>
                  <a:pt x="298971" y="27668"/>
                </a:lnTo>
                <a:lnTo>
                  <a:pt x="260204" y="29364"/>
                </a:lnTo>
                <a:lnTo>
                  <a:pt x="221907" y="35040"/>
                </a:lnTo>
                <a:lnTo>
                  <a:pt x="176684" y="37495"/>
                </a:lnTo>
                <a:lnTo>
                  <a:pt x="131961" y="38064"/>
                </a:lnTo>
                <a:lnTo>
                  <a:pt x="120879" y="38089"/>
                </a:lnTo>
                <a:lnTo>
                  <a:pt x="118543" y="39150"/>
                </a:lnTo>
                <a:lnTo>
                  <a:pt x="116987" y="40917"/>
                </a:lnTo>
                <a:lnTo>
                  <a:pt x="115948" y="43152"/>
                </a:lnTo>
                <a:lnTo>
                  <a:pt x="116315" y="44643"/>
                </a:lnTo>
                <a:lnTo>
                  <a:pt x="117618" y="45637"/>
                </a:lnTo>
                <a:lnTo>
                  <a:pt x="122946" y="46741"/>
                </a:lnTo>
                <a:lnTo>
                  <a:pt x="132369" y="47231"/>
                </a:lnTo>
                <a:lnTo>
                  <a:pt x="178192" y="39388"/>
                </a:lnTo>
                <a:lnTo>
                  <a:pt x="220299" y="38354"/>
                </a:lnTo>
                <a:lnTo>
                  <a:pt x="262293" y="37116"/>
                </a:lnTo>
                <a:lnTo>
                  <a:pt x="309308" y="31575"/>
                </a:lnTo>
                <a:lnTo>
                  <a:pt x="344667" y="29908"/>
                </a:lnTo>
                <a:lnTo>
                  <a:pt x="381548" y="29167"/>
                </a:lnTo>
                <a:lnTo>
                  <a:pt x="419106" y="28837"/>
                </a:lnTo>
                <a:lnTo>
                  <a:pt x="456966" y="28691"/>
                </a:lnTo>
                <a:lnTo>
                  <a:pt x="492137" y="28626"/>
                </a:lnTo>
                <a:lnTo>
                  <a:pt x="525407" y="28597"/>
                </a:lnTo>
                <a:lnTo>
                  <a:pt x="557833" y="28584"/>
                </a:lnTo>
                <a:lnTo>
                  <a:pt x="589883" y="28579"/>
                </a:lnTo>
                <a:lnTo>
                  <a:pt x="632033" y="28575"/>
                </a:lnTo>
                <a:lnTo>
                  <a:pt x="674719" y="28574"/>
                </a:lnTo>
                <a:lnTo>
                  <a:pt x="717680" y="28574"/>
                </a:lnTo>
                <a:lnTo>
                  <a:pt x="735029" y="28574"/>
                </a:lnTo>
                <a:lnTo>
                  <a:pt x="736468" y="29632"/>
                </a:lnTo>
                <a:lnTo>
                  <a:pt x="736371" y="31396"/>
                </a:lnTo>
                <a:lnTo>
                  <a:pt x="735246" y="33631"/>
                </a:lnTo>
                <a:lnTo>
                  <a:pt x="733439" y="35120"/>
                </a:lnTo>
                <a:lnTo>
                  <a:pt x="728608" y="36775"/>
                </a:lnTo>
                <a:lnTo>
                  <a:pt x="686475" y="40869"/>
                </a:lnTo>
                <a:lnTo>
                  <a:pt x="663827" y="45622"/>
                </a:lnTo>
                <a:lnTo>
                  <a:pt x="618369" y="47361"/>
                </a:lnTo>
                <a:lnTo>
                  <a:pt x="571030" y="47589"/>
                </a:lnTo>
                <a:lnTo>
                  <a:pt x="527188" y="47622"/>
                </a:lnTo>
                <a:lnTo>
                  <a:pt x="507736" y="47624"/>
                </a:lnTo>
                <a:lnTo>
                  <a:pt x="554538" y="47624"/>
                </a:lnTo>
                <a:lnTo>
                  <a:pt x="599979" y="44802"/>
                </a:lnTo>
                <a:lnTo>
                  <a:pt x="642870" y="39423"/>
                </a:lnTo>
                <a:lnTo>
                  <a:pt x="679600" y="38491"/>
                </a:lnTo>
                <a:lnTo>
                  <a:pt x="717294" y="33159"/>
                </a:lnTo>
                <a:lnTo>
                  <a:pt x="755274" y="29932"/>
                </a:lnTo>
                <a:lnTo>
                  <a:pt x="801799" y="15750"/>
                </a:lnTo>
                <a:lnTo>
                  <a:pt x="818723" y="9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6" name="SMARTInkShape-Group1121"/>
          <p:cNvGrpSpPr/>
          <p:nvPr/>
        </p:nvGrpSpPr>
        <p:grpSpPr>
          <a:xfrm>
            <a:off x="11115830" y="381562"/>
            <a:ext cx="428471" cy="189939"/>
            <a:chOff x="11115830" y="381562"/>
            <a:chExt cx="428471" cy="189939"/>
          </a:xfrm>
        </p:grpSpPr>
        <p:sp>
          <p:nvSpPr>
            <p:cNvPr id="472" name="SMARTInkShape-4942"/>
            <p:cNvSpPr/>
            <p:nvPr>
              <p:custDataLst>
                <p:tags r:id="rId136"/>
              </p:custDataLst>
            </p:nvPr>
          </p:nvSpPr>
          <p:spPr>
            <a:xfrm>
              <a:off x="11515725" y="390560"/>
              <a:ext cx="28576" cy="180941"/>
            </a:xfrm>
            <a:custGeom>
              <a:avLst/>
              <a:gdLst/>
              <a:ahLst/>
              <a:cxnLst/>
              <a:rect l="0" t="0" r="0" b="0"/>
              <a:pathLst>
                <a:path w="28576" h="180941">
                  <a:moveTo>
                    <a:pt x="0" y="19015"/>
                  </a:moveTo>
                  <a:lnTo>
                    <a:pt x="0" y="19015"/>
                  </a:lnTo>
                  <a:lnTo>
                    <a:pt x="8202" y="10814"/>
                  </a:lnTo>
                  <a:lnTo>
                    <a:pt x="17609" y="9606"/>
                  </a:lnTo>
                  <a:lnTo>
                    <a:pt x="18091" y="8509"/>
                  </a:lnTo>
                  <a:lnTo>
                    <a:pt x="19047" y="0"/>
                  </a:lnTo>
                  <a:lnTo>
                    <a:pt x="19050" y="14155"/>
                  </a:lnTo>
                  <a:lnTo>
                    <a:pt x="21874" y="19677"/>
                  </a:lnTo>
                  <a:lnTo>
                    <a:pt x="25596" y="25659"/>
                  </a:lnTo>
                  <a:lnTo>
                    <a:pt x="27692" y="36036"/>
                  </a:lnTo>
                  <a:lnTo>
                    <a:pt x="28560" y="83531"/>
                  </a:lnTo>
                  <a:lnTo>
                    <a:pt x="28575" y="130684"/>
                  </a:lnTo>
                  <a:lnTo>
                    <a:pt x="28575" y="177319"/>
                  </a:lnTo>
                  <a:lnTo>
                    <a:pt x="28575" y="180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943"/>
            <p:cNvSpPr/>
            <p:nvPr>
              <p:custDataLst>
                <p:tags r:id="rId137"/>
              </p:custDataLst>
            </p:nvPr>
          </p:nvSpPr>
          <p:spPr>
            <a:xfrm>
              <a:off x="11353812" y="394680"/>
              <a:ext cx="94801" cy="148088"/>
            </a:xfrm>
            <a:custGeom>
              <a:avLst/>
              <a:gdLst/>
              <a:ahLst/>
              <a:cxnLst/>
              <a:rect l="0" t="0" r="0" b="0"/>
              <a:pathLst>
                <a:path w="94801" h="148088">
                  <a:moveTo>
                    <a:pt x="76188" y="43470"/>
                  </a:moveTo>
                  <a:lnTo>
                    <a:pt x="76188" y="43470"/>
                  </a:lnTo>
                  <a:lnTo>
                    <a:pt x="76188" y="16614"/>
                  </a:lnTo>
                  <a:lnTo>
                    <a:pt x="75130" y="16041"/>
                  </a:lnTo>
                  <a:lnTo>
                    <a:pt x="58497" y="14899"/>
                  </a:lnTo>
                  <a:lnTo>
                    <a:pt x="49802" y="21442"/>
                  </a:lnTo>
                  <a:lnTo>
                    <a:pt x="44001" y="23096"/>
                  </a:lnTo>
                  <a:lnTo>
                    <a:pt x="42030" y="24596"/>
                  </a:lnTo>
                  <a:lnTo>
                    <a:pt x="12283" y="62537"/>
                  </a:lnTo>
                  <a:lnTo>
                    <a:pt x="9687" y="68878"/>
                  </a:lnTo>
                  <a:lnTo>
                    <a:pt x="3333" y="78397"/>
                  </a:lnTo>
                  <a:lnTo>
                    <a:pt x="978" y="87921"/>
                  </a:lnTo>
                  <a:lnTo>
                    <a:pt x="0" y="125990"/>
                  </a:lnTo>
                  <a:lnTo>
                    <a:pt x="2815" y="130593"/>
                  </a:lnTo>
                  <a:lnTo>
                    <a:pt x="6536" y="136166"/>
                  </a:lnTo>
                  <a:lnTo>
                    <a:pt x="8190" y="142171"/>
                  </a:lnTo>
                  <a:lnTo>
                    <a:pt x="10748" y="144196"/>
                  </a:lnTo>
                  <a:lnTo>
                    <a:pt x="25800" y="147712"/>
                  </a:lnTo>
                  <a:lnTo>
                    <a:pt x="32801" y="148087"/>
                  </a:lnTo>
                  <a:lnTo>
                    <a:pt x="46636" y="143142"/>
                  </a:lnTo>
                  <a:lnTo>
                    <a:pt x="59082" y="134974"/>
                  </a:lnTo>
                  <a:lnTo>
                    <a:pt x="63295" y="128941"/>
                  </a:lnTo>
                  <a:lnTo>
                    <a:pt x="73823" y="106741"/>
                  </a:lnTo>
                  <a:lnTo>
                    <a:pt x="81720" y="94084"/>
                  </a:lnTo>
                  <a:lnTo>
                    <a:pt x="94251" y="46754"/>
                  </a:lnTo>
                  <a:lnTo>
                    <a:pt x="94800" y="35757"/>
                  </a:lnTo>
                  <a:lnTo>
                    <a:pt x="92221" y="26636"/>
                  </a:lnTo>
                  <a:lnTo>
                    <a:pt x="88605" y="19055"/>
                  </a:lnTo>
                  <a:lnTo>
                    <a:pt x="86997" y="12158"/>
                  </a:lnTo>
                  <a:lnTo>
                    <a:pt x="85511" y="9895"/>
                  </a:lnTo>
                  <a:lnTo>
                    <a:pt x="83462" y="8387"/>
                  </a:lnTo>
                  <a:lnTo>
                    <a:pt x="77624" y="5966"/>
                  </a:lnTo>
                  <a:lnTo>
                    <a:pt x="71558" y="490"/>
                  </a:lnTo>
                  <a:lnTo>
                    <a:pt x="68868" y="0"/>
                  </a:lnTo>
                  <a:lnTo>
                    <a:pt x="66016" y="732"/>
                  </a:lnTo>
                  <a:lnTo>
                    <a:pt x="58893" y="4454"/>
                  </a:lnTo>
                  <a:lnTo>
                    <a:pt x="52601" y="5099"/>
                  </a:lnTo>
                  <a:lnTo>
                    <a:pt x="50939" y="6247"/>
                  </a:lnTo>
                  <a:lnTo>
                    <a:pt x="49830" y="8072"/>
                  </a:lnTo>
                  <a:lnTo>
                    <a:pt x="47904" y="15055"/>
                  </a:lnTo>
                  <a:lnTo>
                    <a:pt x="47613" y="24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944"/>
            <p:cNvSpPr/>
            <p:nvPr>
              <p:custDataLst>
                <p:tags r:id="rId138"/>
              </p:custDataLst>
            </p:nvPr>
          </p:nvSpPr>
          <p:spPr>
            <a:xfrm>
              <a:off x="11268075" y="485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524"/>
                  </a:lnTo>
                  <a:lnTo>
                    <a:pt x="5057" y="9525"/>
                  </a:lnTo>
                  <a:lnTo>
                    <a:pt x="6546" y="8466"/>
                  </a:lnTo>
                  <a:lnTo>
                    <a:pt x="7538" y="670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945"/>
            <p:cNvSpPr/>
            <p:nvPr>
              <p:custDataLst>
                <p:tags r:id="rId139"/>
              </p:custDataLst>
            </p:nvPr>
          </p:nvSpPr>
          <p:spPr>
            <a:xfrm>
              <a:off x="11115830" y="381562"/>
              <a:ext cx="85568" cy="161315"/>
            </a:xfrm>
            <a:custGeom>
              <a:avLst/>
              <a:gdLst/>
              <a:ahLst/>
              <a:cxnLst/>
              <a:rect l="0" t="0" r="0" b="0"/>
              <a:pathLst>
                <a:path w="85568" h="161315">
                  <a:moveTo>
                    <a:pt x="76045" y="28013"/>
                  </a:moveTo>
                  <a:lnTo>
                    <a:pt x="76045" y="28013"/>
                  </a:lnTo>
                  <a:lnTo>
                    <a:pt x="76045" y="9358"/>
                  </a:lnTo>
                  <a:lnTo>
                    <a:pt x="67843" y="8998"/>
                  </a:lnTo>
                  <a:lnTo>
                    <a:pt x="58436" y="765"/>
                  </a:lnTo>
                  <a:lnTo>
                    <a:pt x="57954" y="1381"/>
                  </a:lnTo>
                  <a:lnTo>
                    <a:pt x="57422" y="4888"/>
                  </a:lnTo>
                  <a:lnTo>
                    <a:pt x="56222" y="6246"/>
                  </a:lnTo>
                  <a:lnTo>
                    <a:pt x="48831" y="8605"/>
                  </a:lnTo>
                  <a:lnTo>
                    <a:pt x="48075" y="11626"/>
                  </a:lnTo>
                  <a:lnTo>
                    <a:pt x="47873" y="13913"/>
                  </a:lnTo>
                  <a:lnTo>
                    <a:pt x="44826" y="19277"/>
                  </a:lnTo>
                  <a:lnTo>
                    <a:pt x="32305" y="34467"/>
                  </a:lnTo>
                  <a:lnTo>
                    <a:pt x="26364" y="47084"/>
                  </a:lnTo>
                  <a:lnTo>
                    <a:pt x="22216" y="53422"/>
                  </a:lnTo>
                  <a:lnTo>
                    <a:pt x="11583" y="79010"/>
                  </a:lnTo>
                  <a:lnTo>
                    <a:pt x="3793" y="90631"/>
                  </a:lnTo>
                  <a:lnTo>
                    <a:pt x="1016" y="100777"/>
                  </a:lnTo>
                  <a:lnTo>
                    <a:pt x="0" y="116879"/>
                  </a:lnTo>
                  <a:lnTo>
                    <a:pt x="2737" y="123248"/>
                  </a:lnTo>
                  <a:lnTo>
                    <a:pt x="6421" y="129606"/>
                  </a:lnTo>
                  <a:lnTo>
                    <a:pt x="9555" y="139136"/>
                  </a:lnTo>
                  <a:lnTo>
                    <a:pt x="15658" y="148662"/>
                  </a:lnTo>
                  <a:lnTo>
                    <a:pt x="17456" y="155013"/>
                  </a:lnTo>
                  <a:lnTo>
                    <a:pt x="18994" y="157129"/>
                  </a:lnTo>
                  <a:lnTo>
                    <a:pt x="21078" y="158541"/>
                  </a:lnTo>
                  <a:lnTo>
                    <a:pt x="26970" y="160805"/>
                  </a:lnTo>
                  <a:lnTo>
                    <a:pt x="41551" y="161314"/>
                  </a:lnTo>
                  <a:lnTo>
                    <a:pt x="47660" y="158519"/>
                  </a:lnTo>
                  <a:lnTo>
                    <a:pt x="69705" y="138972"/>
                  </a:lnTo>
                  <a:lnTo>
                    <a:pt x="73227" y="132714"/>
                  </a:lnTo>
                  <a:lnTo>
                    <a:pt x="84197" y="87779"/>
                  </a:lnTo>
                  <a:lnTo>
                    <a:pt x="85517" y="40338"/>
                  </a:lnTo>
                  <a:lnTo>
                    <a:pt x="85567" y="15477"/>
                  </a:lnTo>
                  <a:lnTo>
                    <a:pt x="82746" y="9036"/>
                  </a:lnTo>
                  <a:lnTo>
                    <a:pt x="77368" y="1334"/>
                  </a:lnTo>
                  <a:lnTo>
                    <a:pt x="73810" y="281"/>
                  </a:lnTo>
                  <a:lnTo>
                    <a:pt x="71379" y="0"/>
                  </a:lnTo>
                  <a:lnTo>
                    <a:pt x="65859" y="2510"/>
                  </a:lnTo>
                  <a:lnTo>
                    <a:pt x="53690" y="12745"/>
                  </a:lnTo>
                  <a:lnTo>
                    <a:pt x="50233" y="18758"/>
                  </a:lnTo>
                  <a:lnTo>
                    <a:pt x="49314" y="21843"/>
                  </a:lnTo>
                  <a:lnTo>
                    <a:pt x="47640" y="23900"/>
                  </a:lnTo>
                  <a:lnTo>
                    <a:pt x="41287" y="27853"/>
                  </a:lnTo>
                  <a:lnTo>
                    <a:pt x="37945" y="3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1122"/>
          <p:cNvGrpSpPr/>
          <p:nvPr/>
        </p:nvGrpSpPr>
        <p:grpSpPr>
          <a:xfrm>
            <a:off x="9667875" y="276225"/>
            <a:ext cx="1276351" cy="389022"/>
            <a:chOff x="9667875" y="276225"/>
            <a:chExt cx="1276351" cy="389022"/>
          </a:xfrm>
        </p:grpSpPr>
        <p:sp>
          <p:nvSpPr>
            <p:cNvPr id="477" name="SMARTInkShape-4946"/>
            <p:cNvSpPr/>
            <p:nvPr>
              <p:custDataLst>
                <p:tags r:id="rId127"/>
              </p:custDataLst>
            </p:nvPr>
          </p:nvSpPr>
          <p:spPr>
            <a:xfrm>
              <a:off x="10772775" y="533400"/>
              <a:ext cx="161926" cy="15613"/>
            </a:xfrm>
            <a:custGeom>
              <a:avLst/>
              <a:gdLst/>
              <a:ahLst/>
              <a:cxnLst/>
              <a:rect l="0" t="0" r="0" b="0"/>
              <a:pathLst>
                <a:path w="161926" h="15613">
                  <a:moveTo>
                    <a:pt x="9525" y="0"/>
                  </a:moveTo>
                  <a:lnTo>
                    <a:pt x="9525" y="0"/>
                  </a:lnTo>
                  <a:lnTo>
                    <a:pt x="1323" y="0"/>
                  </a:lnTo>
                  <a:lnTo>
                    <a:pt x="883" y="1058"/>
                  </a:lnTo>
                  <a:lnTo>
                    <a:pt x="0" y="9524"/>
                  </a:lnTo>
                  <a:lnTo>
                    <a:pt x="22389" y="9525"/>
                  </a:lnTo>
                  <a:lnTo>
                    <a:pt x="28649" y="6703"/>
                  </a:lnTo>
                  <a:lnTo>
                    <a:pt x="31800" y="4468"/>
                  </a:lnTo>
                  <a:lnTo>
                    <a:pt x="34958" y="4037"/>
                  </a:lnTo>
                  <a:lnTo>
                    <a:pt x="41290" y="6380"/>
                  </a:lnTo>
                  <a:lnTo>
                    <a:pt x="50455" y="5305"/>
                  </a:lnTo>
                  <a:lnTo>
                    <a:pt x="67513" y="1572"/>
                  </a:lnTo>
                  <a:lnTo>
                    <a:pt x="73584" y="1048"/>
                  </a:lnTo>
                  <a:lnTo>
                    <a:pt x="83154" y="3288"/>
                  </a:lnTo>
                  <a:lnTo>
                    <a:pt x="91991" y="6753"/>
                  </a:lnTo>
                  <a:lnTo>
                    <a:pt x="107807" y="9762"/>
                  </a:lnTo>
                  <a:lnTo>
                    <a:pt x="116001" y="14216"/>
                  </a:lnTo>
                  <a:lnTo>
                    <a:pt x="120725" y="14769"/>
                  </a:lnTo>
                  <a:lnTo>
                    <a:pt x="136429" y="12608"/>
                  </a:lnTo>
                  <a:lnTo>
                    <a:pt x="147198" y="15612"/>
                  </a:lnTo>
                  <a:lnTo>
                    <a:pt x="148931" y="14642"/>
                  </a:lnTo>
                  <a:lnTo>
                    <a:pt x="150087" y="12936"/>
                  </a:lnTo>
                  <a:lnTo>
                    <a:pt x="151916" y="11799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947"/>
            <p:cNvSpPr/>
            <p:nvPr>
              <p:custDataLst>
                <p:tags r:id="rId128"/>
              </p:custDataLst>
            </p:nvPr>
          </p:nvSpPr>
          <p:spPr>
            <a:xfrm>
              <a:off x="10791825" y="4381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0"/>
                  </a:moveTo>
                  <a:lnTo>
                    <a:pt x="0" y="0"/>
                  </a:lnTo>
                  <a:lnTo>
                    <a:pt x="46459" y="0"/>
                  </a:lnTo>
                  <a:lnTo>
                    <a:pt x="91117" y="0"/>
                  </a:lnTo>
                  <a:lnTo>
                    <a:pt x="107824" y="0"/>
                  </a:lnTo>
                  <a:lnTo>
                    <a:pt x="114242" y="2822"/>
                  </a:lnTo>
                  <a:lnTo>
                    <a:pt x="120623" y="6546"/>
                  </a:lnTo>
                  <a:lnTo>
                    <a:pt x="133346" y="8937"/>
                  </a:lnTo>
                  <a:lnTo>
                    <a:pt x="136522" y="9133"/>
                  </a:lnTo>
                  <a:lnTo>
                    <a:pt x="142874" y="12173"/>
                  </a:lnTo>
                  <a:lnTo>
                    <a:pt x="152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4948"/>
            <p:cNvSpPr/>
            <p:nvPr>
              <p:custDataLst>
                <p:tags r:id="rId129"/>
              </p:custDataLst>
            </p:nvPr>
          </p:nvSpPr>
          <p:spPr>
            <a:xfrm>
              <a:off x="10610850" y="277675"/>
              <a:ext cx="85679" cy="303351"/>
            </a:xfrm>
            <a:custGeom>
              <a:avLst/>
              <a:gdLst/>
              <a:ahLst/>
              <a:cxnLst/>
              <a:rect l="0" t="0" r="0" b="0"/>
              <a:pathLst>
                <a:path w="85679" h="303351">
                  <a:moveTo>
                    <a:pt x="19050" y="27125"/>
                  </a:moveTo>
                  <a:lnTo>
                    <a:pt x="19050" y="27125"/>
                  </a:lnTo>
                  <a:lnTo>
                    <a:pt x="19050" y="0"/>
                  </a:lnTo>
                  <a:lnTo>
                    <a:pt x="21874" y="2017"/>
                  </a:lnTo>
                  <a:lnTo>
                    <a:pt x="24107" y="4036"/>
                  </a:lnTo>
                  <a:lnTo>
                    <a:pt x="29411" y="6280"/>
                  </a:lnTo>
                  <a:lnTo>
                    <a:pt x="32307" y="6878"/>
                  </a:lnTo>
                  <a:lnTo>
                    <a:pt x="34237" y="8336"/>
                  </a:lnTo>
                  <a:lnTo>
                    <a:pt x="53187" y="34623"/>
                  </a:lnTo>
                  <a:lnTo>
                    <a:pt x="59188" y="53732"/>
                  </a:lnTo>
                  <a:lnTo>
                    <a:pt x="79495" y="91067"/>
                  </a:lnTo>
                  <a:lnTo>
                    <a:pt x="84904" y="129972"/>
                  </a:lnTo>
                  <a:lnTo>
                    <a:pt x="85678" y="176237"/>
                  </a:lnTo>
                  <a:lnTo>
                    <a:pt x="84664" y="220793"/>
                  </a:lnTo>
                  <a:lnTo>
                    <a:pt x="72468" y="252549"/>
                  </a:lnTo>
                  <a:lnTo>
                    <a:pt x="61273" y="271404"/>
                  </a:lnTo>
                  <a:lnTo>
                    <a:pt x="58982" y="282449"/>
                  </a:lnTo>
                  <a:lnTo>
                    <a:pt x="56255" y="286241"/>
                  </a:lnTo>
                  <a:lnTo>
                    <a:pt x="52320" y="288769"/>
                  </a:lnTo>
                  <a:lnTo>
                    <a:pt x="28987" y="296203"/>
                  </a:lnTo>
                  <a:lnTo>
                    <a:pt x="22408" y="300174"/>
                  </a:lnTo>
                  <a:lnTo>
                    <a:pt x="11431" y="302932"/>
                  </a:lnTo>
                  <a:lnTo>
                    <a:pt x="0" y="30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4949"/>
            <p:cNvSpPr/>
            <p:nvPr>
              <p:custDataLst>
                <p:tags r:id="rId130"/>
              </p:custDataLst>
            </p:nvPr>
          </p:nvSpPr>
          <p:spPr>
            <a:xfrm>
              <a:off x="10467975" y="361992"/>
              <a:ext cx="85714" cy="218995"/>
            </a:xfrm>
            <a:custGeom>
              <a:avLst/>
              <a:gdLst/>
              <a:ahLst/>
              <a:cxnLst/>
              <a:rect l="0" t="0" r="0" b="0"/>
              <a:pathLst>
                <a:path w="85714" h="218995">
                  <a:moveTo>
                    <a:pt x="0" y="66633"/>
                  </a:moveTo>
                  <a:lnTo>
                    <a:pt x="0" y="66633"/>
                  </a:lnTo>
                  <a:lnTo>
                    <a:pt x="9410" y="57224"/>
                  </a:lnTo>
                  <a:lnTo>
                    <a:pt x="9525" y="102928"/>
                  </a:lnTo>
                  <a:lnTo>
                    <a:pt x="9525" y="150358"/>
                  </a:lnTo>
                  <a:lnTo>
                    <a:pt x="9525" y="192274"/>
                  </a:lnTo>
                  <a:lnTo>
                    <a:pt x="8467" y="194844"/>
                  </a:lnTo>
                  <a:lnTo>
                    <a:pt x="6701" y="196557"/>
                  </a:lnTo>
                  <a:lnTo>
                    <a:pt x="4468" y="197699"/>
                  </a:lnTo>
                  <a:lnTo>
                    <a:pt x="2979" y="199519"/>
                  </a:lnTo>
                  <a:lnTo>
                    <a:pt x="115" y="209056"/>
                  </a:lnTo>
                  <a:lnTo>
                    <a:pt x="0" y="163437"/>
                  </a:lnTo>
                  <a:lnTo>
                    <a:pt x="0" y="120513"/>
                  </a:lnTo>
                  <a:lnTo>
                    <a:pt x="1058" y="77012"/>
                  </a:lnTo>
                  <a:lnTo>
                    <a:pt x="8642" y="44845"/>
                  </a:lnTo>
                  <a:lnTo>
                    <a:pt x="9490" y="12829"/>
                  </a:lnTo>
                  <a:lnTo>
                    <a:pt x="12332" y="8148"/>
                  </a:lnTo>
                  <a:lnTo>
                    <a:pt x="17723" y="1576"/>
                  </a:lnTo>
                  <a:lnTo>
                    <a:pt x="21282" y="677"/>
                  </a:lnTo>
                  <a:lnTo>
                    <a:pt x="36349" y="0"/>
                  </a:lnTo>
                  <a:lnTo>
                    <a:pt x="42637" y="5027"/>
                  </a:lnTo>
                  <a:lnTo>
                    <a:pt x="45408" y="10325"/>
                  </a:lnTo>
                  <a:lnTo>
                    <a:pt x="46147" y="13219"/>
                  </a:lnTo>
                  <a:lnTo>
                    <a:pt x="52243" y="22349"/>
                  </a:lnTo>
                  <a:lnTo>
                    <a:pt x="69977" y="41248"/>
                  </a:lnTo>
                  <a:lnTo>
                    <a:pt x="73434" y="50412"/>
                  </a:lnTo>
                  <a:lnTo>
                    <a:pt x="76029" y="60482"/>
                  </a:lnTo>
                  <a:lnTo>
                    <a:pt x="82383" y="73159"/>
                  </a:lnTo>
                  <a:lnTo>
                    <a:pt x="85638" y="119441"/>
                  </a:lnTo>
                  <a:lnTo>
                    <a:pt x="85713" y="141386"/>
                  </a:lnTo>
                  <a:lnTo>
                    <a:pt x="82898" y="150304"/>
                  </a:lnTo>
                  <a:lnTo>
                    <a:pt x="79177" y="157795"/>
                  </a:lnTo>
                  <a:lnTo>
                    <a:pt x="68116" y="187217"/>
                  </a:lnTo>
                  <a:lnTo>
                    <a:pt x="43088" y="214031"/>
                  </a:lnTo>
                  <a:lnTo>
                    <a:pt x="37495" y="216810"/>
                  </a:lnTo>
                  <a:lnTo>
                    <a:pt x="19224" y="218946"/>
                  </a:lnTo>
                  <a:lnTo>
                    <a:pt x="14539" y="218994"/>
                  </a:lnTo>
                  <a:lnTo>
                    <a:pt x="13927" y="217949"/>
                  </a:lnTo>
                  <a:lnTo>
                    <a:pt x="14577" y="216194"/>
                  </a:lnTo>
                  <a:lnTo>
                    <a:pt x="16067" y="213965"/>
                  </a:lnTo>
                  <a:lnTo>
                    <a:pt x="16003" y="212479"/>
                  </a:lnTo>
                  <a:lnTo>
                    <a:pt x="14902" y="211489"/>
                  </a:lnTo>
                  <a:lnTo>
                    <a:pt x="13109" y="210829"/>
                  </a:lnTo>
                  <a:lnTo>
                    <a:pt x="12974" y="209330"/>
                  </a:lnTo>
                  <a:lnTo>
                    <a:pt x="17536" y="199321"/>
                  </a:lnTo>
                  <a:lnTo>
                    <a:pt x="19050" y="180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950"/>
            <p:cNvSpPr/>
            <p:nvPr>
              <p:custDataLst>
                <p:tags r:id="rId131"/>
              </p:custDataLst>
            </p:nvPr>
          </p:nvSpPr>
          <p:spPr>
            <a:xfrm>
              <a:off x="10353675" y="276225"/>
              <a:ext cx="9526" cy="360461"/>
            </a:xfrm>
            <a:custGeom>
              <a:avLst/>
              <a:gdLst/>
              <a:ahLst/>
              <a:cxnLst/>
              <a:rect l="0" t="0" r="0" b="0"/>
              <a:pathLst>
                <a:path w="9526" h="360461">
                  <a:moveTo>
                    <a:pt x="9525" y="0"/>
                  </a:moveTo>
                  <a:lnTo>
                    <a:pt x="9525" y="0"/>
                  </a:lnTo>
                  <a:lnTo>
                    <a:pt x="9525" y="46245"/>
                  </a:lnTo>
                  <a:lnTo>
                    <a:pt x="9525" y="88083"/>
                  </a:lnTo>
                  <a:lnTo>
                    <a:pt x="9525" y="129825"/>
                  </a:lnTo>
                  <a:lnTo>
                    <a:pt x="9525" y="172240"/>
                  </a:lnTo>
                  <a:lnTo>
                    <a:pt x="9525" y="218308"/>
                  </a:lnTo>
                  <a:lnTo>
                    <a:pt x="8467" y="257270"/>
                  </a:lnTo>
                  <a:lnTo>
                    <a:pt x="391" y="302829"/>
                  </a:lnTo>
                  <a:lnTo>
                    <a:pt x="1" y="349585"/>
                  </a:lnTo>
                  <a:lnTo>
                    <a:pt x="0" y="360460"/>
                  </a:lnTo>
                  <a:lnTo>
                    <a:pt x="0" y="347722"/>
                  </a:lnTo>
                  <a:lnTo>
                    <a:pt x="2824" y="342221"/>
                  </a:lnTo>
                  <a:lnTo>
                    <a:pt x="6546" y="336248"/>
                  </a:lnTo>
                  <a:lnTo>
                    <a:pt x="952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4951"/>
            <p:cNvSpPr/>
            <p:nvPr>
              <p:custDataLst>
                <p:tags r:id="rId132"/>
              </p:custDataLst>
            </p:nvPr>
          </p:nvSpPr>
          <p:spPr>
            <a:xfrm>
              <a:off x="10115551" y="485775"/>
              <a:ext cx="95250" cy="19051"/>
            </a:xfrm>
            <a:custGeom>
              <a:avLst/>
              <a:gdLst/>
              <a:ahLst/>
              <a:cxnLst/>
              <a:rect l="0" t="0" r="0" b="0"/>
              <a:pathLst>
                <a:path w="95250" h="19051">
                  <a:moveTo>
                    <a:pt x="9524" y="19050"/>
                  </a:moveTo>
                  <a:lnTo>
                    <a:pt x="9524" y="19050"/>
                  </a:lnTo>
                  <a:lnTo>
                    <a:pt x="9524" y="10849"/>
                  </a:lnTo>
                  <a:lnTo>
                    <a:pt x="51" y="19003"/>
                  </a:lnTo>
                  <a:lnTo>
                    <a:pt x="1" y="19048"/>
                  </a:lnTo>
                  <a:lnTo>
                    <a:pt x="0" y="19049"/>
                  </a:lnTo>
                  <a:lnTo>
                    <a:pt x="22770" y="19050"/>
                  </a:lnTo>
                  <a:lnTo>
                    <a:pt x="24705" y="17992"/>
                  </a:lnTo>
                  <a:lnTo>
                    <a:pt x="25995" y="16228"/>
                  </a:lnTo>
                  <a:lnTo>
                    <a:pt x="26854" y="13993"/>
                  </a:lnTo>
                  <a:lnTo>
                    <a:pt x="28485" y="12504"/>
                  </a:lnTo>
                  <a:lnTo>
                    <a:pt x="33122" y="10849"/>
                  </a:lnTo>
                  <a:lnTo>
                    <a:pt x="50919" y="9641"/>
                  </a:lnTo>
                  <a:lnTo>
                    <a:pt x="52997" y="8544"/>
                  </a:lnTo>
                  <a:lnTo>
                    <a:pt x="54380" y="6754"/>
                  </a:lnTo>
                  <a:lnTo>
                    <a:pt x="55303" y="4503"/>
                  </a:lnTo>
                  <a:lnTo>
                    <a:pt x="56975" y="3002"/>
                  </a:lnTo>
                  <a:lnTo>
                    <a:pt x="65188" y="395"/>
                  </a:lnTo>
                  <a:lnTo>
                    <a:pt x="75768" y="10"/>
                  </a:lnTo>
                  <a:lnTo>
                    <a:pt x="81128" y="5060"/>
                  </a:lnTo>
                  <a:lnTo>
                    <a:pt x="82658" y="5490"/>
                  </a:lnTo>
                  <a:lnTo>
                    <a:pt x="83681" y="4718"/>
                  </a:lnTo>
                  <a:lnTo>
                    <a:pt x="84362" y="3145"/>
                  </a:lnTo>
                  <a:lnTo>
                    <a:pt x="85875" y="2097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4952"/>
            <p:cNvSpPr/>
            <p:nvPr>
              <p:custDataLst>
                <p:tags r:id="rId133"/>
              </p:custDataLst>
            </p:nvPr>
          </p:nvSpPr>
          <p:spPr>
            <a:xfrm>
              <a:off x="9964502" y="295313"/>
              <a:ext cx="93899" cy="369934"/>
            </a:xfrm>
            <a:custGeom>
              <a:avLst/>
              <a:gdLst/>
              <a:ahLst/>
              <a:cxnLst/>
              <a:rect l="0" t="0" r="0" b="0"/>
              <a:pathLst>
                <a:path w="93899" h="369934">
                  <a:moveTo>
                    <a:pt x="93898" y="38062"/>
                  </a:moveTo>
                  <a:lnTo>
                    <a:pt x="93898" y="38062"/>
                  </a:lnTo>
                  <a:lnTo>
                    <a:pt x="93898" y="90"/>
                  </a:lnTo>
                  <a:lnTo>
                    <a:pt x="88841" y="0"/>
                  </a:lnTo>
                  <a:lnTo>
                    <a:pt x="87352" y="1046"/>
                  </a:lnTo>
                  <a:lnTo>
                    <a:pt x="86360" y="2801"/>
                  </a:lnTo>
                  <a:lnTo>
                    <a:pt x="85696" y="5030"/>
                  </a:lnTo>
                  <a:lnTo>
                    <a:pt x="84196" y="6516"/>
                  </a:lnTo>
                  <a:lnTo>
                    <a:pt x="79707" y="8166"/>
                  </a:lnTo>
                  <a:lnTo>
                    <a:pt x="78088" y="10723"/>
                  </a:lnTo>
                  <a:lnTo>
                    <a:pt x="76289" y="19209"/>
                  </a:lnTo>
                  <a:lnTo>
                    <a:pt x="73691" y="23376"/>
                  </a:lnTo>
                  <a:lnTo>
                    <a:pt x="60982" y="36415"/>
                  </a:lnTo>
                  <a:lnTo>
                    <a:pt x="51101" y="58388"/>
                  </a:lnTo>
                  <a:lnTo>
                    <a:pt x="39092" y="105825"/>
                  </a:lnTo>
                  <a:lnTo>
                    <a:pt x="27059" y="145874"/>
                  </a:lnTo>
                  <a:lnTo>
                    <a:pt x="14490" y="184124"/>
                  </a:lnTo>
                  <a:lnTo>
                    <a:pt x="8362" y="225154"/>
                  </a:lnTo>
                  <a:lnTo>
                    <a:pt x="136" y="267677"/>
                  </a:lnTo>
                  <a:lnTo>
                    <a:pt x="0" y="297358"/>
                  </a:lnTo>
                  <a:lnTo>
                    <a:pt x="11943" y="330023"/>
                  </a:lnTo>
                  <a:lnTo>
                    <a:pt x="27301" y="351532"/>
                  </a:lnTo>
                  <a:lnTo>
                    <a:pt x="33607" y="357299"/>
                  </a:lnTo>
                  <a:lnTo>
                    <a:pt x="53686" y="368053"/>
                  </a:lnTo>
                  <a:lnTo>
                    <a:pt x="64031" y="369933"/>
                  </a:lnTo>
                  <a:lnTo>
                    <a:pt x="72861" y="367946"/>
                  </a:lnTo>
                  <a:lnTo>
                    <a:pt x="93898" y="352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953"/>
            <p:cNvSpPr/>
            <p:nvPr>
              <p:custDataLst>
                <p:tags r:id="rId134"/>
              </p:custDataLst>
            </p:nvPr>
          </p:nvSpPr>
          <p:spPr>
            <a:xfrm>
              <a:off x="9725025" y="447675"/>
              <a:ext cx="152401" cy="179484"/>
            </a:xfrm>
            <a:custGeom>
              <a:avLst/>
              <a:gdLst/>
              <a:ahLst/>
              <a:cxnLst/>
              <a:rect l="0" t="0" r="0" b="0"/>
              <a:pathLst>
                <a:path w="152401" h="179484">
                  <a:moveTo>
                    <a:pt x="0" y="85725"/>
                  </a:moveTo>
                  <a:lnTo>
                    <a:pt x="0" y="85725"/>
                  </a:lnTo>
                  <a:lnTo>
                    <a:pt x="0" y="76592"/>
                  </a:lnTo>
                  <a:lnTo>
                    <a:pt x="9410" y="76203"/>
                  </a:lnTo>
                  <a:lnTo>
                    <a:pt x="9491" y="71144"/>
                  </a:lnTo>
                  <a:lnTo>
                    <a:pt x="10561" y="69655"/>
                  </a:lnTo>
                  <a:lnTo>
                    <a:pt x="17723" y="67067"/>
                  </a:lnTo>
                  <a:lnTo>
                    <a:pt x="32191" y="66709"/>
                  </a:lnTo>
                  <a:lnTo>
                    <a:pt x="38296" y="69513"/>
                  </a:lnTo>
                  <a:lnTo>
                    <a:pt x="44537" y="73228"/>
                  </a:lnTo>
                  <a:lnTo>
                    <a:pt x="54000" y="76378"/>
                  </a:lnTo>
                  <a:lnTo>
                    <a:pt x="69854" y="89341"/>
                  </a:lnTo>
                  <a:lnTo>
                    <a:pt x="73379" y="95446"/>
                  </a:lnTo>
                  <a:lnTo>
                    <a:pt x="76005" y="101687"/>
                  </a:lnTo>
                  <a:lnTo>
                    <a:pt x="82374" y="111151"/>
                  </a:lnTo>
                  <a:lnTo>
                    <a:pt x="84733" y="121716"/>
                  </a:lnTo>
                  <a:lnTo>
                    <a:pt x="85721" y="168576"/>
                  </a:lnTo>
                  <a:lnTo>
                    <a:pt x="85722" y="169534"/>
                  </a:lnTo>
                  <a:lnTo>
                    <a:pt x="77523" y="179483"/>
                  </a:lnTo>
                  <a:lnTo>
                    <a:pt x="77083" y="178922"/>
                  </a:lnTo>
                  <a:lnTo>
                    <a:pt x="76591" y="175476"/>
                  </a:lnTo>
                  <a:lnTo>
                    <a:pt x="75402" y="174134"/>
                  </a:lnTo>
                  <a:lnTo>
                    <a:pt x="71260" y="172643"/>
                  </a:lnTo>
                  <a:lnTo>
                    <a:pt x="69732" y="171187"/>
                  </a:lnTo>
                  <a:lnTo>
                    <a:pt x="68034" y="166747"/>
                  </a:lnTo>
                  <a:lnTo>
                    <a:pt x="66710" y="122326"/>
                  </a:lnTo>
                  <a:lnTo>
                    <a:pt x="78436" y="76018"/>
                  </a:lnTo>
                  <a:lnTo>
                    <a:pt x="89343" y="50764"/>
                  </a:lnTo>
                  <a:lnTo>
                    <a:pt x="98268" y="40906"/>
                  </a:lnTo>
                  <a:lnTo>
                    <a:pt x="139626" y="426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954"/>
            <p:cNvSpPr/>
            <p:nvPr>
              <p:custDataLst>
                <p:tags r:id="rId135"/>
              </p:custDataLst>
            </p:nvPr>
          </p:nvSpPr>
          <p:spPr>
            <a:xfrm>
              <a:off x="9667875" y="295718"/>
              <a:ext cx="75763" cy="332881"/>
            </a:xfrm>
            <a:custGeom>
              <a:avLst/>
              <a:gdLst/>
              <a:ahLst/>
              <a:cxnLst/>
              <a:rect l="0" t="0" r="0" b="0"/>
              <a:pathLst>
                <a:path w="75763" h="332881">
                  <a:moveTo>
                    <a:pt x="9525" y="104332"/>
                  </a:moveTo>
                  <a:lnTo>
                    <a:pt x="9525" y="104332"/>
                  </a:lnTo>
                  <a:lnTo>
                    <a:pt x="9525" y="94841"/>
                  </a:lnTo>
                  <a:lnTo>
                    <a:pt x="9525" y="140638"/>
                  </a:lnTo>
                  <a:lnTo>
                    <a:pt x="9525" y="187408"/>
                  </a:lnTo>
                  <a:lnTo>
                    <a:pt x="10583" y="224817"/>
                  </a:lnTo>
                  <a:lnTo>
                    <a:pt x="17726" y="253953"/>
                  </a:lnTo>
                  <a:lnTo>
                    <a:pt x="20032" y="291484"/>
                  </a:lnTo>
                  <a:lnTo>
                    <a:pt x="27685" y="319241"/>
                  </a:lnTo>
                  <a:lnTo>
                    <a:pt x="28572" y="332880"/>
                  </a:lnTo>
                  <a:lnTo>
                    <a:pt x="28575" y="319670"/>
                  </a:lnTo>
                  <a:lnTo>
                    <a:pt x="25753" y="313632"/>
                  </a:lnTo>
                  <a:lnTo>
                    <a:pt x="23518" y="310540"/>
                  </a:lnTo>
                  <a:lnTo>
                    <a:pt x="11685" y="263180"/>
                  </a:lnTo>
                  <a:lnTo>
                    <a:pt x="8751" y="219285"/>
                  </a:lnTo>
                  <a:lnTo>
                    <a:pt x="1361" y="179155"/>
                  </a:lnTo>
                  <a:lnTo>
                    <a:pt x="267" y="136672"/>
                  </a:lnTo>
                  <a:lnTo>
                    <a:pt x="35" y="93839"/>
                  </a:lnTo>
                  <a:lnTo>
                    <a:pt x="3" y="50830"/>
                  </a:lnTo>
                  <a:lnTo>
                    <a:pt x="1" y="36504"/>
                  </a:lnTo>
                  <a:lnTo>
                    <a:pt x="2822" y="29030"/>
                  </a:lnTo>
                  <a:lnTo>
                    <a:pt x="6546" y="22181"/>
                  </a:lnTo>
                  <a:lnTo>
                    <a:pt x="8201" y="15609"/>
                  </a:lnTo>
                  <a:lnTo>
                    <a:pt x="9701" y="13434"/>
                  </a:lnTo>
                  <a:lnTo>
                    <a:pt x="11760" y="11983"/>
                  </a:lnTo>
                  <a:lnTo>
                    <a:pt x="14191" y="11016"/>
                  </a:lnTo>
                  <a:lnTo>
                    <a:pt x="15810" y="9313"/>
                  </a:lnTo>
                  <a:lnTo>
                    <a:pt x="17611" y="4599"/>
                  </a:lnTo>
                  <a:lnTo>
                    <a:pt x="19147" y="2918"/>
                  </a:lnTo>
                  <a:lnTo>
                    <a:pt x="27125" y="0"/>
                  </a:lnTo>
                  <a:lnTo>
                    <a:pt x="38746" y="7154"/>
                  </a:lnTo>
                  <a:lnTo>
                    <a:pt x="41706" y="7797"/>
                  </a:lnTo>
                  <a:lnTo>
                    <a:pt x="43678" y="9284"/>
                  </a:lnTo>
                  <a:lnTo>
                    <a:pt x="64031" y="37716"/>
                  </a:lnTo>
                  <a:lnTo>
                    <a:pt x="66558" y="44033"/>
                  </a:lnTo>
                  <a:lnTo>
                    <a:pt x="72872" y="54598"/>
                  </a:lnTo>
                  <a:lnTo>
                    <a:pt x="75762" y="77609"/>
                  </a:lnTo>
                  <a:lnTo>
                    <a:pt x="73183" y="84694"/>
                  </a:lnTo>
                  <a:lnTo>
                    <a:pt x="69567" y="91371"/>
                  </a:lnTo>
                  <a:lnTo>
                    <a:pt x="66473" y="101080"/>
                  </a:lnTo>
                  <a:lnTo>
                    <a:pt x="25388" y="145607"/>
                  </a:lnTo>
                  <a:lnTo>
                    <a:pt x="19046" y="149135"/>
                  </a:lnTo>
                  <a:lnTo>
                    <a:pt x="15872" y="150075"/>
                  </a:lnTo>
                  <a:lnTo>
                    <a:pt x="13757" y="151761"/>
                  </a:lnTo>
                  <a:lnTo>
                    <a:pt x="9720" y="158131"/>
                  </a:lnTo>
                  <a:lnTo>
                    <a:pt x="0" y="16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1123"/>
          <p:cNvGrpSpPr/>
          <p:nvPr/>
        </p:nvGrpSpPr>
        <p:grpSpPr>
          <a:xfrm>
            <a:off x="9043395" y="409575"/>
            <a:ext cx="403593" cy="228601"/>
            <a:chOff x="9043395" y="409575"/>
            <a:chExt cx="403593" cy="228601"/>
          </a:xfrm>
        </p:grpSpPr>
        <p:sp>
          <p:nvSpPr>
            <p:cNvPr id="487" name="SMARTInkShape-4955"/>
            <p:cNvSpPr/>
            <p:nvPr>
              <p:custDataLst>
                <p:tags r:id="rId124"/>
              </p:custDataLst>
            </p:nvPr>
          </p:nvSpPr>
          <p:spPr>
            <a:xfrm>
              <a:off x="9296458" y="409575"/>
              <a:ext cx="150530" cy="228601"/>
            </a:xfrm>
            <a:custGeom>
              <a:avLst/>
              <a:gdLst/>
              <a:ahLst/>
              <a:cxnLst/>
              <a:rect l="0" t="0" r="0" b="0"/>
              <a:pathLst>
                <a:path w="150530" h="228601">
                  <a:moveTo>
                    <a:pt x="38042" y="0"/>
                  </a:moveTo>
                  <a:lnTo>
                    <a:pt x="38042" y="0"/>
                  </a:lnTo>
                  <a:lnTo>
                    <a:pt x="19728" y="0"/>
                  </a:lnTo>
                  <a:lnTo>
                    <a:pt x="11206" y="2822"/>
                  </a:lnTo>
                  <a:lnTo>
                    <a:pt x="0" y="9491"/>
                  </a:lnTo>
                  <a:lnTo>
                    <a:pt x="31466" y="9524"/>
                  </a:lnTo>
                  <a:lnTo>
                    <a:pt x="37942" y="12347"/>
                  </a:lnTo>
                  <a:lnTo>
                    <a:pt x="55778" y="22782"/>
                  </a:lnTo>
                  <a:lnTo>
                    <a:pt x="83090" y="30634"/>
                  </a:lnTo>
                  <a:lnTo>
                    <a:pt x="125096" y="62698"/>
                  </a:lnTo>
                  <a:lnTo>
                    <a:pt x="146230" y="93925"/>
                  </a:lnTo>
                  <a:lnTo>
                    <a:pt x="150529" y="111673"/>
                  </a:lnTo>
                  <a:lnTo>
                    <a:pt x="148715" y="121246"/>
                  </a:lnTo>
                  <a:lnTo>
                    <a:pt x="135795" y="150188"/>
                  </a:lnTo>
                  <a:lnTo>
                    <a:pt x="128731" y="169719"/>
                  </a:lnTo>
                  <a:lnTo>
                    <a:pt x="114059" y="189854"/>
                  </a:lnTo>
                  <a:lnTo>
                    <a:pt x="106753" y="196563"/>
                  </a:lnTo>
                  <a:lnTo>
                    <a:pt x="66790" y="225773"/>
                  </a:lnTo>
                  <a:lnTo>
                    <a:pt x="5709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956"/>
            <p:cNvSpPr/>
            <p:nvPr>
              <p:custDataLst>
                <p:tags r:id="rId125"/>
              </p:custDataLst>
            </p:nvPr>
          </p:nvSpPr>
          <p:spPr>
            <a:xfrm>
              <a:off x="9043395" y="533400"/>
              <a:ext cx="348256" cy="72079"/>
            </a:xfrm>
            <a:custGeom>
              <a:avLst/>
              <a:gdLst/>
              <a:ahLst/>
              <a:cxnLst/>
              <a:rect l="0" t="0" r="0" b="0"/>
              <a:pathLst>
                <a:path w="348256" h="72079">
                  <a:moveTo>
                    <a:pt x="62505" y="28575"/>
                  </a:moveTo>
                  <a:lnTo>
                    <a:pt x="62505" y="28575"/>
                  </a:lnTo>
                  <a:lnTo>
                    <a:pt x="31449" y="45051"/>
                  </a:lnTo>
                  <a:lnTo>
                    <a:pt x="21186" y="47539"/>
                  </a:lnTo>
                  <a:lnTo>
                    <a:pt x="7649" y="55675"/>
                  </a:lnTo>
                  <a:lnTo>
                    <a:pt x="6374" y="59317"/>
                  </a:lnTo>
                  <a:lnTo>
                    <a:pt x="6035" y="61770"/>
                  </a:lnTo>
                  <a:lnTo>
                    <a:pt x="4750" y="63405"/>
                  </a:lnTo>
                  <a:lnTo>
                    <a:pt x="499" y="65222"/>
                  </a:lnTo>
                  <a:lnTo>
                    <a:pt x="0" y="65706"/>
                  </a:lnTo>
                  <a:lnTo>
                    <a:pt x="727" y="66029"/>
                  </a:lnTo>
                  <a:lnTo>
                    <a:pt x="2270" y="66244"/>
                  </a:lnTo>
                  <a:lnTo>
                    <a:pt x="3299" y="67446"/>
                  </a:lnTo>
                  <a:lnTo>
                    <a:pt x="4440" y="71604"/>
                  </a:lnTo>
                  <a:lnTo>
                    <a:pt x="5804" y="72078"/>
                  </a:lnTo>
                  <a:lnTo>
                    <a:pt x="18418" y="68056"/>
                  </a:lnTo>
                  <a:lnTo>
                    <a:pt x="65817" y="66729"/>
                  </a:lnTo>
                  <a:lnTo>
                    <a:pt x="93929" y="63863"/>
                  </a:lnTo>
                  <a:lnTo>
                    <a:pt x="139080" y="56976"/>
                  </a:lnTo>
                  <a:lnTo>
                    <a:pt x="179701" y="49786"/>
                  </a:lnTo>
                  <a:lnTo>
                    <a:pt x="215763" y="45443"/>
                  </a:lnTo>
                  <a:lnTo>
                    <a:pt x="260818" y="34494"/>
                  </a:lnTo>
                  <a:lnTo>
                    <a:pt x="307107" y="26532"/>
                  </a:lnTo>
                  <a:lnTo>
                    <a:pt x="321501" y="20259"/>
                  </a:lnTo>
                  <a:lnTo>
                    <a:pt x="348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957"/>
            <p:cNvSpPr/>
            <p:nvPr>
              <p:custDataLst>
                <p:tags r:id="rId126"/>
              </p:custDataLst>
            </p:nvPr>
          </p:nvSpPr>
          <p:spPr>
            <a:xfrm>
              <a:off x="9049144" y="485775"/>
              <a:ext cx="285357" cy="28576"/>
            </a:xfrm>
            <a:custGeom>
              <a:avLst/>
              <a:gdLst/>
              <a:ahLst/>
              <a:cxnLst/>
              <a:rect l="0" t="0" r="0" b="0"/>
              <a:pathLst>
                <a:path w="285357" h="28576">
                  <a:moveTo>
                    <a:pt x="18656" y="28575"/>
                  </a:moveTo>
                  <a:lnTo>
                    <a:pt x="18656" y="28575"/>
                  </a:lnTo>
                  <a:lnTo>
                    <a:pt x="0" y="28575"/>
                  </a:lnTo>
                  <a:lnTo>
                    <a:pt x="22007" y="28575"/>
                  </a:lnTo>
                  <a:lnTo>
                    <a:pt x="28259" y="25753"/>
                  </a:lnTo>
                  <a:lnTo>
                    <a:pt x="34566" y="22029"/>
                  </a:lnTo>
                  <a:lnTo>
                    <a:pt x="78246" y="10965"/>
                  </a:lnTo>
                  <a:lnTo>
                    <a:pt x="124970" y="9651"/>
                  </a:lnTo>
                  <a:lnTo>
                    <a:pt x="172516" y="1335"/>
                  </a:lnTo>
                  <a:lnTo>
                    <a:pt x="215076" y="8318"/>
                  </a:lnTo>
                  <a:lnTo>
                    <a:pt x="258873" y="812"/>
                  </a:lnTo>
                  <a:lnTo>
                    <a:pt x="285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1" name="SMARTInkShape-4958"/>
          <p:cNvSpPr/>
          <p:nvPr>
            <p:custDataLst>
              <p:tags r:id="rId15"/>
            </p:custDataLst>
          </p:nvPr>
        </p:nvSpPr>
        <p:spPr>
          <a:xfrm>
            <a:off x="2762275" y="4733925"/>
            <a:ext cx="209526" cy="47616"/>
          </a:xfrm>
          <a:custGeom>
            <a:avLst/>
            <a:gdLst/>
            <a:ahLst/>
            <a:cxnLst/>
            <a:rect l="0" t="0" r="0" b="0"/>
            <a:pathLst>
              <a:path w="209526" h="47616">
                <a:moveTo>
                  <a:pt x="38075" y="0"/>
                </a:moveTo>
                <a:lnTo>
                  <a:pt x="38075" y="0"/>
                </a:lnTo>
                <a:lnTo>
                  <a:pt x="28942" y="9133"/>
                </a:lnTo>
                <a:lnTo>
                  <a:pt x="19028" y="9525"/>
                </a:lnTo>
                <a:lnTo>
                  <a:pt x="64722" y="9525"/>
                </a:lnTo>
                <a:lnTo>
                  <a:pt x="111650" y="9525"/>
                </a:lnTo>
                <a:lnTo>
                  <a:pt x="154541" y="9525"/>
                </a:lnTo>
                <a:lnTo>
                  <a:pt x="183694" y="9525"/>
                </a:lnTo>
                <a:lnTo>
                  <a:pt x="190284" y="12347"/>
                </a:lnTo>
                <a:lnTo>
                  <a:pt x="199996" y="19047"/>
                </a:lnTo>
                <a:lnTo>
                  <a:pt x="153654" y="19050"/>
                </a:lnTo>
                <a:lnTo>
                  <a:pt x="106552" y="28183"/>
                </a:lnTo>
                <a:lnTo>
                  <a:pt x="63395" y="29611"/>
                </a:lnTo>
                <a:lnTo>
                  <a:pt x="25929" y="37707"/>
                </a:lnTo>
                <a:lnTo>
                  <a:pt x="60" y="38100"/>
                </a:lnTo>
                <a:lnTo>
                  <a:pt x="0" y="43156"/>
                </a:lnTo>
                <a:lnTo>
                  <a:pt x="1050" y="44645"/>
                </a:lnTo>
                <a:lnTo>
                  <a:pt x="2808" y="45639"/>
                </a:lnTo>
                <a:lnTo>
                  <a:pt x="13235" y="47233"/>
                </a:lnTo>
                <a:lnTo>
                  <a:pt x="46321" y="47615"/>
                </a:lnTo>
                <a:lnTo>
                  <a:pt x="55145" y="44798"/>
                </a:lnTo>
                <a:lnTo>
                  <a:pt x="63654" y="41077"/>
                </a:lnTo>
                <a:lnTo>
                  <a:pt x="109957" y="38123"/>
                </a:lnTo>
                <a:lnTo>
                  <a:pt x="114225" y="38100"/>
                </a:lnTo>
                <a:lnTo>
                  <a:pt x="77629" y="38100"/>
                </a:lnTo>
                <a:lnTo>
                  <a:pt x="124696" y="38100"/>
                </a:lnTo>
                <a:lnTo>
                  <a:pt x="135840" y="37042"/>
                </a:lnTo>
                <a:lnTo>
                  <a:pt x="154440" y="30561"/>
                </a:lnTo>
                <a:lnTo>
                  <a:pt x="172037" y="26341"/>
                </a:lnTo>
                <a:lnTo>
                  <a:pt x="190656" y="21210"/>
                </a:lnTo>
                <a:lnTo>
                  <a:pt x="209525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6" name="SMARTInkShape-Group1125"/>
          <p:cNvGrpSpPr/>
          <p:nvPr/>
        </p:nvGrpSpPr>
        <p:grpSpPr>
          <a:xfrm>
            <a:off x="3457575" y="3990978"/>
            <a:ext cx="247651" cy="542923"/>
            <a:chOff x="3457575" y="3990978"/>
            <a:chExt cx="247651" cy="542923"/>
          </a:xfrm>
        </p:grpSpPr>
        <p:sp>
          <p:nvSpPr>
            <p:cNvPr id="492" name="SMARTInkShape-4959"/>
            <p:cNvSpPr/>
            <p:nvPr>
              <p:custDataLst>
                <p:tags r:id="rId120"/>
              </p:custDataLst>
            </p:nvPr>
          </p:nvSpPr>
          <p:spPr>
            <a:xfrm>
              <a:off x="3533892" y="4276725"/>
              <a:ext cx="18934" cy="9526"/>
            </a:xfrm>
            <a:custGeom>
              <a:avLst/>
              <a:gdLst/>
              <a:ahLst/>
              <a:cxnLst/>
              <a:rect l="0" t="0" r="0" b="0"/>
              <a:pathLst>
                <a:path w="18934" h="9526">
                  <a:moveTo>
                    <a:pt x="9408" y="0"/>
                  </a:moveTo>
                  <a:lnTo>
                    <a:pt x="9408" y="0"/>
                  </a:lnTo>
                  <a:lnTo>
                    <a:pt x="9408" y="9132"/>
                  </a:lnTo>
                  <a:lnTo>
                    <a:pt x="0" y="9522"/>
                  </a:lnTo>
                  <a:lnTo>
                    <a:pt x="8094" y="9525"/>
                  </a:lnTo>
                  <a:lnTo>
                    <a:pt x="189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960"/>
            <p:cNvSpPr/>
            <p:nvPr>
              <p:custDataLst>
                <p:tags r:id="rId121"/>
              </p:custDataLst>
            </p:nvPr>
          </p:nvSpPr>
          <p:spPr>
            <a:xfrm>
              <a:off x="3467100" y="3990978"/>
              <a:ext cx="123419" cy="200023"/>
            </a:xfrm>
            <a:custGeom>
              <a:avLst/>
              <a:gdLst/>
              <a:ahLst/>
              <a:cxnLst/>
              <a:rect l="0" t="0" r="0" b="0"/>
              <a:pathLst>
                <a:path w="123419" h="200023">
                  <a:moveTo>
                    <a:pt x="0" y="28572"/>
                  </a:moveTo>
                  <a:lnTo>
                    <a:pt x="0" y="28572"/>
                  </a:lnTo>
                  <a:lnTo>
                    <a:pt x="0" y="19440"/>
                  </a:lnTo>
                  <a:lnTo>
                    <a:pt x="14465" y="4585"/>
                  </a:lnTo>
                  <a:lnTo>
                    <a:pt x="19834" y="2036"/>
                  </a:lnTo>
                  <a:lnTo>
                    <a:pt x="59946" y="32"/>
                  </a:lnTo>
                  <a:lnTo>
                    <a:pt x="79342" y="0"/>
                  </a:lnTo>
                  <a:lnTo>
                    <a:pt x="85710" y="2820"/>
                  </a:lnTo>
                  <a:lnTo>
                    <a:pt x="92068" y="6543"/>
                  </a:lnTo>
                  <a:lnTo>
                    <a:pt x="101598" y="9698"/>
                  </a:lnTo>
                  <a:lnTo>
                    <a:pt x="107949" y="14186"/>
                  </a:lnTo>
                  <a:lnTo>
                    <a:pt x="111477" y="19709"/>
                  </a:lnTo>
                  <a:lnTo>
                    <a:pt x="114986" y="35009"/>
                  </a:lnTo>
                  <a:lnTo>
                    <a:pt x="120736" y="44473"/>
                  </a:lnTo>
                  <a:lnTo>
                    <a:pt x="123215" y="57152"/>
                  </a:lnTo>
                  <a:lnTo>
                    <a:pt x="123418" y="60325"/>
                  </a:lnTo>
                  <a:lnTo>
                    <a:pt x="120822" y="66673"/>
                  </a:lnTo>
                  <a:lnTo>
                    <a:pt x="117199" y="73022"/>
                  </a:lnTo>
                  <a:lnTo>
                    <a:pt x="104675" y="110239"/>
                  </a:lnTo>
                  <a:lnTo>
                    <a:pt x="88612" y="130094"/>
                  </a:lnTo>
                  <a:lnTo>
                    <a:pt x="61376" y="158745"/>
                  </a:lnTo>
                  <a:lnTo>
                    <a:pt x="55163" y="171447"/>
                  </a:lnTo>
                  <a:lnTo>
                    <a:pt x="50975" y="177797"/>
                  </a:lnTo>
                  <a:lnTo>
                    <a:pt x="48618" y="187322"/>
                  </a:lnTo>
                  <a:lnTo>
                    <a:pt x="47625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961"/>
            <p:cNvSpPr/>
            <p:nvPr>
              <p:custDataLst>
                <p:tags r:id="rId122"/>
              </p:custDataLst>
            </p:nvPr>
          </p:nvSpPr>
          <p:spPr>
            <a:xfrm>
              <a:off x="3467608" y="4514850"/>
              <a:ext cx="237618" cy="19051"/>
            </a:xfrm>
            <a:custGeom>
              <a:avLst/>
              <a:gdLst/>
              <a:ahLst/>
              <a:cxnLst/>
              <a:rect l="0" t="0" r="0" b="0"/>
              <a:pathLst>
                <a:path w="237618" h="19051">
                  <a:moveTo>
                    <a:pt x="18542" y="0"/>
                  </a:moveTo>
                  <a:lnTo>
                    <a:pt x="18542" y="0"/>
                  </a:lnTo>
                  <a:lnTo>
                    <a:pt x="13485" y="5056"/>
                  </a:lnTo>
                  <a:lnTo>
                    <a:pt x="8181" y="7539"/>
                  </a:lnTo>
                  <a:lnTo>
                    <a:pt x="5285" y="8201"/>
                  </a:lnTo>
                  <a:lnTo>
                    <a:pt x="3354" y="9701"/>
                  </a:lnTo>
                  <a:lnTo>
                    <a:pt x="0" y="17609"/>
                  </a:lnTo>
                  <a:lnTo>
                    <a:pt x="889" y="18090"/>
                  </a:lnTo>
                  <a:lnTo>
                    <a:pt x="44552" y="19039"/>
                  </a:lnTo>
                  <a:lnTo>
                    <a:pt x="87152" y="19050"/>
                  </a:lnTo>
                  <a:lnTo>
                    <a:pt x="125558" y="16228"/>
                  </a:lnTo>
                  <a:lnTo>
                    <a:pt x="170179" y="10408"/>
                  </a:lnTo>
                  <a:lnTo>
                    <a:pt x="192000" y="8729"/>
                  </a:lnTo>
                  <a:lnTo>
                    <a:pt x="237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962"/>
            <p:cNvSpPr/>
            <p:nvPr>
              <p:custDataLst>
                <p:tags r:id="rId123"/>
              </p:custDataLst>
            </p:nvPr>
          </p:nvSpPr>
          <p:spPr>
            <a:xfrm>
              <a:off x="3457575" y="4410075"/>
              <a:ext cx="171451" cy="9526"/>
            </a:xfrm>
            <a:custGeom>
              <a:avLst/>
              <a:gdLst/>
              <a:ahLst/>
              <a:cxnLst/>
              <a:rect l="0" t="0" r="0" b="0"/>
              <a:pathLst>
                <a:path w="171451" h="9526">
                  <a:moveTo>
                    <a:pt x="0" y="0"/>
                  </a:moveTo>
                  <a:lnTo>
                    <a:pt x="0" y="0"/>
                  </a:lnTo>
                  <a:lnTo>
                    <a:pt x="42800" y="0"/>
                  </a:lnTo>
                  <a:lnTo>
                    <a:pt x="89822" y="0"/>
                  </a:lnTo>
                  <a:lnTo>
                    <a:pt x="137432" y="1058"/>
                  </a:lnTo>
                  <a:lnTo>
                    <a:pt x="1714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5" name="SMARTInkShape-Group1126"/>
          <p:cNvGrpSpPr/>
          <p:nvPr/>
        </p:nvGrpSpPr>
        <p:grpSpPr>
          <a:xfrm>
            <a:off x="1428750" y="4152900"/>
            <a:ext cx="1751249" cy="628651"/>
            <a:chOff x="1428750" y="4152900"/>
            <a:chExt cx="1751249" cy="628651"/>
          </a:xfrm>
        </p:grpSpPr>
        <p:sp>
          <p:nvSpPr>
            <p:cNvPr id="497" name="SMARTInkShape-4963"/>
            <p:cNvSpPr/>
            <p:nvPr>
              <p:custDataLst>
                <p:tags r:id="rId112"/>
              </p:custDataLst>
            </p:nvPr>
          </p:nvSpPr>
          <p:spPr>
            <a:xfrm>
              <a:off x="3067050" y="4200525"/>
              <a:ext cx="112949" cy="446987"/>
            </a:xfrm>
            <a:custGeom>
              <a:avLst/>
              <a:gdLst/>
              <a:ahLst/>
              <a:cxnLst/>
              <a:rect l="0" t="0" r="0" b="0"/>
              <a:pathLst>
                <a:path w="112949" h="446987">
                  <a:moveTo>
                    <a:pt x="28575" y="0"/>
                  </a:moveTo>
                  <a:lnTo>
                    <a:pt x="28575" y="0"/>
                  </a:lnTo>
                  <a:lnTo>
                    <a:pt x="57223" y="31471"/>
                  </a:lnTo>
                  <a:lnTo>
                    <a:pt x="79379" y="78251"/>
                  </a:lnTo>
                  <a:lnTo>
                    <a:pt x="95251" y="121273"/>
                  </a:lnTo>
                  <a:lnTo>
                    <a:pt x="100542" y="137507"/>
                  </a:lnTo>
                  <a:lnTo>
                    <a:pt x="106761" y="179601"/>
                  </a:lnTo>
                  <a:lnTo>
                    <a:pt x="112811" y="218804"/>
                  </a:lnTo>
                  <a:lnTo>
                    <a:pt x="112948" y="257122"/>
                  </a:lnTo>
                  <a:lnTo>
                    <a:pt x="101004" y="299737"/>
                  </a:lnTo>
                  <a:lnTo>
                    <a:pt x="88469" y="343488"/>
                  </a:lnTo>
                  <a:lnTo>
                    <a:pt x="84828" y="361152"/>
                  </a:lnTo>
                  <a:lnTo>
                    <a:pt x="57562" y="406521"/>
                  </a:lnTo>
                  <a:lnTo>
                    <a:pt x="33420" y="435896"/>
                  </a:lnTo>
                  <a:lnTo>
                    <a:pt x="31805" y="439822"/>
                  </a:lnTo>
                  <a:lnTo>
                    <a:pt x="29670" y="442440"/>
                  </a:lnTo>
                  <a:lnTo>
                    <a:pt x="24475" y="445348"/>
                  </a:lnTo>
                  <a:lnTo>
                    <a:pt x="15601" y="446986"/>
                  </a:lnTo>
                  <a:lnTo>
                    <a:pt x="9403" y="444547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4964"/>
            <p:cNvSpPr/>
            <p:nvPr>
              <p:custDataLst>
                <p:tags r:id="rId113"/>
              </p:custDataLst>
            </p:nvPr>
          </p:nvSpPr>
          <p:spPr>
            <a:xfrm>
              <a:off x="2895610" y="4324350"/>
              <a:ext cx="19041" cy="276226"/>
            </a:xfrm>
            <a:custGeom>
              <a:avLst/>
              <a:gdLst/>
              <a:ahLst/>
              <a:cxnLst/>
              <a:rect l="0" t="0" r="0" b="0"/>
              <a:pathLst>
                <a:path w="19041" h="276226">
                  <a:moveTo>
                    <a:pt x="9515" y="0"/>
                  </a:moveTo>
                  <a:lnTo>
                    <a:pt x="9515" y="0"/>
                  </a:lnTo>
                  <a:lnTo>
                    <a:pt x="9515" y="5056"/>
                  </a:lnTo>
                  <a:lnTo>
                    <a:pt x="6693" y="10361"/>
                  </a:lnTo>
                  <a:lnTo>
                    <a:pt x="2969" y="16247"/>
                  </a:lnTo>
                  <a:lnTo>
                    <a:pt x="579" y="28648"/>
                  </a:lnTo>
                  <a:lnTo>
                    <a:pt x="0" y="65382"/>
                  </a:lnTo>
                  <a:lnTo>
                    <a:pt x="2817" y="74214"/>
                  </a:lnTo>
                  <a:lnTo>
                    <a:pt x="6538" y="82726"/>
                  </a:lnTo>
                  <a:lnTo>
                    <a:pt x="9399" y="130306"/>
                  </a:lnTo>
                  <a:lnTo>
                    <a:pt x="10550" y="162147"/>
                  </a:lnTo>
                  <a:lnTo>
                    <a:pt x="18450" y="206555"/>
                  </a:lnTo>
                  <a:lnTo>
                    <a:pt x="19033" y="253704"/>
                  </a:lnTo>
                  <a:lnTo>
                    <a:pt x="1904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965"/>
            <p:cNvSpPr/>
            <p:nvPr>
              <p:custDataLst>
                <p:tags r:id="rId114"/>
              </p:custDataLst>
            </p:nvPr>
          </p:nvSpPr>
          <p:spPr>
            <a:xfrm>
              <a:off x="2781310" y="4448175"/>
              <a:ext cx="219066" cy="9526"/>
            </a:xfrm>
            <a:custGeom>
              <a:avLst/>
              <a:gdLst/>
              <a:ahLst/>
              <a:cxnLst/>
              <a:rect l="0" t="0" r="0" b="0"/>
              <a:pathLst>
                <a:path w="219066" h="9526">
                  <a:moveTo>
                    <a:pt x="9515" y="9525"/>
                  </a:moveTo>
                  <a:lnTo>
                    <a:pt x="9515" y="9525"/>
                  </a:lnTo>
                  <a:lnTo>
                    <a:pt x="0" y="9525"/>
                  </a:lnTo>
                  <a:lnTo>
                    <a:pt x="45524" y="9525"/>
                  </a:lnTo>
                  <a:lnTo>
                    <a:pt x="60519" y="8467"/>
                  </a:lnTo>
                  <a:lnTo>
                    <a:pt x="78425" y="1986"/>
                  </a:lnTo>
                  <a:lnTo>
                    <a:pt x="123916" y="117"/>
                  </a:lnTo>
                  <a:lnTo>
                    <a:pt x="165282" y="7"/>
                  </a:lnTo>
                  <a:lnTo>
                    <a:pt x="211486" y="0"/>
                  </a:lnTo>
                  <a:lnTo>
                    <a:pt x="2190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966"/>
            <p:cNvSpPr/>
            <p:nvPr>
              <p:custDataLst>
                <p:tags r:id="rId115"/>
              </p:custDataLst>
            </p:nvPr>
          </p:nvSpPr>
          <p:spPr>
            <a:xfrm>
              <a:off x="2543175" y="4152900"/>
              <a:ext cx="28576" cy="628651"/>
            </a:xfrm>
            <a:custGeom>
              <a:avLst/>
              <a:gdLst/>
              <a:ahLst/>
              <a:cxnLst/>
              <a:rect l="0" t="0" r="0" b="0"/>
              <a:pathLst>
                <a:path w="28576" h="628651">
                  <a:moveTo>
                    <a:pt x="28575" y="0"/>
                  </a:moveTo>
                  <a:lnTo>
                    <a:pt x="28575" y="0"/>
                  </a:lnTo>
                  <a:lnTo>
                    <a:pt x="19442" y="0"/>
                  </a:lnTo>
                  <a:lnTo>
                    <a:pt x="19051" y="44897"/>
                  </a:lnTo>
                  <a:lnTo>
                    <a:pt x="19050" y="86239"/>
                  </a:lnTo>
                  <a:lnTo>
                    <a:pt x="19050" y="125356"/>
                  </a:lnTo>
                  <a:lnTo>
                    <a:pt x="19050" y="168773"/>
                  </a:lnTo>
                  <a:lnTo>
                    <a:pt x="19050" y="211844"/>
                  </a:lnTo>
                  <a:lnTo>
                    <a:pt x="19050" y="248330"/>
                  </a:lnTo>
                  <a:lnTo>
                    <a:pt x="19050" y="288773"/>
                  </a:lnTo>
                  <a:lnTo>
                    <a:pt x="19050" y="328626"/>
                  </a:lnTo>
                  <a:lnTo>
                    <a:pt x="19050" y="375594"/>
                  </a:lnTo>
                  <a:lnTo>
                    <a:pt x="19050" y="413030"/>
                  </a:lnTo>
                  <a:lnTo>
                    <a:pt x="19050" y="457059"/>
                  </a:lnTo>
                  <a:lnTo>
                    <a:pt x="19050" y="502602"/>
                  </a:lnTo>
                  <a:lnTo>
                    <a:pt x="19050" y="545612"/>
                  </a:lnTo>
                  <a:lnTo>
                    <a:pt x="17992" y="591648"/>
                  </a:lnTo>
                  <a:lnTo>
                    <a:pt x="10408" y="615488"/>
                  </a:lnTo>
                  <a:lnTo>
                    <a:pt x="9535" y="628479"/>
                  </a:lnTo>
                  <a:lnTo>
                    <a:pt x="0" y="628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967"/>
            <p:cNvSpPr/>
            <p:nvPr>
              <p:custDataLst>
                <p:tags r:id="rId116"/>
              </p:custDataLst>
            </p:nvPr>
          </p:nvSpPr>
          <p:spPr>
            <a:xfrm>
              <a:off x="1428750" y="4210195"/>
              <a:ext cx="123718" cy="455552"/>
            </a:xfrm>
            <a:custGeom>
              <a:avLst/>
              <a:gdLst/>
              <a:ahLst/>
              <a:cxnLst/>
              <a:rect l="0" t="0" r="0" b="0"/>
              <a:pathLst>
                <a:path w="123718" h="455552">
                  <a:moveTo>
                    <a:pt x="0" y="152255"/>
                  </a:moveTo>
                  <a:lnTo>
                    <a:pt x="0" y="152255"/>
                  </a:lnTo>
                  <a:lnTo>
                    <a:pt x="0" y="142733"/>
                  </a:lnTo>
                  <a:lnTo>
                    <a:pt x="0" y="174528"/>
                  </a:lnTo>
                  <a:lnTo>
                    <a:pt x="2822" y="180852"/>
                  </a:lnTo>
                  <a:lnTo>
                    <a:pt x="5057" y="184019"/>
                  </a:lnTo>
                  <a:lnTo>
                    <a:pt x="8201" y="198591"/>
                  </a:lnTo>
                  <a:lnTo>
                    <a:pt x="9447" y="241265"/>
                  </a:lnTo>
                  <a:lnTo>
                    <a:pt x="9520" y="288434"/>
                  </a:lnTo>
                  <a:lnTo>
                    <a:pt x="10581" y="304854"/>
                  </a:lnTo>
                  <a:lnTo>
                    <a:pt x="18461" y="352105"/>
                  </a:lnTo>
                  <a:lnTo>
                    <a:pt x="20031" y="384007"/>
                  </a:lnTo>
                  <a:lnTo>
                    <a:pt x="27982" y="425657"/>
                  </a:lnTo>
                  <a:lnTo>
                    <a:pt x="28572" y="455551"/>
                  </a:lnTo>
                  <a:lnTo>
                    <a:pt x="28575" y="408567"/>
                  </a:lnTo>
                  <a:lnTo>
                    <a:pt x="28575" y="369961"/>
                  </a:lnTo>
                  <a:lnTo>
                    <a:pt x="25753" y="332960"/>
                  </a:lnTo>
                  <a:lnTo>
                    <a:pt x="20374" y="290020"/>
                  </a:lnTo>
                  <a:lnTo>
                    <a:pt x="19312" y="247319"/>
                  </a:lnTo>
                  <a:lnTo>
                    <a:pt x="19102" y="202038"/>
                  </a:lnTo>
                  <a:lnTo>
                    <a:pt x="19060" y="157150"/>
                  </a:lnTo>
                  <a:lnTo>
                    <a:pt x="26590" y="112814"/>
                  </a:lnTo>
                  <a:lnTo>
                    <a:pt x="31223" y="67248"/>
                  </a:lnTo>
                  <a:lnTo>
                    <a:pt x="36062" y="47693"/>
                  </a:lnTo>
                  <a:lnTo>
                    <a:pt x="40318" y="28493"/>
                  </a:lnTo>
                  <a:lnTo>
                    <a:pt x="47721" y="10839"/>
                  </a:lnTo>
                  <a:lnTo>
                    <a:pt x="55699" y="1510"/>
                  </a:lnTo>
                  <a:lnTo>
                    <a:pt x="59327" y="590"/>
                  </a:lnTo>
                  <a:lnTo>
                    <a:pt x="70280" y="0"/>
                  </a:lnTo>
                  <a:lnTo>
                    <a:pt x="76391" y="2742"/>
                  </a:lnTo>
                  <a:lnTo>
                    <a:pt x="82635" y="6429"/>
                  </a:lnTo>
                  <a:lnTo>
                    <a:pt x="88938" y="8069"/>
                  </a:lnTo>
                  <a:lnTo>
                    <a:pt x="91042" y="10623"/>
                  </a:lnTo>
                  <a:lnTo>
                    <a:pt x="97241" y="27108"/>
                  </a:lnTo>
                  <a:lnTo>
                    <a:pt x="117592" y="63835"/>
                  </a:lnTo>
                  <a:lnTo>
                    <a:pt x="121978" y="82547"/>
                  </a:lnTo>
                  <a:lnTo>
                    <a:pt x="123717" y="126863"/>
                  </a:lnTo>
                  <a:lnTo>
                    <a:pt x="122735" y="144849"/>
                  </a:lnTo>
                  <a:lnTo>
                    <a:pt x="107576" y="174304"/>
                  </a:lnTo>
                  <a:lnTo>
                    <a:pt x="87809" y="202957"/>
                  </a:lnTo>
                  <a:lnTo>
                    <a:pt x="72819" y="213727"/>
                  </a:lnTo>
                  <a:lnTo>
                    <a:pt x="57736" y="220725"/>
                  </a:lnTo>
                  <a:lnTo>
                    <a:pt x="54366" y="223301"/>
                  </a:lnTo>
                  <a:lnTo>
                    <a:pt x="44977" y="226164"/>
                  </a:lnTo>
                  <a:lnTo>
                    <a:pt x="9525" y="228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4968"/>
            <p:cNvSpPr/>
            <p:nvPr>
              <p:custDataLst>
                <p:tags r:id="rId117"/>
              </p:custDataLst>
            </p:nvPr>
          </p:nvSpPr>
          <p:spPr>
            <a:xfrm>
              <a:off x="1552609" y="4429125"/>
              <a:ext cx="171417" cy="199857"/>
            </a:xfrm>
            <a:custGeom>
              <a:avLst/>
              <a:gdLst/>
              <a:ahLst/>
              <a:cxnLst/>
              <a:rect l="0" t="0" r="0" b="0"/>
              <a:pathLst>
                <a:path w="171417" h="199857">
                  <a:moveTo>
                    <a:pt x="9491" y="66675"/>
                  </a:moveTo>
                  <a:lnTo>
                    <a:pt x="9491" y="66675"/>
                  </a:lnTo>
                  <a:lnTo>
                    <a:pt x="4435" y="66675"/>
                  </a:lnTo>
                  <a:lnTo>
                    <a:pt x="2945" y="65617"/>
                  </a:lnTo>
                  <a:lnTo>
                    <a:pt x="1952" y="63853"/>
                  </a:lnTo>
                  <a:lnTo>
                    <a:pt x="0" y="57267"/>
                  </a:lnTo>
                  <a:lnTo>
                    <a:pt x="5033" y="52128"/>
                  </a:lnTo>
                  <a:lnTo>
                    <a:pt x="10332" y="49626"/>
                  </a:lnTo>
                  <a:lnTo>
                    <a:pt x="41255" y="47660"/>
                  </a:lnTo>
                  <a:lnTo>
                    <a:pt x="72109" y="57328"/>
                  </a:lnTo>
                  <a:lnTo>
                    <a:pt x="98510" y="74377"/>
                  </a:lnTo>
                  <a:lnTo>
                    <a:pt x="109127" y="89183"/>
                  </a:lnTo>
                  <a:lnTo>
                    <a:pt x="121504" y="124493"/>
                  </a:lnTo>
                  <a:lnTo>
                    <a:pt x="122266" y="130620"/>
                  </a:lnTo>
                  <a:lnTo>
                    <a:pt x="120291" y="140250"/>
                  </a:lnTo>
                  <a:lnTo>
                    <a:pt x="116944" y="149116"/>
                  </a:lnTo>
                  <a:lnTo>
                    <a:pt x="113443" y="176816"/>
                  </a:lnTo>
                  <a:lnTo>
                    <a:pt x="103951" y="190305"/>
                  </a:lnTo>
                  <a:lnTo>
                    <a:pt x="96941" y="198105"/>
                  </a:lnTo>
                  <a:lnTo>
                    <a:pt x="93161" y="199171"/>
                  </a:lnTo>
                  <a:lnTo>
                    <a:pt x="87166" y="199856"/>
                  </a:lnTo>
                  <a:lnTo>
                    <a:pt x="86675" y="198855"/>
                  </a:lnTo>
                  <a:lnTo>
                    <a:pt x="86128" y="194919"/>
                  </a:lnTo>
                  <a:lnTo>
                    <a:pt x="83063" y="189642"/>
                  </a:lnTo>
                  <a:lnTo>
                    <a:pt x="80764" y="186753"/>
                  </a:lnTo>
                  <a:lnTo>
                    <a:pt x="78210" y="177898"/>
                  </a:lnTo>
                  <a:lnTo>
                    <a:pt x="77529" y="172574"/>
                  </a:lnTo>
                  <a:lnTo>
                    <a:pt x="85946" y="130055"/>
                  </a:lnTo>
                  <a:lnTo>
                    <a:pt x="93071" y="101929"/>
                  </a:lnTo>
                  <a:lnTo>
                    <a:pt x="93786" y="93352"/>
                  </a:lnTo>
                  <a:lnTo>
                    <a:pt x="100225" y="78179"/>
                  </a:lnTo>
                  <a:lnTo>
                    <a:pt x="126702" y="31866"/>
                  </a:lnTo>
                  <a:lnTo>
                    <a:pt x="136413" y="17791"/>
                  </a:lnTo>
                  <a:lnTo>
                    <a:pt x="151049" y="6917"/>
                  </a:lnTo>
                  <a:lnTo>
                    <a:pt x="1714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4969"/>
            <p:cNvSpPr/>
            <p:nvPr>
              <p:custDataLst>
                <p:tags r:id="rId118"/>
              </p:custDataLst>
            </p:nvPr>
          </p:nvSpPr>
          <p:spPr>
            <a:xfrm>
              <a:off x="1926273" y="4229138"/>
              <a:ext cx="131128" cy="428588"/>
            </a:xfrm>
            <a:custGeom>
              <a:avLst/>
              <a:gdLst/>
              <a:ahLst/>
              <a:cxnLst/>
              <a:rect l="0" t="0" r="0" b="0"/>
              <a:pathLst>
                <a:path w="131128" h="428588">
                  <a:moveTo>
                    <a:pt x="131127" y="19012"/>
                  </a:moveTo>
                  <a:lnTo>
                    <a:pt x="131127" y="19012"/>
                  </a:lnTo>
                  <a:lnTo>
                    <a:pt x="122926" y="10811"/>
                  </a:lnTo>
                  <a:lnTo>
                    <a:pt x="121994" y="4823"/>
                  </a:lnTo>
                  <a:lnTo>
                    <a:pt x="120805" y="3203"/>
                  </a:lnTo>
                  <a:lnTo>
                    <a:pt x="115134" y="922"/>
                  </a:lnTo>
                  <a:lnTo>
                    <a:pt x="111924" y="247"/>
                  </a:lnTo>
                  <a:lnTo>
                    <a:pt x="103995" y="0"/>
                  </a:lnTo>
                  <a:lnTo>
                    <a:pt x="80200" y="22353"/>
                  </a:lnTo>
                  <a:lnTo>
                    <a:pt x="54922" y="66891"/>
                  </a:lnTo>
                  <a:lnTo>
                    <a:pt x="33564" y="107083"/>
                  </a:lnTo>
                  <a:lnTo>
                    <a:pt x="24954" y="150630"/>
                  </a:lnTo>
                  <a:lnTo>
                    <a:pt x="13376" y="195176"/>
                  </a:lnTo>
                  <a:lnTo>
                    <a:pt x="7443" y="238196"/>
                  </a:lnTo>
                  <a:lnTo>
                    <a:pt x="0" y="283538"/>
                  </a:lnTo>
                  <a:lnTo>
                    <a:pt x="1258" y="313643"/>
                  </a:lnTo>
                  <a:lnTo>
                    <a:pt x="7564" y="355281"/>
                  </a:lnTo>
                  <a:lnTo>
                    <a:pt x="14670" y="379702"/>
                  </a:lnTo>
                  <a:lnTo>
                    <a:pt x="20455" y="390280"/>
                  </a:lnTo>
                  <a:lnTo>
                    <a:pt x="51954" y="415689"/>
                  </a:lnTo>
                  <a:lnTo>
                    <a:pt x="67569" y="424295"/>
                  </a:lnTo>
                  <a:lnTo>
                    <a:pt x="80428" y="427316"/>
                  </a:lnTo>
                  <a:lnTo>
                    <a:pt x="102552" y="42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4970"/>
            <p:cNvSpPr/>
            <p:nvPr>
              <p:custDataLst>
                <p:tags r:id="rId119"/>
              </p:custDataLst>
            </p:nvPr>
          </p:nvSpPr>
          <p:spPr>
            <a:xfrm>
              <a:off x="2209800" y="4267762"/>
              <a:ext cx="133210" cy="321396"/>
            </a:xfrm>
            <a:custGeom>
              <a:avLst/>
              <a:gdLst/>
              <a:ahLst/>
              <a:cxnLst/>
              <a:rect l="0" t="0" r="0" b="0"/>
              <a:pathLst>
                <a:path w="133210" h="321396">
                  <a:moveTo>
                    <a:pt x="19050" y="104213"/>
                  </a:moveTo>
                  <a:lnTo>
                    <a:pt x="19050" y="104213"/>
                  </a:lnTo>
                  <a:lnTo>
                    <a:pt x="9917" y="104213"/>
                  </a:lnTo>
                  <a:lnTo>
                    <a:pt x="9525" y="145527"/>
                  </a:lnTo>
                  <a:lnTo>
                    <a:pt x="18658" y="191398"/>
                  </a:lnTo>
                  <a:lnTo>
                    <a:pt x="19035" y="237744"/>
                  </a:lnTo>
                  <a:lnTo>
                    <a:pt x="19050" y="282959"/>
                  </a:lnTo>
                  <a:lnTo>
                    <a:pt x="19050" y="321395"/>
                  </a:lnTo>
                  <a:lnTo>
                    <a:pt x="19050" y="309864"/>
                  </a:lnTo>
                  <a:lnTo>
                    <a:pt x="16228" y="303917"/>
                  </a:lnTo>
                  <a:lnTo>
                    <a:pt x="12504" y="297745"/>
                  </a:lnTo>
                  <a:lnTo>
                    <a:pt x="10408" y="287262"/>
                  </a:lnTo>
                  <a:lnTo>
                    <a:pt x="3056" y="246516"/>
                  </a:lnTo>
                  <a:lnTo>
                    <a:pt x="402" y="207450"/>
                  </a:lnTo>
                  <a:lnTo>
                    <a:pt x="53" y="161160"/>
                  </a:lnTo>
                  <a:lnTo>
                    <a:pt x="7" y="114769"/>
                  </a:lnTo>
                  <a:lnTo>
                    <a:pt x="1" y="74311"/>
                  </a:lnTo>
                  <a:lnTo>
                    <a:pt x="1058" y="45939"/>
                  </a:lnTo>
                  <a:lnTo>
                    <a:pt x="5056" y="36685"/>
                  </a:lnTo>
                  <a:lnTo>
                    <a:pt x="16476" y="18793"/>
                  </a:lnTo>
                  <a:lnTo>
                    <a:pt x="18964" y="12274"/>
                  </a:lnTo>
                  <a:lnTo>
                    <a:pt x="23598" y="5848"/>
                  </a:lnTo>
                  <a:lnTo>
                    <a:pt x="29185" y="2287"/>
                  </a:lnTo>
                  <a:lnTo>
                    <a:pt x="41395" y="0"/>
                  </a:lnTo>
                  <a:lnTo>
                    <a:pt x="55892" y="4661"/>
                  </a:lnTo>
                  <a:lnTo>
                    <a:pt x="72150" y="15717"/>
                  </a:lnTo>
                  <a:lnTo>
                    <a:pt x="91998" y="35457"/>
                  </a:lnTo>
                  <a:lnTo>
                    <a:pt x="119012" y="75888"/>
                  </a:lnTo>
                  <a:lnTo>
                    <a:pt x="130942" y="121299"/>
                  </a:lnTo>
                  <a:lnTo>
                    <a:pt x="133209" y="167598"/>
                  </a:lnTo>
                  <a:lnTo>
                    <a:pt x="132283" y="212156"/>
                  </a:lnTo>
                  <a:lnTo>
                    <a:pt x="120091" y="243912"/>
                  </a:lnTo>
                  <a:lnTo>
                    <a:pt x="104702" y="265302"/>
                  </a:lnTo>
                  <a:lnTo>
                    <a:pt x="70730" y="299089"/>
                  </a:lnTo>
                  <a:lnTo>
                    <a:pt x="63891" y="301950"/>
                  </a:lnTo>
                  <a:lnTo>
                    <a:pt x="19229" y="304212"/>
                  </a:lnTo>
                  <a:lnTo>
                    <a:pt x="15994" y="304221"/>
                  </a:lnTo>
                  <a:lnTo>
                    <a:pt x="9578" y="301408"/>
                  </a:lnTo>
                  <a:lnTo>
                    <a:pt x="6385" y="299176"/>
                  </a:lnTo>
                  <a:lnTo>
                    <a:pt x="2838" y="293874"/>
                  </a:lnTo>
                  <a:lnTo>
                    <a:pt x="841" y="284939"/>
                  </a:lnTo>
                  <a:lnTo>
                    <a:pt x="0" y="275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8" name="SMARTInkShape-Group1127"/>
          <p:cNvGrpSpPr/>
          <p:nvPr/>
        </p:nvGrpSpPr>
        <p:grpSpPr>
          <a:xfrm>
            <a:off x="2152695" y="3505200"/>
            <a:ext cx="1332844" cy="171437"/>
            <a:chOff x="2152695" y="3505200"/>
            <a:chExt cx="1332844" cy="171437"/>
          </a:xfrm>
        </p:grpSpPr>
        <p:sp>
          <p:nvSpPr>
            <p:cNvPr id="506" name="SMARTInkShape-4971"/>
            <p:cNvSpPr/>
            <p:nvPr>
              <p:custDataLst>
                <p:tags r:id="rId110"/>
              </p:custDataLst>
            </p:nvPr>
          </p:nvSpPr>
          <p:spPr>
            <a:xfrm>
              <a:off x="2152695" y="3571890"/>
              <a:ext cx="1332844" cy="104747"/>
            </a:xfrm>
            <a:custGeom>
              <a:avLst/>
              <a:gdLst/>
              <a:ahLst/>
              <a:cxnLst/>
              <a:rect l="0" t="0" r="0" b="0"/>
              <a:pathLst>
                <a:path w="1332844" h="104747">
                  <a:moveTo>
                    <a:pt x="19005" y="76185"/>
                  </a:moveTo>
                  <a:lnTo>
                    <a:pt x="19005" y="76185"/>
                  </a:lnTo>
                  <a:lnTo>
                    <a:pt x="13949" y="81242"/>
                  </a:lnTo>
                  <a:lnTo>
                    <a:pt x="8644" y="83724"/>
                  </a:lnTo>
                  <a:lnTo>
                    <a:pt x="0" y="85700"/>
                  </a:lnTo>
                  <a:lnTo>
                    <a:pt x="42517" y="84652"/>
                  </a:lnTo>
                  <a:lnTo>
                    <a:pt x="78206" y="77509"/>
                  </a:lnTo>
                  <a:lnTo>
                    <a:pt x="122264" y="75389"/>
                  </a:lnTo>
                  <a:lnTo>
                    <a:pt x="160255" y="69716"/>
                  </a:lnTo>
                  <a:lnTo>
                    <a:pt x="205613" y="66507"/>
                  </a:lnTo>
                  <a:lnTo>
                    <a:pt x="240584" y="62006"/>
                  </a:lnTo>
                  <a:lnTo>
                    <a:pt x="277293" y="56478"/>
                  </a:lnTo>
                  <a:lnTo>
                    <a:pt x="316891" y="51551"/>
                  </a:lnTo>
                  <a:lnTo>
                    <a:pt x="362713" y="49361"/>
                  </a:lnTo>
                  <a:lnTo>
                    <a:pt x="408478" y="45566"/>
                  </a:lnTo>
                  <a:lnTo>
                    <a:pt x="454571" y="41410"/>
                  </a:lnTo>
                  <a:lnTo>
                    <a:pt x="478716" y="40302"/>
                  </a:lnTo>
                  <a:lnTo>
                    <a:pt x="503279" y="39562"/>
                  </a:lnTo>
                  <a:lnTo>
                    <a:pt x="528121" y="38011"/>
                  </a:lnTo>
                  <a:lnTo>
                    <a:pt x="553149" y="35919"/>
                  </a:lnTo>
                  <a:lnTo>
                    <a:pt x="578301" y="33466"/>
                  </a:lnTo>
                  <a:lnTo>
                    <a:pt x="603536" y="31830"/>
                  </a:lnTo>
                  <a:lnTo>
                    <a:pt x="628825" y="30740"/>
                  </a:lnTo>
                  <a:lnTo>
                    <a:pt x="654152" y="30014"/>
                  </a:lnTo>
                  <a:lnTo>
                    <a:pt x="679503" y="29529"/>
                  </a:lnTo>
                  <a:lnTo>
                    <a:pt x="704870" y="29206"/>
                  </a:lnTo>
                  <a:lnTo>
                    <a:pt x="730248" y="28991"/>
                  </a:lnTo>
                  <a:lnTo>
                    <a:pt x="755634" y="28847"/>
                  </a:lnTo>
                  <a:lnTo>
                    <a:pt x="781024" y="28751"/>
                  </a:lnTo>
                  <a:lnTo>
                    <a:pt x="806418" y="28688"/>
                  </a:lnTo>
                  <a:lnTo>
                    <a:pt x="831814" y="28645"/>
                  </a:lnTo>
                  <a:lnTo>
                    <a:pt x="857211" y="28617"/>
                  </a:lnTo>
                  <a:lnTo>
                    <a:pt x="882609" y="28598"/>
                  </a:lnTo>
                  <a:lnTo>
                    <a:pt x="906949" y="28585"/>
                  </a:lnTo>
                  <a:lnTo>
                    <a:pt x="953750" y="28571"/>
                  </a:lnTo>
                  <a:lnTo>
                    <a:pt x="996422" y="28565"/>
                  </a:lnTo>
                  <a:lnTo>
                    <a:pt x="1036555" y="28562"/>
                  </a:lnTo>
                  <a:lnTo>
                    <a:pt x="1075558" y="28561"/>
                  </a:lnTo>
                  <a:lnTo>
                    <a:pt x="1111237" y="28560"/>
                  </a:lnTo>
                  <a:lnTo>
                    <a:pt x="1144733" y="28560"/>
                  </a:lnTo>
                  <a:lnTo>
                    <a:pt x="1192283" y="28560"/>
                  </a:lnTo>
                  <a:lnTo>
                    <a:pt x="1232594" y="28560"/>
                  </a:lnTo>
                  <a:lnTo>
                    <a:pt x="1280035" y="28560"/>
                  </a:lnTo>
                  <a:lnTo>
                    <a:pt x="1315469" y="28560"/>
                  </a:lnTo>
                  <a:lnTo>
                    <a:pt x="1322992" y="25738"/>
                  </a:lnTo>
                  <a:lnTo>
                    <a:pt x="1332843" y="19428"/>
                  </a:lnTo>
                  <a:lnTo>
                    <a:pt x="1290629" y="12496"/>
                  </a:lnTo>
                  <a:lnTo>
                    <a:pt x="1247108" y="9903"/>
                  </a:lnTo>
                  <a:lnTo>
                    <a:pt x="1208858" y="9627"/>
                  </a:lnTo>
                  <a:lnTo>
                    <a:pt x="1169067" y="4488"/>
                  </a:lnTo>
                  <a:lnTo>
                    <a:pt x="1137627" y="1986"/>
                  </a:lnTo>
                  <a:lnTo>
                    <a:pt x="1103545" y="874"/>
                  </a:lnTo>
                  <a:lnTo>
                    <a:pt x="1070759" y="381"/>
                  </a:lnTo>
                  <a:lnTo>
                    <a:pt x="1035726" y="161"/>
                  </a:lnTo>
                  <a:lnTo>
                    <a:pt x="997931" y="63"/>
                  </a:lnTo>
                  <a:lnTo>
                    <a:pt x="956439" y="19"/>
                  </a:lnTo>
                  <a:lnTo>
                    <a:pt x="916126" y="0"/>
                  </a:lnTo>
                  <a:lnTo>
                    <a:pt x="875984" y="1050"/>
                  </a:lnTo>
                  <a:lnTo>
                    <a:pt x="833448" y="5045"/>
                  </a:lnTo>
                  <a:lnTo>
                    <a:pt x="789849" y="7525"/>
                  </a:lnTo>
                  <a:lnTo>
                    <a:pt x="745777" y="9686"/>
                  </a:lnTo>
                  <a:lnTo>
                    <a:pt x="701496" y="14174"/>
                  </a:lnTo>
                  <a:lnTo>
                    <a:pt x="657120" y="19697"/>
                  </a:lnTo>
                  <a:lnTo>
                    <a:pt x="612703" y="26737"/>
                  </a:lnTo>
                  <a:lnTo>
                    <a:pt x="568268" y="36922"/>
                  </a:lnTo>
                  <a:lnTo>
                    <a:pt x="526647" y="45682"/>
                  </a:lnTo>
                  <a:lnTo>
                    <a:pt x="485924" y="53103"/>
                  </a:lnTo>
                  <a:lnTo>
                    <a:pt x="443130" y="59929"/>
                  </a:lnTo>
                  <a:lnTo>
                    <a:pt x="405061" y="66491"/>
                  </a:lnTo>
                  <a:lnTo>
                    <a:pt x="370502" y="72934"/>
                  </a:lnTo>
                  <a:lnTo>
                    <a:pt x="337504" y="79327"/>
                  </a:lnTo>
                  <a:lnTo>
                    <a:pt x="294232" y="88875"/>
                  </a:lnTo>
                  <a:lnTo>
                    <a:pt x="251406" y="100525"/>
                  </a:lnTo>
                  <a:lnTo>
                    <a:pt x="229509" y="104595"/>
                  </a:lnTo>
                  <a:lnTo>
                    <a:pt x="273468" y="104746"/>
                  </a:lnTo>
                  <a:lnTo>
                    <a:pt x="314064" y="99699"/>
                  </a:lnTo>
                  <a:lnTo>
                    <a:pt x="346993" y="97219"/>
                  </a:lnTo>
                  <a:lnTo>
                    <a:pt x="383852" y="96117"/>
                  </a:lnTo>
                  <a:lnTo>
                    <a:pt x="424929" y="95627"/>
                  </a:lnTo>
                  <a:lnTo>
                    <a:pt x="470702" y="92587"/>
                  </a:lnTo>
                  <a:lnTo>
                    <a:pt x="494761" y="90295"/>
                  </a:lnTo>
                  <a:lnTo>
                    <a:pt x="520326" y="88766"/>
                  </a:lnTo>
                  <a:lnTo>
                    <a:pt x="546894" y="87747"/>
                  </a:lnTo>
                  <a:lnTo>
                    <a:pt x="574131" y="87068"/>
                  </a:lnTo>
                  <a:lnTo>
                    <a:pt x="601814" y="86616"/>
                  </a:lnTo>
                  <a:lnTo>
                    <a:pt x="629795" y="86314"/>
                  </a:lnTo>
                  <a:lnTo>
                    <a:pt x="657973" y="86112"/>
                  </a:lnTo>
                  <a:lnTo>
                    <a:pt x="687342" y="85978"/>
                  </a:lnTo>
                  <a:lnTo>
                    <a:pt x="717505" y="85889"/>
                  </a:lnTo>
                  <a:lnTo>
                    <a:pt x="748197" y="85829"/>
                  </a:lnTo>
                  <a:lnTo>
                    <a:pt x="778183" y="84731"/>
                  </a:lnTo>
                  <a:lnTo>
                    <a:pt x="807699" y="82941"/>
                  </a:lnTo>
                  <a:lnTo>
                    <a:pt x="836901" y="80689"/>
                  </a:lnTo>
                  <a:lnTo>
                    <a:pt x="866952" y="79187"/>
                  </a:lnTo>
                  <a:lnTo>
                    <a:pt x="897570" y="78186"/>
                  </a:lnTo>
                  <a:lnTo>
                    <a:pt x="928565" y="77519"/>
                  </a:lnTo>
                  <a:lnTo>
                    <a:pt x="959812" y="77074"/>
                  </a:lnTo>
                  <a:lnTo>
                    <a:pt x="991226" y="76778"/>
                  </a:lnTo>
                  <a:lnTo>
                    <a:pt x="1022752" y="76581"/>
                  </a:lnTo>
                  <a:lnTo>
                    <a:pt x="1053295" y="75390"/>
                  </a:lnTo>
                  <a:lnTo>
                    <a:pt x="1083182" y="73539"/>
                  </a:lnTo>
                  <a:lnTo>
                    <a:pt x="1112631" y="71246"/>
                  </a:lnTo>
                  <a:lnTo>
                    <a:pt x="1140731" y="68659"/>
                  </a:lnTo>
                  <a:lnTo>
                    <a:pt x="1167931" y="65876"/>
                  </a:lnTo>
                  <a:lnTo>
                    <a:pt x="1212264" y="61020"/>
                  </a:lnTo>
                  <a:lnTo>
                    <a:pt x="1247730" y="571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972"/>
            <p:cNvSpPr/>
            <p:nvPr>
              <p:custDataLst>
                <p:tags r:id="rId111"/>
              </p:custDataLst>
            </p:nvPr>
          </p:nvSpPr>
          <p:spPr>
            <a:xfrm>
              <a:off x="3191566" y="3505200"/>
              <a:ext cx="285060" cy="47592"/>
            </a:xfrm>
            <a:custGeom>
              <a:avLst/>
              <a:gdLst/>
              <a:ahLst/>
              <a:cxnLst/>
              <a:rect l="0" t="0" r="0" b="0"/>
              <a:pathLst>
                <a:path w="285060" h="47592">
                  <a:moveTo>
                    <a:pt x="56459" y="38100"/>
                  </a:moveTo>
                  <a:lnTo>
                    <a:pt x="56459" y="38100"/>
                  </a:lnTo>
                  <a:lnTo>
                    <a:pt x="38743" y="38100"/>
                  </a:lnTo>
                  <a:lnTo>
                    <a:pt x="45727" y="29899"/>
                  </a:lnTo>
                  <a:lnTo>
                    <a:pt x="51633" y="28968"/>
                  </a:lnTo>
                  <a:lnTo>
                    <a:pt x="78969" y="27540"/>
                  </a:lnTo>
                  <a:lnTo>
                    <a:pt x="97354" y="20377"/>
                  </a:lnTo>
                  <a:lnTo>
                    <a:pt x="140488" y="19084"/>
                  </a:lnTo>
                  <a:lnTo>
                    <a:pt x="187497" y="19050"/>
                  </a:lnTo>
                  <a:lnTo>
                    <a:pt x="189749" y="19050"/>
                  </a:lnTo>
                  <a:lnTo>
                    <a:pt x="184735" y="24107"/>
                  </a:lnTo>
                  <a:lnTo>
                    <a:pt x="176618" y="26589"/>
                  </a:lnTo>
                  <a:lnTo>
                    <a:pt x="129153" y="31345"/>
                  </a:lnTo>
                  <a:lnTo>
                    <a:pt x="91119" y="37211"/>
                  </a:lnTo>
                  <a:lnTo>
                    <a:pt x="45770" y="38022"/>
                  </a:lnTo>
                  <a:lnTo>
                    <a:pt x="31537" y="39135"/>
                  </a:lnTo>
                  <a:lnTo>
                    <a:pt x="0" y="47508"/>
                  </a:lnTo>
                  <a:lnTo>
                    <a:pt x="4570" y="47591"/>
                  </a:lnTo>
                  <a:lnTo>
                    <a:pt x="34974" y="39421"/>
                  </a:lnTo>
                  <a:lnTo>
                    <a:pt x="76443" y="35452"/>
                  </a:lnTo>
                  <a:lnTo>
                    <a:pt x="118850" y="24877"/>
                  </a:lnTo>
                  <a:lnTo>
                    <a:pt x="155496" y="20777"/>
                  </a:lnTo>
                  <a:lnTo>
                    <a:pt x="198201" y="18333"/>
                  </a:lnTo>
                  <a:lnTo>
                    <a:pt x="237210" y="11578"/>
                  </a:lnTo>
                  <a:lnTo>
                    <a:pt x="263120" y="7311"/>
                  </a:lnTo>
                  <a:lnTo>
                    <a:pt x="285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9" name="SMARTInkShape-4973"/>
          <p:cNvSpPr/>
          <p:nvPr>
            <p:custDataLst>
              <p:tags r:id="rId16"/>
            </p:custDataLst>
          </p:nvPr>
        </p:nvSpPr>
        <p:spPr>
          <a:xfrm>
            <a:off x="5419725" y="1028700"/>
            <a:ext cx="3580039" cy="847174"/>
          </a:xfrm>
          <a:custGeom>
            <a:avLst/>
            <a:gdLst/>
            <a:ahLst/>
            <a:cxnLst/>
            <a:rect l="0" t="0" r="0" b="0"/>
            <a:pathLst>
              <a:path w="3580039" h="847174">
                <a:moveTo>
                  <a:pt x="809625" y="95250"/>
                </a:moveTo>
                <a:lnTo>
                  <a:pt x="809625" y="95250"/>
                </a:lnTo>
                <a:lnTo>
                  <a:pt x="850329" y="95250"/>
                </a:lnTo>
                <a:lnTo>
                  <a:pt x="895002" y="88704"/>
                </a:lnTo>
                <a:lnTo>
                  <a:pt x="939462" y="85549"/>
                </a:lnTo>
                <a:lnTo>
                  <a:pt x="974222" y="81061"/>
                </a:lnTo>
                <a:lnTo>
                  <a:pt x="1013659" y="75538"/>
                </a:lnTo>
                <a:lnTo>
                  <a:pt x="1056941" y="70614"/>
                </a:lnTo>
                <a:lnTo>
                  <a:pt x="1104398" y="68426"/>
                </a:lnTo>
                <a:lnTo>
                  <a:pt x="1129965" y="66784"/>
                </a:lnTo>
                <a:lnTo>
                  <a:pt x="1156536" y="64631"/>
                </a:lnTo>
                <a:lnTo>
                  <a:pt x="1183773" y="62137"/>
                </a:lnTo>
                <a:lnTo>
                  <a:pt x="1210399" y="59417"/>
                </a:lnTo>
                <a:lnTo>
                  <a:pt x="1236616" y="56544"/>
                </a:lnTo>
                <a:lnTo>
                  <a:pt x="1262561" y="53571"/>
                </a:lnTo>
                <a:lnTo>
                  <a:pt x="1288324" y="50531"/>
                </a:lnTo>
                <a:lnTo>
                  <a:pt x="1313966" y="47445"/>
                </a:lnTo>
                <a:lnTo>
                  <a:pt x="1339528" y="44330"/>
                </a:lnTo>
                <a:lnTo>
                  <a:pt x="1366093" y="42254"/>
                </a:lnTo>
                <a:lnTo>
                  <a:pt x="1393329" y="40869"/>
                </a:lnTo>
                <a:lnTo>
                  <a:pt x="1421011" y="39946"/>
                </a:lnTo>
                <a:lnTo>
                  <a:pt x="1448991" y="38272"/>
                </a:lnTo>
                <a:lnTo>
                  <a:pt x="1477169" y="36098"/>
                </a:lnTo>
                <a:lnTo>
                  <a:pt x="1505479" y="33590"/>
                </a:lnTo>
                <a:lnTo>
                  <a:pt x="1532819" y="31918"/>
                </a:lnTo>
                <a:lnTo>
                  <a:pt x="1559513" y="30804"/>
                </a:lnTo>
                <a:lnTo>
                  <a:pt x="1585775" y="30061"/>
                </a:lnTo>
                <a:lnTo>
                  <a:pt x="1612809" y="28507"/>
                </a:lnTo>
                <a:lnTo>
                  <a:pt x="1640355" y="26413"/>
                </a:lnTo>
                <a:lnTo>
                  <a:pt x="1668245" y="23959"/>
                </a:lnTo>
                <a:lnTo>
                  <a:pt x="1696363" y="22323"/>
                </a:lnTo>
                <a:lnTo>
                  <a:pt x="1724633" y="21232"/>
                </a:lnTo>
                <a:lnTo>
                  <a:pt x="1753005" y="20505"/>
                </a:lnTo>
                <a:lnTo>
                  <a:pt x="1781446" y="18961"/>
                </a:lnTo>
                <a:lnTo>
                  <a:pt x="1809930" y="16874"/>
                </a:lnTo>
                <a:lnTo>
                  <a:pt x="1838445" y="14425"/>
                </a:lnTo>
                <a:lnTo>
                  <a:pt x="1866980" y="12791"/>
                </a:lnTo>
                <a:lnTo>
                  <a:pt x="1895528" y="11703"/>
                </a:lnTo>
                <a:lnTo>
                  <a:pt x="1924086" y="10977"/>
                </a:lnTo>
                <a:lnTo>
                  <a:pt x="1952649" y="10493"/>
                </a:lnTo>
                <a:lnTo>
                  <a:pt x="1981216" y="10170"/>
                </a:lnTo>
                <a:lnTo>
                  <a:pt x="2009786" y="9955"/>
                </a:lnTo>
                <a:lnTo>
                  <a:pt x="2038358" y="9812"/>
                </a:lnTo>
                <a:lnTo>
                  <a:pt x="2066930" y="9716"/>
                </a:lnTo>
                <a:lnTo>
                  <a:pt x="2095503" y="9652"/>
                </a:lnTo>
                <a:lnTo>
                  <a:pt x="2123018" y="8552"/>
                </a:lnTo>
                <a:lnTo>
                  <a:pt x="2149829" y="6759"/>
                </a:lnTo>
                <a:lnTo>
                  <a:pt x="2176169" y="4506"/>
                </a:lnTo>
                <a:lnTo>
                  <a:pt x="2202196" y="3004"/>
                </a:lnTo>
                <a:lnTo>
                  <a:pt x="2228014" y="2003"/>
                </a:lnTo>
                <a:lnTo>
                  <a:pt x="2253693" y="1335"/>
                </a:lnTo>
                <a:lnTo>
                  <a:pt x="2280337" y="890"/>
                </a:lnTo>
                <a:lnTo>
                  <a:pt x="2307625" y="594"/>
                </a:lnTo>
                <a:lnTo>
                  <a:pt x="2335342" y="396"/>
                </a:lnTo>
                <a:lnTo>
                  <a:pt x="2362287" y="264"/>
                </a:lnTo>
                <a:lnTo>
                  <a:pt x="2388715" y="176"/>
                </a:lnTo>
                <a:lnTo>
                  <a:pt x="2414802" y="117"/>
                </a:lnTo>
                <a:lnTo>
                  <a:pt x="2440660" y="78"/>
                </a:lnTo>
                <a:lnTo>
                  <a:pt x="2466365" y="52"/>
                </a:lnTo>
                <a:lnTo>
                  <a:pt x="2491968" y="35"/>
                </a:lnTo>
                <a:lnTo>
                  <a:pt x="2517504" y="23"/>
                </a:lnTo>
                <a:lnTo>
                  <a:pt x="2542994" y="16"/>
                </a:lnTo>
                <a:lnTo>
                  <a:pt x="2568454" y="10"/>
                </a:lnTo>
                <a:lnTo>
                  <a:pt x="2592836" y="7"/>
                </a:lnTo>
                <a:lnTo>
                  <a:pt x="2639682" y="3"/>
                </a:lnTo>
                <a:lnTo>
                  <a:pt x="2685197" y="1"/>
                </a:lnTo>
                <a:lnTo>
                  <a:pt x="2730122" y="1"/>
                </a:lnTo>
                <a:lnTo>
                  <a:pt x="2774782" y="0"/>
                </a:lnTo>
                <a:lnTo>
                  <a:pt x="2819325" y="0"/>
                </a:lnTo>
                <a:lnTo>
                  <a:pt x="2863817" y="0"/>
                </a:lnTo>
                <a:lnTo>
                  <a:pt x="2908284" y="0"/>
                </a:lnTo>
                <a:lnTo>
                  <a:pt x="2949921" y="2822"/>
                </a:lnTo>
                <a:lnTo>
                  <a:pt x="2988535" y="6546"/>
                </a:lnTo>
                <a:lnTo>
                  <a:pt x="3023335" y="8201"/>
                </a:lnTo>
                <a:lnTo>
                  <a:pt x="3059262" y="8937"/>
                </a:lnTo>
                <a:lnTo>
                  <a:pt x="3094280" y="10322"/>
                </a:lnTo>
                <a:lnTo>
                  <a:pt x="3138853" y="15994"/>
                </a:lnTo>
                <a:lnTo>
                  <a:pt x="3184045" y="18144"/>
                </a:lnTo>
                <a:lnTo>
                  <a:pt x="3224717" y="18782"/>
                </a:lnTo>
                <a:lnTo>
                  <a:pt x="3262521" y="20029"/>
                </a:lnTo>
                <a:lnTo>
                  <a:pt x="3304276" y="26573"/>
                </a:lnTo>
                <a:lnTo>
                  <a:pt x="3330662" y="30804"/>
                </a:lnTo>
                <a:lnTo>
                  <a:pt x="3378018" y="42729"/>
                </a:lnTo>
                <a:lnTo>
                  <a:pt x="3421454" y="50256"/>
                </a:lnTo>
                <a:lnTo>
                  <a:pt x="3452009" y="64485"/>
                </a:lnTo>
                <a:lnTo>
                  <a:pt x="3459687" y="70288"/>
                </a:lnTo>
                <a:lnTo>
                  <a:pt x="3463805" y="76395"/>
                </a:lnTo>
                <a:lnTo>
                  <a:pt x="3466694" y="82637"/>
                </a:lnTo>
                <a:lnTo>
                  <a:pt x="3483490" y="104780"/>
                </a:lnTo>
                <a:lnTo>
                  <a:pt x="3501235" y="146422"/>
                </a:lnTo>
                <a:lnTo>
                  <a:pt x="3507790" y="190522"/>
                </a:lnTo>
                <a:lnTo>
                  <a:pt x="3512670" y="212379"/>
                </a:lnTo>
                <a:lnTo>
                  <a:pt x="3516939" y="236141"/>
                </a:lnTo>
                <a:lnTo>
                  <a:pt x="3522083" y="259409"/>
                </a:lnTo>
                <a:lnTo>
                  <a:pt x="3525024" y="305094"/>
                </a:lnTo>
                <a:lnTo>
                  <a:pt x="3531732" y="345780"/>
                </a:lnTo>
                <a:lnTo>
                  <a:pt x="3533372" y="389212"/>
                </a:lnTo>
                <a:lnTo>
                  <a:pt x="3534755" y="428366"/>
                </a:lnTo>
                <a:lnTo>
                  <a:pt x="3544121" y="466674"/>
                </a:lnTo>
                <a:lnTo>
                  <a:pt x="3556162" y="504815"/>
                </a:lnTo>
                <a:lnTo>
                  <a:pt x="3562186" y="542923"/>
                </a:lnTo>
                <a:lnTo>
                  <a:pt x="3570390" y="585493"/>
                </a:lnTo>
                <a:lnTo>
                  <a:pt x="3576801" y="630366"/>
                </a:lnTo>
                <a:lnTo>
                  <a:pt x="3580038" y="647621"/>
                </a:lnTo>
                <a:lnTo>
                  <a:pt x="3572411" y="692624"/>
                </a:lnTo>
                <a:lnTo>
                  <a:pt x="3571054" y="701533"/>
                </a:lnTo>
                <a:lnTo>
                  <a:pt x="3564341" y="717390"/>
                </a:lnTo>
                <a:lnTo>
                  <a:pt x="3540078" y="745995"/>
                </a:lnTo>
                <a:lnTo>
                  <a:pt x="3495425" y="771520"/>
                </a:lnTo>
                <a:lnTo>
                  <a:pt x="3481805" y="776814"/>
                </a:lnTo>
                <a:lnTo>
                  <a:pt x="3444370" y="783036"/>
                </a:lnTo>
                <a:lnTo>
                  <a:pt x="3408859" y="788341"/>
                </a:lnTo>
                <a:lnTo>
                  <a:pt x="3371527" y="789913"/>
                </a:lnTo>
                <a:lnTo>
                  <a:pt x="3330832" y="790379"/>
                </a:lnTo>
                <a:lnTo>
                  <a:pt x="3299644" y="790488"/>
                </a:lnTo>
                <a:lnTo>
                  <a:pt x="3264617" y="790536"/>
                </a:lnTo>
                <a:lnTo>
                  <a:pt x="3227883" y="793380"/>
                </a:lnTo>
                <a:lnTo>
                  <a:pt x="3189332" y="797113"/>
                </a:lnTo>
                <a:lnTo>
                  <a:pt x="3147502" y="798773"/>
                </a:lnTo>
                <a:lnTo>
                  <a:pt x="3104217" y="799510"/>
                </a:lnTo>
                <a:lnTo>
                  <a:pt x="3059227" y="799838"/>
                </a:lnTo>
                <a:lnTo>
                  <a:pt x="3035377" y="799925"/>
                </a:lnTo>
                <a:lnTo>
                  <a:pt x="3011009" y="799984"/>
                </a:lnTo>
                <a:lnTo>
                  <a:pt x="2985239" y="800022"/>
                </a:lnTo>
                <a:lnTo>
                  <a:pt x="2958535" y="800048"/>
                </a:lnTo>
                <a:lnTo>
                  <a:pt x="2931206" y="800066"/>
                </a:lnTo>
                <a:lnTo>
                  <a:pt x="2904520" y="800077"/>
                </a:lnTo>
                <a:lnTo>
                  <a:pt x="2878264" y="800085"/>
                </a:lnTo>
                <a:lnTo>
                  <a:pt x="2852292" y="800090"/>
                </a:lnTo>
                <a:lnTo>
                  <a:pt x="2825453" y="800093"/>
                </a:lnTo>
                <a:lnTo>
                  <a:pt x="2798035" y="800095"/>
                </a:lnTo>
                <a:lnTo>
                  <a:pt x="2770232" y="800097"/>
                </a:lnTo>
                <a:lnTo>
                  <a:pt x="2742171" y="801156"/>
                </a:lnTo>
                <a:lnTo>
                  <a:pt x="2713939" y="802921"/>
                </a:lnTo>
                <a:lnTo>
                  <a:pt x="2685593" y="805156"/>
                </a:lnTo>
                <a:lnTo>
                  <a:pt x="2656112" y="806645"/>
                </a:lnTo>
                <a:lnTo>
                  <a:pt x="2625875" y="807638"/>
                </a:lnTo>
                <a:lnTo>
                  <a:pt x="2595132" y="808301"/>
                </a:lnTo>
                <a:lnTo>
                  <a:pt x="2564055" y="808742"/>
                </a:lnTo>
                <a:lnTo>
                  <a:pt x="2532753" y="809036"/>
                </a:lnTo>
                <a:lnTo>
                  <a:pt x="2501302" y="809233"/>
                </a:lnTo>
                <a:lnTo>
                  <a:pt x="2469752" y="810422"/>
                </a:lnTo>
                <a:lnTo>
                  <a:pt x="2438134" y="812273"/>
                </a:lnTo>
                <a:lnTo>
                  <a:pt x="2406472" y="814565"/>
                </a:lnTo>
                <a:lnTo>
                  <a:pt x="2373724" y="816093"/>
                </a:lnTo>
                <a:lnTo>
                  <a:pt x="2340249" y="817112"/>
                </a:lnTo>
                <a:lnTo>
                  <a:pt x="2306292" y="817792"/>
                </a:lnTo>
                <a:lnTo>
                  <a:pt x="2273070" y="818244"/>
                </a:lnTo>
                <a:lnTo>
                  <a:pt x="2240338" y="818546"/>
                </a:lnTo>
                <a:lnTo>
                  <a:pt x="2207934" y="818748"/>
                </a:lnTo>
                <a:lnTo>
                  <a:pt x="2174690" y="819940"/>
                </a:lnTo>
                <a:lnTo>
                  <a:pt x="2140885" y="821793"/>
                </a:lnTo>
                <a:lnTo>
                  <a:pt x="2106706" y="824087"/>
                </a:lnTo>
                <a:lnTo>
                  <a:pt x="2072279" y="825617"/>
                </a:lnTo>
                <a:lnTo>
                  <a:pt x="2037686" y="826636"/>
                </a:lnTo>
                <a:lnTo>
                  <a:pt x="2002982" y="827316"/>
                </a:lnTo>
                <a:lnTo>
                  <a:pt x="1969264" y="827769"/>
                </a:lnTo>
                <a:lnTo>
                  <a:pt x="1936200" y="828071"/>
                </a:lnTo>
                <a:lnTo>
                  <a:pt x="1903575" y="828272"/>
                </a:lnTo>
                <a:lnTo>
                  <a:pt x="1870184" y="829465"/>
                </a:lnTo>
                <a:lnTo>
                  <a:pt x="1836281" y="831318"/>
                </a:lnTo>
                <a:lnTo>
                  <a:pt x="1802037" y="833612"/>
                </a:lnTo>
                <a:lnTo>
                  <a:pt x="1767567" y="835141"/>
                </a:lnTo>
                <a:lnTo>
                  <a:pt x="1732945" y="836161"/>
                </a:lnTo>
                <a:lnTo>
                  <a:pt x="1698221" y="836841"/>
                </a:lnTo>
                <a:lnTo>
                  <a:pt x="1664489" y="837294"/>
                </a:lnTo>
                <a:lnTo>
                  <a:pt x="1631417" y="837596"/>
                </a:lnTo>
                <a:lnTo>
                  <a:pt x="1598787" y="837797"/>
                </a:lnTo>
                <a:lnTo>
                  <a:pt x="1566449" y="837932"/>
                </a:lnTo>
                <a:lnTo>
                  <a:pt x="1534308" y="838021"/>
                </a:lnTo>
                <a:lnTo>
                  <a:pt x="1502297" y="838081"/>
                </a:lnTo>
                <a:lnTo>
                  <a:pt x="1469315" y="838121"/>
                </a:lnTo>
                <a:lnTo>
                  <a:pt x="1435685" y="838147"/>
                </a:lnTo>
                <a:lnTo>
                  <a:pt x="1401623" y="838165"/>
                </a:lnTo>
                <a:lnTo>
                  <a:pt x="1369391" y="838177"/>
                </a:lnTo>
                <a:lnTo>
                  <a:pt x="1338377" y="838184"/>
                </a:lnTo>
                <a:lnTo>
                  <a:pt x="1308177" y="838190"/>
                </a:lnTo>
                <a:lnTo>
                  <a:pt x="1277459" y="838193"/>
                </a:lnTo>
                <a:lnTo>
                  <a:pt x="1246398" y="838195"/>
                </a:lnTo>
                <a:lnTo>
                  <a:pt x="1215107" y="838197"/>
                </a:lnTo>
                <a:lnTo>
                  <a:pt x="1183663" y="838198"/>
                </a:lnTo>
                <a:lnTo>
                  <a:pt x="1152117" y="838199"/>
                </a:lnTo>
                <a:lnTo>
                  <a:pt x="1120504" y="838199"/>
                </a:lnTo>
                <a:lnTo>
                  <a:pt x="1089902" y="839258"/>
                </a:lnTo>
                <a:lnTo>
                  <a:pt x="1059977" y="841022"/>
                </a:lnTo>
                <a:lnTo>
                  <a:pt x="1030501" y="843256"/>
                </a:lnTo>
                <a:lnTo>
                  <a:pt x="1001325" y="843687"/>
                </a:lnTo>
                <a:lnTo>
                  <a:pt x="972350" y="842917"/>
                </a:lnTo>
                <a:lnTo>
                  <a:pt x="943507" y="841344"/>
                </a:lnTo>
                <a:lnTo>
                  <a:pt x="914755" y="840296"/>
                </a:lnTo>
                <a:lnTo>
                  <a:pt x="886062" y="839598"/>
                </a:lnTo>
                <a:lnTo>
                  <a:pt x="857409" y="839132"/>
                </a:lnTo>
                <a:lnTo>
                  <a:pt x="829839" y="839879"/>
                </a:lnTo>
                <a:lnTo>
                  <a:pt x="802993" y="841436"/>
                </a:lnTo>
                <a:lnTo>
                  <a:pt x="776630" y="843532"/>
                </a:lnTo>
                <a:lnTo>
                  <a:pt x="749528" y="844930"/>
                </a:lnTo>
                <a:lnTo>
                  <a:pt x="721935" y="845862"/>
                </a:lnTo>
                <a:lnTo>
                  <a:pt x="694015" y="846483"/>
                </a:lnTo>
                <a:lnTo>
                  <a:pt x="667993" y="846897"/>
                </a:lnTo>
                <a:lnTo>
                  <a:pt x="643237" y="847173"/>
                </a:lnTo>
                <a:lnTo>
                  <a:pt x="595974" y="846421"/>
                </a:lnTo>
                <a:lnTo>
                  <a:pt x="550275" y="842559"/>
                </a:lnTo>
                <a:lnTo>
                  <a:pt x="505270" y="840138"/>
                </a:lnTo>
                <a:lnTo>
                  <a:pt x="460572" y="839061"/>
                </a:lnTo>
                <a:lnTo>
                  <a:pt x="416013" y="838583"/>
                </a:lnTo>
                <a:lnTo>
                  <a:pt x="377160" y="838370"/>
                </a:lnTo>
                <a:lnTo>
                  <a:pt x="342251" y="838276"/>
                </a:lnTo>
                <a:lnTo>
                  <a:pt x="309099" y="838234"/>
                </a:lnTo>
                <a:lnTo>
                  <a:pt x="276724" y="835393"/>
                </a:lnTo>
                <a:lnTo>
                  <a:pt x="231569" y="830666"/>
                </a:lnTo>
                <a:lnTo>
                  <a:pt x="191380" y="826443"/>
                </a:lnTo>
                <a:lnTo>
                  <a:pt x="144930" y="815534"/>
                </a:lnTo>
                <a:lnTo>
                  <a:pt x="98343" y="807581"/>
                </a:lnTo>
                <a:lnTo>
                  <a:pt x="64965" y="793481"/>
                </a:lnTo>
                <a:lnTo>
                  <a:pt x="28654" y="764818"/>
                </a:lnTo>
                <a:lnTo>
                  <a:pt x="22261" y="762194"/>
                </a:lnTo>
                <a:lnTo>
                  <a:pt x="15891" y="757500"/>
                </a:lnTo>
                <a:lnTo>
                  <a:pt x="12355" y="751886"/>
                </a:lnTo>
                <a:lnTo>
                  <a:pt x="610" y="705434"/>
                </a:lnTo>
                <a:lnTo>
                  <a:pt x="24" y="663226"/>
                </a:lnTo>
                <a:lnTo>
                  <a:pt x="1" y="616282"/>
                </a:lnTo>
                <a:lnTo>
                  <a:pt x="0" y="569264"/>
                </a:lnTo>
                <a:lnTo>
                  <a:pt x="2822" y="542263"/>
                </a:lnTo>
                <a:lnTo>
                  <a:pt x="8642" y="495213"/>
                </a:lnTo>
                <a:lnTo>
                  <a:pt x="9409" y="447664"/>
                </a:lnTo>
                <a:lnTo>
                  <a:pt x="12332" y="400048"/>
                </a:lnTo>
                <a:lnTo>
                  <a:pt x="18165" y="358971"/>
                </a:lnTo>
                <a:lnTo>
                  <a:pt x="23990" y="313932"/>
                </a:lnTo>
                <a:lnTo>
                  <a:pt x="36374" y="270398"/>
                </a:lnTo>
                <a:lnTo>
                  <a:pt x="51206" y="223620"/>
                </a:lnTo>
                <a:lnTo>
                  <a:pt x="61685" y="184270"/>
                </a:lnTo>
                <a:lnTo>
                  <a:pt x="91272" y="140765"/>
                </a:lnTo>
                <a:lnTo>
                  <a:pt x="112900" y="116152"/>
                </a:lnTo>
                <a:lnTo>
                  <a:pt x="149381" y="92516"/>
                </a:lnTo>
                <a:lnTo>
                  <a:pt x="195540" y="73064"/>
                </a:lnTo>
                <a:lnTo>
                  <a:pt x="236142" y="60332"/>
                </a:lnTo>
                <a:lnTo>
                  <a:pt x="275833" y="50449"/>
                </a:lnTo>
                <a:lnTo>
                  <a:pt x="310327" y="45640"/>
                </a:lnTo>
                <a:lnTo>
                  <a:pt x="354062" y="40334"/>
                </a:lnTo>
                <a:lnTo>
                  <a:pt x="400535" y="38762"/>
                </a:lnTo>
                <a:lnTo>
                  <a:pt x="433073" y="37336"/>
                </a:lnTo>
                <a:lnTo>
                  <a:pt x="468702" y="33174"/>
                </a:lnTo>
                <a:lnTo>
                  <a:pt x="505704" y="30619"/>
                </a:lnTo>
                <a:lnTo>
                  <a:pt x="544374" y="29484"/>
                </a:lnTo>
                <a:lnTo>
                  <a:pt x="586255" y="28979"/>
                </a:lnTo>
                <a:lnTo>
                  <a:pt x="626741" y="28755"/>
                </a:lnTo>
                <a:lnTo>
                  <a:pt x="665902" y="28655"/>
                </a:lnTo>
                <a:lnTo>
                  <a:pt x="704473" y="28610"/>
                </a:lnTo>
                <a:lnTo>
                  <a:pt x="745604" y="28591"/>
                </a:lnTo>
                <a:lnTo>
                  <a:pt x="787521" y="28582"/>
                </a:lnTo>
                <a:lnTo>
                  <a:pt x="827317" y="28578"/>
                </a:lnTo>
                <a:lnTo>
                  <a:pt x="868994" y="28576"/>
                </a:lnTo>
                <a:lnTo>
                  <a:pt x="911153" y="28576"/>
                </a:lnTo>
                <a:lnTo>
                  <a:pt x="951057" y="28575"/>
                </a:lnTo>
                <a:lnTo>
                  <a:pt x="989959" y="31398"/>
                </a:lnTo>
                <a:lnTo>
                  <a:pt x="1028415" y="35121"/>
                </a:lnTo>
                <a:lnTo>
                  <a:pt x="1066673" y="36776"/>
                </a:lnTo>
                <a:lnTo>
                  <a:pt x="1102022" y="37512"/>
                </a:lnTo>
                <a:lnTo>
                  <a:pt x="1135371" y="38897"/>
                </a:lnTo>
                <a:lnTo>
                  <a:pt x="1167832" y="43040"/>
                </a:lnTo>
                <a:lnTo>
                  <a:pt x="1199898" y="45587"/>
                </a:lnTo>
                <a:lnTo>
                  <a:pt x="1231788" y="46719"/>
                </a:lnTo>
                <a:lnTo>
                  <a:pt x="1278434" y="48415"/>
                </a:lnTo>
                <a:lnTo>
                  <a:pt x="1318478" y="54091"/>
                </a:lnTo>
                <a:lnTo>
                  <a:pt x="1360989" y="56546"/>
                </a:lnTo>
                <a:lnTo>
                  <a:pt x="1406382" y="63617"/>
                </a:lnTo>
                <a:lnTo>
                  <a:pt x="1419225" y="666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SMARTInkShape-4974"/>
          <p:cNvSpPr/>
          <p:nvPr>
            <p:custDataLst>
              <p:tags r:id="rId17"/>
            </p:custDataLst>
          </p:nvPr>
        </p:nvSpPr>
        <p:spPr>
          <a:xfrm>
            <a:off x="6162710" y="781058"/>
            <a:ext cx="132875" cy="37701"/>
          </a:xfrm>
          <a:custGeom>
            <a:avLst/>
            <a:gdLst/>
            <a:ahLst/>
            <a:cxnLst/>
            <a:rect l="0" t="0" r="0" b="0"/>
            <a:pathLst>
              <a:path w="132875" h="37701">
                <a:moveTo>
                  <a:pt x="19015" y="9517"/>
                </a:moveTo>
                <a:lnTo>
                  <a:pt x="19015" y="9517"/>
                </a:lnTo>
                <a:lnTo>
                  <a:pt x="13959" y="4461"/>
                </a:lnTo>
                <a:lnTo>
                  <a:pt x="12470" y="4029"/>
                </a:lnTo>
                <a:lnTo>
                  <a:pt x="11476" y="4800"/>
                </a:lnTo>
                <a:lnTo>
                  <a:pt x="10814" y="6372"/>
                </a:lnTo>
                <a:lnTo>
                  <a:pt x="10373" y="6362"/>
                </a:lnTo>
                <a:lnTo>
                  <a:pt x="9883" y="3529"/>
                </a:lnTo>
                <a:lnTo>
                  <a:pt x="8694" y="2350"/>
                </a:lnTo>
                <a:lnTo>
                  <a:pt x="0" y="0"/>
                </a:lnTo>
                <a:lnTo>
                  <a:pt x="9099" y="9125"/>
                </a:lnTo>
                <a:lnTo>
                  <a:pt x="34993" y="10568"/>
                </a:lnTo>
                <a:lnTo>
                  <a:pt x="47610" y="17055"/>
                </a:lnTo>
                <a:lnTo>
                  <a:pt x="95040" y="19027"/>
                </a:lnTo>
                <a:lnTo>
                  <a:pt x="132874" y="19042"/>
                </a:lnTo>
                <a:lnTo>
                  <a:pt x="87617" y="19042"/>
                </a:lnTo>
                <a:lnTo>
                  <a:pt x="73370" y="19042"/>
                </a:lnTo>
                <a:lnTo>
                  <a:pt x="28551" y="28567"/>
                </a:lnTo>
                <a:lnTo>
                  <a:pt x="33600" y="28567"/>
                </a:lnTo>
                <a:lnTo>
                  <a:pt x="38903" y="31389"/>
                </a:lnTo>
                <a:lnTo>
                  <a:pt x="41798" y="33623"/>
                </a:lnTo>
                <a:lnTo>
                  <a:pt x="50660" y="36106"/>
                </a:lnTo>
                <a:lnTo>
                  <a:pt x="68541" y="37700"/>
                </a:lnTo>
                <a:lnTo>
                  <a:pt x="114265" y="285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SMARTInkShape-4975"/>
          <p:cNvSpPr/>
          <p:nvPr>
            <p:custDataLst>
              <p:tags r:id="rId18"/>
            </p:custDataLst>
          </p:nvPr>
        </p:nvSpPr>
        <p:spPr>
          <a:xfrm>
            <a:off x="5248275" y="104813"/>
            <a:ext cx="3629026" cy="895313"/>
          </a:xfrm>
          <a:custGeom>
            <a:avLst/>
            <a:gdLst/>
            <a:ahLst/>
            <a:cxnLst/>
            <a:rect l="0" t="0" r="0" b="0"/>
            <a:pathLst>
              <a:path w="3629026" h="895313">
                <a:moveTo>
                  <a:pt x="714375" y="76162"/>
                </a:moveTo>
                <a:lnTo>
                  <a:pt x="714375" y="76162"/>
                </a:lnTo>
                <a:lnTo>
                  <a:pt x="719431" y="71106"/>
                </a:lnTo>
                <a:lnTo>
                  <a:pt x="724736" y="68623"/>
                </a:lnTo>
                <a:lnTo>
                  <a:pt x="763747" y="66811"/>
                </a:lnTo>
                <a:lnTo>
                  <a:pt x="805501" y="66671"/>
                </a:lnTo>
                <a:lnTo>
                  <a:pt x="842034" y="61591"/>
                </a:lnTo>
                <a:lnTo>
                  <a:pt x="872713" y="59103"/>
                </a:lnTo>
                <a:lnTo>
                  <a:pt x="907515" y="57997"/>
                </a:lnTo>
                <a:lnTo>
                  <a:pt x="944147" y="57505"/>
                </a:lnTo>
                <a:lnTo>
                  <a:pt x="984419" y="57287"/>
                </a:lnTo>
                <a:lnTo>
                  <a:pt x="1025952" y="57190"/>
                </a:lnTo>
                <a:lnTo>
                  <a:pt x="1065580" y="57147"/>
                </a:lnTo>
                <a:lnTo>
                  <a:pt x="1107179" y="57127"/>
                </a:lnTo>
                <a:lnTo>
                  <a:pt x="1150364" y="56061"/>
                </a:lnTo>
                <a:lnTo>
                  <a:pt x="1194251" y="52059"/>
                </a:lnTo>
                <a:lnTo>
                  <a:pt x="1238450" y="49574"/>
                </a:lnTo>
                <a:lnTo>
                  <a:pt x="1282789" y="48470"/>
                </a:lnTo>
                <a:lnTo>
                  <a:pt x="1327190" y="47980"/>
                </a:lnTo>
                <a:lnTo>
                  <a:pt x="1371618" y="44939"/>
                </a:lnTo>
                <a:lnTo>
                  <a:pt x="1416058" y="41119"/>
                </a:lnTo>
                <a:lnTo>
                  <a:pt x="1460502" y="39420"/>
                </a:lnTo>
                <a:lnTo>
                  <a:pt x="1504951" y="38666"/>
                </a:lnTo>
                <a:lnTo>
                  <a:pt x="1550459" y="37272"/>
                </a:lnTo>
                <a:lnTo>
                  <a:pt x="1574447" y="35419"/>
                </a:lnTo>
                <a:lnTo>
                  <a:pt x="1621562" y="30537"/>
                </a:lnTo>
                <a:lnTo>
                  <a:pt x="1663670" y="24840"/>
                </a:lnTo>
                <a:lnTo>
                  <a:pt x="1706373" y="21602"/>
                </a:lnTo>
                <a:lnTo>
                  <a:pt x="1751104" y="19105"/>
                </a:lnTo>
                <a:lnTo>
                  <a:pt x="1774886" y="16957"/>
                </a:lnTo>
                <a:lnTo>
                  <a:pt x="1821772" y="12807"/>
                </a:lnTo>
                <a:lnTo>
                  <a:pt x="1863775" y="10963"/>
                </a:lnTo>
                <a:lnTo>
                  <a:pt x="1906434" y="10143"/>
                </a:lnTo>
                <a:lnTo>
                  <a:pt x="1950087" y="9778"/>
                </a:lnTo>
                <a:lnTo>
                  <a:pt x="1994184" y="9617"/>
                </a:lnTo>
                <a:lnTo>
                  <a:pt x="2035654" y="6722"/>
                </a:lnTo>
                <a:lnTo>
                  <a:pt x="2075252" y="2967"/>
                </a:lnTo>
                <a:lnTo>
                  <a:pt x="2114018" y="1297"/>
                </a:lnTo>
                <a:lnTo>
                  <a:pt x="2155236" y="3378"/>
                </a:lnTo>
                <a:lnTo>
                  <a:pt x="2197191" y="6772"/>
                </a:lnTo>
                <a:lnTo>
                  <a:pt x="2237004" y="8280"/>
                </a:lnTo>
                <a:lnTo>
                  <a:pt x="2275866" y="8951"/>
                </a:lnTo>
                <a:lnTo>
                  <a:pt x="2314304" y="9249"/>
                </a:lnTo>
                <a:lnTo>
                  <a:pt x="2352555" y="9381"/>
                </a:lnTo>
                <a:lnTo>
                  <a:pt x="2390722" y="9440"/>
                </a:lnTo>
                <a:lnTo>
                  <a:pt x="2428851" y="10524"/>
                </a:lnTo>
                <a:lnTo>
                  <a:pt x="2466964" y="14534"/>
                </a:lnTo>
                <a:lnTo>
                  <a:pt x="2505070" y="17022"/>
                </a:lnTo>
                <a:lnTo>
                  <a:pt x="2543173" y="19186"/>
                </a:lnTo>
                <a:lnTo>
                  <a:pt x="2581274" y="23675"/>
                </a:lnTo>
                <a:lnTo>
                  <a:pt x="2619375" y="26376"/>
                </a:lnTo>
                <a:lnTo>
                  <a:pt x="2657475" y="27577"/>
                </a:lnTo>
                <a:lnTo>
                  <a:pt x="2695575" y="28110"/>
                </a:lnTo>
                <a:lnTo>
                  <a:pt x="2730853" y="31170"/>
                </a:lnTo>
                <a:lnTo>
                  <a:pt x="2764171" y="34999"/>
                </a:lnTo>
                <a:lnTo>
                  <a:pt x="2796618" y="36700"/>
                </a:lnTo>
                <a:lnTo>
                  <a:pt x="2828678" y="40279"/>
                </a:lnTo>
                <a:lnTo>
                  <a:pt x="2860565" y="45397"/>
                </a:lnTo>
                <a:lnTo>
                  <a:pt x="2892376" y="51200"/>
                </a:lnTo>
                <a:lnTo>
                  <a:pt x="2924153" y="54484"/>
                </a:lnTo>
                <a:lnTo>
                  <a:pt x="2968971" y="56333"/>
                </a:lnTo>
                <a:lnTo>
                  <a:pt x="3011884" y="59704"/>
                </a:lnTo>
                <a:lnTo>
                  <a:pt x="3055290" y="64583"/>
                </a:lnTo>
                <a:lnTo>
                  <a:pt x="3094963" y="68850"/>
                </a:lnTo>
                <a:lnTo>
                  <a:pt x="3136351" y="73996"/>
                </a:lnTo>
                <a:lnTo>
                  <a:pt x="3179306" y="75520"/>
                </a:lnTo>
                <a:lnTo>
                  <a:pt x="3218845" y="78794"/>
                </a:lnTo>
                <a:lnTo>
                  <a:pt x="3265074" y="84325"/>
                </a:lnTo>
                <a:lnTo>
                  <a:pt x="3312384" y="86476"/>
                </a:lnTo>
                <a:lnTo>
                  <a:pt x="3359672" y="93173"/>
                </a:lnTo>
                <a:lnTo>
                  <a:pt x="3399901" y="94809"/>
                </a:lnTo>
                <a:lnTo>
                  <a:pt x="3445158" y="97981"/>
                </a:lnTo>
                <a:lnTo>
                  <a:pt x="3485965" y="110393"/>
                </a:lnTo>
                <a:lnTo>
                  <a:pt x="3533579" y="121575"/>
                </a:lnTo>
                <a:lnTo>
                  <a:pt x="3569379" y="124759"/>
                </a:lnTo>
                <a:lnTo>
                  <a:pt x="3596360" y="132422"/>
                </a:lnTo>
                <a:lnTo>
                  <a:pt x="3614856" y="133302"/>
                </a:lnTo>
                <a:lnTo>
                  <a:pt x="3616405" y="134363"/>
                </a:lnTo>
                <a:lnTo>
                  <a:pt x="3617436" y="136130"/>
                </a:lnTo>
                <a:lnTo>
                  <a:pt x="3618124" y="138365"/>
                </a:lnTo>
                <a:lnTo>
                  <a:pt x="3619642" y="139856"/>
                </a:lnTo>
                <a:lnTo>
                  <a:pt x="3627580" y="142444"/>
                </a:lnTo>
                <a:lnTo>
                  <a:pt x="3628383" y="145485"/>
                </a:lnTo>
                <a:lnTo>
                  <a:pt x="3629024" y="189207"/>
                </a:lnTo>
                <a:lnTo>
                  <a:pt x="3629025" y="235354"/>
                </a:lnTo>
                <a:lnTo>
                  <a:pt x="3627967" y="279388"/>
                </a:lnTo>
                <a:lnTo>
                  <a:pt x="3619324" y="324010"/>
                </a:lnTo>
                <a:lnTo>
                  <a:pt x="3610934" y="371372"/>
                </a:lnTo>
                <a:lnTo>
                  <a:pt x="3609001" y="418974"/>
                </a:lnTo>
                <a:lnTo>
                  <a:pt x="3600282" y="461109"/>
                </a:lnTo>
                <a:lnTo>
                  <a:pt x="3591886" y="507054"/>
                </a:lnTo>
                <a:lnTo>
                  <a:pt x="3589951" y="545982"/>
                </a:lnTo>
                <a:lnTo>
                  <a:pt x="3581993" y="587685"/>
                </a:lnTo>
                <a:lnTo>
                  <a:pt x="3580420" y="612561"/>
                </a:lnTo>
                <a:lnTo>
                  <a:pt x="3573819" y="624444"/>
                </a:lnTo>
                <a:lnTo>
                  <a:pt x="3568154" y="631346"/>
                </a:lnTo>
                <a:lnTo>
                  <a:pt x="3564929" y="640763"/>
                </a:lnTo>
                <a:lnTo>
                  <a:pt x="3562439" y="650946"/>
                </a:lnTo>
                <a:lnTo>
                  <a:pt x="3555036" y="666106"/>
                </a:lnTo>
                <a:lnTo>
                  <a:pt x="3554299" y="669483"/>
                </a:lnTo>
                <a:lnTo>
                  <a:pt x="3551691" y="671735"/>
                </a:lnTo>
                <a:lnTo>
                  <a:pt x="3535118" y="678170"/>
                </a:lnTo>
                <a:lnTo>
                  <a:pt x="3507370" y="700654"/>
                </a:lnTo>
                <a:lnTo>
                  <a:pt x="3460586" y="717907"/>
                </a:lnTo>
                <a:lnTo>
                  <a:pt x="3414434" y="728396"/>
                </a:lnTo>
                <a:lnTo>
                  <a:pt x="3371186" y="735552"/>
                </a:lnTo>
                <a:lnTo>
                  <a:pt x="3328563" y="741458"/>
                </a:lnTo>
                <a:lnTo>
                  <a:pt x="3291879" y="747538"/>
                </a:lnTo>
                <a:lnTo>
                  <a:pt x="3254198" y="750985"/>
                </a:lnTo>
                <a:lnTo>
                  <a:pt x="3211167" y="757063"/>
                </a:lnTo>
                <a:lnTo>
                  <a:pt x="3164901" y="760511"/>
                </a:lnTo>
                <a:lnTo>
                  <a:pt x="3117680" y="766588"/>
                </a:lnTo>
                <a:lnTo>
                  <a:pt x="3070175" y="775092"/>
                </a:lnTo>
                <a:lnTo>
                  <a:pt x="3035631" y="778381"/>
                </a:lnTo>
                <a:lnTo>
                  <a:pt x="2998053" y="780901"/>
                </a:lnTo>
                <a:lnTo>
                  <a:pt x="2956657" y="785549"/>
                </a:lnTo>
                <a:lnTo>
                  <a:pt x="2916386" y="788320"/>
                </a:lnTo>
                <a:lnTo>
                  <a:pt x="2877321" y="790610"/>
                </a:lnTo>
                <a:lnTo>
                  <a:pt x="2838793" y="795156"/>
                </a:lnTo>
                <a:lnTo>
                  <a:pt x="2797680" y="800704"/>
                </a:lnTo>
                <a:lnTo>
                  <a:pt x="2754713" y="805639"/>
                </a:lnTo>
                <a:lnTo>
                  <a:pt x="2710922" y="807832"/>
                </a:lnTo>
                <a:lnTo>
                  <a:pt x="2669587" y="811629"/>
                </a:lnTo>
                <a:lnTo>
                  <a:pt x="2628992" y="815786"/>
                </a:lnTo>
                <a:lnTo>
                  <a:pt x="2586255" y="817634"/>
                </a:lnTo>
                <a:lnTo>
                  <a:pt x="2539744" y="821277"/>
                </a:lnTo>
                <a:lnTo>
                  <a:pt x="2515488" y="823731"/>
                </a:lnTo>
                <a:lnTo>
                  <a:pt x="2468780" y="829279"/>
                </a:lnTo>
                <a:lnTo>
                  <a:pt x="2422269" y="834214"/>
                </a:lnTo>
                <a:lnTo>
                  <a:pt x="2398013" y="835530"/>
                </a:lnTo>
                <a:lnTo>
                  <a:pt x="2373376" y="836407"/>
                </a:lnTo>
                <a:lnTo>
                  <a:pt x="2326245" y="837382"/>
                </a:lnTo>
                <a:lnTo>
                  <a:pt x="2279545" y="838874"/>
                </a:lnTo>
                <a:lnTo>
                  <a:pt x="2255238" y="840753"/>
                </a:lnTo>
                <a:lnTo>
                  <a:pt x="2230567" y="843065"/>
                </a:lnTo>
                <a:lnTo>
                  <a:pt x="2183399" y="845632"/>
                </a:lnTo>
                <a:lnTo>
                  <a:pt x="2137742" y="846774"/>
                </a:lnTo>
                <a:lnTo>
                  <a:pt x="2092755" y="847281"/>
                </a:lnTo>
                <a:lnTo>
                  <a:pt x="2045243" y="850329"/>
                </a:lnTo>
                <a:lnTo>
                  <a:pt x="2020721" y="852623"/>
                </a:lnTo>
                <a:lnTo>
                  <a:pt x="1995905" y="854153"/>
                </a:lnTo>
                <a:lnTo>
                  <a:pt x="1970895" y="855172"/>
                </a:lnTo>
                <a:lnTo>
                  <a:pt x="1945756" y="855852"/>
                </a:lnTo>
                <a:lnTo>
                  <a:pt x="1921587" y="856306"/>
                </a:lnTo>
                <a:lnTo>
                  <a:pt x="1874978" y="856809"/>
                </a:lnTo>
                <a:lnTo>
                  <a:pt x="1851119" y="856943"/>
                </a:lnTo>
                <a:lnTo>
                  <a:pt x="1826746" y="857033"/>
                </a:lnTo>
                <a:lnTo>
                  <a:pt x="1802030" y="857093"/>
                </a:lnTo>
                <a:lnTo>
                  <a:pt x="1777087" y="857132"/>
                </a:lnTo>
                <a:lnTo>
                  <a:pt x="1751992" y="857159"/>
                </a:lnTo>
                <a:lnTo>
                  <a:pt x="1726794" y="857177"/>
                </a:lnTo>
                <a:lnTo>
                  <a:pt x="1702588" y="857188"/>
                </a:lnTo>
                <a:lnTo>
                  <a:pt x="1655936" y="857202"/>
                </a:lnTo>
                <a:lnTo>
                  <a:pt x="1631007" y="857205"/>
                </a:lnTo>
                <a:lnTo>
                  <a:pt x="1604863" y="857207"/>
                </a:lnTo>
                <a:lnTo>
                  <a:pt x="1577909" y="857209"/>
                </a:lnTo>
                <a:lnTo>
                  <a:pt x="1552531" y="857210"/>
                </a:lnTo>
                <a:lnTo>
                  <a:pt x="1528204" y="857211"/>
                </a:lnTo>
                <a:lnTo>
                  <a:pt x="1504578" y="857211"/>
                </a:lnTo>
                <a:lnTo>
                  <a:pt x="1479302" y="857211"/>
                </a:lnTo>
                <a:lnTo>
                  <a:pt x="1452926" y="857211"/>
                </a:lnTo>
                <a:lnTo>
                  <a:pt x="1425818" y="857212"/>
                </a:lnTo>
                <a:lnTo>
                  <a:pt x="1399278" y="857212"/>
                </a:lnTo>
                <a:lnTo>
                  <a:pt x="1373119" y="857212"/>
                </a:lnTo>
                <a:lnTo>
                  <a:pt x="1347213" y="857212"/>
                </a:lnTo>
                <a:lnTo>
                  <a:pt x="1321475" y="857212"/>
                </a:lnTo>
                <a:lnTo>
                  <a:pt x="1295850" y="857212"/>
                </a:lnTo>
                <a:lnTo>
                  <a:pt x="1270300" y="857212"/>
                </a:lnTo>
                <a:lnTo>
                  <a:pt x="1244800" y="857212"/>
                </a:lnTo>
                <a:lnTo>
                  <a:pt x="1219332" y="857212"/>
                </a:lnTo>
                <a:lnTo>
                  <a:pt x="1193889" y="857212"/>
                </a:lnTo>
                <a:lnTo>
                  <a:pt x="1168459" y="858270"/>
                </a:lnTo>
                <a:lnTo>
                  <a:pt x="1143039" y="860034"/>
                </a:lnTo>
                <a:lnTo>
                  <a:pt x="1117626" y="862269"/>
                </a:lnTo>
                <a:lnTo>
                  <a:pt x="1093276" y="863758"/>
                </a:lnTo>
                <a:lnTo>
                  <a:pt x="1046464" y="865413"/>
                </a:lnTo>
                <a:lnTo>
                  <a:pt x="1022551" y="865854"/>
                </a:lnTo>
                <a:lnTo>
                  <a:pt x="998143" y="866149"/>
                </a:lnTo>
                <a:lnTo>
                  <a:pt x="973403" y="866345"/>
                </a:lnTo>
                <a:lnTo>
                  <a:pt x="926159" y="866563"/>
                </a:lnTo>
                <a:lnTo>
                  <a:pt x="880468" y="867718"/>
                </a:lnTo>
                <a:lnTo>
                  <a:pt x="835466" y="871759"/>
                </a:lnTo>
                <a:lnTo>
                  <a:pt x="790771" y="874260"/>
                </a:lnTo>
                <a:lnTo>
                  <a:pt x="746212" y="875373"/>
                </a:lnTo>
                <a:lnTo>
                  <a:pt x="701714" y="875867"/>
                </a:lnTo>
                <a:lnTo>
                  <a:pt x="660064" y="876086"/>
                </a:lnTo>
                <a:lnTo>
                  <a:pt x="620387" y="876184"/>
                </a:lnTo>
                <a:lnTo>
                  <a:pt x="581585" y="876227"/>
                </a:lnTo>
                <a:lnTo>
                  <a:pt x="543174" y="879069"/>
                </a:lnTo>
                <a:lnTo>
                  <a:pt x="504935" y="882801"/>
                </a:lnTo>
                <a:lnTo>
                  <a:pt x="466773" y="884460"/>
                </a:lnTo>
                <a:lnTo>
                  <a:pt x="431469" y="885197"/>
                </a:lnTo>
                <a:lnTo>
                  <a:pt x="398139" y="886583"/>
                </a:lnTo>
                <a:lnTo>
                  <a:pt x="365687" y="890727"/>
                </a:lnTo>
                <a:lnTo>
                  <a:pt x="333625" y="890452"/>
                </a:lnTo>
                <a:lnTo>
                  <a:pt x="288646" y="889991"/>
                </a:lnTo>
                <a:lnTo>
                  <a:pt x="248508" y="893735"/>
                </a:lnTo>
                <a:lnTo>
                  <a:pt x="209803" y="894845"/>
                </a:lnTo>
                <a:lnTo>
                  <a:pt x="163858" y="895220"/>
                </a:lnTo>
                <a:lnTo>
                  <a:pt x="124208" y="895294"/>
                </a:lnTo>
                <a:lnTo>
                  <a:pt x="80859" y="895310"/>
                </a:lnTo>
                <a:lnTo>
                  <a:pt x="36740" y="895312"/>
                </a:lnTo>
                <a:lnTo>
                  <a:pt x="34018" y="894254"/>
                </a:lnTo>
                <a:lnTo>
                  <a:pt x="32204" y="892490"/>
                </a:lnTo>
                <a:lnTo>
                  <a:pt x="30994" y="890255"/>
                </a:lnTo>
                <a:lnTo>
                  <a:pt x="29130" y="888766"/>
                </a:lnTo>
                <a:lnTo>
                  <a:pt x="24236" y="887111"/>
                </a:lnTo>
                <a:lnTo>
                  <a:pt x="22507" y="885611"/>
                </a:lnTo>
                <a:lnTo>
                  <a:pt x="11713" y="866541"/>
                </a:lnTo>
                <a:lnTo>
                  <a:pt x="10984" y="863431"/>
                </a:lnTo>
                <a:lnTo>
                  <a:pt x="2178" y="847670"/>
                </a:lnTo>
                <a:lnTo>
                  <a:pt x="85" y="806040"/>
                </a:lnTo>
                <a:lnTo>
                  <a:pt x="8" y="761733"/>
                </a:lnTo>
                <a:lnTo>
                  <a:pt x="0" y="722369"/>
                </a:lnTo>
                <a:lnTo>
                  <a:pt x="6545" y="678921"/>
                </a:lnTo>
                <a:lnTo>
                  <a:pt x="8937" y="638667"/>
                </a:lnTo>
                <a:lnTo>
                  <a:pt x="14465" y="595085"/>
                </a:lnTo>
                <a:lnTo>
                  <a:pt x="17692" y="558236"/>
                </a:lnTo>
                <a:lnTo>
                  <a:pt x="26386" y="514404"/>
                </a:lnTo>
                <a:lnTo>
                  <a:pt x="35473" y="468900"/>
                </a:lnTo>
                <a:lnTo>
                  <a:pt x="42638" y="423968"/>
                </a:lnTo>
                <a:lnTo>
                  <a:pt x="47698" y="382989"/>
                </a:lnTo>
                <a:lnTo>
                  <a:pt x="55697" y="341666"/>
                </a:lnTo>
                <a:lnTo>
                  <a:pt x="64498" y="297902"/>
                </a:lnTo>
                <a:lnTo>
                  <a:pt x="72934" y="257292"/>
                </a:lnTo>
                <a:lnTo>
                  <a:pt x="83548" y="209707"/>
                </a:lnTo>
                <a:lnTo>
                  <a:pt x="87902" y="190520"/>
                </a:lnTo>
                <a:lnTo>
                  <a:pt x="95895" y="174251"/>
                </a:lnTo>
                <a:lnTo>
                  <a:pt x="100828" y="166324"/>
                </a:lnTo>
                <a:lnTo>
                  <a:pt x="112032" y="139577"/>
                </a:lnTo>
                <a:lnTo>
                  <a:pt x="140068" y="104791"/>
                </a:lnTo>
                <a:lnTo>
                  <a:pt x="141004" y="101598"/>
                </a:lnTo>
                <a:lnTo>
                  <a:pt x="142685" y="99469"/>
                </a:lnTo>
                <a:lnTo>
                  <a:pt x="150110" y="94357"/>
                </a:lnTo>
                <a:lnTo>
                  <a:pt x="169971" y="68208"/>
                </a:lnTo>
                <a:lnTo>
                  <a:pt x="173615" y="67335"/>
                </a:lnTo>
                <a:lnTo>
                  <a:pt x="184578" y="66775"/>
                </a:lnTo>
                <a:lnTo>
                  <a:pt x="190690" y="63876"/>
                </a:lnTo>
                <a:lnTo>
                  <a:pt x="196935" y="60118"/>
                </a:lnTo>
                <a:lnTo>
                  <a:pt x="209567" y="57706"/>
                </a:lnTo>
                <a:lnTo>
                  <a:pt x="254558" y="57122"/>
                </a:lnTo>
                <a:lnTo>
                  <a:pt x="280569" y="62602"/>
                </a:lnTo>
                <a:lnTo>
                  <a:pt x="327211" y="57733"/>
                </a:lnTo>
                <a:lnTo>
                  <a:pt x="371917" y="57194"/>
                </a:lnTo>
                <a:lnTo>
                  <a:pt x="410721" y="50582"/>
                </a:lnTo>
                <a:lnTo>
                  <a:pt x="455232" y="45356"/>
                </a:lnTo>
                <a:lnTo>
                  <a:pt x="494911" y="39503"/>
                </a:lnTo>
                <a:lnTo>
                  <a:pt x="533873" y="38489"/>
                </a:lnTo>
                <a:lnTo>
                  <a:pt x="573874" y="38189"/>
                </a:lnTo>
                <a:lnTo>
                  <a:pt x="612538" y="38099"/>
                </a:lnTo>
                <a:lnTo>
                  <a:pt x="655861" y="38073"/>
                </a:lnTo>
                <a:lnTo>
                  <a:pt x="702210" y="33009"/>
                </a:lnTo>
                <a:lnTo>
                  <a:pt x="744402" y="29862"/>
                </a:lnTo>
                <a:lnTo>
                  <a:pt x="788771" y="28930"/>
                </a:lnTo>
                <a:lnTo>
                  <a:pt x="835432" y="23597"/>
                </a:lnTo>
                <a:lnTo>
                  <a:pt x="882771" y="20370"/>
                </a:lnTo>
                <a:lnTo>
                  <a:pt x="930311" y="14358"/>
                </a:lnTo>
                <a:lnTo>
                  <a:pt x="972853" y="10930"/>
                </a:lnTo>
                <a:lnTo>
                  <a:pt x="1017327" y="4858"/>
                </a:lnTo>
                <a:lnTo>
                  <a:pt x="1064018" y="1413"/>
                </a:lnTo>
                <a:lnTo>
                  <a:pt x="1106310" y="392"/>
                </a:lnTo>
                <a:lnTo>
                  <a:pt x="1145652" y="89"/>
                </a:lnTo>
                <a:lnTo>
                  <a:pt x="1184120" y="0"/>
                </a:lnTo>
                <a:lnTo>
                  <a:pt x="1227440" y="1028"/>
                </a:lnTo>
                <a:lnTo>
                  <a:pt x="1271125" y="8164"/>
                </a:lnTo>
                <a:lnTo>
                  <a:pt x="1317485" y="18052"/>
                </a:lnTo>
                <a:lnTo>
                  <a:pt x="1323975" y="19012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6" name="SMARTInkShape-Group1131"/>
          <p:cNvGrpSpPr/>
          <p:nvPr/>
        </p:nvGrpSpPr>
        <p:grpSpPr>
          <a:xfrm>
            <a:off x="3781425" y="2990851"/>
            <a:ext cx="466690" cy="380966"/>
            <a:chOff x="3781425" y="2990851"/>
            <a:chExt cx="466690" cy="380966"/>
          </a:xfrm>
        </p:grpSpPr>
        <p:sp>
          <p:nvSpPr>
            <p:cNvPr id="512" name="SMARTInkShape-4976"/>
            <p:cNvSpPr/>
            <p:nvPr>
              <p:custDataLst>
                <p:tags r:id="rId106"/>
              </p:custDataLst>
            </p:nvPr>
          </p:nvSpPr>
          <p:spPr>
            <a:xfrm>
              <a:off x="3781425" y="3219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1905" y="19050"/>
                  </a:lnTo>
                  <a:lnTo>
                    <a:pt x="38169" y="16228"/>
                  </a:lnTo>
                  <a:lnTo>
                    <a:pt x="44481" y="12504"/>
                  </a:lnTo>
                  <a:lnTo>
                    <a:pt x="55043" y="10408"/>
                  </a:lnTo>
                  <a:lnTo>
                    <a:pt x="82726" y="8544"/>
                  </a:lnTo>
                  <a:lnTo>
                    <a:pt x="110165" y="8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977"/>
            <p:cNvSpPr/>
            <p:nvPr>
              <p:custDataLst>
                <p:tags r:id="rId107"/>
              </p:custDataLst>
            </p:nvPr>
          </p:nvSpPr>
          <p:spPr>
            <a:xfrm>
              <a:off x="3800868" y="3276600"/>
              <a:ext cx="161533" cy="50341"/>
            </a:xfrm>
            <a:custGeom>
              <a:avLst/>
              <a:gdLst/>
              <a:ahLst/>
              <a:cxnLst/>
              <a:rect l="0" t="0" r="0" b="0"/>
              <a:pathLst>
                <a:path w="161533" h="50341">
                  <a:moveTo>
                    <a:pt x="9132" y="28575"/>
                  </a:moveTo>
                  <a:lnTo>
                    <a:pt x="9132" y="28575"/>
                  </a:lnTo>
                  <a:lnTo>
                    <a:pt x="0" y="37707"/>
                  </a:lnTo>
                  <a:lnTo>
                    <a:pt x="4780" y="37983"/>
                  </a:lnTo>
                  <a:lnTo>
                    <a:pt x="6230" y="40139"/>
                  </a:lnTo>
                  <a:lnTo>
                    <a:pt x="7843" y="48178"/>
                  </a:lnTo>
                  <a:lnTo>
                    <a:pt x="9330" y="50111"/>
                  </a:lnTo>
                  <a:lnTo>
                    <a:pt x="11381" y="50340"/>
                  </a:lnTo>
                  <a:lnTo>
                    <a:pt x="19323" y="48429"/>
                  </a:lnTo>
                  <a:lnTo>
                    <a:pt x="41166" y="46672"/>
                  </a:lnTo>
                  <a:lnTo>
                    <a:pt x="84013" y="28334"/>
                  </a:lnTo>
                  <a:lnTo>
                    <a:pt x="103991" y="21801"/>
                  </a:lnTo>
                  <a:lnTo>
                    <a:pt x="123316" y="17043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978"/>
            <p:cNvSpPr/>
            <p:nvPr>
              <p:custDataLst>
                <p:tags r:id="rId108"/>
              </p:custDataLst>
            </p:nvPr>
          </p:nvSpPr>
          <p:spPr>
            <a:xfrm>
              <a:off x="4133967" y="2990851"/>
              <a:ext cx="114148" cy="228600"/>
            </a:xfrm>
            <a:custGeom>
              <a:avLst/>
              <a:gdLst/>
              <a:ahLst/>
              <a:cxnLst/>
              <a:rect l="0" t="0" r="0" b="0"/>
              <a:pathLst>
                <a:path w="114148" h="228600">
                  <a:moveTo>
                    <a:pt x="9408" y="38099"/>
                  </a:moveTo>
                  <a:lnTo>
                    <a:pt x="9408" y="38099"/>
                  </a:lnTo>
                  <a:lnTo>
                    <a:pt x="9408" y="20489"/>
                  </a:lnTo>
                  <a:lnTo>
                    <a:pt x="8350" y="20009"/>
                  </a:lnTo>
                  <a:lnTo>
                    <a:pt x="4351" y="19475"/>
                  </a:lnTo>
                  <a:lnTo>
                    <a:pt x="2862" y="18275"/>
                  </a:lnTo>
                  <a:lnTo>
                    <a:pt x="0" y="9928"/>
                  </a:lnTo>
                  <a:lnTo>
                    <a:pt x="4974" y="9644"/>
                  </a:lnTo>
                  <a:lnTo>
                    <a:pt x="6452" y="8546"/>
                  </a:lnTo>
                  <a:lnTo>
                    <a:pt x="8094" y="4503"/>
                  </a:lnTo>
                  <a:lnTo>
                    <a:pt x="9590" y="3002"/>
                  </a:lnTo>
                  <a:lnTo>
                    <a:pt x="14076" y="1334"/>
                  </a:lnTo>
                  <a:lnTo>
                    <a:pt x="61533" y="0"/>
                  </a:lnTo>
                  <a:lnTo>
                    <a:pt x="67147" y="2822"/>
                  </a:lnTo>
                  <a:lnTo>
                    <a:pt x="73170" y="6545"/>
                  </a:lnTo>
                  <a:lnTo>
                    <a:pt x="85660" y="8935"/>
                  </a:lnTo>
                  <a:lnTo>
                    <a:pt x="88817" y="9132"/>
                  </a:lnTo>
                  <a:lnTo>
                    <a:pt x="95148" y="12171"/>
                  </a:lnTo>
                  <a:lnTo>
                    <a:pt x="98318" y="14464"/>
                  </a:lnTo>
                  <a:lnTo>
                    <a:pt x="101840" y="19833"/>
                  </a:lnTo>
                  <a:lnTo>
                    <a:pt x="104101" y="26848"/>
                  </a:lnTo>
                  <a:lnTo>
                    <a:pt x="109549" y="33119"/>
                  </a:lnTo>
                  <a:lnTo>
                    <a:pt x="112124" y="41530"/>
                  </a:lnTo>
                  <a:lnTo>
                    <a:pt x="114147" y="87469"/>
                  </a:lnTo>
                  <a:lnTo>
                    <a:pt x="113118" y="107863"/>
                  </a:lnTo>
                  <a:lnTo>
                    <a:pt x="106576" y="119682"/>
                  </a:lnTo>
                  <a:lnTo>
                    <a:pt x="100924" y="126570"/>
                  </a:lnTo>
                  <a:lnTo>
                    <a:pt x="97707" y="135980"/>
                  </a:lnTo>
                  <a:lnTo>
                    <a:pt x="95219" y="146160"/>
                  </a:lnTo>
                  <a:lnTo>
                    <a:pt x="84998" y="161319"/>
                  </a:lnTo>
                  <a:lnTo>
                    <a:pt x="69885" y="178658"/>
                  </a:lnTo>
                  <a:lnTo>
                    <a:pt x="66996" y="188731"/>
                  </a:lnTo>
                  <a:lnTo>
                    <a:pt x="57437" y="199586"/>
                  </a:lnTo>
                  <a:lnTo>
                    <a:pt x="57036" y="209429"/>
                  </a:lnTo>
                  <a:lnTo>
                    <a:pt x="47901" y="218678"/>
                  </a:lnTo>
                  <a:lnTo>
                    <a:pt x="47508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4979"/>
            <p:cNvSpPr/>
            <p:nvPr>
              <p:custDataLst>
                <p:tags r:id="rId109"/>
              </p:custDataLst>
            </p:nvPr>
          </p:nvSpPr>
          <p:spPr>
            <a:xfrm>
              <a:off x="4191000" y="3352800"/>
              <a:ext cx="9526" cy="19017"/>
            </a:xfrm>
            <a:custGeom>
              <a:avLst/>
              <a:gdLst/>
              <a:ahLst/>
              <a:cxnLst/>
              <a:rect l="0" t="0" r="0" b="0"/>
              <a:pathLst>
                <a:path w="9526" h="19017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9132" y="9491"/>
                  </a:lnTo>
                  <a:lnTo>
                    <a:pt x="33" y="19016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6" name="SMARTInkShape-Group1132"/>
          <p:cNvGrpSpPr/>
          <p:nvPr/>
        </p:nvGrpSpPr>
        <p:grpSpPr>
          <a:xfrm>
            <a:off x="819542" y="2937737"/>
            <a:ext cx="8762609" cy="977039"/>
            <a:chOff x="819542" y="2937737"/>
            <a:chExt cx="8762609" cy="977039"/>
          </a:xfrm>
        </p:grpSpPr>
        <p:sp>
          <p:nvSpPr>
            <p:cNvPr id="517" name="SMARTInkShape-4980"/>
            <p:cNvSpPr/>
            <p:nvPr>
              <p:custDataLst>
                <p:tags r:id="rId97"/>
              </p:custDataLst>
            </p:nvPr>
          </p:nvSpPr>
          <p:spPr>
            <a:xfrm>
              <a:off x="2162175" y="3030454"/>
              <a:ext cx="104735" cy="350757"/>
            </a:xfrm>
            <a:custGeom>
              <a:avLst/>
              <a:gdLst/>
              <a:ahLst/>
              <a:cxnLst/>
              <a:rect l="0" t="0" r="0" b="0"/>
              <a:pathLst>
                <a:path w="104735" h="350757">
                  <a:moveTo>
                    <a:pt x="0" y="131846"/>
                  </a:moveTo>
                  <a:lnTo>
                    <a:pt x="0" y="131846"/>
                  </a:lnTo>
                  <a:lnTo>
                    <a:pt x="0" y="163727"/>
                  </a:lnTo>
                  <a:lnTo>
                    <a:pt x="9133" y="206363"/>
                  </a:lnTo>
                  <a:lnTo>
                    <a:pt x="10506" y="229507"/>
                  </a:lnTo>
                  <a:lnTo>
                    <a:pt x="17049" y="248190"/>
                  </a:lnTo>
                  <a:lnTo>
                    <a:pt x="21696" y="284425"/>
                  </a:lnTo>
                  <a:lnTo>
                    <a:pt x="27216" y="304625"/>
                  </a:lnTo>
                  <a:lnTo>
                    <a:pt x="28575" y="350756"/>
                  </a:lnTo>
                  <a:lnTo>
                    <a:pt x="28575" y="305259"/>
                  </a:lnTo>
                  <a:lnTo>
                    <a:pt x="27517" y="295702"/>
                  </a:lnTo>
                  <a:lnTo>
                    <a:pt x="19933" y="252025"/>
                  </a:lnTo>
                  <a:lnTo>
                    <a:pt x="16402" y="219673"/>
                  </a:lnTo>
                  <a:lnTo>
                    <a:pt x="11563" y="196322"/>
                  </a:lnTo>
                  <a:lnTo>
                    <a:pt x="9793" y="150607"/>
                  </a:lnTo>
                  <a:lnTo>
                    <a:pt x="9560" y="103233"/>
                  </a:lnTo>
                  <a:lnTo>
                    <a:pt x="10590" y="72768"/>
                  </a:lnTo>
                  <a:lnTo>
                    <a:pt x="26859" y="25826"/>
                  </a:lnTo>
                  <a:lnTo>
                    <a:pt x="33123" y="14943"/>
                  </a:lnTo>
                  <a:lnTo>
                    <a:pt x="38710" y="11097"/>
                  </a:lnTo>
                  <a:lnTo>
                    <a:pt x="44721" y="8330"/>
                  </a:lnTo>
                  <a:lnTo>
                    <a:pt x="54055" y="1880"/>
                  </a:lnTo>
                  <a:lnTo>
                    <a:pt x="60361" y="0"/>
                  </a:lnTo>
                  <a:lnTo>
                    <a:pt x="63524" y="557"/>
                  </a:lnTo>
                  <a:lnTo>
                    <a:pt x="85757" y="12724"/>
                  </a:lnTo>
                  <a:lnTo>
                    <a:pt x="88921" y="15390"/>
                  </a:lnTo>
                  <a:lnTo>
                    <a:pt x="99473" y="35436"/>
                  </a:lnTo>
                  <a:lnTo>
                    <a:pt x="103204" y="48012"/>
                  </a:lnTo>
                  <a:lnTo>
                    <a:pt x="104734" y="86970"/>
                  </a:lnTo>
                  <a:lnTo>
                    <a:pt x="99706" y="101852"/>
                  </a:lnTo>
                  <a:lnTo>
                    <a:pt x="88526" y="118238"/>
                  </a:lnTo>
                  <a:lnTo>
                    <a:pt x="80322" y="128402"/>
                  </a:lnTo>
                  <a:lnTo>
                    <a:pt x="74192" y="141318"/>
                  </a:lnTo>
                  <a:lnTo>
                    <a:pt x="53857" y="163593"/>
                  </a:lnTo>
                  <a:lnTo>
                    <a:pt x="47572" y="167122"/>
                  </a:lnTo>
                  <a:lnTo>
                    <a:pt x="38289" y="169574"/>
                  </a:lnTo>
                  <a:lnTo>
                    <a:pt x="28575" y="16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4981"/>
            <p:cNvSpPr/>
            <p:nvPr>
              <p:custDataLst>
                <p:tags r:id="rId98"/>
              </p:custDataLst>
            </p:nvPr>
          </p:nvSpPr>
          <p:spPr>
            <a:xfrm>
              <a:off x="2305050" y="3181350"/>
              <a:ext cx="123826" cy="171320"/>
            </a:xfrm>
            <a:custGeom>
              <a:avLst/>
              <a:gdLst/>
              <a:ahLst/>
              <a:cxnLst/>
              <a:rect l="0" t="0" r="0" b="0"/>
              <a:pathLst>
                <a:path w="123826" h="171320">
                  <a:moveTo>
                    <a:pt x="0" y="57150"/>
                  </a:moveTo>
                  <a:lnTo>
                    <a:pt x="0" y="57150"/>
                  </a:lnTo>
                  <a:lnTo>
                    <a:pt x="23711" y="57150"/>
                  </a:lnTo>
                  <a:lnTo>
                    <a:pt x="29235" y="59972"/>
                  </a:lnTo>
                  <a:lnTo>
                    <a:pt x="35219" y="63696"/>
                  </a:lnTo>
                  <a:lnTo>
                    <a:pt x="41405" y="65351"/>
                  </a:lnTo>
                  <a:lnTo>
                    <a:pt x="43479" y="66851"/>
                  </a:lnTo>
                  <a:lnTo>
                    <a:pt x="44861" y="68908"/>
                  </a:lnTo>
                  <a:lnTo>
                    <a:pt x="47454" y="74018"/>
                  </a:lnTo>
                  <a:lnTo>
                    <a:pt x="52135" y="79816"/>
                  </a:lnTo>
                  <a:lnTo>
                    <a:pt x="57744" y="83099"/>
                  </a:lnTo>
                  <a:lnTo>
                    <a:pt x="63764" y="85616"/>
                  </a:lnTo>
                  <a:lnTo>
                    <a:pt x="69967" y="90263"/>
                  </a:lnTo>
                  <a:lnTo>
                    <a:pt x="73430" y="95856"/>
                  </a:lnTo>
                  <a:lnTo>
                    <a:pt x="85065" y="132778"/>
                  </a:lnTo>
                  <a:lnTo>
                    <a:pt x="85285" y="136143"/>
                  </a:lnTo>
                  <a:lnTo>
                    <a:pt x="82707" y="142705"/>
                  </a:lnTo>
                  <a:lnTo>
                    <a:pt x="79092" y="149149"/>
                  </a:lnTo>
                  <a:lnTo>
                    <a:pt x="76581" y="160034"/>
                  </a:lnTo>
                  <a:lnTo>
                    <a:pt x="68032" y="169960"/>
                  </a:lnTo>
                  <a:lnTo>
                    <a:pt x="64456" y="170788"/>
                  </a:lnTo>
                  <a:lnTo>
                    <a:pt x="53536" y="171319"/>
                  </a:lnTo>
                  <a:lnTo>
                    <a:pt x="51566" y="170304"/>
                  </a:lnTo>
                  <a:lnTo>
                    <a:pt x="50253" y="168570"/>
                  </a:lnTo>
                  <a:lnTo>
                    <a:pt x="48793" y="163820"/>
                  </a:lnTo>
                  <a:lnTo>
                    <a:pt x="47634" y="119386"/>
                  </a:lnTo>
                  <a:lnTo>
                    <a:pt x="48686" y="102284"/>
                  </a:lnTo>
                  <a:lnTo>
                    <a:pt x="70015" y="59918"/>
                  </a:lnTo>
                  <a:lnTo>
                    <a:pt x="88915" y="27246"/>
                  </a:lnTo>
                  <a:lnTo>
                    <a:pt x="107951" y="6512"/>
                  </a:lnTo>
                  <a:lnTo>
                    <a:pt x="114301" y="289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4982"/>
            <p:cNvSpPr/>
            <p:nvPr>
              <p:custDataLst>
                <p:tags r:id="rId99"/>
              </p:custDataLst>
            </p:nvPr>
          </p:nvSpPr>
          <p:spPr>
            <a:xfrm>
              <a:off x="2592129" y="3067054"/>
              <a:ext cx="93922" cy="295272"/>
            </a:xfrm>
            <a:custGeom>
              <a:avLst/>
              <a:gdLst/>
              <a:ahLst/>
              <a:cxnLst/>
              <a:rect l="0" t="0" r="0" b="0"/>
              <a:pathLst>
                <a:path w="93922" h="295272">
                  <a:moveTo>
                    <a:pt x="93921" y="19046"/>
                  </a:moveTo>
                  <a:lnTo>
                    <a:pt x="93921" y="19046"/>
                  </a:lnTo>
                  <a:lnTo>
                    <a:pt x="88865" y="19046"/>
                  </a:lnTo>
                  <a:lnTo>
                    <a:pt x="87375" y="17988"/>
                  </a:lnTo>
                  <a:lnTo>
                    <a:pt x="86382" y="16224"/>
                  </a:lnTo>
                  <a:lnTo>
                    <a:pt x="85720" y="13990"/>
                  </a:lnTo>
                  <a:lnTo>
                    <a:pt x="76311" y="1712"/>
                  </a:lnTo>
                  <a:lnTo>
                    <a:pt x="72689" y="759"/>
                  </a:lnTo>
                  <a:lnTo>
                    <a:pt x="42717" y="0"/>
                  </a:lnTo>
                  <a:lnTo>
                    <a:pt x="40735" y="1057"/>
                  </a:lnTo>
                  <a:lnTo>
                    <a:pt x="39414" y="2820"/>
                  </a:lnTo>
                  <a:lnTo>
                    <a:pt x="36887" y="7601"/>
                  </a:lnTo>
                  <a:lnTo>
                    <a:pt x="30573" y="16243"/>
                  </a:lnTo>
                  <a:lnTo>
                    <a:pt x="28232" y="25506"/>
                  </a:lnTo>
                  <a:lnTo>
                    <a:pt x="26480" y="36012"/>
                  </a:lnTo>
                  <a:lnTo>
                    <a:pt x="10788" y="76446"/>
                  </a:lnTo>
                  <a:lnTo>
                    <a:pt x="5601" y="121857"/>
                  </a:lnTo>
                  <a:lnTo>
                    <a:pt x="725" y="145112"/>
                  </a:lnTo>
                  <a:lnTo>
                    <a:pt x="0" y="183187"/>
                  </a:lnTo>
                  <a:lnTo>
                    <a:pt x="8395" y="228708"/>
                  </a:lnTo>
                  <a:lnTo>
                    <a:pt x="15546" y="248855"/>
                  </a:lnTo>
                  <a:lnTo>
                    <a:pt x="30553" y="269194"/>
                  </a:lnTo>
                  <a:lnTo>
                    <a:pt x="61296" y="290998"/>
                  </a:lnTo>
                  <a:lnTo>
                    <a:pt x="71437" y="294005"/>
                  </a:lnTo>
                  <a:lnTo>
                    <a:pt x="84396" y="295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983"/>
            <p:cNvSpPr/>
            <p:nvPr>
              <p:custDataLst>
                <p:tags r:id="rId100"/>
              </p:custDataLst>
            </p:nvPr>
          </p:nvSpPr>
          <p:spPr>
            <a:xfrm>
              <a:off x="2771775" y="3067220"/>
              <a:ext cx="103297" cy="276003"/>
            </a:xfrm>
            <a:custGeom>
              <a:avLst/>
              <a:gdLst/>
              <a:ahLst/>
              <a:cxnLst/>
              <a:rect l="0" t="0" r="0" b="0"/>
              <a:pathLst>
                <a:path w="103297" h="276003">
                  <a:moveTo>
                    <a:pt x="9525" y="47455"/>
                  </a:moveTo>
                  <a:lnTo>
                    <a:pt x="9525" y="47455"/>
                  </a:lnTo>
                  <a:lnTo>
                    <a:pt x="9525" y="55656"/>
                  </a:lnTo>
                  <a:lnTo>
                    <a:pt x="2979" y="64323"/>
                  </a:lnTo>
                  <a:lnTo>
                    <a:pt x="1324" y="70121"/>
                  </a:lnTo>
                  <a:lnTo>
                    <a:pt x="35" y="112456"/>
                  </a:lnTo>
                  <a:lnTo>
                    <a:pt x="2" y="156551"/>
                  </a:lnTo>
                  <a:lnTo>
                    <a:pt x="1059" y="179968"/>
                  </a:lnTo>
                  <a:lnTo>
                    <a:pt x="8201" y="207140"/>
                  </a:lnTo>
                  <a:lnTo>
                    <a:pt x="9473" y="254219"/>
                  </a:lnTo>
                  <a:lnTo>
                    <a:pt x="9525" y="276002"/>
                  </a:lnTo>
                  <a:lnTo>
                    <a:pt x="9525" y="233493"/>
                  </a:lnTo>
                  <a:lnTo>
                    <a:pt x="9525" y="187433"/>
                  </a:lnTo>
                  <a:lnTo>
                    <a:pt x="9525" y="143382"/>
                  </a:lnTo>
                  <a:lnTo>
                    <a:pt x="9525" y="103230"/>
                  </a:lnTo>
                  <a:lnTo>
                    <a:pt x="10583" y="73838"/>
                  </a:lnTo>
                  <a:lnTo>
                    <a:pt x="21283" y="31285"/>
                  </a:lnTo>
                  <a:lnTo>
                    <a:pt x="25334" y="23335"/>
                  </a:lnTo>
                  <a:lnTo>
                    <a:pt x="27935" y="9608"/>
                  </a:lnTo>
                  <a:lnTo>
                    <a:pt x="28148" y="6349"/>
                  </a:lnTo>
                  <a:lnTo>
                    <a:pt x="29349" y="4176"/>
                  </a:lnTo>
                  <a:lnTo>
                    <a:pt x="31208" y="2727"/>
                  </a:lnTo>
                  <a:lnTo>
                    <a:pt x="37696" y="0"/>
                  </a:lnTo>
                  <a:lnTo>
                    <a:pt x="69896" y="31630"/>
                  </a:lnTo>
                  <a:lnTo>
                    <a:pt x="73398" y="40775"/>
                  </a:lnTo>
                  <a:lnTo>
                    <a:pt x="80703" y="63892"/>
                  </a:lnTo>
                  <a:lnTo>
                    <a:pt x="92603" y="95154"/>
                  </a:lnTo>
                  <a:lnTo>
                    <a:pt x="97288" y="114152"/>
                  </a:lnTo>
                  <a:lnTo>
                    <a:pt x="103296" y="134478"/>
                  </a:lnTo>
                  <a:lnTo>
                    <a:pt x="101296" y="144693"/>
                  </a:lnTo>
                  <a:lnTo>
                    <a:pt x="97041" y="162344"/>
                  </a:lnTo>
                  <a:lnTo>
                    <a:pt x="92958" y="180980"/>
                  </a:lnTo>
                  <a:lnTo>
                    <a:pt x="83538" y="208560"/>
                  </a:lnTo>
                  <a:lnTo>
                    <a:pt x="72593" y="221918"/>
                  </a:lnTo>
                  <a:lnTo>
                    <a:pt x="42133" y="243237"/>
                  </a:lnTo>
                  <a:lnTo>
                    <a:pt x="32004" y="246223"/>
                  </a:lnTo>
                  <a:lnTo>
                    <a:pt x="15908" y="247315"/>
                  </a:lnTo>
                  <a:lnTo>
                    <a:pt x="9540" y="244584"/>
                  </a:lnTo>
                  <a:lnTo>
                    <a:pt x="0" y="2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984"/>
            <p:cNvSpPr/>
            <p:nvPr>
              <p:custDataLst>
                <p:tags r:id="rId101"/>
              </p:custDataLst>
            </p:nvPr>
          </p:nvSpPr>
          <p:spPr>
            <a:xfrm>
              <a:off x="3028965" y="2937737"/>
              <a:ext cx="19036" cy="615089"/>
            </a:xfrm>
            <a:custGeom>
              <a:avLst/>
              <a:gdLst/>
              <a:ahLst/>
              <a:cxnLst/>
              <a:rect l="0" t="0" r="0" b="0"/>
              <a:pathLst>
                <a:path w="19036" h="615089">
                  <a:moveTo>
                    <a:pt x="19035" y="5488"/>
                  </a:moveTo>
                  <a:lnTo>
                    <a:pt x="19035" y="5488"/>
                  </a:lnTo>
                  <a:lnTo>
                    <a:pt x="19035" y="0"/>
                  </a:lnTo>
                  <a:lnTo>
                    <a:pt x="19035" y="10269"/>
                  </a:lnTo>
                  <a:lnTo>
                    <a:pt x="16213" y="15726"/>
                  </a:lnTo>
                  <a:lnTo>
                    <a:pt x="13979" y="18663"/>
                  </a:lnTo>
                  <a:lnTo>
                    <a:pt x="11496" y="27571"/>
                  </a:lnTo>
                  <a:lnTo>
                    <a:pt x="9588" y="74418"/>
                  </a:lnTo>
                  <a:lnTo>
                    <a:pt x="9520" y="120085"/>
                  </a:lnTo>
                  <a:lnTo>
                    <a:pt x="9512" y="165551"/>
                  </a:lnTo>
                  <a:lnTo>
                    <a:pt x="9511" y="202727"/>
                  </a:lnTo>
                  <a:lnTo>
                    <a:pt x="9510" y="240553"/>
                  </a:lnTo>
                  <a:lnTo>
                    <a:pt x="9510" y="278572"/>
                  </a:lnTo>
                  <a:lnTo>
                    <a:pt x="9510" y="316648"/>
                  </a:lnTo>
                  <a:lnTo>
                    <a:pt x="9510" y="354741"/>
                  </a:lnTo>
                  <a:lnTo>
                    <a:pt x="8452" y="392839"/>
                  </a:lnTo>
                  <a:lnTo>
                    <a:pt x="2964" y="430938"/>
                  </a:lnTo>
                  <a:lnTo>
                    <a:pt x="868" y="467980"/>
                  </a:lnTo>
                  <a:lnTo>
                    <a:pt x="101" y="514224"/>
                  </a:lnTo>
                  <a:lnTo>
                    <a:pt x="0" y="555631"/>
                  </a:lnTo>
                  <a:lnTo>
                    <a:pt x="1050" y="568554"/>
                  </a:lnTo>
                  <a:lnTo>
                    <a:pt x="7525" y="588297"/>
                  </a:lnTo>
                  <a:lnTo>
                    <a:pt x="9510" y="61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985"/>
            <p:cNvSpPr/>
            <p:nvPr>
              <p:custDataLst>
                <p:tags r:id="rId102"/>
              </p:custDataLst>
            </p:nvPr>
          </p:nvSpPr>
          <p:spPr>
            <a:xfrm>
              <a:off x="3181350" y="32289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46377" y="28575"/>
                  </a:lnTo>
                  <a:lnTo>
                    <a:pt x="92517" y="28575"/>
                  </a:lnTo>
                  <a:lnTo>
                    <a:pt x="102149" y="25753"/>
                  </a:lnTo>
                  <a:lnTo>
                    <a:pt x="111016" y="22029"/>
                  </a:lnTo>
                  <a:lnTo>
                    <a:pt x="126850" y="18874"/>
                  </a:lnTo>
                  <a:lnTo>
                    <a:pt x="142218" y="11685"/>
                  </a:lnTo>
                  <a:lnTo>
                    <a:pt x="145612" y="1096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4986"/>
            <p:cNvSpPr/>
            <p:nvPr>
              <p:custDataLst>
                <p:tags r:id="rId103"/>
              </p:custDataLst>
            </p:nvPr>
          </p:nvSpPr>
          <p:spPr>
            <a:xfrm>
              <a:off x="3248025" y="3152775"/>
              <a:ext cx="38101" cy="200026"/>
            </a:xfrm>
            <a:custGeom>
              <a:avLst/>
              <a:gdLst/>
              <a:ahLst/>
              <a:cxnLst/>
              <a:rect l="0" t="0" r="0" b="0"/>
              <a:pathLst>
                <a:path w="38101" h="200026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822" y="19711"/>
                  </a:lnTo>
                  <a:lnTo>
                    <a:pt x="6546" y="25694"/>
                  </a:lnTo>
                  <a:lnTo>
                    <a:pt x="8936" y="38158"/>
                  </a:lnTo>
                  <a:lnTo>
                    <a:pt x="9132" y="41314"/>
                  </a:lnTo>
                  <a:lnTo>
                    <a:pt x="12173" y="47642"/>
                  </a:lnTo>
                  <a:lnTo>
                    <a:pt x="14465" y="50811"/>
                  </a:lnTo>
                  <a:lnTo>
                    <a:pt x="17692" y="65385"/>
                  </a:lnTo>
                  <a:lnTo>
                    <a:pt x="20029" y="98360"/>
                  </a:lnTo>
                  <a:lnTo>
                    <a:pt x="26574" y="116482"/>
                  </a:lnTo>
                  <a:lnTo>
                    <a:pt x="31345" y="163968"/>
                  </a:lnTo>
                  <a:lnTo>
                    <a:pt x="36766" y="182672"/>
                  </a:lnTo>
                  <a:lnTo>
                    <a:pt x="3810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4987"/>
            <p:cNvSpPr/>
            <p:nvPr>
              <p:custDataLst>
                <p:tags r:id="rId104"/>
              </p:custDataLst>
            </p:nvPr>
          </p:nvSpPr>
          <p:spPr>
            <a:xfrm>
              <a:off x="3429000" y="3038475"/>
              <a:ext cx="76114" cy="371476"/>
            </a:xfrm>
            <a:custGeom>
              <a:avLst/>
              <a:gdLst/>
              <a:ahLst/>
              <a:cxnLst/>
              <a:rect l="0" t="0" r="0" b="0"/>
              <a:pathLst>
                <a:path w="76114" h="371476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22390" y="14189"/>
                  </a:lnTo>
                  <a:lnTo>
                    <a:pt x="25826" y="22534"/>
                  </a:lnTo>
                  <a:lnTo>
                    <a:pt x="28412" y="32240"/>
                  </a:lnTo>
                  <a:lnTo>
                    <a:pt x="50918" y="73478"/>
                  </a:lnTo>
                  <a:lnTo>
                    <a:pt x="62465" y="106119"/>
                  </a:lnTo>
                  <a:lnTo>
                    <a:pt x="71177" y="147520"/>
                  </a:lnTo>
                  <a:lnTo>
                    <a:pt x="75538" y="191112"/>
                  </a:lnTo>
                  <a:lnTo>
                    <a:pt x="76113" y="238206"/>
                  </a:lnTo>
                  <a:lnTo>
                    <a:pt x="75116" y="265666"/>
                  </a:lnTo>
                  <a:lnTo>
                    <a:pt x="59951" y="307605"/>
                  </a:lnTo>
                  <a:lnTo>
                    <a:pt x="39967" y="353704"/>
                  </a:lnTo>
                  <a:lnTo>
                    <a:pt x="33596" y="364563"/>
                  </a:lnTo>
                  <a:lnTo>
                    <a:pt x="27985" y="368403"/>
                  </a:lnTo>
                  <a:lnTo>
                    <a:pt x="1905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988"/>
            <p:cNvSpPr/>
            <p:nvPr>
              <p:custDataLst>
                <p:tags r:id="rId105"/>
              </p:custDataLst>
            </p:nvPr>
          </p:nvSpPr>
          <p:spPr>
            <a:xfrm>
              <a:off x="819542" y="3733839"/>
              <a:ext cx="8762609" cy="180937"/>
            </a:xfrm>
            <a:custGeom>
              <a:avLst/>
              <a:gdLst/>
              <a:ahLst/>
              <a:cxnLst/>
              <a:rect l="0" t="0" r="0" b="0"/>
              <a:pathLst>
                <a:path w="8762609" h="180937">
                  <a:moveTo>
                    <a:pt x="9133" y="171411"/>
                  </a:moveTo>
                  <a:lnTo>
                    <a:pt x="9133" y="171411"/>
                  </a:lnTo>
                  <a:lnTo>
                    <a:pt x="0" y="171411"/>
                  </a:lnTo>
                  <a:lnTo>
                    <a:pt x="45327" y="171411"/>
                  </a:lnTo>
                  <a:lnTo>
                    <a:pt x="77313" y="174233"/>
                  </a:lnTo>
                  <a:lnTo>
                    <a:pt x="114205" y="179612"/>
                  </a:lnTo>
                  <a:lnTo>
                    <a:pt x="152684" y="180543"/>
                  </a:lnTo>
                  <a:lnTo>
                    <a:pt x="192543" y="180819"/>
                  </a:lnTo>
                  <a:lnTo>
                    <a:pt x="223998" y="180884"/>
                  </a:lnTo>
                  <a:lnTo>
                    <a:pt x="259145" y="180913"/>
                  </a:lnTo>
                  <a:lnTo>
                    <a:pt x="295933" y="180926"/>
                  </a:lnTo>
                  <a:lnTo>
                    <a:pt x="333450" y="180931"/>
                  </a:lnTo>
                  <a:lnTo>
                    <a:pt x="373407" y="180934"/>
                  </a:lnTo>
                  <a:lnTo>
                    <a:pt x="419388" y="180936"/>
                  </a:lnTo>
                  <a:lnTo>
                    <a:pt x="465224" y="180936"/>
                  </a:lnTo>
                  <a:lnTo>
                    <a:pt x="487819" y="180936"/>
                  </a:lnTo>
                  <a:lnTo>
                    <a:pt x="513465" y="180936"/>
                  </a:lnTo>
                  <a:lnTo>
                    <a:pt x="541146" y="180936"/>
                  </a:lnTo>
                  <a:lnTo>
                    <a:pt x="570184" y="180936"/>
                  </a:lnTo>
                  <a:lnTo>
                    <a:pt x="599067" y="179878"/>
                  </a:lnTo>
                  <a:lnTo>
                    <a:pt x="627847" y="178114"/>
                  </a:lnTo>
                  <a:lnTo>
                    <a:pt x="656559" y="175879"/>
                  </a:lnTo>
                  <a:lnTo>
                    <a:pt x="687342" y="174390"/>
                  </a:lnTo>
                  <a:lnTo>
                    <a:pt x="719506" y="173397"/>
                  </a:lnTo>
                  <a:lnTo>
                    <a:pt x="752590" y="172735"/>
                  </a:lnTo>
                  <a:lnTo>
                    <a:pt x="787346" y="172294"/>
                  </a:lnTo>
                  <a:lnTo>
                    <a:pt x="823216" y="172000"/>
                  </a:lnTo>
                  <a:lnTo>
                    <a:pt x="859830" y="171804"/>
                  </a:lnTo>
                  <a:lnTo>
                    <a:pt x="895881" y="170615"/>
                  </a:lnTo>
                  <a:lnTo>
                    <a:pt x="931557" y="168763"/>
                  </a:lnTo>
                  <a:lnTo>
                    <a:pt x="966982" y="166471"/>
                  </a:lnTo>
                  <a:lnTo>
                    <a:pt x="1004357" y="163884"/>
                  </a:lnTo>
                  <a:lnTo>
                    <a:pt x="1043033" y="161102"/>
                  </a:lnTo>
                  <a:lnTo>
                    <a:pt x="1082574" y="158188"/>
                  </a:lnTo>
                  <a:lnTo>
                    <a:pt x="1121636" y="155187"/>
                  </a:lnTo>
                  <a:lnTo>
                    <a:pt x="1160376" y="152128"/>
                  </a:lnTo>
                  <a:lnTo>
                    <a:pt x="1198904" y="149031"/>
                  </a:lnTo>
                  <a:lnTo>
                    <a:pt x="1240463" y="146966"/>
                  </a:lnTo>
                  <a:lnTo>
                    <a:pt x="1284045" y="145589"/>
                  </a:lnTo>
                  <a:lnTo>
                    <a:pt x="1328974" y="144672"/>
                  </a:lnTo>
                  <a:lnTo>
                    <a:pt x="1373744" y="143001"/>
                  </a:lnTo>
                  <a:lnTo>
                    <a:pt x="1418407" y="140830"/>
                  </a:lnTo>
                  <a:lnTo>
                    <a:pt x="1462999" y="138323"/>
                  </a:lnTo>
                  <a:lnTo>
                    <a:pt x="1509661" y="135594"/>
                  </a:lnTo>
                  <a:lnTo>
                    <a:pt x="1557701" y="132717"/>
                  </a:lnTo>
                  <a:lnTo>
                    <a:pt x="1606662" y="129740"/>
                  </a:lnTo>
                  <a:lnTo>
                    <a:pt x="1657294" y="126697"/>
                  </a:lnTo>
                  <a:lnTo>
                    <a:pt x="1709040" y="123610"/>
                  </a:lnTo>
                  <a:lnTo>
                    <a:pt x="1761529" y="120494"/>
                  </a:lnTo>
                  <a:lnTo>
                    <a:pt x="1814514" y="116300"/>
                  </a:lnTo>
                  <a:lnTo>
                    <a:pt x="1867829" y="111387"/>
                  </a:lnTo>
                  <a:lnTo>
                    <a:pt x="1921363" y="105995"/>
                  </a:lnTo>
                  <a:lnTo>
                    <a:pt x="1976103" y="101342"/>
                  </a:lnTo>
                  <a:lnTo>
                    <a:pt x="2031647" y="97182"/>
                  </a:lnTo>
                  <a:lnTo>
                    <a:pt x="2087725" y="93350"/>
                  </a:lnTo>
                  <a:lnTo>
                    <a:pt x="2144161" y="90795"/>
                  </a:lnTo>
                  <a:lnTo>
                    <a:pt x="2200835" y="89092"/>
                  </a:lnTo>
                  <a:lnTo>
                    <a:pt x="2257668" y="87957"/>
                  </a:lnTo>
                  <a:lnTo>
                    <a:pt x="2316723" y="85083"/>
                  </a:lnTo>
                  <a:lnTo>
                    <a:pt x="2377259" y="81051"/>
                  </a:lnTo>
                  <a:lnTo>
                    <a:pt x="2438784" y="76246"/>
                  </a:lnTo>
                  <a:lnTo>
                    <a:pt x="2499908" y="71984"/>
                  </a:lnTo>
                  <a:lnTo>
                    <a:pt x="2560767" y="68085"/>
                  </a:lnTo>
                  <a:lnTo>
                    <a:pt x="2621447" y="64427"/>
                  </a:lnTo>
                  <a:lnTo>
                    <a:pt x="2683067" y="60930"/>
                  </a:lnTo>
                  <a:lnTo>
                    <a:pt x="2745314" y="57540"/>
                  </a:lnTo>
                  <a:lnTo>
                    <a:pt x="2807979" y="54222"/>
                  </a:lnTo>
                  <a:lnTo>
                    <a:pt x="2868805" y="50952"/>
                  </a:lnTo>
                  <a:lnTo>
                    <a:pt x="2928406" y="47714"/>
                  </a:lnTo>
                  <a:lnTo>
                    <a:pt x="2987190" y="44496"/>
                  </a:lnTo>
                  <a:lnTo>
                    <a:pt x="3047546" y="41293"/>
                  </a:lnTo>
                  <a:lnTo>
                    <a:pt x="3108950" y="38099"/>
                  </a:lnTo>
                  <a:lnTo>
                    <a:pt x="3171053" y="34911"/>
                  </a:lnTo>
                  <a:lnTo>
                    <a:pt x="3231504" y="32786"/>
                  </a:lnTo>
                  <a:lnTo>
                    <a:pt x="3290856" y="31369"/>
                  </a:lnTo>
                  <a:lnTo>
                    <a:pt x="3349473" y="30425"/>
                  </a:lnTo>
                  <a:lnTo>
                    <a:pt x="3409718" y="28737"/>
                  </a:lnTo>
                  <a:lnTo>
                    <a:pt x="3471048" y="26553"/>
                  </a:lnTo>
                  <a:lnTo>
                    <a:pt x="3533101" y="24039"/>
                  </a:lnTo>
                  <a:lnTo>
                    <a:pt x="3594578" y="21305"/>
                  </a:lnTo>
                  <a:lnTo>
                    <a:pt x="3655672" y="18424"/>
                  </a:lnTo>
                  <a:lnTo>
                    <a:pt x="3716509" y="15445"/>
                  </a:lnTo>
                  <a:lnTo>
                    <a:pt x="3780350" y="13458"/>
                  </a:lnTo>
                  <a:lnTo>
                    <a:pt x="3846195" y="12134"/>
                  </a:lnTo>
                  <a:lnTo>
                    <a:pt x="3913374" y="11251"/>
                  </a:lnTo>
                  <a:lnTo>
                    <a:pt x="3980386" y="9605"/>
                  </a:lnTo>
                  <a:lnTo>
                    <a:pt x="4047285" y="7449"/>
                  </a:lnTo>
                  <a:lnTo>
                    <a:pt x="4114109" y="4953"/>
                  </a:lnTo>
                  <a:lnTo>
                    <a:pt x="4180883" y="3288"/>
                  </a:lnTo>
                  <a:lnTo>
                    <a:pt x="4247626" y="2179"/>
                  </a:lnTo>
                  <a:lnTo>
                    <a:pt x="4314345" y="1440"/>
                  </a:lnTo>
                  <a:lnTo>
                    <a:pt x="4382108" y="947"/>
                  </a:lnTo>
                  <a:lnTo>
                    <a:pt x="4450566" y="618"/>
                  </a:lnTo>
                  <a:lnTo>
                    <a:pt x="4519488" y="399"/>
                  </a:lnTo>
                  <a:lnTo>
                    <a:pt x="4589778" y="253"/>
                  </a:lnTo>
                  <a:lnTo>
                    <a:pt x="4660980" y="156"/>
                  </a:lnTo>
                  <a:lnTo>
                    <a:pt x="4732789" y="91"/>
                  </a:lnTo>
                  <a:lnTo>
                    <a:pt x="4808178" y="47"/>
                  </a:lnTo>
                  <a:lnTo>
                    <a:pt x="4885955" y="19"/>
                  </a:lnTo>
                  <a:lnTo>
                    <a:pt x="4965323" y="0"/>
                  </a:lnTo>
                  <a:lnTo>
                    <a:pt x="5042576" y="1045"/>
                  </a:lnTo>
                  <a:lnTo>
                    <a:pt x="5118420" y="2800"/>
                  </a:lnTo>
                  <a:lnTo>
                    <a:pt x="5193324" y="5029"/>
                  </a:lnTo>
                  <a:lnTo>
                    <a:pt x="5268661" y="6514"/>
                  </a:lnTo>
                  <a:lnTo>
                    <a:pt x="5344284" y="7505"/>
                  </a:lnTo>
                  <a:lnTo>
                    <a:pt x="5420100" y="8165"/>
                  </a:lnTo>
                  <a:lnTo>
                    <a:pt x="5491811" y="8605"/>
                  </a:lnTo>
                  <a:lnTo>
                    <a:pt x="5560785" y="8899"/>
                  </a:lnTo>
                  <a:lnTo>
                    <a:pt x="5627935" y="9095"/>
                  </a:lnTo>
                  <a:lnTo>
                    <a:pt x="5698101" y="10283"/>
                  </a:lnTo>
                  <a:lnTo>
                    <a:pt x="5770278" y="12134"/>
                  </a:lnTo>
                  <a:lnTo>
                    <a:pt x="5843796" y="14426"/>
                  </a:lnTo>
                  <a:lnTo>
                    <a:pt x="5915034" y="15955"/>
                  </a:lnTo>
                  <a:lnTo>
                    <a:pt x="5984750" y="16974"/>
                  </a:lnTo>
                  <a:lnTo>
                    <a:pt x="6053452" y="17653"/>
                  </a:lnTo>
                  <a:lnTo>
                    <a:pt x="6122537" y="19164"/>
                  </a:lnTo>
                  <a:lnTo>
                    <a:pt x="6191877" y="21229"/>
                  </a:lnTo>
                  <a:lnTo>
                    <a:pt x="6261388" y="23665"/>
                  </a:lnTo>
                  <a:lnTo>
                    <a:pt x="6328895" y="26347"/>
                  </a:lnTo>
                  <a:lnTo>
                    <a:pt x="6395066" y="29193"/>
                  </a:lnTo>
                  <a:lnTo>
                    <a:pt x="6460346" y="32149"/>
                  </a:lnTo>
                  <a:lnTo>
                    <a:pt x="6523976" y="35178"/>
                  </a:lnTo>
                  <a:lnTo>
                    <a:pt x="6586503" y="38256"/>
                  </a:lnTo>
                  <a:lnTo>
                    <a:pt x="6648296" y="41366"/>
                  </a:lnTo>
                  <a:lnTo>
                    <a:pt x="6710659" y="44497"/>
                  </a:lnTo>
                  <a:lnTo>
                    <a:pt x="6773400" y="47644"/>
                  </a:lnTo>
                  <a:lnTo>
                    <a:pt x="6836395" y="50799"/>
                  </a:lnTo>
                  <a:lnTo>
                    <a:pt x="6898499" y="55020"/>
                  </a:lnTo>
                  <a:lnTo>
                    <a:pt x="6960010" y="59950"/>
                  </a:lnTo>
                  <a:lnTo>
                    <a:pt x="7021126" y="65354"/>
                  </a:lnTo>
                  <a:lnTo>
                    <a:pt x="7080920" y="70014"/>
                  </a:lnTo>
                  <a:lnTo>
                    <a:pt x="7139833" y="74180"/>
                  </a:lnTo>
                  <a:lnTo>
                    <a:pt x="7198158" y="78015"/>
                  </a:lnTo>
                  <a:lnTo>
                    <a:pt x="7256091" y="81630"/>
                  </a:lnTo>
                  <a:lnTo>
                    <a:pt x="7313763" y="85099"/>
                  </a:lnTo>
                  <a:lnTo>
                    <a:pt x="7371261" y="88470"/>
                  </a:lnTo>
                  <a:lnTo>
                    <a:pt x="7428643" y="91775"/>
                  </a:lnTo>
                  <a:lnTo>
                    <a:pt x="7485948" y="95037"/>
                  </a:lnTo>
                  <a:lnTo>
                    <a:pt x="7543201" y="98270"/>
                  </a:lnTo>
                  <a:lnTo>
                    <a:pt x="7598303" y="101484"/>
                  </a:lnTo>
                  <a:lnTo>
                    <a:pt x="7651972" y="104684"/>
                  </a:lnTo>
                  <a:lnTo>
                    <a:pt x="7704684" y="107877"/>
                  </a:lnTo>
                  <a:lnTo>
                    <a:pt x="7755700" y="112121"/>
                  </a:lnTo>
                  <a:lnTo>
                    <a:pt x="7805587" y="117068"/>
                  </a:lnTo>
                  <a:lnTo>
                    <a:pt x="7854717" y="122482"/>
                  </a:lnTo>
                  <a:lnTo>
                    <a:pt x="7902289" y="127151"/>
                  </a:lnTo>
                  <a:lnTo>
                    <a:pt x="7948821" y="131320"/>
                  </a:lnTo>
                  <a:lnTo>
                    <a:pt x="7994658" y="135159"/>
                  </a:lnTo>
                  <a:lnTo>
                    <a:pt x="8038975" y="138776"/>
                  </a:lnTo>
                  <a:lnTo>
                    <a:pt x="8082277" y="142246"/>
                  </a:lnTo>
                  <a:lnTo>
                    <a:pt x="8124904" y="145618"/>
                  </a:lnTo>
                  <a:lnTo>
                    <a:pt x="8166022" y="148924"/>
                  </a:lnTo>
                  <a:lnTo>
                    <a:pt x="8206134" y="152186"/>
                  </a:lnTo>
                  <a:lnTo>
                    <a:pt x="8245576" y="155419"/>
                  </a:lnTo>
                  <a:lnTo>
                    <a:pt x="8282454" y="157575"/>
                  </a:lnTo>
                  <a:lnTo>
                    <a:pt x="8317621" y="159012"/>
                  </a:lnTo>
                  <a:lnTo>
                    <a:pt x="8351650" y="159970"/>
                  </a:lnTo>
                  <a:lnTo>
                    <a:pt x="8384919" y="161667"/>
                  </a:lnTo>
                  <a:lnTo>
                    <a:pt x="8417683" y="163857"/>
                  </a:lnTo>
                  <a:lnTo>
                    <a:pt x="8450107" y="166375"/>
                  </a:lnTo>
                  <a:lnTo>
                    <a:pt x="8479133" y="168053"/>
                  </a:lnTo>
                  <a:lnTo>
                    <a:pt x="8505891" y="169173"/>
                  </a:lnTo>
                  <a:lnTo>
                    <a:pt x="8531139" y="169918"/>
                  </a:lnTo>
                  <a:lnTo>
                    <a:pt x="8555380" y="170416"/>
                  </a:lnTo>
                  <a:lnTo>
                    <a:pt x="8602067" y="170969"/>
                  </a:lnTo>
                  <a:lnTo>
                    <a:pt x="8644690" y="174037"/>
                  </a:lnTo>
                  <a:lnTo>
                    <a:pt x="8684801" y="176811"/>
                  </a:lnTo>
                  <a:lnTo>
                    <a:pt x="8723794" y="174516"/>
                  </a:lnTo>
                  <a:lnTo>
                    <a:pt x="8762608" y="171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0" name="SMARTInkShape-Group1133"/>
          <p:cNvGrpSpPr/>
          <p:nvPr/>
        </p:nvGrpSpPr>
        <p:grpSpPr>
          <a:xfrm>
            <a:off x="1238299" y="3143703"/>
            <a:ext cx="485727" cy="342399"/>
            <a:chOff x="1238299" y="3143703"/>
            <a:chExt cx="485727" cy="342399"/>
          </a:xfrm>
        </p:grpSpPr>
        <p:sp>
          <p:nvSpPr>
            <p:cNvPr id="527" name="SMARTInkShape-4989"/>
            <p:cNvSpPr/>
            <p:nvPr>
              <p:custDataLst>
                <p:tags r:id="rId94"/>
              </p:custDataLst>
            </p:nvPr>
          </p:nvSpPr>
          <p:spPr>
            <a:xfrm>
              <a:off x="1238299" y="3143703"/>
              <a:ext cx="276046" cy="342399"/>
            </a:xfrm>
            <a:custGeom>
              <a:avLst/>
              <a:gdLst/>
              <a:ahLst/>
              <a:cxnLst/>
              <a:rect l="0" t="0" r="0" b="0"/>
              <a:pathLst>
                <a:path w="276046" h="342399">
                  <a:moveTo>
                    <a:pt x="123776" y="66222"/>
                  </a:moveTo>
                  <a:lnTo>
                    <a:pt x="123776" y="66222"/>
                  </a:lnTo>
                  <a:lnTo>
                    <a:pt x="109587" y="52033"/>
                  </a:lnTo>
                  <a:lnTo>
                    <a:pt x="104064" y="49332"/>
                  </a:lnTo>
                  <a:lnTo>
                    <a:pt x="87943" y="47256"/>
                  </a:lnTo>
                  <a:lnTo>
                    <a:pt x="63416" y="47176"/>
                  </a:lnTo>
                  <a:lnTo>
                    <a:pt x="57085" y="49996"/>
                  </a:lnTo>
                  <a:lnTo>
                    <a:pt x="44398" y="60430"/>
                  </a:lnTo>
                  <a:lnTo>
                    <a:pt x="40872" y="66470"/>
                  </a:lnTo>
                  <a:lnTo>
                    <a:pt x="38246" y="72682"/>
                  </a:lnTo>
                  <a:lnTo>
                    <a:pt x="12573" y="116338"/>
                  </a:lnTo>
                  <a:lnTo>
                    <a:pt x="4161" y="129637"/>
                  </a:lnTo>
                  <a:lnTo>
                    <a:pt x="506" y="158704"/>
                  </a:lnTo>
                  <a:lnTo>
                    <a:pt x="0" y="196433"/>
                  </a:lnTo>
                  <a:lnTo>
                    <a:pt x="2795" y="206291"/>
                  </a:lnTo>
                  <a:lnTo>
                    <a:pt x="6507" y="215258"/>
                  </a:lnTo>
                  <a:lnTo>
                    <a:pt x="14141" y="244415"/>
                  </a:lnTo>
                  <a:lnTo>
                    <a:pt x="22618" y="258132"/>
                  </a:lnTo>
                  <a:lnTo>
                    <a:pt x="51694" y="289358"/>
                  </a:lnTo>
                  <a:lnTo>
                    <a:pt x="70183" y="300289"/>
                  </a:lnTo>
                  <a:lnTo>
                    <a:pt x="82732" y="303144"/>
                  </a:lnTo>
                  <a:lnTo>
                    <a:pt x="106468" y="304188"/>
                  </a:lnTo>
                  <a:lnTo>
                    <a:pt x="138684" y="294637"/>
                  </a:lnTo>
                  <a:lnTo>
                    <a:pt x="165162" y="277594"/>
                  </a:lnTo>
                  <a:lnTo>
                    <a:pt x="196721" y="231400"/>
                  </a:lnTo>
                  <a:lnTo>
                    <a:pt x="219021" y="189866"/>
                  </a:lnTo>
                  <a:lnTo>
                    <a:pt x="224316" y="176208"/>
                  </a:lnTo>
                  <a:lnTo>
                    <a:pt x="228179" y="130598"/>
                  </a:lnTo>
                  <a:lnTo>
                    <a:pt x="228529" y="85323"/>
                  </a:lnTo>
                  <a:lnTo>
                    <a:pt x="227483" y="72595"/>
                  </a:lnTo>
                  <a:lnTo>
                    <a:pt x="212741" y="25123"/>
                  </a:lnTo>
                  <a:lnTo>
                    <a:pt x="210941" y="16912"/>
                  </a:lnTo>
                  <a:lnTo>
                    <a:pt x="208344" y="14299"/>
                  </a:lnTo>
                  <a:lnTo>
                    <a:pt x="196694" y="9562"/>
                  </a:lnTo>
                  <a:lnTo>
                    <a:pt x="194613" y="7282"/>
                  </a:lnTo>
                  <a:lnTo>
                    <a:pt x="193225" y="4704"/>
                  </a:lnTo>
                  <a:lnTo>
                    <a:pt x="190184" y="2985"/>
                  </a:lnTo>
                  <a:lnTo>
                    <a:pt x="169236" y="0"/>
                  </a:lnTo>
                  <a:lnTo>
                    <a:pt x="141064" y="7788"/>
                  </a:lnTo>
                  <a:lnTo>
                    <a:pt x="133929" y="14146"/>
                  </a:lnTo>
                  <a:lnTo>
                    <a:pt x="126172" y="22969"/>
                  </a:lnTo>
                  <a:lnTo>
                    <a:pt x="92429" y="50270"/>
                  </a:lnTo>
                  <a:lnTo>
                    <a:pt x="88677" y="59485"/>
                  </a:lnTo>
                  <a:lnTo>
                    <a:pt x="85952" y="69578"/>
                  </a:lnTo>
                  <a:lnTo>
                    <a:pt x="69279" y="102160"/>
                  </a:lnTo>
                  <a:lnTo>
                    <a:pt x="67150" y="121652"/>
                  </a:lnTo>
                  <a:lnTo>
                    <a:pt x="69681" y="130721"/>
                  </a:lnTo>
                  <a:lnTo>
                    <a:pt x="92145" y="166855"/>
                  </a:lnTo>
                  <a:lnTo>
                    <a:pt x="112145" y="186787"/>
                  </a:lnTo>
                  <a:lnTo>
                    <a:pt x="156519" y="215445"/>
                  </a:lnTo>
                  <a:lnTo>
                    <a:pt x="204059" y="244022"/>
                  </a:lnTo>
                  <a:lnTo>
                    <a:pt x="225908" y="253900"/>
                  </a:lnTo>
                  <a:lnTo>
                    <a:pt x="233726" y="256526"/>
                  </a:lnTo>
                  <a:lnTo>
                    <a:pt x="260255" y="279063"/>
                  </a:lnTo>
                  <a:lnTo>
                    <a:pt x="263808" y="285349"/>
                  </a:lnTo>
                  <a:lnTo>
                    <a:pt x="266446" y="291670"/>
                  </a:lnTo>
                  <a:lnTo>
                    <a:pt x="272823" y="301179"/>
                  </a:lnTo>
                  <a:lnTo>
                    <a:pt x="275183" y="310699"/>
                  </a:lnTo>
                  <a:lnTo>
                    <a:pt x="276045" y="326572"/>
                  </a:lnTo>
                  <a:lnTo>
                    <a:pt x="273296" y="332922"/>
                  </a:lnTo>
                  <a:lnTo>
                    <a:pt x="266685" y="342398"/>
                  </a:lnTo>
                  <a:lnTo>
                    <a:pt x="266651" y="32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990"/>
            <p:cNvSpPr/>
            <p:nvPr>
              <p:custDataLst>
                <p:tags r:id="rId95"/>
              </p:custDataLst>
            </p:nvPr>
          </p:nvSpPr>
          <p:spPr>
            <a:xfrm>
              <a:off x="1690845" y="3162692"/>
              <a:ext cx="14131" cy="28184"/>
            </a:xfrm>
            <a:custGeom>
              <a:avLst/>
              <a:gdLst/>
              <a:ahLst/>
              <a:cxnLst/>
              <a:rect l="0" t="0" r="0" b="0"/>
              <a:pathLst>
                <a:path w="14131" h="28184">
                  <a:moveTo>
                    <a:pt x="14130" y="9133"/>
                  </a:moveTo>
                  <a:lnTo>
                    <a:pt x="14130" y="9133"/>
                  </a:lnTo>
                  <a:lnTo>
                    <a:pt x="14130" y="932"/>
                  </a:lnTo>
                  <a:lnTo>
                    <a:pt x="13072" y="491"/>
                  </a:lnTo>
                  <a:lnTo>
                    <a:pt x="9074" y="0"/>
                  </a:lnTo>
                  <a:lnTo>
                    <a:pt x="3769" y="2605"/>
                  </a:lnTo>
                  <a:lnTo>
                    <a:pt x="872" y="4781"/>
                  </a:lnTo>
                  <a:lnTo>
                    <a:pt x="0" y="6231"/>
                  </a:lnTo>
                  <a:lnTo>
                    <a:pt x="477" y="7199"/>
                  </a:lnTo>
                  <a:lnTo>
                    <a:pt x="3790" y="8751"/>
                  </a:lnTo>
                  <a:lnTo>
                    <a:pt x="4605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991"/>
            <p:cNvSpPr/>
            <p:nvPr>
              <p:custDataLst>
                <p:tags r:id="rId96"/>
              </p:custDataLst>
            </p:nvPr>
          </p:nvSpPr>
          <p:spPr>
            <a:xfrm>
              <a:off x="1706299" y="3352800"/>
              <a:ext cx="17727" cy="38065"/>
            </a:xfrm>
            <a:custGeom>
              <a:avLst/>
              <a:gdLst/>
              <a:ahLst/>
              <a:cxnLst/>
              <a:rect l="0" t="0" r="0" b="0"/>
              <a:pathLst>
                <a:path w="17727" h="38065">
                  <a:moveTo>
                    <a:pt x="8201" y="0"/>
                  </a:moveTo>
                  <a:lnTo>
                    <a:pt x="8201" y="0"/>
                  </a:lnTo>
                  <a:lnTo>
                    <a:pt x="8201" y="10113"/>
                  </a:lnTo>
                  <a:lnTo>
                    <a:pt x="5379" y="17900"/>
                  </a:lnTo>
                  <a:lnTo>
                    <a:pt x="0" y="26467"/>
                  </a:lnTo>
                  <a:lnTo>
                    <a:pt x="617" y="27169"/>
                  </a:lnTo>
                  <a:lnTo>
                    <a:pt x="4125" y="27950"/>
                  </a:lnTo>
                  <a:lnTo>
                    <a:pt x="5484" y="29217"/>
                  </a:lnTo>
                  <a:lnTo>
                    <a:pt x="8170" y="37979"/>
                  </a:lnTo>
                  <a:lnTo>
                    <a:pt x="13248" y="38064"/>
                  </a:lnTo>
                  <a:lnTo>
                    <a:pt x="14741" y="37018"/>
                  </a:lnTo>
                  <a:lnTo>
                    <a:pt x="15736" y="35262"/>
                  </a:lnTo>
                  <a:lnTo>
                    <a:pt x="17726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1134"/>
          <p:cNvGrpSpPr/>
          <p:nvPr/>
        </p:nvGrpSpPr>
        <p:grpSpPr>
          <a:xfrm>
            <a:off x="3514759" y="2076460"/>
            <a:ext cx="491198" cy="590541"/>
            <a:chOff x="3514759" y="2076460"/>
            <a:chExt cx="491198" cy="590541"/>
          </a:xfrm>
        </p:grpSpPr>
        <p:sp>
          <p:nvSpPr>
            <p:cNvPr id="531" name="SMARTInkShape-4992"/>
            <p:cNvSpPr/>
            <p:nvPr>
              <p:custDataLst>
                <p:tags r:id="rId88"/>
              </p:custDataLst>
            </p:nvPr>
          </p:nvSpPr>
          <p:spPr>
            <a:xfrm>
              <a:off x="3905285" y="2514600"/>
              <a:ext cx="100672" cy="132919"/>
            </a:xfrm>
            <a:custGeom>
              <a:avLst/>
              <a:gdLst/>
              <a:ahLst/>
              <a:cxnLst/>
              <a:rect l="0" t="0" r="0" b="0"/>
              <a:pathLst>
                <a:path w="100672" h="132919">
                  <a:moveTo>
                    <a:pt x="28540" y="28575"/>
                  </a:moveTo>
                  <a:lnTo>
                    <a:pt x="28540" y="28575"/>
                  </a:lnTo>
                  <a:lnTo>
                    <a:pt x="36741" y="28575"/>
                  </a:lnTo>
                  <a:lnTo>
                    <a:pt x="37182" y="27517"/>
                  </a:lnTo>
                  <a:lnTo>
                    <a:pt x="38065" y="19060"/>
                  </a:lnTo>
                  <a:lnTo>
                    <a:pt x="28933" y="19050"/>
                  </a:lnTo>
                  <a:lnTo>
                    <a:pt x="14361" y="33239"/>
                  </a:lnTo>
                  <a:lnTo>
                    <a:pt x="11655" y="38761"/>
                  </a:lnTo>
                  <a:lnTo>
                    <a:pt x="9918" y="45874"/>
                  </a:lnTo>
                  <a:lnTo>
                    <a:pt x="3028" y="54883"/>
                  </a:lnTo>
                  <a:lnTo>
                    <a:pt x="1327" y="60729"/>
                  </a:lnTo>
                  <a:lnTo>
                    <a:pt x="0" y="98043"/>
                  </a:lnTo>
                  <a:lnTo>
                    <a:pt x="2803" y="104605"/>
                  </a:lnTo>
                  <a:lnTo>
                    <a:pt x="14155" y="118789"/>
                  </a:lnTo>
                  <a:lnTo>
                    <a:pt x="19677" y="121587"/>
                  </a:lnTo>
                  <a:lnTo>
                    <a:pt x="22631" y="122333"/>
                  </a:lnTo>
                  <a:lnTo>
                    <a:pt x="24601" y="123888"/>
                  </a:lnTo>
                  <a:lnTo>
                    <a:pt x="26789" y="128439"/>
                  </a:lnTo>
                  <a:lnTo>
                    <a:pt x="28431" y="130076"/>
                  </a:lnTo>
                  <a:lnTo>
                    <a:pt x="36588" y="132918"/>
                  </a:lnTo>
                  <a:lnTo>
                    <a:pt x="48232" y="125754"/>
                  </a:lnTo>
                  <a:lnTo>
                    <a:pt x="60417" y="124206"/>
                  </a:lnTo>
                  <a:lnTo>
                    <a:pt x="62491" y="123021"/>
                  </a:lnTo>
                  <a:lnTo>
                    <a:pt x="63874" y="121172"/>
                  </a:lnTo>
                  <a:lnTo>
                    <a:pt x="64796" y="118881"/>
                  </a:lnTo>
                  <a:lnTo>
                    <a:pt x="66469" y="117354"/>
                  </a:lnTo>
                  <a:lnTo>
                    <a:pt x="76758" y="112081"/>
                  </a:lnTo>
                  <a:lnTo>
                    <a:pt x="88982" y="101162"/>
                  </a:lnTo>
                  <a:lnTo>
                    <a:pt x="92445" y="95055"/>
                  </a:lnTo>
                  <a:lnTo>
                    <a:pt x="94850" y="85895"/>
                  </a:lnTo>
                  <a:lnTo>
                    <a:pt x="95053" y="81215"/>
                  </a:lnTo>
                  <a:lnTo>
                    <a:pt x="97965" y="75606"/>
                  </a:lnTo>
                  <a:lnTo>
                    <a:pt x="100224" y="72630"/>
                  </a:lnTo>
                  <a:lnTo>
                    <a:pt x="100671" y="69586"/>
                  </a:lnTo>
                  <a:lnTo>
                    <a:pt x="95296" y="39978"/>
                  </a:lnTo>
                  <a:lnTo>
                    <a:pt x="88685" y="30867"/>
                  </a:lnTo>
                  <a:lnTo>
                    <a:pt x="85519" y="21963"/>
                  </a:lnTo>
                  <a:lnTo>
                    <a:pt x="81028" y="15759"/>
                  </a:lnTo>
                  <a:lnTo>
                    <a:pt x="75504" y="12295"/>
                  </a:lnTo>
                  <a:lnTo>
                    <a:pt x="69521" y="9698"/>
                  </a:lnTo>
                  <a:lnTo>
                    <a:pt x="57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4993"/>
            <p:cNvSpPr/>
            <p:nvPr>
              <p:custDataLst>
                <p:tags r:id="rId89"/>
              </p:custDataLst>
            </p:nvPr>
          </p:nvSpPr>
          <p:spPr>
            <a:xfrm>
              <a:off x="3781463" y="2537710"/>
              <a:ext cx="95209" cy="108878"/>
            </a:xfrm>
            <a:custGeom>
              <a:avLst/>
              <a:gdLst/>
              <a:ahLst/>
              <a:cxnLst/>
              <a:rect l="0" t="0" r="0" b="0"/>
              <a:pathLst>
                <a:path w="95209" h="108878">
                  <a:moveTo>
                    <a:pt x="47587" y="24515"/>
                  </a:moveTo>
                  <a:lnTo>
                    <a:pt x="47587" y="24515"/>
                  </a:lnTo>
                  <a:lnTo>
                    <a:pt x="52644" y="24515"/>
                  </a:lnTo>
                  <a:lnTo>
                    <a:pt x="54133" y="23457"/>
                  </a:lnTo>
                  <a:lnTo>
                    <a:pt x="55126" y="21693"/>
                  </a:lnTo>
                  <a:lnTo>
                    <a:pt x="55788" y="19459"/>
                  </a:lnTo>
                  <a:lnTo>
                    <a:pt x="57288" y="17969"/>
                  </a:lnTo>
                  <a:lnTo>
                    <a:pt x="62338" y="15873"/>
                  </a:lnTo>
                  <a:lnTo>
                    <a:pt x="61654" y="15579"/>
                  </a:lnTo>
                  <a:lnTo>
                    <a:pt x="58009" y="15106"/>
                  </a:lnTo>
                  <a:lnTo>
                    <a:pt x="57378" y="9968"/>
                  </a:lnTo>
                  <a:lnTo>
                    <a:pt x="56231" y="8467"/>
                  </a:lnTo>
                  <a:lnTo>
                    <a:pt x="48934" y="5861"/>
                  </a:lnTo>
                  <a:lnTo>
                    <a:pt x="42930" y="5582"/>
                  </a:lnTo>
                  <a:lnTo>
                    <a:pt x="41307" y="4485"/>
                  </a:lnTo>
                  <a:lnTo>
                    <a:pt x="40225" y="2695"/>
                  </a:lnTo>
                  <a:lnTo>
                    <a:pt x="39504" y="444"/>
                  </a:lnTo>
                  <a:lnTo>
                    <a:pt x="37965" y="0"/>
                  </a:lnTo>
                  <a:lnTo>
                    <a:pt x="29988" y="4536"/>
                  </a:lnTo>
                  <a:lnTo>
                    <a:pt x="14385" y="19630"/>
                  </a:lnTo>
                  <a:lnTo>
                    <a:pt x="11664" y="25166"/>
                  </a:lnTo>
                  <a:lnTo>
                    <a:pt x="10938" y="28124"/>
                  </a:lnTo>
                  <a:lnTo>
                    <a:pt x="2139" y="43622"/>
                  </a:lnTo>
                  <a:lnTo>
                    <a:pt x="0" y="75316"/>
                  </a:lnTo>
                  <a:lnTo>
                    <a:pt x="2801" y="81666"/>
                  </a:lnTo>
                  <a:lnTo>
                    <a:pt x="17572" y="99226"/>
                  </a:lnTo>
                  <a:lnTo>
                    <a:pt x="26332" y="101479"/>
                  </a:lnTo>
                  <a:lnTo>
                    <a:pt x="36308" y="108877"/>
                  </a:lnTo>
                  <a:lnTo>
                    <a:pt x="37951" y="108273"/>
                  </a:lnTo>
                  <a:lnTo>
                    <a:pt x="45320" y="103425"/>
                  </a:lnTo>
                  <a:lnTo>
                    <a:pt x="54206" y="100459"/>
                  </a:lnTo>
                  <a:lnTo>
                    <a:pt x="63542" y="94407"/>
                  </a:lnTo>
                  <a:lnTo>
                    <a:pt x="74291" y="91614"/>
                  </a:lnTo>
                  <a:lnTo>
                    <a:pt x="89255" y="77970"/>
                  </a:lnTo>
                  <a:lnTo>
                    <a:pt x="92564" y="71908"/>
                  </a:lnTo>
                  <a:lnTo>
                    <a:pt x="94864" y="56235"/>
                  </a:lnTo>
                  <a:lnTo>
                    <a:pt x="95208" y="29540"/>
                  </a:lnTo>
                  <a:lnTo>
                    <a:pt x="92388" y="23926"/>
                  </a:lnTo>
                  <a:lnTo>
                    <a:pt x="87011" y="16755"/>
                  </a:lnTo>
                  <a:lnTo>
                    <a:pt x="83453" y="15774"/>
                  </a:lnTo>
                  <a:lnTo>
                    <a:pt x="81023" y="15513"/>
                  </a:lnTo>
                  <a:lnTo>
                    <a:pt x="79402" y="14281"/>
                  </a:lnTo>
                  <a:lnTo>
                    <a:pt x="76588" y="6835"/>
                  </a:lnTo>
                  <a:lnTo>
                    <a:pt x="73529" y="6074"/>
                  </a:lnTo>
                  <a:lnTo>
                    <a:pt x="66637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SMARTInkShape-4994"/>
            <p:cNvSpPr/>
            <p:nvPr>
              <p:custDataLst>
                <p:tags r:id="rId90"/>
              </p:custDataLst>
            </p:nvPr>
          </p:nvSpPr>
          <p:spPr>
            <a:xfrm>
              <a:off x="3648086" y="2543303"/>
              <a:ext cx="94836" cy="95119"/>
            </a:xfrm>
            <a:custGeom>
              <a:avLst/>
              <a:gdLst/>
              <a:ahLst/>
              <a:cxnLst/>
              <a:rect l="0" t="0" r="0" b="0"/>
              <a:pathLst>
                <a:path w="94836" h="95119">
                  <a:moveTo>
                    <a:pt x="38089" y="28447"/>
                  </a:moveTo>
                  <a:lnTo>
                    <a:pt x="38089" y="28447"/>
                  </a:lnTo>
                  <a:lnTo>
                    <a:pt x="38089" y="14258"/>
                  </a:lnTo>
                  <a:lnTo>
                    <a:pt x="37031" y="12638"/>
                  </a:lnTo>
                  <a:lnTo>
                    <a:pt x="35267" y="11557"/>
                  </a:lnTo>
                  <a:lnTo>
                    <a:pt x="28957" y="9523"/>
                  </a:lnTo>
                  <a:lnTo>
                    <a:pt x="23624" y="4378"/>
                  </a:lnTo>
                  <a:lnTo>
                    <a:pt x="22095" y="3935"/>
                  </a:lnTo>
                  <a:lnTo>
                    <a:pt x="21076" y="4697"/>
                  </a:lnTo>
                  <a:lnTo>
                    <a:pt x="19158" y="9122"/>
                  </a:lnTo>
                  <a:lnTo>
                    <a:pt x="3231" y="26260"/>
                  </a:lnTo>
                  <a:lnTo>
                    <a:pt x="950" y="35089"/>
                  </a:lnTo>
                  <a:lnTo>
                    <a:pt x="0" y="61524"/>
                  </a:lnTo>
                  <a:lnTo>
                    <a:pt x="2816" y="67137"/>
                  </a:lnTo>
                  <a:lnTo>
                    <a:pt x="17323" y="83750"/>
                  </a:lnTo>
                  <a:lnTo>
                    <a:pt x="18277" y="87598"/>
                  </a:lnTo>
                  <a:lnTo>
                    <a:pt x="18531" y="90106"/>
                  </a:lnTo>
                  <a:lnTo>
                    <a:pt x="19758" y="91778"/>
                  </a:lnTo>
                  <a:lnTo>
                    <a:pt x="21635" y="92893"/>
                  </a:lnTo>
                  <a:lnTo>
                    <a:pt x="29333" y="94462"/>
                  </a:lnTo>
                  <a:lnTo>
                    <a:pt x="61641" y="95118"/>
                  </a:lnTo>
                  <a:lnTo>
                    <a:pt x="67254" y="92298"/>
                  </a:lnTo>
                  <a:lnTo>
                    <a:pt x="84235" y="77512"/>
                  </a:lnTo>
                  <a:lnTo>
                    <a:pt x="85276" y="71442"/>
                  </a:lnTo>
                  <a:lnTo>
                    <a:pt x="86480" y="69810"/>
                  </a:lnTo>
                  <a:lnTo>
                    <a:pt x="90640" y="67997"/>
                  </a:lnTo>
                  <a:lnTo>
                    <a:pt x="92173" y="66456"/>
                  </a:lnTo>
                  <a:lnTo>
                    <a:pt x="93877" y="61920"/>
                  </a:lnTo>
                  <a:lnTo>
                    <a:pt x="94835" y="53417"/>
                  </a:lnTo>
                  <a:lnTo>
                    <a:pt x="92237" y="47306"/>
                  </a:lnTo>
                  <a:lnTo>
                    <a:pt x="88613" y="41062"/>
                  </a:lnTo>
                  <a:lnTo>
                    <a:pt x="86286" y="28430"/>
                  </a:lnTo>
                  <a:lnTo>
                    <a:pt x="86096" y="25261"/>
                  </a:lnTo>
                  <a:lnTo>
                    <a:pt x="84910" y="23148"/>
                  </a:lnTo>
                  <a:lnTo>
                    <a:pt x="83061" y="21739"/>
                  </a:lnTo>
                  <a:lnTo>
                    <a:pt x="78185" y="19116"/>
                  </a:lnTo>
                  <a:lnTo>
                    <a:pt x="58615" y="1327"/>
                  </a:lnTo>
                  <a:lnTo>
                    <a:pt x="49068" y="0"/>
                  </a:lnTo>
                  <a:lnTo>
                    <a:pt x="48583" y="1016"/>
                  </a:lnTo>
                  <a:lnTo>
                    <a:pt x="47614" y="9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4995"/>
            <p:cNvSpPr/>
            <p:nvPr>
              <p:custDataLst>
                <p:tags r:id="rId91"/>
              </p:custDataLst>
            </p:nvPr>
          </p:nvSpPr>
          <p:spPr>
            <a:xfrm>
              <a:off x="3571875" y="2543175"/>
              <a:ext cx="19051" cy="123826"/>
            </a:xfrm>
            <a:custGeom>
              <a:avLst/>
              <a:gdLst/>
              <a:ahLst/>
              <a:cxnLst/>
              <a:rect l="0" t="0" r="0" b="0"/>
              <a:pathLst>
                <a:path w="19051" h="123826">
                  <a:moveTo>
                    <a:pt x="0" y="0"/>
                  </a:moveTo>
                  <a:lnTo>
                    <a:pt x="0" y="0"/>
                  </a:lnTo>
                  <a:lnTo>
                    <a:pt x="0" y="45831"/>
                  </a:lnTo>
                  <a:lnTo>
                    <a:pt x="0" y="88891"/>
                  </a:lnTo>
                  <a:lnTo>
                    <a:pt x="2822" y="95246"/>
                  </a:lnTo>
                  <a:lnTo>
                    <a:pt x="6546" y="101598"/>
                  </a:lnTo>
                  <a:lnTo>
                    <a:pt x="9132" y="112419"/>
                  </a:lnTo>
                  <a:lnTo>
                    <a:pt x="9408" y="118799"/>
                  </a:lnTo>
                  <a:lnTo>
                    <a:pt x="10506" y="120474"/>
                  </a:lnTo>
                  <a:lnTo>
                    <a:pt x="12295" y="121592"/>
                  </a:lnTo>
                  <a:lnTo>
                    <a:pt x="1905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4996"/>
            <p:cNvSpPr/>
            <p:nvPr>
              <p:custDataLst>
                <p:tags r:id="rId92"/>
              </p:custDataLst>
            </p:nvPr>
          </p:nvSpPr>
          <p:spPr>
            <a:xfrm>
              <a:off x="3705225" y="2076460"/>
              <a:ext cx="19051" cy="219066"/>
            </a:xfrm>
            <a:custGeom>
              <a:avLst/>
              <a:gdLst/>
              <a:ahLst/>
              <a:cxnLst/>
              <a:rect l="0" t="0" r="0" b="0"/>
              <a:pathLst>
                <a:path w="19051" h="219066">
                  <a:moveTo>
                    <a:pt x="9525" y="9515"/>
                  </a:moveTo>
                  <a:lnTo>
                    <a:pt x="9525" y="9515"/>
                  </a:lnTo>
                  <a:lnTo>
                    <a:pt x="9525" y="1314"/>
                  </a:lnTo>
                  <a:lnTo>
                    <a:pt x="8467" y="873"/>
                  </a:lnTo>
                  <a:lnTo>
                    <a:pt x="117" y="0"/>
                  </a:lnTo>
                  <a:lnTo>
                    <a:pt x="0" y="36846"/>
                  </a:lnTo>
                  <a:lnTo>
                    <a:pt x="2823" y="45651"/>
                  </a:lnTo>
                  <a:lnTo>
                    <a:pt x="6546" y="54150"/>
                  </a:lnTo>
                  <a:lnTo>
                    <a:pt x="9408" y="101721"/>
                  </a:lnTo>
                  <a:lnTo>
                    <a:pt x="9520" y="144856"/>
                  </a:lnTo>
                  <a:lnTo>
                    <a:pt x="10581" y="155392"/>
                  </a:lnTo>
                  <a:lnTo>
                    <a:pt x="17064" y="173601"/>
                  </a:lnTo>
                  <a:lnTo>
                    <a:pt x="19050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4997"/>
            <p:cNvSpPr/>
            <p:nvPr>
              <p:custDataLst>
                <p:tags r:id="rId93"/>
              </p:custDataLst>
            </p:nvPr>
          </p:nvSpPr>
          <p:spPr>
            <a:xfrm>
              <a:off x="3514759" y="2333625"/>
              <a:ext cx="476217" cy="57151"/>
            </a:xfrm>
            <a:custGeom>
              <a:avLst/>
              <a:gdLst/>
              <a:ahLst/>
              <a:cxnLst/>
              <a:rect l="0" t="0" r="0" b="0"/>
              <a:pathLst>
                <a:path w="476217" h="57151">
                  <a:moveTo>
                    <a:pt x="9491" y="57150"/>
                  </a:moveTo>
                  <a:lnTo>
                    <a:pt x="9491" y="57150"/>
                  </a:lnTo>
                  <a:lnTo>
                    <a:pt x="0" y="57150"/>
                  </a:lnTo>
                  <a:lnTo>
                    <a:pt x="40048" y="57150"/>
                  </a:lnTo>
                  <a:lnTo>
                    <a:pt x="87247" y="47449"/>
                  </a:lnTo>
                  <a:lnTo>
                    <a:pt x="126921" y="40260"/>
                  </a:lnTo>
                  <a:lnTo>
                    <a:pt x="162818" y="35918"/>
                  </a:lnTo>
                  <a:lnTo>
                    <a:pt x="200266" y="30751"/>
                  </a:lnTo>
                  <a:lnTo>
                    <a:pt x="238172" y="26397"/>
                  </a:lnTo>
                  <a:lnTo>
                    <a:pt x="276215" y="21227"/>
                  </a:lnTo>
                  <a:lnTo>
                    <a:pt x="314298" y="19695"/>
                  </a:lnTo>
                  <a:lnTo>
                    <a:pt x="360036" y="14121"/>
                  </a:lnTo>
                  <a:lnTo>
                    <a:pt x="399645" y="10433"/>
                  </a:lnTo>
                  <a:lnTo>
                    <a:pt x="442983" y="9605"/>
                  </a:lnTo>
                  <a:lnTo>
                    <a:pt x="459784" y="8490"/>
                  </a:lnTo>
                  <a:lnTo>
                    <a:pt x="476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1135"/>
          <p:cNvGrpSpPr/>
          <p:nvPr/>
        </p:nvGrpSpPr>
        <p:grpSpPr>
          <a:xfrm>
            <a:off x="1809750" y="2209926"/>
            <a:ext cx="1390651" cy="399747"/>
            <a:chOff x="1809750" y="2209926"/>
            <a:chExt cx="1390651" cy="399747"/>
          </a:xfrm>
        </p:grpSpPr>
        <p:sp>
          <p:nvSpPr>
            <p:cNvPr id="538" name="SMARTInkShape-4998"/>
            <p:cNvSpPr/>
            <p:nvPr>
              <p:custDataLst>
                <p:tags r:id="rId81"/>
              </p:custDataLst>
            </p:nvPr>
          </p:nvSpPr>
          <p:spPr>
            <a:xfrm>
              <a:off x="1809750" y="2230344"/>
              <a:ext cx="133302" cy="359898"/>
            </a:xfrm>
            <a:custGeom>
              <a:avLst/>
              <a:gdLst/>
              <a:ahLst/>
              <a:cxnLst/>
              <a:rect l="0" t="0" r="0" b="0"/>
              <a:pathLst>
                <a:path w="133302" h="359898">
                  <a:moveTo>
                    <a:pt x="0" y="150906"/>
                  </a:moveTo>
                  <a:lnTo>
                    <a:pt x="0" y="150906"/>
                  </a:lnTo>
                  <a:lnTo>
                    <a:pt x="0" y="141773"/>
                  </a:lnTo>
                  <a:lnTo>
                    <a:pt x="0" y="149617"/>
                  </a:lnTo>
                  <a:lnTo>
                    <a:pt x="6546" y="158255"/>
                  </a:lnTo>
                  <a:lnTo>
                    <a:pt x="8642" y="167077"/>
                  </a:lnTo>
                  <a:lnTo>
                    <a:pt x="9133" y="173263"/>
                  </a:lnTo>
                  <a:lnTo>
                    <a:pt x="12173" y="179539"/>
                  </a:lnTo>
                  <a:lnTo>
                    <a:pt x="22748" y="197249"/>
                  </a:lnTo>
                  <a:lnTo>
                    <a:pt x="38175" y="243079"/>
                  </a:lnTo>
                  <a:lnTo>
                    <a:pt x="57039" y="290495"/>
                  </a:lnTo>
                  <a:lnTo>
                    <a:pt x="65197" y="314528"/>
                  </a:lnTo>
                  <a:lnTo>
                    <a:pt x="67441" y="328414"/>
                  </a:lnTo>
                  <a:lnTo>
                    <a:pt x="74156" y="341348"/>
                  </a:lnTo>
                  <a:lnTo>
                    <a:pt x="76165" y="359897"/>
                  </a:lnTo>
                  <a:lnTo>
                    <a:pt x="76197" y="352206"/>
                  </a:lnTo>
                  <a:lnTo>
                    <a:pt x="71143" y="346252"/>
                  </a:lnTo>
                  <a:lnTo>
                    <a:pt x="68661" y="337916"/>
                  </a:lnTo>
                  <a:lnTo>
                    <a:pt x="64027" y="310539"/>
                  </a:lnTo>
                  <a:lnTo>
                    <a:pt x="60207" y="298054"/>
                  </a:lnTo>
                  <a:lnTo>
                    <a:pt x="50872" y="252241"/>
                  </a:lnTo>
                  <a:lnTo>
                    <a:pt x="42996" y="207603"/>
                  </a:lnTo>
                  <a:lnTo>
                    <a:pt x="38745" y="160371"/>
                  </a:lnTo>
                  <a:lnTo>
                    <a:pt x="38185" y="113857"/>
                  </a:lnTo>
                  <a:lnTo>
                    <a:pt x="40939" y="82244"/>
                  </a:lnTo>
                  <a:lnTo>
                    <a:pt x="47234" y="35754"/>
                  </a:lnTo>
                  <a:lnTo>
                    <a:pt x="50273" y="28113"/>
                  </a:lnTo>
                  <a:lnTo>
                    <a:pt x="60848" y="14585"/>
                  </a:lnTo>
                  <a:lnTo>
                    <a:pt x="66907" y="10943"/>
                  </a:lnTo>
                  <a:lnTo>
                    <a:pt x="73128" y="8267"/>
                  </a:lnTo>
                  <a:lnTo>
                    <a:pt x="82581" y="1868"/>
                  </a:lnTo>
                  <a:lnTo>
                    <a:pt x="88914" y="0"/>
                  </a:lnTo>
                  <a:lnTo>
                    <a:pt x="91026" y="561"/>
                  </a:lnTo>
                  <a:lnTo>
                    <a:pt x="92434" y="1992"/>
                  </a:lnTo>
                  <a:lnTo>
                    <a:pt x="93373" y="4005"/>
                  </a:lnTo>
                  <a:lnTo>
                    <a:pt x="95057" y="5347"/>
                  </a:lnTo>
                  <a:lnTo>
                    <a:pt x="102483" y="8294"/>
                  </a:lnTo>
                  <a:lnTo>
                    <a:pt x="127034" y="30390"/>
                  </a:lnTo>
                  <a:lnTo>
                    <a:pt x="130543" y="39488"/>
                  </a:lnTo>
                  <a:lnTo>
                    <a:pt x="133301" y="77766"/>
                  </a:lnTo>
                  <a:lnTo>
                    <a:pt x="125145" y="105122"/>
                  </a:lnTo>
                  <a:lnTo>
                    <a:pt x="118767" y="112213"/>
                  </a:lnTo>
                  <a:lnTo>
                    <a:pt x="109935" y="117834"/>
                  </a:lnTo>
                  <a:lnTo>
                    <a:pt x="102482" y="120332"/>
                  </a:lnTo>
                  <a:lnTo>
                    <a:pt x="100072" y="122057"/>
                  </a:lnTo>
                  <a:lnTo>
                    <a:pt x="98464" y="124265"/>
                  </a:lnTo>
                  <a:lnTo>
                    <a:pt x="97393" y="126795"/>
                  </a:lnTo>
                  <a:lnTo>
                    <a:pt x="94562" y="128482"/>
                  </a:lnTo>
                  <a:lnTo>
                    <a:pt x="77032" y="131560"/>
                  </a:lnTo>
                  <a:lnTo>
                    <a:pt x="71984" y="131724"/>
                  </a:lnTo>
                  <a:lnTo>
                    <a:pt x="66212" y="134620"/>
                  </a:lnTo>
                  <a:lnTo>
                    <a:pt x="57150" y="141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4999"/>
            <p:cNvSpPr/>
            <p:nvPr>
              <p:custDataLst>
                <p:tags r:id="rId82"/>
              </p:custDataLst>
            </p:nvPr>
          </p:nvSpPr>
          <p:spPr>
            <a:xfrm>
              <a:off x="1952741" y="2390775"/>
              <a:ext cx="142760" cy="171286"/>
            </a:xfrm>
            <a:custGeom>
              <a:avLst/>
              <a:gdLst/>
              <a:ahLst/>
              <a:cxnLst/>
              <a:rect l="0" t="0" r="0" b="0"/>
              <a:pathLst>
                <a:path w="142760" h="171286">
                  <a:moveTo>
                    <a:pt x="9409" y="66675"/>
                  </a:moveTo>
                  <a:lnTo>
                    <a:pt x="9409" y="66675"/>
                  </a:lnTo>
                  <a:lnTo>
                    <a:pt x="4353" y="66675"/>
                  </a:lnTo>
                  <a:lnTo>
                    <a:pt x="2863" y="65617"/>
                  </a:lnTo>
                  <a:lnTo>
                    <a:pt x="1870" y="63853"/>
                  </a:lnTo>
                  <a:lnTo>
                    <a:pt x="0" y="57542"/>
                  </a:lnTo>
                  <a:lnTo>
                    <a:pt x="4975" y="57266"/>
                  </a:lnTo>
                  <a:lnTo>
                    <a:pt x="10261" y="54380"/>
                  </a:lnTo>
                  <a:lnTo>
                    <a:pt x="16137" y="50627"/>
                  </a:lnTo>
                  <a:lnTo>
                    <a:pt x="28534" y="48218"/>
                  </a:lnTo>
                  <a:lnTo>
                    <a:pt x="41174" y="47742"/>
                  </a:lnTo>
                  <a:lnTo>
                    <a:pt x="47516" y="50499"/>
                  </a:lnTo>
                  <a:lnTo>
                    <a:pt x="53862" y="54194"/>
                  </a:lnTo>
                  <a:lnTo>
                    <a:pt x="63385" y="57332"/>
                  </a:lnTo>
                  <a:lnTo>
                    <a:pt x="88784" y="79506"/>
                  </a:lnTo>
                  <a:lnTo>
                    <a:pt x="92312" y="85783"/>
                  </a:lnTo>
                  <a:lnTo>
                    <a:pt x="94938" y="92101"/>
                  </a:lnTo>
                  <a:lnTo>
                    <a:pt x="110212" y="117673"/>
                  </a:lnTo>
                  <a:lnTo>
                    <a:pt x="112419" y="125677"/>
                  </a:lnTo>
                  <a:lnTo>
                    <a:pt x="111949" y="129293"/>
                  </a:lnTo>
                  <a:lnTo>
                    <a:pt x="105828" y="145934"/>
                  </a:lnTo>
                  <a:lnTo>
                    <a:pt x="105005" y="155540"/>
                  </a:lnTo>
                  <a:lnTo>
                    <a:pt x="101991" y="161910"/>
                  </a:lnTo>
                  <a:lnTo>
                    <a:pt x="95535" y="170892"/>
                  </a:lnTo>
                  <a:lnTo>
                    <a:pt x="90197" y="171285"/>
                  </a:lnTo>
                  <a:lnTo>
                    <a:pt x="88667" y="170282"/>
                  </a:lnTo>
                  <a:lnTo>
                    <a:pt x="87648" y="168554"/>
                  </a:lnTo>
                  <a:lnTo>
                    <a:pt x="86213" y="161067"/>
                  </a:lnTo>
                  <a:lnTo>
                    <a:pt x="85619" y="116902"/>
                  </a:lnTo>
                  <a:lnTo>
                    <a:pt x="86669" y="98508"/>
                  </a:lnTo>
                  <a:lnTo>
                    <a:pt x="97368" y="56969"/>
                  </a:lnTo>
                  <a:lnTo>
                    <a:pt x="105321" y="40868"/>
                  </a:lnTo>
                  <a:lnTo>
                    <a:pt x="121680" y="16043"/>
                  </a:lnTo>
                  <a:lnTo>
                    <a:pt x="142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000"/>
            <p:cNvSpPr/>
            <p:nvPr>
              <p:custDataLst>
                <p:tags r:id="rId83"/>
              </p:custDataLst>
            </p:nvPr>
          </p:nvSpPr>
          <p:spPr>
            <a:xfrm>
              <a:off x="2277889" y="2210227"/>
              <a:ext cx="150987" cy="399446"/>
            </a:xfrm>
            <a:custGeom>
              <a:avLst/>
              <a:gdLst/>
              <a:ahLst/>
              <a:cxnLst/>
              <a:rect l="0" t="0" r="0" b="0"/>
              <a:pathLst>
                <a:path w="150987" h="399446">
                  <a:moveTo>
                    <a:pt x="103361" y="18623"/>
                  </a:moveTo>
                  <a:lnTo>
                    <a:pt x="103361" y="18623"/>
                  </a:lnTo>
                  <a:lnTo>
                    <a:pt x="95160" y="10422"/>
                  </a:lnTo>
                  <a:lnTo>
                    <a:pt x="93952" y="1013"/>
                  </a:lnTo>
                  <a:lnTo>
                    <a:pt x="92855" y="533"/>
                  </a:lnTo>
                  <a:lnTo>
                    <a:pt x="88814" y="0"/>
                  </a:lnTo>
                  <a:lnTo>
                    <a:pt x="83490" y="2585"/>
                  </a:lnTo>
                  <a:lnTo>
                    <a:pt x="70239" y="13773"/>
                  </a:lnTo>
                  <a:lnTo>
                    <a:pt x="67473" y="22112"/>
                  </a:lnTo>
                  <a:lnTo>
                    <a:pt x="63094" y="38706"/>
                  </a:lnTo>
                  <a:lnTo>
                    <a:pt x="46021" y="78685"/>
                  </a:lnTo>
                  <a:lnTo>
                    <a:pt x="28417" y="119505"/>
                  </a:lnTo>
                  <a:lnTo>
                    <a:pt x="18707" y="160729"/>
                  </a:lnTo>
                  <a:lnTo>
                    <a:pt x="7696" y="202268"/>
                  </a:lnTo>
                  <a:lnTo>
                    <a:pt x="385" y="245869"/>
                  </a:lnTo>
                  <a:lnTo>
                    <a:pt x="0" y="290543"/>
                  </a:lnTo>
                  <a:lnTo>
                    <a:pt x="6834" y="333845"/>
                  </a:lnTo>
                  <a:lnTo>
                    <a:pt x="9376" y="340954"/>
                  </a:lnTo>
                  <a:lnTo>
                    <a:pt x="33984" y="373728"/>
                  </a:lnTo>
                  <a:lnTo>
                    <a:pt x="62566" y="392790"/>
                  </a:lnTo>
                  <a:lnTo>
                    <a:pt x="81278" y="397599"/>
                  </a:lnTo>
                  <a:lnTo>
                    <a:pt x="124305" y="399445"/>
                  </a:lnTo>
                  <a:lnTo>
                    <a:pt x="136658" y="396722"/>
                  </a:lnTo>
                  <a:lnTo>
                    <a:pt x="150986" y="390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001"/>
            <p:cNvSpPr/>
            <p:nvPr>
              <p:custDataLst>
                <p:tags r:id="rId84"/>
              </p:custDataLst>
            </p:nvPr>
          </p:nvSpPr>
          <p:spPr>
            <a:xfrm>
              <a:off x="2752725" y="2209926"/>
              <a:ext cx="104218" cy="361825"/>
            </a:xfrm>
            <a:custGeom>
              <a:avLst/>
              <a:gdLst/>
              <a:ahLst/>
              <a:cxnLst/>
              <a:rect l="0" t="0" r="0" b="0"/>
              <a:pathLst>
                <a:path w="104218" h="361825">
                  <a:moveTo>
                    <a:pt x="19050" y="18924"/>
                  </a:moveTo>
                  <a:lnTo>
                    <a:pt x="19050" y="18924"/>
                  </a:lnTo>
                  <a:lnTo>
                    <a:pt x="19050" y="0"/>
                  </a:lnTo>
                  <a:lnTo>
                    <a:pt x="19050" y="4968"/>
                  </a:lnTo>
                  <a:lnTo>
                    <a:pt x="20108" y="6445"/>
                  </a:lnTo>
                  <a:lnTo>
                    <a:pt x="32308" y="14066"/>
                  </a:lnTo>
                  <a:lnTo>
                    <a:pt x="35526" y="19587"/>
                  </a:lnTo>
                  <a:lnTo>
                    <a:pt x="36384" y="22541"/>
                  </a:lnTo>
                  <a:lnTo>
                    <a:pt x="69578" y="69931"/>
                  </a:lnTo>
                  <a:lnTo>
                    <a:pt x="88876" y="110739"/>
                  </a:lnTo>
                  <a:lnTo>
                    <a:pt x="100537" y="143952"/>
                  </a:lnTo>
                  <a:lnTo>
                    <a:pt x="104217" y="190532"/>
                  </a:lnTo>
                  <a:lnTo>
                    <a:pt x="101879" y="230481"/>
                  </a:lnTo>
                  <a:lnTo>
                    <a:pt x="87460" y="275305"/>
                  </a:lnTo>
                  <a:lnTo>
                    <a:pt x="60116" y="317026"/>
                  </a:lnTo>
                  <a:lnTo>
                    <a:pt x="31649" y="347839"/>
                  </a:lnTo>
                  <a:lnTo>
                    <a:pt x="15963" y="357210"/>
                  </a:lnTo>
                  <a:lnTo>
                    <a:pt x="0" y="361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5002"/>
            <p:cNvSpPr/>
            <p:nvPr>
              <p:custDataLst>
                <p:tags r:id="rId85"/>
              </p:custDataLst>
            </p:nvPr>
          </p:nvSpPr>
          <p:spPr>
            <a:xfrm>
              <a:off x="3057651" y="2486025"/>
              <a:ext cx="142750" cy="14582"/>
            </a:xfrm>
            <a:custGeom>
              <a:avLst/>
              <a:gdLst/>
              <a:ahLst/>
              <a:cxnLst/>
              <a:rect l="0" t="0" r="0" b="0"/>
              <a:pathLst>
                <a:path w="142750" h="14582">
                  <a:moveTo>
                    <a:pt x="18924" y="0"/>
                  </a:moveTo>
                  <a:lnTo>
                    <a:pt x="18924" y="0"/>
                  </a:lnTo>
                  <a:lnTo>
                    <a:pt x="13868" y="0"/>
                  </a:lnTo>
                  <a:lnTo>
                    <a:pt x="12378" y="1058"/>
                  </a:lnTo>
                  <a:lnTo>
                    <a:pt x="11385" y="2822"/>
                  </a:lnTo>
                  <a:lnTo>
                    <a:pt x="10723" y="5056"/>
                  </a:lnTo>
                  <a:lnTo>
                    <a:pt x="9223" y="6546"/>
                  </a:lnTo>
                  <a:lnTo>
                    <a:pt x="0" y="9490"/>
                  </a:lnTo>
                  <a:lnTo>
                    <a:pt x="45535" y="9525"/>
                  </a:lnTo>
                  <a:lnTo>
                    <a:pt x="54034" y="10583"/>
                  </a:lnTo>
                  <a:lnTo>
                    <a:pt x="64868" y="14581"/>
                  </a:lnTo>
                  <a:lnTo>
                    <a:pt x="76738" y="14242"/>
                  </a:lnTo>
                  <a:lnTo>
                    <a:pt x="114232" y="9939"/>
                  </a:lnTo>
                  <a:lnTo>
                    <a:pt x="125841" y="8651"/>
                  </a:lnTo>
                  <a:lnTo>
                    <a:pt x="142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5003"/>
            <p:cNvSpPr/>
            <p:nvPr>
              <p:custDataLst>
                <p:tags r:id="rId86"/>
              </p:custDataLst>
            </p:nvPr>
          </p:nvSpPr>
          <p:spPr>
            <a:xfrm>
              <a:off x="3049324" y="2385289"/>
              <a:ext cx="141552" cy="14896"/>
            </a:xfrm>
            <a:custGeom>
              <a:avLst/>
              <a:gdLst/>
              <a:ahLst/>
              <a:cxnLst/>
              <a:rect l="0" t="0" r="0" b="0"/>
              <a:pathLst>
                <a:path w="141552" h="14896">
                  <a:moveTo>
                    <a:pt x="8201" y="5486"/>
                  </a:moveTo>
                  <a:lnTo>
                    <a:pt x="8201" y="5486"/>
                  </a:lnTo>
                  <a:lnTo>
                    <a:pt x="0" y="5486"/>
                  </a:lnTo>
                  <a:lnTo>
                    <a:pt x="4125" y="5486"/>
                  </a:lnTo>
                  <a:lnTo>
                    <a:pt x="5483" y="6544"/>
                  </a:lnTo>
                  <a:lnTo>
                    <a:pt x="7843" y="13687"/>
                  </a:lnTo>
                  <a:lnTo>
                    <a:pt x="10864" y="14422"/>
                  </a:lnTo>
                  <a:lnTo>
                    <a:pt x="21427" y="14895"/>
                  </a:lnTo>
                  <a:lnTo>
                    <a:pt x="27485" y="12137"/>
                  </a:lnTo>
                  <a:lnTo>
                    <a:pt x="33705" y="8442"/>
                  </a:lnTo>
                  <a:lnTo>
                    <a:pt x="46321" y="6070"/>
                  </a:lnTo>
                  <a:lnTo>
                    <a:pt x="91352" y="5501"/>
                  </a:lnTo>
                  <a:lnTo>
                    <a:pt x="95385" y="5496"/>
                  </a:lnTo>
                  <a:lnTo>
                    <a:pt x="102688" y="2668"/>
                  </a:lnTo>
                  <a:lnTo>
                    <a:pt x="106118" y="433"/>
                  </a:lnTo>
                  <a:lnTo>
                    <a:pt x="110520" y="0"/>
                  </a:lnTo>
                  <a:lnTo>
                    <a:pt x="141551" y="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004"/>
            <p:cNvSpPr/>
            <p:nvPr>
              <p:custDataLst>
                <p:tags r:id="rId87"/>
              </p:custDataLst>
            </p:nvPr>
          </p:nvSpPr>
          <p:spPr>
            <a:xfrm>
              <a:off x="2543175" y="2267519"/>
              <a:ext cx="132977" cy="247067"/>
            </a:xfrm>
            <a:custGeom>
              <a:avLst/>
              <a:gdLst/>
              <a:ahLst/>
              <a:cxnLst/>
              <a:rect l="0" t="0" r="0" b="0"/>
              <a:pathLst>
                <a:path w="132977" h="247067">
                  <a:moveTo>
                    <a:pt x="0" y="66106"/>
                  </a:moveTo>
                  <a:lnTo>
                    <a:pt x="0" y="66106"/>
                  </a:lnTo>
                  <a:lnTo>
                    <a:pt x="9515" y="66106"/>
                  </a:lnTo>
                  <a:lnTo>
                    <a:pt x="9525" y="112452"/>
                  </a:lnTo>
                  <a:lnTo>
                    <a:pt x="10583" y="129785"/>
                  </a:lnTo>
                  <a:lnTo>
                    <a:pt x="23714" y="177362"/>
                  </a:lnTo>
                  <a:lnTo>
                    <a:pt x="27935" y="198637"/>
                  </a:lnTo>
                  <a:lnTo>
                    <a:pt x="28574" y="237079"/>
                  </a:lnTo>
                  <a:lnTo>
                    <a:pt x="28575" y="205753"/>
                  </a:lnTo>
                  <a:lnTo>
                    <a:pt x="19638" y="161106"/>
                  </a:lnTo>
                  <a:lnTo>
                    <a:pt x="18069" y="129573"/>
                  </a:lnTo>
                  <a:lnTo>
                    <a:pt x="10859" y="92795"/>
                  </a:lnTo>
                  <a:lnTo>
                    <a:pt x="18514" y="45244"/>
                  </a:lnTo>
                  <a:lnTo>
                    <a:pt x="19870" y="34609"/>
                  </a:lnTo>
                  <a:lnTo>
                    <a:pt x="30794" y="9157"/>
                  </a:lnTo>
                  <a:lnTo>
                    <a:pt x="33230" y="5915"/>
                  </a:lnTo>
                  <a:lnTo>
                    <a:pt x="38758" y="2313"/>
                  </a:lnTo>
                  <a:lnTo>
                    <a:pt x="50930" y="0"/>
                  </a:lnTo>
                  <a:lnTo>
                    <a:pt x="57208" y="2506"/>
                  </a:lnTo>
                  <a:lnTo>
                    <a:pt x="63526" y="6089"/>
                  </a:lnTo>
                  <a:lnTo>
                    <a:pt x="69861" y="7682"/>
                  </a:lnTo>
                  <a:lnTo>
                    <a:pt x="100718" y="33771"/>
                  </a:lnTo>
                  <a:lnTo>
                    <a:pt x="114126" y="49763"/>
                  </a:lnTo>
                  <a:lnTo>
                    <a:pt x="129094" y="79163"/>
                  </a:lnTo>
                  <a:lnTo>
                    <a:pt x="132976" y="123483"/>
                  </a:lnTo>
                  <a:lnTo>
                    <a:pt x="132259" y="164272"/>
                  </a:lnTo>
                  <a:lnTo>
                    <a:pt x="125736" y="182446"/>
                  </a:lnTo>
                  <a:lnTo>
                    <a:pt x="95228" y="227368"/>
                  </a:lnTo>
                  <a:lnTo>
                    <a:pt x="79372" y="242760"/>
                  </a:lnTo>
                  <a:lnTo>
                    <a:pt x="73024" y="245161"/>
                  </a:lnTo>
                  <a:lnTo>
                    <a:pt x="39981" y="247066"/>
                  </a:lnTo>
                  <a:lnTo>
                    <a:pt x="39355" y="246013"/>
                  </a:lnTo>
                  <a:lnTo>
                    <a:pt x="37413" y="239474"/>
                  </a:lnTo>
                  <a:lnTo>
                    <a:pt x="31664" y="230833"/>
                  </a:lnTo>
                  <a:lnTo>
                    <a:pt x="28575" y="21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1" name="SMARTInkShape-Group1136"/>
          <p:cNvGrpSpPr/>
          <p:nvPr/>
        </p:nvGrpSpPr>
        <p:grpSpPr>
          <a:xfrm>
            <a:off x="7629918" y="1257338"/>
            <a:ext cx="1037833" cy="247613"/>
            <a:chOff x="7629918" y="1257338"/>
            <a:chExt cx="1037833" cy="247613"/>
          </a:xfrm>
        </p:grpSpPr>
        <p:sp>
          <p:nvSpPr>
            <p:cNvPr id="546" name="SMARTInkShape-5005"/>
            <p:cNvSpPr/>
            <p:nvPr>
              <p:custDataLst>
                <p:tags r:id="rId76"/>
              </p:custDataLst>
            </p:nvPr>
          </p:nvSpPr>
          <p:spPr>
            <a:xfrm>
              <a:off x="7629918" y="1400175"/>
              <a:ext cx="104383" cy="9526"/>
            </a:xfrm>
            <a:custGeom>
              <a:avLst/>
              <a:gdLst/>
              <a:ahLst/>
              <a:cxnLst/>
              <a:rect l="0" t="0" r="0" b="0"/>
              <a:pathLst>
                <a:path w="104383" h="9526">
                  <a:moveTo>
                    <a:pt x="9132" y="9525"/>
                  </a:moveTo>
                  <a:lnTo>
                    <a:pt x="9132" y="9525"/>
                  </a:lnTo>
                  <a:lnTo>
                    <a:pt x="0" y="9525"/>
                  </a:lnTo>
                  <a:lnTo>
                    <a:pt x="35864" y="9525"/>
                  </a:lnTo>
                  <a:lnTo>
                    <a:pt x="59003" y="1324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5006"/>
            <p:cNvSpPr/>
            <p:nvPr>
              <p:custDataLst>
                <p:tags r:id="rId77"/>
              </p:custDataLst>
            </p:nvPr>
          </p:nvSpPr>
          <p:spPr>
            <a:xfrm>
              <a:off x="8048636" y="1304925"/>
              <a:ext cx="84237" cy="180534"/>
            </a:xfrm>
            <a:custGeom>
              <a:avLst/>
              <a:gdLst/>
              <a:ahLst/>
              <a:cxnLst/>
              <a:rect l="0" t="0" r="0" b="0"/>
              <a:pathLst>
                <a:path w="84237" h="180534">
                  <a:moveTo>
                    <a:pt x="76189" y="57150"/>
                  </a:moveTo>
                  <a:lnTo>
                    <a:pt x="76189" y="57150"/>
                  </a:lnTo>
                  <a:lnTo>
                    <a:pt x="67989" y="57150"/>
                  </a:lnTo>
                  <a:lnTo>
                    <a:pt x="53523" y="35692"/>
                  </a:lnTo>
                  <a:lnTo>
                    <a:pt x="51553" y="34378"/>
                  </a:lnTo>
                  <a:lnTo>
                    <a:pt x="50240" y="34560"/>
                  </a:lnTo>
                  <a:lnTo>
                    <a:pt x="49365" y="35740"/>
                  </a:lnTo>
                  <a:lnTo>
                    <a:pt x="45570" y="37051"/>
                  </a:lnTo>
                  <a:lnTo>
                    <a:pt x="39566" y="37893"/>
                  </a:lnTo>
                  <a:lnTo>
                    <a:pt x="15738" y="60485"/>
                  </a:lnTo>
                  <a:lnTo>
                    <a:pt x="12280" y="66746"/>
                  </a:lnTo>
                  <a:lnTo>
                    <a:pt x="9685" y="73056"/>
                  </a:lnTo>
                  <a:lnTo>
                    <a:pt x="5003" y="79389"/>
                  </a:lnTo>
                  <a:lnTo>
                    <a:pt x="2218" y="88554"/>
                  </a:lnTo>
                  <a:lnTo>
                    <a:pt x="27" y="131940"/>
                  </a:lnTo>
                  <a:lnTo>
                    <a:pt x="0" y="144692"/>
                  </a:lnTo>
                  <a:lnTo>
                    <a:pt x="2816" y="151796"/>
                  </a:lnTo>
                  <a:lnTo>
                    <a:pt x="6537" y="158482"/>
                  </a:lnTo>
                  <a:lnTo>
                    <a:pt x="8191" y="164981"/>
                  </a:lnTo>
                  <a:lnTo>
                    <a:pt x="9690" y="167137"/>
                  </a:lnTo>
                  <a:lnTo>
                    <a:pt x="11749" y="168575"/>
                  </a:lnTo>
                  <a:lnTo>
                    <a:pt x="16857" y="171230"/>
                  </a:lnTo>
                  <a:lnTo>
                    <a:pt x="25683" y="177617"/>
                  </a:lnTo>
                  <a:lnTo>
                    <a:pt x="35002" y="179980"/>
                  </a:lnTo>
                  <a:lnTo>
                    <a:pt x="41303" y="180533"/>
                  </a:lnTo>
                  <a:lnTo>
                    <a:pt x="47631" y="177956"/>
                  </a:lnTo>
                  <a:lnTo>
                    <a:pt x="61639" y="166774"/>
                  </a:lnTo>
                  <a:lnTo>
                    <a:pt x="72218" y="148733"/>
                  </a:lnTo>
                  <a:lnTo>
                    <a:pt x="76070" y="137320"/>
                  </a:lnTo>
                  <a:lnTo>
                    <a:pt x="82386" y="126177"/>
                  </a:lnTo>
                  <a:lnTo>
                    <a:pt x="84236" y="115698"/>
                  </a:lnTo>
                  <a:lnTo>
                    <a:pt x="75928" y="72921"/>
                  </a:lnTo>
                  <a:lnTo>
                    <a:pt x="64477" y="38930"/>
                  </a:lnTo>
                  <a:lnTo>
                    <a:pt x="44311" y="15924"/>
                  </a:lnTo>
                  <a:lnTo>
                    <a:pt x="38032" y="12369"/>
                  </a:lnTo>
                  <a:lnTo>
                    <a:pt x="31713" y="9731"/>
                  </a:lnTo>
                  <a:lnTo>
                    <a:pt x="190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007"/>
            <p:cNvSpPr/>
            <p:nvPr>
              <p:custDataLst>
                <p:tags r:id="rId78"/>
              </p:custDataLst>
            </p:nvPr>
          </p:nvSpPr>
          <p:spPr>
            <a:xfrm>
              <a:off x="8248650" y="1428750"/>
              <a:ext cx="1" cy="18932"/>
            </a:xfrm>
            <a:custGeom>
              <a:avLst/>
              <a:gdLst/>
              <a:ahLst/>
              <a:cxnLst/>
              <a:rect l="0" t="0" r="0" b="0"/>
              <a:pathLst>
                <a:path w="1" h="18932">
                  <a:moveTo>
                    <a:pt x="0" y="0"/>
                  </a:moveTo>
                  <a:lnTo>
                    <a:pt x="0" y="0"/>
                  </a:lnTo>
                  <a:lnTo>
                    <a:pt x="0" y="18931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008"/>
            <p:cNvSpPr/>
            <p:nvPr>
              <p:custDataLst>
                <p:tags r:id="rId79"/>
              </p:custDataLst>
            </p:nvPr>
          </p:nvSpPr>
          <p:spPr>
            <a:xfrm>
              <a:off x="8363081" y="1257338"/>
              <a:ext cx="104645" cy="238088"/>
            </a:xfrm>
            <a:custGeom>
              <a:avLst/>
              <a:gdLst/>
              <a:ahLst/>
              <a:cxnLst/>
              <a:rect l="0" t="0" r="0" b="0"/>
              <a:pathLst>
                <a:path w="104645" h="238088">
                  <a:moveTo>
                    <a:pt x="104644" y="85687"/>
                  </a:moveTo>
                  <a:lnTo>
                    <a:pt x="104644" y="85687"/>
                  </a:lnTo>
                  <a:lnTo>
                    <a:pt x="96444" y="77486"/>
                  </a:lnTo>
                  <a:lnTo>
                    <a:pt x="95512" y="71498"/>
                  </a:lnTo>
                  <a:lnTo>
                    <a:pt x="95235" y="63021"/>
                  </a:lnTo>
                  <a:lnTo>
                    <a:pt x="92348" y="56916"/>
                  </a:lnTo>
                  <a:lnTo>
                    <a:pt x="86928" y="49430"/>
                  </a:lnTo>
                  <a:lnTo>
                    <a:pt x="84799" y="40347"/>
                  </a:lnTo>
                  <a:lnTo>
                    <a:pt x="69134" y="18960"/>
                  </a:lnTo>
                  <a:lnTo>
                    <a:pt x="68270" y="15802"/>
                  </a:lnTo>
                  <a:lnTo>
                    <a:pt x="66637" y="13697"/>
                  </a:lnTo>
                  <a:lnTo>
                    <a:pt x="60339" y="9676"/>
                  </a:lnTo>
                  <a:lnTo>
                    <a:pt x="58495" y="4985"/>
                  </a:lnTo>
                  <a:lnTo>
                    <a:pt x="55887" y="3311"/>
                  </a:lnTo>
                  <a:lnTo>
                    <a:pt x="38763" y="256"/>
                  </a:lnTo>
                  <a:lnTo>
                    <a:pt x="24955" y="0"/>
                  </a:lnTo>
                  <a:lnTo>
                    <a:pt x="18779" y="2801"/>
                  </a:lnTo>
                  <a:lnTo>
                    <a:pt x="15651" y="5030"/>
                  </a:lnTo>
                  <a:lnTo>
                    <a:pt x="12174" y="10328"/>
                  </a:lnTo>
                  <a:lnTo>
                    <a:pt x="9572" y="16211"/>
                  </a:lnTo>
                  <a:lnTo>
                    <a:pt x="1357" y="26705"/>
                  </a:lnTo>
                  <a:lnTo>
                    <a:pt x="310" y="33051"/>
                  </a:lnTo>
                  <a:lnTo>
                    <a:pt x="0" y="41634"/>
                  </a:lnTo>
                  <a:lnTo>
                    <a:pt x="2749" y="47763"/>
                  </a:lnTo>
                  <a:lnTo>
                    <a:pt x="23468" y="71139"/>
                  </a:lnTo>
                  <a:lnTo>
                    <a:pt x="29055" y="73930"/>
                  </a:lnTo>
                  <a:lnTo>
                    <a:pt x="47547" y="75966"/>
                  </a:lnTo>
                  <a:lnTo>
                    <a:pt x="80683" y="76162"/>
                  </a:lnTo>
                  <a:lnTo>
                    <a:pt x="82321" y="77220"/>
                  </a:lnTo>
                  <a:lnTo>
                    <a:pt x="83412" y="78984"/>
                  </a:lnTo>
                  <a:lnTo>
                    <a:pt x="85306" y="85863"/>
                  </a:lnTo>
                  <a:lnTo>
                    <a:pt x="85594" y="132056"/>
                  </a:lnTo>
                  <a:lnTo>
                    <a:pt x="85594" y="178900"/>
                  </a:lnTo>
                  <a:lnTo>
                    <a:pt x="85594" y="182754"/>
                  </a:lnTo>
                  <a:lnTo>
                    <a:pt x="82772" y="189858"/>
                  </a:lnTo>
                  <a:lnTo>
                    <a:pt x="80538" y="193235"/>
                  </a:lnTo>
                  <a:lnTo>
                    <a:pt x="76462" y="215796"/>
                  </a:lnTo>
                  <a:lnTo>
                    <a:pt x="76069" y="238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009"/>
            <p:cNvSpPr/>
            <p:nvPr>
              <p:custDataLst>
                <p:tags r:id="rId80"/>
              </p:custDataLst>
            </p:nvPr>
          </p:nvSpPr>
          <p:spPr>
            <a:xfrm>
              <a:off x="8572938" y="1277805"/>
              <a:ext cx="94813" cy="227146"/>
            </a:xfrm>
            <a:custGeom>
              <a:avLst/>
              <a:gdLst/>
              <a:ahLst/>
              <a:cxnLst/>
              <a:rect l="0" t="0" r="0" b="0"/>
              <a:pathLst>
                <a:path w="94813" h="227146">
                  <a:moveTo>
                    <a:pt x="94812" y="84270"/>
                  </a:moveTo>
                  <a:lnTo>
                    <a:pt x="94812" y="84270"/>
                  </a:lnTo>
                  <a:lnTo>
                    <a:pt x="94812" y="42981"/>
                  </a:lnTo>
                  <a:lnTo>
                    <a:pt x="91990" y="36639"/>
                  </a:lnTo>
                  <a:lnTo>
                    <a:pt x="61618" y="3454"/>
                  </a:lnTo>
                  <a:lnTo>
                    <a:pt x="56070" y="727"/>
                  </a:lnTo>
                  <a:lnTo>
                    <a:pt x="53109" y="0"/>
                  </a:lnTo>
                  <a:lnTo>
                    <a:pt x="50077" y="573"/>
                  </a:lnTo>
                  <a:lnTo>
                    <a:pt x="37605" y="6276"/>
                  </a:lnTo>
                  <a:lnTo>
                    <a:pt x="30007" y="7715"/>
                  </a:lnTo>
                  <a:lnTo>
                    <a:pt x="15044" y="21296"/>
                  </a:lnTo>
                  <a:lnTo>
                    <a:pt x="11735" y="27354"/>
                  </a:lnTo>
                  <a:lnTo>
                    <a:pt x="10852" y="30451"/>
                  </a:lnTo>
                  <a:lnTo>
                    <a:pt x="9206" y="32516"/>
                  </a:lnTo>
                  <a:lnTo>
                    <a:pt x="2890" y="36480"/>
                  </a:lnTo>
                  <a:lnTo>
                    <a:pt x="1040" y="41158"/>
                  </a:lnTo>
                  <a:lnTo>
                    <a:pt x="0" y="49741"/>
                  </a:lnTo>
                  <a:lnTo>
                    <a:pt x="2579" y="55871"/>
                  </a:lnTo>
                  <a:lnTo>
                    <a:pt x="6195" y="62123"/>
                  </a:lnTo>
                  <a:lnTo>
                    <a:pt x="7801" y="68430"/>
                  </a:lnTo>
                  <a:lnTo>
                    <a:pt x="9288" y="70535"/>
                  </a:lnTo>
                  <a:lnTo>
                    <a:pt x="11338" y="71938"/>
                  </a:lnTo>
                  <a:lnTo>
                    <a:pt x="13763" y="72874"/>
                  </a:lnTo>
                  <a:lnTo>
                    <a:pt x="15379" y="74556"/>
                  </a:lnTo>
                  <a:lnTo>
                    <a:pt x="17175" y="79247"/>
                  </a:lnTo>
                  <a:lnTo>
                    <a:pt x="18712" y="80921"/>
                  </a:lnTo>
                  <a:lnTo>
                    <a:pt x="23242" y="82782"/>
                  </a:lnTo>
                  <a:lnTo>
                    <a:pt x="40965" y="84139"/>
                  </a:lnTo>
                  <a:lnTo>
                    <a:pt x="43039" y="83125"/>
                  </a:lnTo>
                  <a:lnTo>
                    <a:pt x="44422" y="81390"/>
                  </a:lnTo>
                  <a:lnTo>
                    <a:pt x="45343" y="79175"/>
                  </a:lnTo>
                  <a:lnTo>
                    <a:pt x="47016" y="77698"/>
                  </a:lnTo>
                  <a:lnTo>
                    <a:pt x="51698" y="76058"/>
                  </a:lnTo>
                  <a:lnTo>
                    <a:pt x="60283" y="75134"/>
                  </a:lnTo>
                  <a:lnTo>
                    <a:pt x="62267" y="73946"/>
                  </a:lnTo>
                  <a:lnTo>
                    <a:pt x="63591" y="72096"/>
                  </a:lnTo>
                  <a:lnTo>
                    <a:pt x="64474" y="69804"/>
                  </a:lnTo>
                  <a:lnTo>
                    <a:pt x="66120" y="68276"/>
                  </a:lnTo>
                  <a:lnTo>
                    <a:pt x="75724" y="65230"/>
                  </a:lnTo>
                  <a:lnTo>
                    <a:pt x="75762" y="110117"/>
                  </a:lnTo>
                  <a:lnTo>
                    <a:pt x="74704" y="138367"/>
                  </a:lnTo>
                  <a:lnTo>
                    <a:pt x="67120" y="165855"/>
                  </a:lnTo>
                  <a:lnTo>
                    <a:pt x="65256" y="192331"/>
                  </a:lnTo>
                  <a:lnTo>
                    <a:pt x="55917" y="217344"/>
                  </a:lnTo>
                  <a:lnTo>
                    <a:pt x="47187" y="227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1137"/>
          <p:cNvGrpSpPr/>
          <p:nvPr/>
        </p:nvGrpSpPr>
        <p:grpSpPr>
          <a:xfrm>
            <a:off x="7077078" y="1229233"/>
            <a:ext cx="676273" cy="351918"/>
            <a:chOff x="7077078" y="1229233"/>
            <a:chExt cx="676273" cy="351918"/>
          </a:xfrm>
        </p:grpSpPr>
        <p:sp>
          <p:nvSpPr>
            <p:cNvPr id="552" name="SMARTInkShape-5010"/>
            <p:cNvSpPr/>
            <p:nvPr>
              <p:custDataLst>
                <p:tags r:id="rId73"/>
              </p:custDataLst>
            </p:nvPr>
          </p:nvSpPr>
          <p:spPr>
            <a:xfrm>
              <a:off x="7077078" y="1337537"/>
              <a:ext cx="180973" cy="224512"/>
            </a:xfrm>
            <a:custGeom>
              <a:avLst/>
              <a:gdLst/>
              <a:ahLst/>
              <a:cxnLst/>
              <a:rect l="0" t="0" r="0" b="0"/>
              <a:pathLst>
                <a:path w="180973" h="224512">
                  <a:moveTo>
                    <a:pt x="28572" y="5488"/>
                  </a:moveTo>
                  <a:lnTo>
                    <a:pt x="28572" y="5488"/>
                  </a:lnTo>
                  <a:lnTo>
                    <a:pt x="28572" y="0"/>
                  </a:lnTo>
                  <a:lnTo>
                    <a:pt x="28572" y="44487"/>
                  </a:lnTo>
                  <a:lnTo>
                    <a:pt x="28572" y="84946"/>
                  </a:lnTo>
                  <a:lnTo>
                    <a:pt x="28572" y="132307"/>
                  </a:lnTo>
                  <a:lnTo>
                    <a:pt x="28572" y="178224"/>
                  </a:lnTo>
                  <a:lnTo>
                    <a:pt x="28572" y="217772"/>
                  </a:lnTo>
                  <a:lnTo>
                    <a:pt x="27514" y="220035"/>
                  </a:lnTo>
                  <a:lnTo>
                    <a:pt x="25750" y="221545"/>
                  </a:lnTo>
                  <a:lnTo>
                    <a:pt x="19163" y="224511"/>
                  </a:lnTo>
                  <a:lnTo>
                    <a:pt x="19081" y="219491"/>
                  </a:lnTo>
                  <a:lnTo>
                    <a:pt x="16240" y="214195"/>
                  </a:lnTo>
                  <a:lnTo>
                    <a:pt x="12508" y="208313"/>
                  </a:lnTo>
                  <a:lnTo>
                    <a:pt x="9348" y="199052"/>
                  </a:lnTo>
                  <a:lnTo>
                    <a:pt x="3238" y="189605"/>
                  </a:lnTo>
                  <a:lnTo>
                    <a:pt x="957" y="180103"/>
                  </a:lnTo>
                  <a:lnTo>
                    <a:pt x="0" y="148920"/>
                  </a:lnTo>
                  <a:lnTo>
                    <a:pt x="44533" y="148363"/>
                  </a:lnTo>
                  <a:lnTo>
                    <a:pt x="50835" y="148363"/>
                  </a:lnTo>
                  <a:lnTo>
                    <a:pt x="57164" y="145541"/>
                  </a:lnTo>
                  <a:lnTo>
                    <a:pt x="63504" y="141817"/>
                  </a:lnTo>
                  <a:lnTo>
                    <a:pt x="89094" y="131495"/>
                  </a:lnTo>
                  <a:lnTo>
                    <a:pt x="117829" y="106684"/>
                  </a:lnTo>
                  <a:lnTo>
                    <a:pt x="121159" y="100559"/>
                  </a:lnTo>
                  <a:lnTo>
                    <a:pt x="123697" y="94308"/>
                  </a:lnTo>
                  <a:lnTo>
                    <a:pt x="130018" y="84839"/>
                  </a:lnTo>
                  <a:lnTo>
                    <a:pt x="133418" y="75331"/>
                  </a:lnTo>
                  <a:lnTo>
                    <a:pt x="139601" y="65811"/>
                  </a:lnTo>
                  <a:lnTo>
                    <a:pt x="142961" y="56287"/>
                  </a:lnTo>
                  <a:lnTo>
                    <a:pt x="160471" y="35552"/>
                  </a:lnTo>
                  <a:lnTo>
                    <a:pt x="161795" y="25993"/>
                  </a:lnTo>
                  <a:lnTo>
                    <a:pt x="161885" y="30026"/>
                  </a:lnTo>
                  <a:lnTo>
                    <a:pt x="162955" y="31371"/>
                  </a:lnTo>
                  <a:lnTo>
                    <a:pt x="166967" y="32867"/>
                  </a:lnTo>
                  <a:lnTo>
                    <a:pt x="168460" y="34324"/>
                  </a:lnTo>
                  <a:lnTo>
                    <a:pt x="170120" y="38765"/>
                  </a:lnTo>
                  <a:lnTo>
                    <a:pt x="171431" y="83939"/>
                  </a:lnTo>
                  <a:lnTo>
                    <a:pt x="172505" y="126030"/>
                  </a:lnTo>
                  <a:lnTo>
                    <a:pt x="176503" y="137026"/>
                  </a:lnTo>
                  <a:lnTo>
                    <a:pt x="176164" y="148969"/>
                  </a:lnTo>
                  <a:lnTo>
                    <a:pt x="174592" y="155117"/>
                  </a:lnTo>
                  <a:lnTo>
                    <a:pt x="174602" y="160274"/>
                  </a:lnTo>
                  <a:lnTo>
                    <a:pt x="180972" y="176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SMARTInkShape-5011"/>
            <p:cNvSpPr/>
            <p:nvPr>
              <p:custDataLst>
                <p:tags r:id="rId74"/>
              </p:custDataLst>
            </p:nvPr>
          </p:nvSpPr>
          <p:spPr>
            <a:xfrm>
              <a:off x="7324725" y="1229233"/>
              <a:ext cx="81322" cy="351918"/>
            </a:xfrm>
            <a:custGeom>
              <a:avLst/>
              <a:gdLst/>
              <a:ahLst/>
              <a:cxnLst/>
              <a:rect l="0" t="0" r="0" b="0"/>
              <a:pathLst>
                <a:path w="81322" h="351918">
                  <a:moveTo>
                    <a:pt x="0" y="18542"/>
                  </a:moveTo>
                  <a:lnTo>
                    <a:pt x="0" y="18542"/>
                  </a:lnTo>
                  <a:lnTo>
                    <a:pt x="0" y="13486"/>
                  </a:lnTo>
                  <a:lnTo>
                    <a:pt x="2822" y="8181"/>
                  </a:lnTo>
                  <a:lnTo>
                    <a:pt x="9132" y="0"/>
                  </a:lnTo>
                  <a:lnTo>
                    <a:pt x="23704" y="13695"/>
                  </a:lnTo>
                  <a:lnTo>
                    <a:pt x="26410" y="22032"/>
                  </a:lnTo>
                  <a:lnTo>
                    <a:pt x="27132" y="27219"/>
                  </a:lnTo>
                  <a:lnTo>
                    <a:pt x="33578" y="38626"/>
                  </a:lnTo>
                  <a:lnTo>
                    <a:pt x="41382" y="50752"/>
                  </a:lnTo>
                  <a:lnTo>
                    <a:pt x="54681" y="96037"/>
                  </a:lnTo>
                  <a:lnTo>
                    <a:pt x="69943" y="137481"/>
                  </a:lnTo>
                  <a:lnTo>
                    <a:pt x="76022" y="178404"/>
                  </a:lnTo>
                  <a:lnTo>
                    <a:pt x="81321" y="208431"/>
                  </a:lnTo>
                  <a:lnTo>
                    <a:pt x="77526" y="247021"/>
                  </a:lnTo>
                  <a:lnTo>
                    <a:pt x="71405" y="285218"/>
                  </a:lnTo>
                  <a:lnTo>
                    <a:pt x="56937" y="330042"/>
                  </a:lnTo>
                  <a:lnTo>
                    <a:pt x="47625" y="351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5012"/>
            <p:cNvSpPr/>
            <p:nvPr>
              <p:custDataLst>
                <p:tags r:id="rId75"/>
              </p:custDataLst>
            </p:nvPr>
          </p:nvSpPr>
          <p:spPr>
            <a:xfrm>
              <a:off x="7620126" y="1514475"/>
              <a:ext cx="133225" cy="19050"/>
            </a:xfrm>
            <a:custGeom>
              <a:avLst/>
              <a:gdLst/>
              <a:ahLst/>
              <a:cxnLst/>
              <a:rect l="0" t="0" r="0" b="0"/>
              <a:pathLst>
                <a:path w="133225" h="19050">
                  <a:moveTo>
                    <a:pt x="18924" y="0"/>
                  </a:moveTo>
                  <a:lnTo>
                    <a:pt x="18924" y="0"/>
                  </a:lnTo>
                  <a:lnTo>
                    <a:pt x="10724" y="8201"/>
                  </a:lnTo>
                  <a:lnTo>
                    <a:pt x="4735" y="9132"/>
                  </a:lnTo>
                  <a:lnTo>
                    <a:pt x="3115" y="10322"/>
                  </a:lnTo>
                  <a:lnTo>
                    <a:pt x="834" y="15994"/>
                  </a:lnTo>
                  <a:lnTo>
                    <a:pt x="0" y="18648"/>
                  </a:lnTo>
                  <a:lnTo>
                    <a:pt x="4967" y="13874"/>
                  </a:lnTo>
                  <a:lnTo>
                    <a:pt x="6445" y="13483"/>
                  </a:lnTo>
                  <a:lnTo>
                    <a:pt x="7429" y="14280"/>
                  </a:lnTo>
                  <a:lnTo>
                    <a:pt x="8086" y="15870"/>
                  </a:lnTo>
                  <a:lnTo>
                    <a:pt x="9581" y="16930"/>
                  </a:lnTo>
                  <a:lnTo>
                    <a:pt x="16744" y="18422"/>
                  </a:lnTo>
                  <a:lnTo>
                    <a:pt x="59275" y="19039"/>
                  </a:lnTo>
                  <a:lnTo>
                    <a:pt x="88348" y="19049"/>
                  </a:lnTo>
                  <a:lnTo>
                    <a:pt x="13322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1" name="SMARTInkShape-Group1138"/>
          <p:cNvGrpSpPr/>
          <p:nvPr/>
        </p:nvGrpSpPr>
        <p:grpSpPr>
          <a:xfrm>
            <a:off x="5810250" y="1162166"/>
            <a:ext cx="1047358" cy="666635"/>
            <a:chOff x="5810250" y="1162166"/>
            <a:chExt cx="1047358" cy="666635"/>
          </a:xfrm>
        </p:grpSpPr>
        <p:sp>
          <p:nvSpPr>
            <p:cNvPr id="556" name="SMARTInkShape-5013"/>
            <p:cNvSpPr/>
            <p:nvPr>
              <p:custDataLst>
                <p:tags r:id="rId68"/>
              </p:custDataLst>
            </p:nvPr>
          </p:nvSpPr>
          <p:spPr>
            <a:xfrm>
              <a:off x="6429375" y="146685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9525"/>
                  </a:moveTo>
                  <a:lnTo>
                    <a:pt x="0" y="9525"/>
                  </a:lnTo>
                  <a:lnTo>
                    <a:pt x="0" y="19047"/>
                  </a:lnTo>
                  <a:lnTo>
                    <a:pt x="42563" y="19050"/>
                  </a:lnTo>
                  <a:lnTo>
                    <a:pt x="83924" y="19050"/>
                  </a:lnTo>
                  <a:lnTo>
                    <a:pt x="129177" y="17992"/>
                  </a:lnTo>
                  <a:lnTo>
                    <a:pt x="164233" y="10408"/>
                  </a:lnTo>
                  <a:lnTo>
                    <a:pt x="172827" y="9918"/>
                  </a:lnTo>
                  <a:lnTo>
                    <a:pt x="180177" y="687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5014"/>
            <p:cNvSpPr/>
            <p:nvPr>
              <p:custDataLst>
                <p:tags r:id="rId69"/>
              </p:custDataLst>
            </p:nvPr>
          </p:nvSpPr>
          <p:spPr>
            <a:xfrm>
              <a:off x="6810375" y="1162166"/>
              <a:ext cx="47233" cy="666635"/>
            </a:xfrm>
            <a:custGeom>
              <a:avLst/>
              <a:gdLst/>
              <a:ahLst/>
              <a:cxnLst/>
              <a:rect l="0" t="0" r="0" b="0"/>
              <a:pathLst>
                <a:path w="47233" h="666635">
                  <a:moveTo>
                    <a:pt x="38100" y="9409"/>
                  </a:moveTo>
                  <a:lnTo>
                    <a:pt x="38100" y="9409"/>
                  </a:lnTo>
                  <a:lnTo>
                    <a:pt x="38100" y="4353"/>
                  </a:lnTo>
                  <a:lnTo>
                    <a:pt x="39158" y="2863"/>
                  </a:lnTo>
                  <a:lnTo>
                    <a:pt x="40922" y="1870"/>
                  </a:lnTo>
                  <a:lnTo>
                    <a:pt x="47232" y="0"/>
                  </a:lnTo>
                  <a:lnTo>
                    <a:pt x="39390" y="8095"/>
                  </a:lnTo>
                  <a:lnTo>
                    <a:pt x="38482" y="14076"/>
                  </a:lnTo>
                  <a:lnTo>
                    <a:pt x="38104" y="57887"/>
                  </a:lnTo>
                  <a:lnTo>
                    <a:pt x="38100" y="102748"/>
                  </a:lnTo>
                  <a:lnTo>
                    <a:pt x="38100" y="150308"/>
                  </a:lnTo>
                  <a:lnTo>
                    <a:pt x="38100" y="192816"/>
                  </a:lnTo>
                  <a:lnTo>
                    <a:pt x="38100" y="229204"/>
                  </a:lnTo>
                  <a:lnTo>
                    <a:pt x="38100" y="274370"/>
                  </a:lnTo>
                  <a:lnTo>
                    <a:pt x="38100" y="314282"/>
                  </a:lnTo>
                  <a:lnTo>
                    <a:pt x="33044" y="354565"/>
                  </a:lnTo>
                  <a:lnTo>
                    <a:pt x="29900" y="393312"/>
                  </a:lnTo>
                  <a:lnTo>
                    <a:pt x="27779" y="437784"/>
                  </a:lnTo>
                  <a:lnTo>
                    <a:pt x="21048" y="473826"/>
                  </a:lnTo>
                  <a:lnTo>
                    <a:pt x="12115" y="521108"/>
                  </a:lnTo>
                  <a:lnTo>
                    <a:pt x="10036" y="561335"/>
                  </a:lnTo>
                  <a:lnTo>
                    <a:pt x="8568" y="592251"/>
                  </a:lnTo>
                  <a:lnTo>
                    <a:pt x="595" y="637979"/>
                  </a:lnTo>
                  <a:lnTo>
                    <a:pt x="0" y="666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5015"/>
            <p:cNvSpPr/>
            <p:nvPr>
              <p:custDataLst>
                <p:tags r:id="rId70"/>
              </p:custDataLst>
            </p:nvPr>
          </p:nvSpPr>
          <p:spPr>
            <a:xfrm>
              <a:off x="5810250" y="1257862"/>
              <a:ext cx="95166" cy="397869"/>
            </a:xfrm>
            <a:custGeom>
              <a:avLst/>
              <a:gdLst/>
              <a:ahLst/>
              <a:cxnLst/>
              <a:rect l="0" t="0" r="0" b="0"/>
              <a:pathLst>
                <a:path w="95166" h="397869">
                  <a:moveTo>
                    <a:pt x="0" y="151838"/>
                  </a:moveTo>
                  <a:lnTo>
                    <a:pt x="0" y="151838"/>
                  </a:lnTo>
                  <a:lnTo>
                    <a:pt x="0" y="142323"/>
                  </a:lnTo>
                  <a:lnTo>
                    <a:pt x="0" y="160628"/>
                  </a:lnTo>
                  <a:lnTo>
                    <a:pt x="2822" y="169150"/>
                  </a:lnTo>
                  <a:lnTo>
                    <a:pt x="5056" y="172904"/>
                  </a:lnTo>
                  <a:lnTo>
                    <a:pt x="8201" y="188301"/>
                  </a:lnTo>
                  <a:lnTo>
                    <a:pt x="12173" y="218716"/>
                  </a:lnTo>
                  <a:lnTo>
                    <a:pt x="17013" y="237623"/>
                  </a:lnTo>
                  <a:lnTo>
                    <a:pt x="26410" y="283207"/>
                  </a:lnTo>
                  <a:lnTo>
                    <a:pt x="28448" y="329522"/>
                  </a:lnTo>
                  <a:lnTo>
                    <a:pt x="28570" y="372894"/>
                  </a:lnTo>
                  <a:lnTo>
                    <a:pt x="28575" y="397868"/>
                  </a:lnTo>
                  <a:lnTo>
                    <a:pt x="25753" y="395946"/>
                  </a:lnTo>
                  <a:lnTo>
                    <a:pt x="20374" y="391145"/>
                  </a:lnTo>
                  <a:lnTo>
                    <a:pt x="19073" y="346547"/>
                  </a:lnTo>
                  <a:lnTo>
                    <a:pt x="19052" y="300792"/>
                  </a:lnTo>
                  <a:lnTo>
                    <a:pt x="19050" y="262635"/>
                  </a:lnTo>
                  <a:lnTo>
                    <a:pt x="19050" y="219703"/>
                  </a:lnTo>
                  <a:lnTo>
                    <a:pt x="19050" y="174102"/>
                  </a:lnTo>
                  <a:lnTo>
                    <a:pt x="21872" y="133423"/>
                  </a:lnTo>
                  <a:lnTo>
                    <a:pt x="28751" y="86305"/>
                  </a:lnTo>
                  <a:lnTo>
                    <a:pt x="45000" y="40613"/>
                  </a:lnTo>
                  <a:lnTo>
                    <a:pt x="48338" y="22068"/>
                  </a:lnTo>
                  <a:lnTo>
                    <a:pt x="55096" y="9043"/>
                  </a:lnTo>
                  <a:lnTo>
                    <a:pt x="55781" y="5841"/>
                  </a:lnTo>
                  <a:lnTo>
                    <a:pt x="57295" y="3707"/>
                  </a:lnTo>
                  <a:lnTo>
                    <a:pt x="59363" y="2284"/>
                  </a:lnTo>
                  <a:lnTo>
                    <a:pt x="65231" y="0"/>
                  </a:lnTo>
                  <a:lnTo>
                    <a:pt x="71304" y="4661"/>
                  </a:lnTo>
                  <a:lnTo>
                    <a:pt x="74025" y="9873"/>
                  </a:lnTo>
                  <a:lnTo>
                    <a:pt x="74749" y="12745"/>
                  </a:lnTo>
                  <a:lnTo>
                    <a:pt x="76291" y="14659"/>
                  </a:lnTo>
                  <a:lnTo>
                    <a:pt x="80826" y="16787"/>
                  </a:lnTo>
                  <a:lnTo>
                    <a:pt x="82459" y="18412"/>
                  </a:lnTo>
                  <a:lnTo>
                    <a:pt x="91984" y="35693"/>
                  </a:lnTo>
                  <a:lnTo>
                    <a:pt x="95165" y="81909"/>
                  </a:lnTo>
                  <a:lnTo>
                    <a:pt x="94185" y="116127"/>
                  </a:lnTo>
                  <a:lnTo>
                    <a:pt x="79003" y="145336"/>
                  </a:lnTo>
                  <a:lnTo>
                    <a:pt x="70798" y="158261"/>
                  </a:lnTo>
                  <a:lnTo>
                    <a:pt x="68508" y="169157"/>
                  </a:lnTo>
                  <a:lnTo>
                    <a:pt x="65780" y="173967"/>
                  </a:lnTo>
                  <a:lnTo>
                    <a:pt x="38100" y="19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016"/>
            <p:cNvSpPr/>
            <p:nvPr>
              <p:custDataLst>
                <p:tags r:id="rId71"/>
              </p:custDataLst>
            </p:nvPr>
          </p:nvSpPr>
          <p:spPr>
            <a:xfrm>
              <a:off x="5915025" y="1400175"/>
              <a:ext cx="142876" cy="199860"/>
            </a:xfrm>
            <a:custGeom>
              <a:avLst/>
              <a:gdLst/>
              <a:ahLst/>
              <a:cxnLst/>
              <a:rect l="0" t="0" r="0" b="0"/>
              <a:pathLst>
                <a:path w="142876" h="199860">
                  <a:moveTo>
                    <a:pt x="0" y="85725"/>
                  </a:moveTo>
                  <a:lnTo>
                    <a:pt x="0" y="85725"/>
                  </a:lnTo>
                  <a:lnTo>
                    <a:pt x="8201" y="77524"/>
                  </a:lnTo>
                  <a:lnTo>
                    <a:pt x="10321" y="68857"/>
                  </a:lnTo>
                  <a:lnTo>
                    <a:pt x="17692" y="58901"/>
                  </a:lnTo>
                  <a:lnTo>
                    <a:pt x="21268" y="57928"/>
                  </a:lnTo>
                  <a:lnTo>
                    <a:pt x="37581" y="57163"/>
                  </a:lnTo>
                  <a:lnTo>
                    <a:pt x="60477" y="79540"/>
                  </a:lnTo>
                  <a:lnTo>
                    <a:pt x="63920" y="85799"/>
                  </a:lnTo>
                  <a:lnTo>
                    <a:pt x="66509" y="92108"/>
                  </a:lnTo>
                  <a:lnTo>
                    <a:pt x="71188" y="98439"/>
                  </a:lnTo>
                  <a:lnTo>
                    <a:pt x="73972" y="107604"/>
                  </a:lnTo>
                  <a:lnTo>
                    <a:pt x="76267" y="117674"/>
                  </a:lnTo>
                  <a:lnTo>
                    <a:pt x="83543" y="132762"/>
                  </a:lnTo>
                  <a:lnTo>
                    <a:pt x="85687" y="174223"/>
                  </a:lnTo>
                  <a:lnTo>
                    <a:pt x="82886" y="180796"/>
                  </a:lnTo>
                  <a:lnTo>
                    <a:pt x="79172" y="187246"/>
                  </a:lnTo>
                  <a:lnTo>
                    <a:pt x="76234" y="199859"/>
                  </a:lnTo>
                  <a:lnTo>
                    <a:pt x="71154" y="194919"/>
                  </a:lnTo>
                  <a:lnTo>
                    <a:pt x="68666" y="189642"/>
                  </a:lnTo>
                  <a:lnTo>
                    <a:pt x="66791" y="154967"/>
                  </a:lnTo>
                  <a:lnTo>
                    <a:pt x="76383" y="111089"/>
                  </a:lnTo>
                  <a:lnTo>
                    <a:pt x="87908" y="66673"/>
                  </a:lnTo>
                  <a:lnTo>
                    <a:pt x="95897" y="50447"/>
                  </a:lnTo>
                  <a:lnTo>
                    <a:pt x="117513" y="1736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017"/>
            <p:cNvSpPr/>
            <p:nvPr>
              <p:custDataLst>
                <p:tags r:id="rId72"/>
              </p:custDataLst>
            </p:nvPr>
          </p:nvSpPr>
          <p:spPr>
            <a:xfrm>
              <a:off x="6238881" y="1258775"/>
              <a:ext cx="104770" cy="387127"/>
            </a:xfrm>
            <a:custGeom>
              <a:avLst/>
              <a:gdLst/>
              <a:ahLst/>
              <a:cxnLst/>
              <a:rect l="0" t="0" r="0" b="0"/>
              <a:pathLst>
                <a:path w="104770" h="387127">
                  <a:moveTo>
                    <a:pt x="104769" y="27100"/>
                  </a:moveTo>
                  <a:lnTo>
                    <a:pt x="104769" y="27100"/>
                  </a:lnTo>
                  <a:lnTo>
                    <a:pt x="99713" y="22044"/>
                  </a:lnTo>
                  <a:lnTo>
                    <a:pt x="97230" y="16739"/>
                  </a:lnTo>
                  <a:lnTo>
                    <a:pt x="96568" y="13843"/>
                  </a:lnTo>
                  <a:lnTo>
                    <a:pt x="95068" y="11912"/>
                  </a:lnTo>
                  <a:lnTo>
                    <a:pt x="75998" y="737"/>
                  </a:lnTo>
                  <a:lnTo>
                    <a:pt x="72888" y="0"/>
                  </a:lnTo>
                  <a:lnTo>
                    <a:pt x="69757" y="566"/>
                  </a:lnTo>
                  <a:lnTo>
                    <a:pt x="60293" y="6421"/>
                  </a:lnTo>
                  <a:lnTo>
                    <a:pt x="44441" y="20954"/>
                  </a:lnTo>
                  <a:lnTo>
                    <a:pt x="40914" y="30013"/>
                  </a:lnTo>
                  <a:lnTo>
                    <a:pt x="33595" y="53075"/>
                  </a:lnTo>
                  <a:lnTo>
                    <a:pt x="15752" y="95707"/>
                  </a:lnTo>
                  <a:lnTo>
                    <a:pt x="2801" y="141655"/>
                  </a:lnTo>
                  <a:lnTo>
                    <a:pt x="363" y="189059"/>
                  </a:lnTo>
                  <a:lnTo>
                    <a:pt x="42" y="236655"/>
                  </a:lnTo>
                  <a:lnTo>
                    <a:pt x="0" y="281453"/>
                  </a:lnTo>
                  <a:lnTo>
                    <a:pt x="2817" y="305311"/>
                  </a:lnTo>
                  <a:lnTo>
                    <a:pt x="10356" y="326844"/>
                  </a:lnTo>
                  <a:lnTo>
                    <a:pt x="15183" y="337061"/>
                  </a:lnTo>
                  <a:lnTo>
                    <a:pt x="18959" y="353655"/>
                  </a:lnTo>
                  <a:lnTo>
                    <a:pt x="26309" y="365745"/>
                  </a:lnTo>
                  <a:lnTo>
                    <a:pt x="41390" y="382558"/>
                  </a:lnTo>
                  <a:lnTo>
                    <a:pt x="47673" y="386165"/>
                  </a:lnTo>
                  <a:lnTo>
                    <a:pt x="50830" y="387126"/>
                  </a:lnTo>
                  <a:lnTo>
                    <a:pt x="53993" y="386709"/>
                  </a:lnTo>
                  <a:lnTo>
                    <a:pt x="66669" y="37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1139"/>
          <p:cNvGrpSpPr/>
          <p:nvPr/>
        </p:nvGrpSpPr>
        <p:grpSpPr>
          <a:xfrm>
            <a:off x="7725206" y="390564"/>
            <a:ext cx="609170" cy="257137"/>
            <a:chOff x="7725206" y="390564"/>
            <a:chExt cx="609170" cy="257137"/>
          </a:xfrm>
        </p:grpSpPr>
        <p:sp>
          <p:nvSpPr>
            <p:cNvPr id="562" name="SMARTInkShape-5018"/>
            <p:cNvSpPr/>
            <p:nvPr>
              <p:custDataLst>
                <p:tags r:id="rId64"/>
              </p:custDataLst>
            </p:nvPr>
          </p:nvSpPr>
          <p:spPr>
            <a:xfrm>
              <a:off x="7725206" y="438266"/>
              <a:ext cx="113705" cy="170809"/>
            </a:xfrm>
            <a:custGeom>
              <a:avLst/>
              <a:gdLst/>
              <a:ahLst/>
              <a:cxnLst/>
              <a:rect l="0" t="0" r="0" b="0"/>
              <a:pathLst>
                <a:path w="113705" h="170809">
                  <a:moveTo>
                    <a:pt x="75769" y="9409"/>
                  </a:moveTo>
                  <a:lnTo>
                    <a:pt x="75769" y="9409"/>
                  </a:lnTo>
                  <a:lnTo>
                    <a:pt x="67569" y="1208"/>
                  </a:lnTo>
                  <a:lnTo>
                    <a:pt x="58159" y="0"/>
                  </a:lnTo>
                  <a:lnTo>
                    <a:pt x="49399" y="6453"/>
                  </a:lnTo>
                  <a:lnTo>
                    <a:pt x="43588" y="8095"/>
                  </a:lnTo>
                  <a:lnTo>
                    <a:pt x="41614" y="9591"/>
                  </a:lnTo>
                  <a:lnTo>
                    <a:pt x="21261" y="38042"/>
                  </a:lnTo>
                  <a:lnTo>
                    <a:pt x="4476" y="83924"/>
                  </a:lnTo>
                  <a:lnTo>
                    <a:pt x="0" y="115608"/>
                  </a:lnTo>
                  <a:lnTo>
                    <a:pt x="7808" y="144456"/>
                  </a:lnTo>
                  <a:lnTo>
                    <a:pt x="9295" y="147066"/>
                  </a:lnTo>
                  <a:lnTo>
                    <a:pt x="11345" y="148805"/>
                  </a:lnTo>
                  <a:lnTo>
                    <a:pt x="13770" y="149965"/>
                  </a:lnTo>
                  <a:lnTo>
                    <a:pt x="15386" y="151796"/>
                  </a:lnTo>
                  <a:lnTo>
                    <a:pt x="20803" y="162340"/>
                  </a:lnTo>
                  <a:lnTo>
                    <a:pt x="23249" y="165338"/>
                  </a:lnTo>
                  <a:lnTo>
                    <a:pt x="28791" y="168669"/>
                  </a:lnTo>
                  <a:lnTo>
                    <a:pt x="40972" y="170808"/>
                  </a:lnTo>
                  <a:lnTo>
                    <a:pt x="71719" y="161603"/>
                  </a:lnTo>
                  <a:lnTo>
                    <a:pt x="91567" y="145637"/>
                  </a:lnTo>
                  <a:lnTo>
                    <a:pt x="101146" y="135263"/>
                  </a:lnTo>
                  <a:lnTo>
                    <a:pt x="109628" y="120312"/>
                  </a:lnTo>
                  <a:lnTo>
                    <a:pt x="112612" y="107651"/>
                  </a:lnTo>
                  <a:lnTo>
                    <a:pt x="113704" y="83873"/>
                  </a:lnTo>
                  <a:lnTo>
                    <a:pt x="105653" y="55309"/>
                  </a:lnTo>
                  <a:lnTo>
                    <a:pt x="104159" y="52709"/>
                  </a:lnTo>
                  <a:lnTo>
                    <a:pt x="102104" y="50976"/>
                  </a:lnTo>
                  <a:lnTo>
                    <a:pt x="96998" y="47991"/>
                  </a:lnTo>
                  <a:lnTo>
                    <a:pt x="78856" y="32456"/>
                  </a:lnTo>
                  <a:lnTo>
                    <a:pt x="69393" y="29643"/>
                  </a:lnTo>
                  <a:lnTo>
                    <a:pt x="47194" y="28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5019"/>
            <p:cNvSpPr/>
            <p:nvPr>
              <p:custDataLst>
                <p:tags r:id="rId65"/>
              </p:custDataLst>
            </p:nvPr>
          </p:nvSpPr>
          <p:spPr>
            <a:xfrm>
              <a:off x="7934325" y="5524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1058"/>
                  </a:lnTo>
                  <a:lnTo>
                    <a:pt x="15078" y="2822"/>
                  </a:lnTo>
                  <a:lnTo>
                    <a:pt x="18265" y="8201"/>
                  </a:lnTo>
                  <a:lnTo>
                    <a:pt x="19050" y="19039"/>
                  </a:lnTo>
                  <a:lnTo>
                    <a:pt x="28182" y="19050"/>
                  </a:lnTo>
                  <a:lnTo>
                    <a:pt x="28459" y="13993"/>
                  </a:lnTo>
                  <a:lnTo>
                    <a:pt x="29556" y="12504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5020"/>
            <p:cNvSpPr/>
            <p:nvPr>
              <p:custDataLst>
                <p:tags r:id="rId66"/>
              </p:custDataLst>
            </p:nvPr>
          </p:nvSpPr>
          <p:spPr>
            <a:xfrm>
              <a:off x="8077327" y="390564"/>
              <a:ext cx="85599" cy="219037"/>
            </a:xfrm>
            <a:custGeom>
              <a:avLst/>
              <a:gdLst/>
              <a:ahLst/>
              <a:cxnLst/>
              <a:rect l="0" t="0" r="0" b="0"/>
              <a:pathLst>
                <a:path w="85599" h="219037">
                  <a:moveTo>
                    <a:pt x="85598" y="76161"/>
                  </a:moveTo>
                  <a:lnTo>
                    <a:pt x="85598" y="76161"/>
                  </a:lnTo>
                  <a:lnTo>
                    <a:pt x="85598" y="62904"/>
                  </a:lnTo>
                  <a:lnTo>
                    <a:pt x="82776" y="56863"/>
                  </a:lnTo>
                  <a:lnTo>
                    <a:pt x="70410" y="41203"/>
                  </a:lnTo>
                  <a:lnTo>
                    <a:pt x="67693" y="31701"/>
                  </a:lnTo>
                  <a:lnTo>
                    <a:pt x="67056" y="25357"/>
                  </a:lnTo>
                  <a:lnTo>
                    <a:pt x="63952" y="19009"/>
                  </a:lnTo>
                  <a:lnTo>
                    <a:pt x="52372" y="4987"/>
                  </a:lnTo>
                  <a:lnTo>
                    <a:pt x="46842" y="2195"/>
                  </a:lnTo>
                  <a:lnTo>
                    <a:pt x="33436" y="92"/>
                  </a:lnTo>
                  <a:lnTo>
                    <a:pt x="24869" y="0"/>
                  </a:lnTo>
                  <a:lnTo>
                    <a:pt x="22887" y="1045"/>
                  </a:lnTo>
                  <a:lnTo>
                    <a:pt x="21565" y="2800"/>
                  </a:lnTo>
                  <a:lnTo>
                    <a:pt x="20685" y="5029"/>
                  </a:lnTo>
                  <a:lnTo>
                    <a:pt x="19038" y="6515"/>
                  </a:lnTo>
                  <a:lnTo>
                    <a:pt x="14388" y="8165"/>
                  </a:lnTo>
                  <a:lnTo>
                    <a:pt x="12724" y="9664"/>
                  </a:lnTo>
                  <a:lnTo>
                    <a:pt x="10876" y="14151"/>
                  </a:lnTo>
                  <a:lnTo>
                    <a:pt x="9325" y="15771"/>
                  </a:lnTo>
                  <a:lnTo>
                    <a:pt x="4780" y="17571"/>
                  </a:lnTo>
                  <a:lnTo>
                    <a:pt x="3143" y="19109"/>
                  </a:lnTo>
                  <a:lnTo>
                    <a:pt x="1327" y="23641"/>
                  </a:lnTo>
                  <a:lnTo>
                    <a:pt x="0" y="41364"/>
                  </a:lnTo>
                  <a:lnTo>
                    <a:pt x="1016" y="43438"/>
                  </a:lnTo>
                  <a:lnTo>
                    <a:pt x="2751" y="44821"/>
                  </a:lnTo>
                  <a:lnTo>
                    <a:pt x="4966" y="45742"/>
                  </a:lnTo>
                  <a:lnTo>
                    <a:pt x="6444" y="47415"/>
                  </a:lnTo>
                  <a:lnTo>
                    <a:pt x="11637" y="57705"/>
                  </a:lnTo>
                  <a:lnTo>
                    <a:pt x="17484" y="64872"/>
                  </a:lnTo>
                  <a:lnTo>
                    <a:pt x="21106" y="65852"/>
                  </a:lnTo>
                  <a:lnTo>
                    <a:pt x="62065" y="66636"/>
                  </a:lnTo>
                  <a:lnTo>
                    <a:pt x="63561" y="67694"/>
                  </a:lnTo>
                  <a:lnTo>
                    <a:pt x="64557" y="69458"/>
                  </a:lnTo>
                  <a:lnTo>
                    <a:pt x="66285" y="76337"/>
                  </a:lnTo>
                  <a:lnTo>
                    <a:pt x="66547" y="121817"/>
                  </a:lnTo>
                  <a:lnTo>
                    <a:pt x="66548" y="167331"/>
                  </a:lnTo>
                  <a:lnTo>
                    <a:pt x="66548" y="214009"/>
                  </a:lnTo>
                  <a:lnTo>
                    <a:pt x="66548" y="219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021"/>
            <p:cNvSpPr/>
            <p:nvPr>
              <p:custDataLst>
                <p:tags r:id="rId67"/>
              </p:custDataLst>
            </p:nvPr>
          </p:nvSpPr>
          <p:spPr>
            <a:xfrm>
              <a:off x="8239280" y="409576"/>
              <a:ext cx="95096" cy="238125"/>
            </a:xfrm>
            <a:custGeom>
              <a:avLst/>
              <a:gdLst/>
              <a:ahLst/>
              <a:cxnLst/>
              <a:rect l="0" t="0" r="0" b="0"/>
              <a:pathLst>
                <a:path w="95096" h="238125">
                  <a:moveTo>
                    <a:pt x="95095" y="47624"/>
                  </a:moveTo>
                  <a:lnTo>
                    <a:pt x="95095" y="47624"/>
                  </a:lnTo>
                  <a:lnTo>
                    <a:pt x="95095" y="25234"/>
                  </a:lnTo>
                  <a:lnTo>
                    <a:pt x="94037" y="23172"/>
                  </a:lnTo>
                  <a:lnTo>
                    <a:pt x="92273" y="21798"/>
                  </a:lnTo>
                  <a:lnTo>
                    <a:pt x="90039" y="20881"/>
                  </a:lnTo>
                  <a:lnTo>
                    <a:pt x="88550" y="19212"/>
                  </a:lnTo>
                  <a:lnTo>
                    <a:pt x="83337" y="8929"/>
                  </a:lnTo>
                  <a:lnTo>
                    <a:pt x="77485" y="1763"/>
                  </a:lnTo>
                  <a:lnTo>
                    <a:pt x="73863" y="783"/>
                  </a:lnTo>
                  <a:lnTo>
                    <a:pt x="34650" y="0"/>
                  </a:lnTo>
                  <a:lnTo>
                    <a:pt x="28367" y="2822"/>
                  </a:lnTo>
                  <a:lnTo>
                    <a:pt x="25209" y="5056"/>
                  </a:lnTo>
                  <a:lnTo>
                    <a:pt x="21702" y="10360"/>
                  </a:lnTo>
                  <a:lnTo>
                    <a:pt x="19085" y="16246"/>
                  </a:lnTo>
                  <a:lnTo>
                    <a:pt x="3816" y="34957"/>
                  </a:lnTo>
                  <a:lnTo>
                    <a:pt x="1022" y="44459"/>
                  </a:lnTo>
                  <a:lnTo>
                    <a:pt x="0" y="60325"/>
                  </a:lnTo>
                  <a:lnTo>
                    <a:pt x="2736" y="66675"/>
                  </a:lnTo>
                  <a:lnTo>
                    <a:pt x="17456" y="84235"/>
                  </a:lnTo>
                  <a:lnTo>
                    <a:pt x="23525" y="85283"/>
                  </a:lnTo>
                  <a:lnTo>
                    <a:pt x="51981" y="85721"/>
                  </a:lnTo>
                  <a:lnTo>
                    <a:pt x="57588" y="82900"/>
                  </a:lnTo>
                  <a:lnTo>
                    <a:pt x="64757" y="77523"/>
                  </a:lnTo>
                  <a:lnTo>
                    <a:pt x="76007" y="76202"/>
                  </a:lnTo>
                  <a:lnTo>
                    <a:pt x="84243" y="84400"/>
                  </a:lnTo>
                  <a:lnTo>
                    <a:pt x="85177" y="90388"/>
                  </a:lnTo>
                  <a:lnTo>
                    <a:pt x="86551" y="102951"/>
                  </a:lnTo>
                  <a:lnTo>
                    <a:pt x="93761" y="125714"/>
                  </a:lnTo>
                  <a:lnTo>
                    <a:pt x="95061" y="169730"/>
                  </a:lnTo>
                  <a:lnTo>
                    <a:pt x="94035" y="203109"/>
                  </a:lnTo>
                  <a:lnTo>
                    <a:pt x="83335" y="228408"/>
                  </a:lnTo>
                  <a:lnTo>
                    <a:pt x="76045" y="238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9" name="SMARTInkShape-Group1140"/>
          <p:cNvGrpSpPr/>
          <p:nvPr/>
        </p:nvGrpSpPr>
        <p:grpSpPr>
          <a:xfrm>
            <a:off x="7220458" y="489191"/>
            <a:ext cx="218568" cy="120410"/>
            <a:chOff x="7220458" y="489191"/>
            <a:chExt cx="218568" cy="120410"/>
          </a:xfrm>
        </p:grpSpPr>
        <p:sp>
          <p:nvSpPr>
            <p:cNvPr id="567" name="SMARTInkShape-5022"/>
            <p:cNvSpPr/>
            <p:nvPr>
              <p:custDataLst>
                <p:tags r:id="rId62"/>
              </p:custDataLst>
            </p:nvPr>
          </p:nvSpPr>
          <p:spPr>
            <a:xfrm>
              <a:off x="7239000" y="489191"/>
              <a:ext cx="123826" cy="15635"/>
            </a:xfrm>
            <a:custGeom>
              <a:avLst/>
              <a:gdLst/>
              <a:ahLst/>
              <a:cxnLst/>
              <a:rect l="0" t="0" r="0" b="0"/>
              <a:pathLst>
                <a:path w="123826" h="15635">
                  <a:moveTo>
                    <a:pt x="0" y="6109"/>
                  </a:moveTo>
                  <a:lnTo>
                    <a:pt x="0" y="6109"/>
                  </a:lnTo>
                  <a:lnTo>
                    <a:pt x="5056" y="1052"/>
                  </a:lnTo>
                  <a:lnTo>
                    <a:pt x="7604" y="621"/>
                  </a:lnTo>
                  <a:lnTo>
                    <a:pt x="10361" y="1392"/>
                  </a:lnTo>
                  <a:lnTo>
                    <a:pt x="13257" y="2964"/>
                  </a:lnTo>
                  <a:lnTo>
                    <a:pt x="16246" y="2954"/>
                  </a:lnTo>
                  <a:lnTo>
                    <a:pt x="22390" y="121"/>
                  </a:lnTo>
                  <a:lnTo>
                    <a:pt x="26569" y="0"/>
                  </a:lnTo>
                  <a:lnTo>
                    <a:pt x="69324" y="5976"/>
                  </a:lnTo>
                  <a:lnTo>
                    <a:pt x="97716" y="7150"/>
                  </a:lnTo>
                  <a:lnTo>
                    <a:pt x="123825" y="15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5023"/>
            <p:cNvSpPr/>
            <p:nvPr>
              <p:custDataLst>
                <p:tags r:id="rId63"/>
              </p:custDataLst>
            </p:nvPr>
          </p:nvSpPr>
          <p:spPr>
            <a:xfrm>
              <a:off x="7220458" y="590550"/>
              <a:ext cx="218568" cy="19051"/>
            </a:xfrm>
            <a:custGeom>
              <a:avLst/>
              <a:gdLst/>
              <a:ahLst/>
              <a:cxnLst/>
              <a:rect l="0" t="0" r="0" b="0"/>
              <a:pathLst>
                <a:path w="218568" h="19051">
                  <a:moveTo>
                    <a:pt x="18542" y="0"/>
                  </a:moveTo>
                  <a:lnTo>
                    <a:pt x="18542" y="0"/>
                  </a:lnTo>
                  <a:lnTo>
                    <a:pt x="18542" y="5057"/>
                  </a:lnTo>
                  <a:lnTo>
                    <a:pt x="17484" y="6546"/>
                  </a:lnTo>
                  <a:lnTo>
                    <a:pt x="15720" y="7539"/>
                  </a:lnTo>
                  <a:lnTo>
                    <a:pt x="13486" y="8201"/>
                  </a:lnTo>
                  <a:lnTo>
                    <a:pt x="0" y="18623"/>
                  </a:lnTo>
                  <a:lnTo>
                    <a:pt x="11815" y="18994"/>
                  </a:lnTo>
                  <a:lnTo>
                    <a:pt x="10882" y="19013"/>
                  </a:lnTo>
                  <a:lnTo>
                    <a:pt x="54159" y="19050"/>
                  </a:lnTo>
                  <a:lnTo>
                    <a:pt x="101503" y="19050"/>
                  </a:lnTo>
                  <a:lnTo>
                    <a:pt x="126573" y="17992"/>
                  </a:lnTo>
                  <a:lnTo>
                    <a:pt x="164599" y="10408"/>
                  </a:lnTo>
                  <a:lnTo>
                    <a:pt x="183644" y="8728"/>
                  </a:lnTo>
                  <a:lnTo>
                    <a:pt x="218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1141"/>
          <p:cNvGrpSpPr/>
          <p:nvPr/>
        </p:nvGrpSpPr>
        <p:grpSpPr>
          <a:xfrm>
            <a:off x="5619753" y="258503"/>
            <a:ext cx="1342729" cy="673454"/>
            <a:chOff x="5619753" y="258503"/>
            <a:chExt cx="1342729" cy="673454"/>
          </a:xfrm>
        </p:grpSpPr>
        <p:sp>
          <p:nvSpPr>
            <p:cNvPr id="570" name="SMARTInkShape-5024"/>
            <p:cNvSpPr/>
            <p:nvPr>
              <p:custDataLst>
                <p:tags r:id="rId53"/>
              </p:custDataLst>
            </p:nvPr>
          </p:nvSpPr>
          <p:spPr>
            <a:xfrm>
              <a:off x="5619753" y="400231"/>
              <a:ext cx="84268" cy="350351"/>
            </a:xfrm>
            <a:custGeom>
              <a:avLst/>
              <a:gdLst/>
              <a:ahLst/>
              <a:cxnLst/>
              <a:rect l="0" t="0" r="0" b="0"/>
              <a:pathLst>
                <a:path w="84268" h="350351">
                  <a:moveTo>
                    <a:pt x="9522" y="142694"/>
                  </a:moveTo>
                  <a:lnTo>
                    <a:pt x="9522" y="142694"/>
                  </a:lnTo>
                  <a:lnTo>
                    <a:pt x="9522" y="114914"/>
                  </a:lnTo>
                  <a:lnTo>
                    <a:pt x="9522" y="122390"/>
                  </a:lnTo>
                  <a:lnTo>
                    <a:pt x="16067" y="131001"/>
                  </a:lnTo>
                  <a:lnTo>
                    <a:pt x="17723" y="136791"/>
                  </a:lnTo>
                  <a:lnTo>
                    <a:pt x="19013" y="179120"/>
                  </a:lnTo>
                  <a:lnTo>
                    <a:pt x="27687" y="222157"/>
                  </a:lnTo>
                  <a:lnTo>
                    <a:pt x="28538" y="269728"/>
                  </a:lnTo>
                  <a:lnTo>
                    <a:pt x="28572" y="315748"/>
                  </a:lnTo>
                  <a:lnTo>
                    <a:pt x="28572" y="350350"/>
                  </a:lnTo>
                  <a:lnTo>
                    <a:pt x="28572" y="346626"/>
                  </a:lnTo>
                  <a:lnTo>
                    <a:pt x="25750" y="341633"/>
                  </a:lnTo>
                  <a:lnTo>
                    <a:pt x="22027" y="335886"/>
                  </a:lnTo>
                  <a:lnTo>
                    <a:pt x="19930" y="325643"/>
                  </a:lnTo>
                  <a:lnTo>
                    <a:pt x="18251" y="309672"/>
                  </a:lnTo>
                  <a:lnTo>
                    <a:pt x="9370" y="265151"/>
                  </a:lnTo>
                  <a:lnTo>
                    <a:pt x="1440" y="218714"/>
                  </a:lnTo>
                  <a:lnTo>
                    <a:pt x="187" y="171245"/>
                  </a:lnTo>
                  <a:lnTo>
                    <a:pt x="23" y="123641"/>
                  </a:lnTo>
                  <a:lnTo>
                    <a:pt x="0" y="76019"/>
                  </a:lnTo>
                  <a:lnTo>
                    <a:pt x="8198" y="32126"/>
                  </a:lnTo>
                  <a:lnTo>
                    <a:pt x="11756" y="21939"/>
                  </a:lnTo>
                  <a:lnTo>
                    <a:pt x="22663" y="6775"/>
                  </a:lnTo>
                  <a:lnTo>
                    <a:pt x="28768" y="2911"/>
                  </a:lnTo>
                  <a:lnTo>
                    <a:pt x="37928" y="226"/>
                  </a:lnTo>
                  <a:lnTo>
                    <a:pt x="42608" y="0"/>
                  </a:lnTo>
                  <a:lnTo>
                    <a:pt x="48215" y="2722"/>
                  </a:lnTo>
                  <a:lnTo>
                    <a:pt x="60439" y="13092"/>
                  </a:lnTo>
                  <a:lnTo>
                    <a:pt x="63902" y="21946"/>
                  </a:lnTo>
                  <a:lnTo>
                    <a:pt x="66500" y="31878"/>
                  </a:lnTo>
                  <a:lnTo>
                    <a:pt x="72853" y="44478"/>
                  </a:lnTo>
                  <a:lnTo>
                    <a:pt x="84267" y="92026"/>
                  </a:lnTo>
                  <a:lnTo>
                    <a:pt x="82253" y="101830"/>
                  </a:lnTo>
                  <a:lnTo>
                    <a:pt x="78889" y="110774"/>
                  </a:lnTo>
                  <a:lnTo>
                    <a:pt x="75936" y="126651"/>
                  </a:lnTo>
                  <a:lnTo>
                    <a:pt x="68829" y="138529"/>
                  </a:lnTo>
                  <a:lnTo>
                    <a:pt x="61080" y="148751"/>
                  </a:lnTo>
                  <a:lnTo>
                    <a:pt x="55101" y="161686"/>
                  </a:lnTo>
                  <a:lnTo>
                    <a:pt x="49099" y="169376"/>
                  </a:lnTo>
                  <a:lnTo>
                    <a:pt x="45456" y="170428"/>
                  </a:lnTo>
                  <a:lnTo>
                    <a:pt x="34494" y="171103"/>
                  </a:lnTo>
                  <a:lnTo>
                    <a:pt x="32520" y="170100"/>
                  </a:lnTo>
                  <a:lnTo>
                    <a:pt x="31204" y="168373"/>
                  </a:lnTo>
                  <a:lnTo>
                    <a:pt x="28572" y="16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5025"/>
            <p:cNvSpPr/>
            <p:nvPr>
              <p:custDataLst>
                <p:tags r:id="rId54"/>
              </p:custDataLst>
            </p:nvPr>
          </p:nvSpPr>
          <p:spPr>
            <a:xfrm>
              <a:off x="6124575" y="5524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5488" y="28575"/>
                  </a:lnTo>
                  <a:lnTo>
                    <a:pt x="82" y="28575"/>
                  </a:lnTo>
                  <a:lnTo>
                    <a:pt x="46346" y="28575"/>
                  </a:lnTo>
                  <a:lnTo>
                    <a:pt x="59005" y="28575"/>
                  </a:lnTo>
                  <a:lnTo>
                    <a:pt x="66089" y="25753"/>
                  </a:lnTo>
                  <a:lnTo>
                    <a:pt x="69458" y="23518"/>
                  </a:lnTo>
                  <a:lnTo>
                    <a:pt x="84315" y="20374"/>
                  </a:lnTo>
                  <a:lnTo>
                    <a:pt x="111914" y="18069"/>
                  </a:lnTo>
                  <a:lnTo>
                    <a:pt x="140591" y="992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5026"/>
            <p:cNvSpPr/>
            <p:nvPr>
              <p:custDataLst>
                <p:tags r:id="rId55"/>
              </p:custDataLst>
            </p:nvPr>
          </p:nvSpPr>
          <p:spPr>
            <a:xfrm>
              <a:off x="5705475" y="542925"/>
              <a:ext cx="95251" cy="151851"/>
            </a:xfrm>
            <a:custGeom>
              <a:avLst/>
              <a:gdLst/>
              <a:ahLst/>
              <a:cxnLst/>
              <a:rect l="0" t="0" r="0" b="0"/>
              <a:pathLst>
                <a:path w="95251" h="151851">
                  <a:moveTo>
                    <a:pt x="0" y="47625"/>
                  </a:moveTo>
                  <a:lnTo>
                    <a:pt x="0" y="47625"/>
                  </a:lnTo>
                  <a:lnTo>
                    <a:pt x="14465" y="47625"/>
                  </a:lnTo>
                  <a:lnTo>
                    <a:pt x="15994" y="48683"/>
                  </a:lnTo>
                  <a:lnTo>
                    <a:pt x="17013" y="50447"/>
                  </a:lnTo>
                  <a:lnTo>
                    <a:pt x="17692" y="52682"/>
                  </a:lnTo>
                  <a:lnTo>
                    <a:pt x="19202" y="54171"/>
                  </a:lnTo>
                  <a:lnTo>
                    <a:pt x="29232" y="59384"/>
                  </a:lnTo>
                  <a:lnTo>
                    <a:pt x="35217" y="63434"/>
                  </a:lnTo>
                  <a:lnTo>
                    <a:pt x="44536" y="66773"/>
                  </a:lnTo>
                  <a:lnTo>
                    <a:pt x="50838" y="71305"/>
                  </a:lnTo>
                  <a:lnTo>
                    <a:pt x="54345" y="76847"/>
                  </a:lnTo>
                  <a:lnTo>
                    <a:pt x="56319" y="88739"/>
                  </a:lnTo>
                  <a:lnTo>
                    <a:pt x="56596" y="94084"/>
                  </a:lnTo>
                  <a:lnTo>
                    <a:pt x="57839" y="97648"/>
                  </a:lnTo>
                  <a:lnTo>
                    <a:pt x="59725" y="100024"/>
                  </a:lnTo>
                  <a:lnTo>
                    <a:pt x="62042" y="101607"/>
                  </a:lnTo>
                  <a:lnTo>
                    <a:pt x="64616" y="109012"/>
                  </a:lnTo>
                  <a:lnTo>
                    <a:pt x="66554" y="128014"/>
                  </a:lnTo>
                  <a:lnTo>
                    <a:pt x="63799" y="133801"/>
                  </a:lnTo>
                  <a:lnTo>
                    <a:pt x="60105" y="139900"/>
                  </a:lnTo>
                  <a:lnTo>
                    <a:pt x="57539" y="150545"/>
                  </a:lnTo>
                  <a:lnTo>
                    <a:pt x="56350" y="151163"/>
                  </a:lnTo>
                  <a:lnTo>
                    <a:pt x="52209" y="151850"/>
                  </a:lnTo>
                  <a:lnTo>
                    <a:pt x="50681" y="150975"/>
                  </a:lnTo>
                  <a:lnTo>
                    <a:pt x="49662" y="149333"/>
                  </a:lnTo>
                  <a:lnTo>
                    <a:pt x="48228" y="141966"/>
                  </a:lnTo>
                  <a:lnTo>
                    <a:pt x="48028" y="139094"/>
                  </a:lnTo>
                  <a:lnTo>
                    <a:pt x="46836" y="137180"/>
                  </a:lnTo>
                  <a:lnTo>
                    <a:pt x="44982" y="135903"/>
                  </a:lnTo>
                  <a:lnTo>
                    <a:pt x="42688" y="135052"/>
                  </a:lnTo>
                  <a:lnTo>
                    <a:pt x="41159" y="132368"/>
                  </a:lnTo>
                  <a:lnTo>
                    <a:pt x="38503" y="112041"/>
                  </a:lnTo>
                  <a:lnTo>
                    <a:pt x="38219" y="96815"/>
                  </a:lnTo>
                  <a:lnTo>
                    <a:pt x="40975" y="87832"/>
                  </a:lnTo>
                  <a:lnTo>
                    <a:pt x="44669" y="79253"/>
                  </a:lnTo>
                  <a:lnTo>
                    <a:pt x="52293" y="50366"/>
                  </a:lnTo>
                  <a:lnTo>
                    <a:pt x="63795" y="3291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027"/>
            <p:cNvSpPr/>
            <p:nvPr>
              <p:custDataLst>
                <p:tags r:id="rId56"/>
              </p:custDataLst>
            </p:nvPr>
          </p:nvSpPr>
          <p:spPr>
            <a:xfrm>
              <a:off x="5924899" y="410002"/>
              <a:ext cx="113952" cy="304232"/>
            </a:xfrm>
            <a:custGeom>
              <a:avLst/>
              <a:gdLst/>
              <a:ahLst/>
              <a:cxnLst/>
              <a:rect l="0" t="0" r="0" b="0"/>
              <a:pathLst>
                <a:path w="113952" h="304232">
                  <a:moveTo>
                    <a:pt x="75851" y="18623"/>
                  </a:moveTo>
                  <a:lnTo>
                    <a:pt x="75851" y="18623"/>
                  </a:lnTo>
                  <a:lnTo>
                    <a:pt x="75851" y="1013"/>
                  </a:lnTo>
                  <a:lnTo>
                    <a:pt x="74793" y="533"/>
                  </a:lnTo>
                  <a:lnTo>
                    <a:pt x="70795" y="0"/>
                  </a:lnTo>
                  <a:lnTo>
                    <a:pt x="69306" y="916"/>
                  </a:lnTo>
                  <a:lnTo>
                    <a:pt x="68312" y="2585"/>
                  </a:lnTo>
                  <a:lnTo>
                    <a:pt x="67650" y="4756"/>
                  </a:lnTo>
                  <a:lnTo>
                    <a:pt x="56139" y="18887"/>
                  </a:lnTo>
                  <a:lnTo>
                    <a:pt x="37693" y="40518"/>
                  </a:lnTo>
                  <a:lnTo>
                    <a:pt x="25040" y="68692"/>
                  </a:lnTo>
                  <a:lnTo>
                    <a:pt x="14201" y="110355"/>
                  </a:lnTo>
                  <a:lnTo>
                    <a:pt x="2299" y="152764"/>
                  </a:lnTo>
                  <a:lnTo>
                    <a:pt x="0" y="193156"/>
                  </a:lnTo>
                  <a:lnTo>
                    <a:pt x="740" y="239889"/>
                  </a:lnTo>
                  <a:lnTo>
                    <a:pt x="7264" y="258573"/>
                  </a:lnTo>
                  <a:lnTo>
                    <a:pt x="25161" y="287239"/>
                  </a:lnTo>
                  <a:lnTo>
                    <a:pt x="40941" y="298902"/>
                  </a:lnTo>
                  <a:lnTo>
                    <a:pt x="50105" y="301942"/>
                  </a:lnTo>
                  <a:lnTo>
                    <a:pt x="86835" y="304231"/>
                  </a:lnTo>
                  <a:lnTo>
                    <a:pt x="113951" y="29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028"/>
            <p:cNvSpPr/>
            <p:nvPr>
              <p:custDataLst>
                <p:tags r:id="rId57"/>
              </p:custDataLst>
            </p:nvPr>
          </p:nvSpPr>
          <p:spPr>
            <a:xfrm>
              <a:off x="6181725" y="476250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9132" y="23680"/>
                  </a:lnTo>
                  <a:lnTo>
                    <a:pt x="10576" y="63701"/>
                  </a:lnTo>
                  <a:lnTo>
                    <a:pt x="17725" y="87463"/>
                  </a:lnTo>
                  <a:lnTo>
                    <a:pt x="19846" y="107862"/>
                  </a:lnTo>
                  <a:lnTo>
                    <a:pt x="26538" y="126003"/>
                  </a:lnTo>
                  <a:lnTo>
                    <a:pt x="28540" y="173174"/>
                  </a:lnTo>
                  <a:lnTo>
                    <a:pt x="31382" y="180330"/>
                  </a:lnTo>
                  <a:lnTo>
                    <a:pt x="35114" y="187038"/>
                  </a:lnTo>
                  <a:lnTo>
                    <a:pt x="38066" y="199857"/>
                  </a:lnTo>
                  <a:lnTo>
                    <a:pt x="47625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029"/>
            <p:cNvSpPr/>
            <p:nvPr>
              <p:custDataLst>
                <p:tags r:id="rId58"/>
              </p:custDataLst>
            </p:nvPr>
          </p:nvSpPr>
          <p:spPr>
            <a:xfrm>
              <a:off x="6429375" y="258503"/>
              <a:ext cx="28576" cy="673454"/>
            </a:xfrm>
            <a:custGeom>
              <a:avLst/>
              <a:gdLst/>
              <a:ahLst/>
              <a:cxnLst/>
              <a:rect l="0" t="0" r="0" b="0"/>
              <a:pathLst>
                <a:path w="28576" h="673454">
                  <a:moveTo>
                    <a:pt x="0" y="36772"/>
                  </a:moveTo>
                  <a:lnTo>
                    <a:pt x="0" y="36772"/>
                  </a:lnTo>
                  <a:lnTo>
                    <a:pt x="0" y="0"/>
                  </a:lnTo>
                  <a:lnTo>
                    <a:pt x="0" y="47193"/>
                  </a:lnTo>
                  <a:lnTo>
                    <a:pt x="1058" y="59395"/>
                  </a:lnTo>
                  <a:lnTo>
                    <a:pt x="8201" y="95856"/>
                  </a:lnTo>
                  <a:lnTo>
                    <a:pt x="9263" y="138950"/>
                  </a:lnTo>
                  <a:lnTo>
                    <a:pt x="12296" y="181956"/>
                  </a:lnTo>
                  <a:lnTo>
                    <a:pt x="17716" y="225847"/>
                  </a:lnTo>
                  <a:lnTo>
                    <a:pt x="18786" y="272695"/>
                  </a:lnTo>
                  <a:lnTo>
                    <a:pt x="18972" y="310110"/>
                  </a:lnTo>
                  <a:lnTo>
                    <a:pt x="19027" y="346949"/>
                  </a:lnTo>
                  <a:lnTo>
                    <a:pt x="19045" y="391200"/>
                  </a:lnTo>
                  <a:lnTo>
                    <a:pt x="19049" y="427891"/>
                  </a:lnTo>
                  <a:lnTo>
                    <a:pt x="19050" y="473158"/>
                  </a:lnTo>
                  <a:lnTo>
                    <a:pt x="19050" y="512674"/>
                  </a:lnTo>
                  <a:lnTo>
                    <a:pt x="19050" y="555545"/>
                  </a:lnTo>
                  <a:lnTo>
                    <a:pt x="19050" y="596507"/>
                  </a:lnTo>
                  <a:lnTo>
                    <a:pt x="19050" y="641855"/>
                  </a:lnTo>
                  <a:lnTo>
                    <a:pt x="19050" y="673453"/>
                  </a:lnTo>
                  <a:lnTo>
                    <a:pt x="21872" y="671461"/>
                  </a:lnTo>
                  <a:lnTo>
                    <a:pt x="24106" y="669448"/>
                  </a:lnTo>
                  <a:lnTo>
                    <a:pt x="26589" y="664389"/>
                  </a:lnTo>
                  <a:lnTo>
                    <a:pt x="28575" y="646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030"/>
            <p:cNvSpPr/>
            <p:nvPr>
              <p:custDataLst>
                <p:tags r:id="rId59"/>
              </p:custDataLst>
            </p:nvPr>
          </p:nvSpPr>
          <p:spPr>
            <a:xfrm>
              <a:off x="6667500" y="466725"/>
              <a:ext cx="19051" cy="171451"/>
            </a:xfrm>
            <a:custGeom>
              <a:avLst/>
              <a:gdLst/>
              <a:ahLst/>
              <a:cxnLst/>
              <a:rect l="0" t="0" r="0" b="0"/>
              <a:pathLst>
                <a:path w="19051" h="171451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45661"/>
                  </a:lnTo>
                  <a:lnTo>
                    <a:pt x="10583" y="70846"/>
                  </a:lnTo>
                  <a:lnTo>
                    <a:pt x="18167" y="101491"/>
                  </a:lnTo>
                  <a:lnTo>
                    <a:pt x="19034" y="145503"/>
                  </a:lnTo>
                  <a:lnTo>
                    <a:pt x="19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031"/>
            <p:cNvSpPr/>
            <p:nvPr>
              <p:custDataLst>
                <p:tags r:id="rId60"/>
              </p:custDataLst>
            </p:nvPr>
          </p:nvSpPr>
          <p:spPr>
            <a:xfrm>
              <a:off x="6667500" y="419231"/>
              <a:ext cx="95018" cy="256879"/>
            </a:xfrm>
            <a:custGeom>
              <a:avLst/>
              <a:gdLst/>
              <a:ahLst/>
              <a:cxnLst/>
              <a:rect l="0" t="0" r="0" b="0"/>
              <a:pathLst>
                <a:path w="95018" h="256879">
                  <a:moveTo>
                    <a:pt x="0" y="66544"/>
                  </a:moveTo>
                  <a:lnTo>
                    <a:pt x="0" y="66544"/>
                  </a:lnTo>
                  <a:lnTo>
                    <a:pt x="0" y="34745"/>
                  </a:lnTo>
                  <a:lnTo>
                    <a:pt x="2822" y="28422"/>
                  </a:lnTo>
                  <a:lnTo>
                    <a:pt x="5056" y="25255"/>
                  </a:lnTo>
                  <a:lnTo>
                    <a:pt x="5487" y="22084"/>
                  </a:lnTo>
                  <a:lnTo>
                    <a:pt x="931" y="11274"/>
                  </a:lnTo>
                  <a:lnTo>
                    <a:pt x="3236" y="7407"/>
                  </a:lnTo>
                  <a:lnTo>
                    <a:pt x="8283" y="1358"/>
                  </a:lnTo>
                  <a:lnTo>
                    <a:pt x="11795" y="531"/>
                  </a:lnTo>
                  <a:lnTo>
                    <a:pt x="22673" y="0"/>
                  </a:lnTo>
                  <a:lnTo>
                    <a:pt x="28774" y="2749"/>
                  </a:lnTo>
                  <a:lnTo>
                    <a:pt x="35013" y="6441"/>
                  </a:lnTo>
                  <a:lnTo>
                    <a:pt x="44476" y="9577"/>
                  </a:lnTo>
                  <a:lnTo>
                    <a:pt x="69851" y="31750"/>
                  </a:lnTo>
                  <a:lnTo>
                    <a:pt x="73378" y="40849"/>
                  </a:lnTo>
                  <a:lnTo>
                    <a:pt x="76004" y="50891"/>
                  </a:lnTo>
                  <a:lnTo>
                    <a:pt x="91279" y="80239"/>
                  </a:lnTo>
                  <a:lnTo>
                    <a:pt x="95017" y="123752"/>
                  </a:lnTo>
                  <a:lnTo>
                    <a:pt x="94161" y="148906"/>
                  </a:lnTo>
                  <a:lnTo>
                    <a:pt x="81059" y="191779"/>
                  </a:lnTo>
                  <a:lnTo>
                    <a:pt x="75043" y="212441"/>
                  </a:lnTo>
                  <a:lnTo>
                    <a:pt x="61312" y="227812"/>
                  </a:lnTo>
                  <a:lnTo>
                    <a:pt x="57941" y="234527"/>
                  </a:lnTo>
                  <a:lnTo>
                    <a:pt x="39889" y="255151"/>
                  </a:lnTo>
                  <a:lnTo>
                    <a:pt x="36073" y="256203"/>
                  </a:lnTo>
                  <a:lnTo>
                    <a:pt x="24999" y="256878"/>
                  </a:lnTo>
                  <a:lnTo>
                    <a:pt x="23016" y="255875"/>
                  </a:lnTo>
                  <a:lnTo>
                    <a:pt x="21694" y="254148"/>
                  </a:lnTo>
                  <a:lnTo>
                    <a:pt x="20225" y="249407"/>
                  </a:lnTo>
                  <a:lnTo>
                    <a:pt x="19050" y="228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5032"/>
            <p:cNvSpPr/>
            <p:nvPr>
              <p:custDataLst>
                <p:tags r:id="rId61"/>
              </p:custDataLst>
            </p:nvPr>
          </p:nvSpPr>
          <p:spPr>
            <a:xfrm>
              <a:off x="6886575" y="353749"/>
              <a:ext cx="75907" cy="322527"/>
            </a:xfrm>
            <a:custGeom>
              <a:avLst/>
              <a:gdLst/>
              <a:ahLst/>
              <a:cxnLst/>
              <a:rect l="0" t="0" r="0" b="0"/>
              <a:pathLst>
                <a:path w="75907" h="322527">
                  <a:moveTo>
                    <a:pt x="19050" y="8201"/>
                  </a:moveTo>
                  <a:lnTo>
                    <a:pt x="19050" y="8201"/>
                  </a:lnTo>
                  <a:lnTo>
                    <a:pt x="9918" y="8201"/>
                  </a:lnTo>
                  <a:lnTo>
                    <a:pt x="9559" y="0"/>
                  </a:lnTo>
                  <a:lnTo>
                    <a:pt x="14592" y="4125"/>
                  </a:lnTo>
                  <a:lnTo>
                    <a:pt x="17069" y="9212"/>
                  </a:lnTo>
                  <a:lnTo>
                    <a:pt x="17729" y="12050"/>
                  </a:lnTo>
                  <a:lnTo>
                    <a:pt x="19228" y="13942"/>
                  </a:lnTo>
                  <a:lnTo>
                    <a:pt x="23716" y="16044"/>
                  </a:lnTo>
                  <a:lnTo>
                    <a:pt x="25335" y="17663"/>
                  </a:lnTo>
                  <a:lnTo>
                    <a:pt x="50928" y="63701"/>
                  </a:lnTo>
                  <a:lnTo>
                    <a:pt x="62467" y="88936"/>
                  </a:lnTo>
                  <a:lnTo>
                    <a:pt x="72851" y="134345"/>
                  </a:lnTo>
                  <a:lnTo>
                    <a:pt x="75906" y="179772"/>
                  </a:lnTo>
                  <a:lnTo>
                    <a:pt x="73320" y="210445"/>
                  </a:lnTo>
                  <a:lnTo>
                    <a:pt x="56897" y="255210"/>
                  </a:lnTo>
                  <a:lnTo>
                    <a:pt x="34910" y="295207"/>
                  </a:lnTo>
                  <a:lnTo>
                    <a:pt x="21164" y="309447"/>
                  </a:lnTo>
                  <a:lnTo>
                    <a:pt x="0" y="32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1142"/>
          <p:cNvGrpSpPr/>
          <p:nvPr/>
        </p:nvGrpSpPr>
        <p:grpSpPr>
          <a:xfrm>
            <a:off x="1781175" y="390641"/>
            <a:ext cx="2190600" cy="1104785"/>
            <a:chOff x="1781175" y="390641"/>
            <a:chExt cx="2190600" cy="1104785"/>
          </a:xfrm>
        </p:grpSpPr>
        <p:sp>
          <p:nvSpPr>
            <p:cNvPr id="580" name="SMARTInkShape-5033"/>
            <p:cNvSpPr/>
            <p:nvPr>
              <p:custDataLst>
                <p:tags r:id="rId25"/>
              </p:custDataLst>
            </p:nvPr>
          </p:nvSpPr>
          <p:spPr>
            <a:xfrm>
              <a:off x="2305050" y="1266828"/>
              <a:ext cx="123826" cy="133299"/>
            </a:xfrm>
            <a:custGeom>
              <a:avLst/>
              <a:gdLst/>
              <a:ahLst/>
              <a:cxnLst/>
              <a:rect l="0" t="0" r="0" b="0"/>
              <a:pathLst>
                <a:path w="123826" h="133299">
                  <a:moveTo>
                    <a:pt x="0" y="28572"/>
                  </a:moveTo>
                  <a:lnTo>
                    <a:pt x="0" y="28572"/>
                  </a:lnTo>
                  <a:lnTo>
                    <a:pt x="0" y="11238"/>
                  </a:lnTo>
                  <a:lnTo>
                    <a:pt x="5056" y="4974"/>
                  </a:lnTo>
                  <a:lnTo>
                    <a:pt x="10361" y="2209"/>
                  </a:lnTo>
                  <a:lnTo>
                    <a:pt x="19037" y="0"/>
                  </a:lnTo>
                  <a:lnTo>
                    <a:pt x="24103" y="5054"/>
                  </a:lnTo>
                  <a:lnTo>
                    <a:pt x="26587" y="10359"/>
                  </a:lnTo>
                  <a:lnTo>
                    <a:pt x="28552" y="54157"/>
                  </a:lnTo>
                  <a:lnTo>
                    <a:pt x="28574" y="100430"/>
                  </a:lnTo>
                  <a:lnTo>
                    <a:pt x="28575" y="107428"/>
                  </a:lnTo>
                  <a:lnTo>
                    <a:pt x="31397" y="114066"/>
                  </a:lnTo>
                  <a:lnTo>
                    <a:pt x="35121" y="120545"/>
                  </a:lnTo>
                  <a:lnTo>
                    <a:pt x="38090" y="133298"/>
                  </a:lnTo>
                  <a:lnTo>
                    <a:pt x="39158" y="88688"/>
                  </a:lnTo>
                  <a:lnTo>
                    <a:pt x="54968" y="41380"/>
                  </a:lnTo>
                  <a:lnTo>
                    <a:pt x="68719" y="17718"/>
                  </a:lnTo>
                  <a:lnTo>
                    <a:pt x="72875" y="12106"/>
                  </a:lnTo>
                  <a:lnTo>
                    <a:pt x="74722" y="6085"/>
                  </a:lnTo>
                  <a:lnTo>
                    <a:pt x="76273" y="4055"/>
                  </a:lnTo>
                  <a:lnTo>
                    <a:pt x="80819" y="1801"/>
                  </a:lnTo>
                  <a:lnTo>
                    <a:pt x="89328" y="532"/>
                  </a:lnTo>
                  <a:lnTo>
                    <a:pt x="95440" y="3057"/>
                  </a:lnTo>
                  <a:lnTo>
                    <a:pt x="98552" y="5212"/>
                  </a:lnTo>
                  <a:lnTo>
                    <a:pt x="102009" y="10429"/>
                  </a:lnTo>
                  <a:lnTo>
                    <a:pt x="104604" y="16275"/>
                  </a:lnTo>
                  <a:lnTo>
                    <a:pt x="110957" y="25516"/>
                  </a:lnTo>
                  <a:lnTo>
                    <a:pt x="113309" y="34957"/>
                  </a:lnTo>
                  <a:lnTo>
                    <a:pt x="117064" y="67510"/>
                  </a:lnTo>
                  <a:lnTo>
                    <a:pt x="122490" y="87181"/>
                  </a:lnTo>
                  <a:lnTo>
                    <a:pt x="123825" y="11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034"/>
            <p:cNvSpPr/>
            <p:nvPr>
              <p:custDataLst>
                <p:tags r:id="rId26"/>
              </p:custDataLst>
            </p:nvPr>
          </p:nvSpPr>
          <p:spPr>
            <a:xfrm>
              <a:off x="3495675" y="1171575"/>
              <a:ext cx="114301" cy="47626"/>
            </a:xfrm>
            <a:custGeom>
              <a:avLst/>
              <a:gdLst/>
              <a:ahLst/>
              <a:cxnLst/>
              <a:rect l="0" t="0" r="0" b="0"/>
              <a:pathLst>
                <a:path w="11430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9"/>
                  </a:lnTo>
                  <a:lnTo>
                    <a:pt x="10361" y="40086"/>
                  </a:lnTo>
                  <a:lnTo>
                    <a:pt x="34958" y="37119"/>
                  </a:lnTo>
                  <a:lnTo>
                    <a:pt x="45518" y="31577"/>
                  </a:lnTo>
                  <a:lnTo>
                    <a:pt x="84039" y="23636"/>
                  </a:lnTo>
                  <a:lnTo>
                    <a:pt x="100640" y="1235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5035"/>
            <p:cNvSpPr/>
            <p:nvPr>
              <p:custDataLst>
                <p:tags r:id="rId27"/>
              </p:custDataLst>
            </p:nvPr>
          </p:nvSpPr>
          <p:spPr>
            <a:xfrm>
              <a:off x="3552832" y="1057667"/>
              <a:ext cx="38094" cy="264816"/>
            </a:xfrm>
            <a:custGeom>
              <a:avLst/>
              <a:gdLst/>
              <a:ahLst/>
              <a:cxnLst/>
              <a:rect l="0" t="0" r="0" b="0"/>
              <a:pathLst>
                <a:path w="38094" h="264816">
                  <a:moveTo>
                    <a:pt x="28568" y="9133"/>
                  </a:moveTo>
                  <a:lnTo>
                    <a:pt x="28568" y="9133"/>
                  </a:lnTo>
                  <a:lnTo>
                    <a:pt x="28568" y="4076"/>
                  </a:lnTo>
                  <a:lnTo>
                    <a:pt x="29626" y="2587"/>
                  </a:lnTo>
                  <a:lnTo>
                    <a:pt x="31390" y="1594"/>
                  </a:lnTo>
                  <a:lnTo>
                    <a:pt x="36769" y="0"/>
                  </a:lnTo>
                  <a:lnTo>
                    <a:pt x="37210" y="928"/>
                  </a:lnTo>
                  <a:lnTo>
                    <a:pt x="37700" y="4781"/>
                  </a:lnTo>
                  <a:lnTo>
                    <a:pt x="36773" y="6232"/>
                  </a:lnTo>
                  <a:lnTo>
                    <a:pt x="35096" y="7199"/>
                  </a:lnTo>
                  <a:lnTo>
                    <a:pt x="32920" y="7844"/>
                  </a:lnTo>
                  <a:lnTo>
                    <a:pt x="31470" y="9332"/>
                  </a:lnTo>
                  <a:lnTo>
                    <a:pt x="26319" y="19324"/>
                  </a:lnTo>
                  <a:lnTo>
                    <a:pt x="22277" y="25304"/>
                  </a:lnTo>
                  <a:lnTo>
                    <a:pt x="20001" y="35679"/>
                  </a:lnTo>
                  <a:lnTo>
                    <a:pt x="18269" y="51688"/>
                  </a:lnTo>
                  <a:lnTo>
                    <a:pt x="7301" y="94933"/>
                  </a:lnTo>
                  <a:lnTo>
                    <a:pt x="2158" y="113930"/>
                  </a:lnTo>
                  <a:lnTo>
                    <a:pt x="120" y="158359"/>
                  </a:lnTo>
                  <a:lnTo>
                    <a:pt x="0" y="202808"/>
                  </a:lnTo>
                  <a:lnTo>
                    <a:pt x="1054" y="220800"/>
                  </a:lnTo>
                  <a:lnTo>
                    <a:pt x="11752" y="247010"/>
                  </a:lnTo>
                  <a:lnTo>
                    <a:pt x="17603" y="254853"/>
                  </a:lnTo>
                  <a:lnTo>
                    <a:pt x="18617" y="261268"/>
                  </a:lnTo>
                  <a:lnTo>
                    <a:pt x="19817" y="262948"/>
                  </a:lnTo>
                  <a:lnTo>
                    <a:pt x="21676" y="264068"/>
                  </a:lnTo>
                  <a:lnTo>
                    <a:pt x="23973" y="264815"/>
                  </a:lnTo>
                  <a:lnTo>
                    <a:pt x="25505" y="264254"/>
                  </a:lnTo>
                  <a:lnTo>
                    <a:pt x="26526" y="262822"/>
                  </a:lnTo>
                  <a:lnTo>
                    <a:pt x="27206" y="260809"/>
                  </a:lnTo>
                  <a:lnTo>
                    <a:pt x="35928" y="246952"/>
                  </a:lnTo>
                  <a:lnTo>
                    <a:pt x="38093" y="237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5036"/>
            <p:cNvSpPr/>
            <p:nvPr>
              <p:custDataLst>
                <p:tags r:id="rId28"/>
              </p:custDataLst>
            </p:nvPr>
          </p:nvSpPr>
          <p:spPr>
            <a:xfrm>
              <a:off x="3458899" y="1066916"/>
              <a:ext cx="17727" cy="247535"/>
            </a:xfrm>
            <a:custGeom>
              <a:avLst/>
              <a:gdLst/>
              <a:ahLst/>
              <a:cxnLst/>
              <a:rect l="0" t="0" r="0" b="0"/>
              <a:pathLst>
                <a:path w="17727" h="247535">
                  <a:moveTo>
                    <a:pt x="17726" y="9409"/>
                  </a:moveTo>
                  <a:lnTo>
                    <a:pt x="17726" y="9409"/>
                  </a:lnTo>
                  <a:lnTo>
                    <a:pt x="17726" y="0"/>
                  </a:lnTo>
                  <a:lnTo>
                    <a:pt x="17726" y="42447"/>
                  </a:lnTo>
                  <a:lnTo>
                    <a:pt x="16668" y="73884"/>
                  </a:lnTo>
                  <a:lnTo>
                    <a:pt x="9084" y="116748"/>
                  </a:lnTo>
                  <a:lnTo>
                    <a:pt x="8253" y="161773"/>
                  </a:lnTo>
                  <a:lnTo>
                    <a:pt x="7145" y="202907"/>
                  </a:lnTo>
                  <a:lnTo>
                    <a:pt x="0" y="221693"/>
                  </a:lnTo>
                  <a:lnTo>
                    <a:pt x="617" y="225015"/>
                  </a:lnTo>
                  <a:lnTo>
                    <a:pt x="6389" y="237951"/>
                  </a:lnTo>
                  <a:lnTo>
                    <a:pt x="8201" y="24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5037"/>
            <p:cNvSpPr/>
            <p:nvPr>
              <p:custDataLst>
                <p:tags r:id="rId29"/>
              </p:custDataLst>
            </p:nvPr>
          </p:nvSpPr>
          <p:spPr>
            <a:xfrm>
              <a:off x="3267078" y="1238378"/>
              <a:ext cx="104773" cy="85598"/>
            </a:xfrm>
            <a:custGeom>
              <a:avLst/>
              <a:gdLst/>
              <a:ahLst/>
              <a:cxnLst/>
              <a:rect l="0" t="0" r="0" b="0"/>
              <a:pathLst>
                <a:path w="104773" h="85598">
                  <a:moveTo>
                    <a:pt x="57147" y="28447"/>
                  </a:moveTo>
                  <a:lnTo>
                    <a:pt x="57147" y="28447"/>
                  </a:lnTo>
                  <a:lnTo>
                    <a:pt x="57147" y="4767"/>
                  </a:lnTo>
                  <a:lnTo>
                    <a:pt x="56089" y="3135"/>
                  </a:lnTo>
                  <a:lnTo>
                    <a:pt x="54325" y="2048"/>
                  </a:lnTo>
                  <a:lnTo>
                    <a:pt x="47446" y="158"/>
                  </a:lnTo>
                  <a:lnTo>
                    <a:pt x="42958" y="0"/>
                  </a:lnTo>
                  <a:lnTo>
                    <a:pt x="37435" y="2751"/>
                  </a:lnTo>
                  <a:lnTo>
                    <a:pt x="31453" y="6443"/>
                  </a:lnTo>
                  <a:lnTo>
                    <a:pt x="25266" y="8084"/>
                  </a:lnTo>
                  <a:lnTo>
                    <a:pt x="23193" y="9580"/>
                  </a:lnTo>
                  <a:lnTo>
                    <a:pt x="21811" y="11636"/>
                  </a:lnTo>
                  <a:lnTo>
                    <a:pt x="19217" y="16742"/>
                  </a:lnTo>
                  <a:lnTo>
                    <a:pt x="12865" y="25567"/>
                  </a:lnTo>
                  <a:lnTo>
                    <a:pt x="9454" y="34884"/>
                  </a:lnTo>
                  <a:lnTo>
                    <a:pt x="1452" y="45627"/>
                  </a:lnTo>
                  <a:lnTo>
                    <a:pt x="428" y="51999"/>
                  </a:lnTo>
                  <a:lnTo>
                    <a:pt x="0" y="83726"/>
                  </a:lnTo>
                  <a:lnTo>
                    <a:pt x="1058" y="84349"/>
                  </a:lnTo>
                  <a:lnTo>
                    <a:pt x="17607" y="85583"/>
                  </a:lnTo>
                  <a:lnTo>
                    <a:pt x="23677" y="85593"/>
                  </a:lnTo>
                  <a:lnTo>
                    <a:pt x="29219" y="82773"/>
                  </a:lnTo>
                  <a:lnTo>
                    <a:pt x="45778" y="68263"/>
                  </a:lnTo>
                  <a:lnTo>
                    <a:pt x="49625" y="67310"/>
                  </a:lnTo>
                  <a:lnTo>
                    <a:pt x="52132" y="67055"/>
                  </a:lnTo>
                  <a:lnTo>
                    <a:pt x="53804" y="65828"/>
                  </a:lnTo>
                  <a:lnTo>
                    <a:pt x="54918" y="63951"/>
                  </a:lnTo>
                  <a:lnTo>
                    <a:pt x="55661" y="61641"/>
                  </a:lnTo>
                  <a:lnTo>
                    <a:pt x="57215" y="60101"/>
                  </a:lnTo>
                  <a:lnTo>
                    <a:pt x="66634" y="57033"/>
                  </a:lnTo>
                  <a:lnTo>
                    <a:pt x="74870" y="65224"/>
                  </a:lnTo>
                  <a:lnTo>
                    <a:pt x="76080" y="74632"/>
                  </a:lnTo>
                  <a:lnTo>
                    <a:pt x="77178" y="75112"/>
                  </a:lnTo>
                  <a:lnTo>
                    <a:pt x="81219" y="75645"/>
                  </a:lnTo>
                  <a:lnTo>
                    <a:pt x="82720" y="76846"/>
                  </a:lnTo>
                  <a:lnTo>
                    <a:pt x="84388" y="81002"/>
                  </a:lnTo>
                  <a:lnTo>
                    <a:pt x="85891" y="82534"/>
                  </a:lnTo>
                  <a:lnTo>
                    <a:pt x="93806" y="85194"/>
                  </a:lnTo>
                  <a:lnTo>
                    <a:pt x="104772" y="85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038"/>
            <p:cNvSpPr/>
            <p:nvPr>
              <p:custDataLst>
                <p:tags r:id="rId30"/>
              </p:custDataLst>
            </p:nvPr>
          </p:nvSpPr>
          <p:spPr>
            <a:xfrm>
              <a:off x="3124200" y="1230095"/>
              <a:ext cx="66665" cy="122456"/>
            </a:xfrm>
            <a:custGeom>
              <a:avLst/>
              <a:gdLst/>
              <a:ahLst/>
              <a:cxnLst/>
              <a:rect l="0" t="0" r="0" b="0"/>
              <a:pathLst>
                <a:path w="66665" h="122456">
                  <a:moveTo>
                    <a:pt x="0" y="84355"/>
                  </a:moveTo>
                  <a:lnTo>
                    <a:pt x="0" y="84355"/>
                  </a:lnTo>
                  <a:lnTo>
                    <a:pt x="0" y="75223"/>
                  </a:lnTo>
                  <a:lnTo>
                    <a:pt x="5056" y="74946"/>
                  </a:lnTo>
                  <a:lnTo>
                    <a:pt x="10361" y="72060"/>
                  </a:lnTo>
                  <a:lnTo>
                    <a:pt x="18542" y="65700"/>
                  </a:lnTo>
                  <a:lnTo>
                    <a:pt x="23956" y="65422"/>
                  </a:lnTo>
                  <a:lnTo>
                    <a:pt x="29344" y="62535"/>
                  </a:lnTo>
                  <a:lnTo>
                    <a:pt x="45363" y="49498"/>
                  </a:lnTo>
                  <a:lnTo>
                    <a:pt x="51206" y="47696"/>
                  </a:lnTo>
                  <a:lnTo>
                    <a:pt x="53187" y="46157"/>
                  </a:lnTo>
                  <a:lnTo>
                    <a:pt x="65196" y="28959"/>
                  </a:lnTo>
                  <a:lnTo>
                    <a:pt x="66237" y="22668"/>
                  </a:lnTo>
                  <a:lnTo>
                    <a:pt x="66664" y="8677"/>
                  </a:lnTo>
                  <a:lnTo>
                    <a:pt x="58473" y="0"/>
                  </a:lnTo>
                  <a:lnTo>
                    <a:pt x="56973" y="602"/>
                  </a:lnTo>
                  <a:lnTo>
                    <a:pt x="49807" y="5447"/>
                  </a:lnTo>
                  <a:lnTo>
                    <a:pt x="40981" y="8411"/>
                  </a:lnTo>
                  <a:lnTo>
                    <a:pt x="25361" y="21307"/>
                  </a:lnTo>
                  <a:lnTo>
                    <a:pt x="21855" y="27406"/>
                  </a:lnTo>
                  <a:lnTo>
                    <a:pt x="10135" y="64893"/>
                  </a:lnTo>
                  <a:lnTo>
                    <a:pt x="9646" y="77924"/>
                  </a:lnTo>
                  <a:lnTo>
                    <a:pt x="12401" y="84319"/>
                  </a:lnTo>
                  <a:lnTo>
                    <a:pt x="17737" y="91991"/>
                  </a:lnTo>
                  <a:lnTo>
                    <a:pt x="19849" y="101111"/>
                  </a:lnTo>
                  <a:lnTo>
                    <a:pt x="23991" y="106972"/>
                  </a:lnTo>
                  <a:lnTo>
                    <a:pt x="29360" y="110282"/>
                  </a:lnTo>
                  <a:lnTo>
                    <a:pt x="35274" y="112811"/>
                  </a:lnTo>
                  <a:lnTo>
                    <a:pt x="47625" y="122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039"/>
            <p:cNvSpPr/>
            <p:nvPr>
              <p:custDataLst>
                <p:tags r:id="rId31"/>
              </p:custDataLst>
            </p:nvPr>
          </p:nvSpPr>
          <p:spPr>
            <a:xfrm>
              <a:off x="2990851" y="1108960"/>
              <a:ext cx="85725" cy="243531"/>
            </a:xfrm>
            <a:custGeom>
              <a:avLst/>
              <a:gdLst/>
              <a:ahLst/>
              <a:cxnLst/>
              <a:rect l="0" t="0" r="0" b="0"/>
              <a:pathLst>
                <a:path w="85725" h="243531">
                  <a:moveTo>
                    <a:pt x="9524" y="14990"/>
                  </a:moveTo>
                  <a:lnTo>
                    <a:pt x="9524" y="14990"/>
                  </a:lnTo>
                  <a:lnTo>
                    <a:pt x="9524" y="5581"/>
                  </a:lnTo>
                  <a:lnTo>
                    <a:pt x="4468" y="443"/>
                  </a:lnTo>
                  <a:lnTo>
                    <a:pt x="2978" y="0"/>
                  </a:lnTo>
                  <a:lnTo>
                    <a:pt x="1985" y="763"/>
                  </a:lnTo>
                  <a:lnTo>
                    <a:pt x="882" y="4434"/>
                  </a:lnTo>
                  <a:lnTo>
                    <a:pt x="9" y="50497"/>
                  </a:lnTo>
                  <a:lnTo>
                    <a:pt x="0" y="94399"/>
                  </a:lnTo>
                  <a:lnTo>
                    <a:pt x="1057" y="139014"/>
                  </a:lnTo>
                  <a:lnTo>
                    <a:pt x="8935" y="186266"/>
                  </a:lnTo>
                  <a:lnTo>
                    <a:pt x="9509" y="231827"/>
                  </a:lnTo>
                  <a:lnTo>
                    <a:pt x="9524" y="243530"/>
                  </a:lnTo>
                  <a:lnTo>
                    <a:pt x="10582" y="198931"/>
                  </a:lnTo>
                  <a:lnTo>
                    <a:pt x="21282" y="168028"/>
                  </a:lnTo>
                  <a:lnTo>
                    <a:pt x="34160" y="151599"/>
                  </a:lnTo>
                  <a:lnTo>
                    <a:pt x="36348" y="145202"/>
                  </a:lnTo>
                  <a:lnTo>
                    <a:pt x="37990" y="143073"/>
                  </a:lnTo>
                  <a:lnTo>
                    <a:pt x="42637" y="140707"/>
                  </a:lnTo>
                  <a:lnTo>
                    <a:pt x="55387" y="138981"/>
                  </a:lnTo>
                  <a:lnTo>
                    <a:pt x="61683" y="143921"/>
                  </a:lnTo>
                  <a:lnTo>
                    <a:pt x="64456" y="149198"/>
                  </a:lnTo>
                  <a:lnTo>
                    <a:pt x="65195" y="152087"/>
                  </a:lnTo>
                  <a:lnTo>
                    <a:pt x="74018" y="167465"/>
                  </a:lnTo>
                  <a:lnTo>
                    <a:pt x="77232" y="210958"/>
                  </a:lnTo>
                  <a:lnTo>
                    <a:pt x="85724" y="224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040"/>
            <p:cNvSpPr/>
            <p:nvPr>
              <p:custDataLst>
                <p:tags r:id="rId32"/>
              </p:custDataLst>
            </p:nvPr>
          </p:nvSpPr>
          <p:spPr>
            <a:xfrm>
              <a:off x="2571887" y="1228725"/>
              <a:ext cx="142739" cy="57151"/>
            </a:xfrm>
            <a:custGeom>
              <a:avLst/>
              <a:gdLst/>
              <a:ahLst/>
              <a:cxnLst/>
              <a:rect l="0" t="0" r="0" b="0"/>
              <a:pathLst>
                <a:path w="142739" h="57151">
                  <a:moveTo>
                    <a:pt x="28438" y="57150"/>
                  </a:moveTo>
                  <a:lnTo>
                    <a:pt x="28438" y="57150"/>
                  </a:lnTo>
                  <a:lnTo>
                    <a:pt x="0" y="57150"/>
                  </a:lnTo>
                  <a:lnTo>
                    <a:pt x="4960" y="52094"/>
                  </a:lnTo>
                  <a:lnTo>
                    <a:pt x="10242" y="49611"/>
                  </a:lnTo>
                  <a:lnTo>
                    <a:pt x="13132" y="48949"/>
                  </a:lnTo>
                  <a:lnTo>
                    <a:pt x="28513" y="40260"/>
                  </a:lnTo>
                  <a:lnTo>
                    <a:pt x="74379" y="23948"/>
                  </a:lnTo>
                  <a:lnTo>
                    <a:pt x="117425" y="11732"/>
                  </a:lnTo>
                  <a:lnTo>
                    <a:pt x="142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041"/>
            <p:cNvSpPr/>
            <p:nvPr>
              <p:custDataLst>
                <p:tags r:id="rId33"/>
              </p:custDataLst>
            </p:nvPr>
          </p:nvSpPr>
          <p:spPr>
            <a:xfrm>
              <a:off x="2628900" y="1095806"/>
              <a:ext cx="28576" cy="313299"/>
            </a:xfrm>
            <a:custGeom>
              <a:avLst/>
              <a:gdLst/>
              <a:ahLst/>
              <a:cxnLst/>
              <a:rect l="0" t="0" r="0" b="0"/>
              <a:pathLst>
                <a:path w="28576" h="313299">
                  <a:moveTo>
                    <a:pt x="9525" y="37669"/>
                  </a:moveTo>
                  <a:lnTo>
                    <a:pt x="9525" y="37669"/>
                  </a:lnTo>
                  <a:lnTo>
                    <a:pt x="9525" y="20335"/>
                  </a:lnTo>
                  <a:lnTo>
                    <a:pt x="17726" y="10569"/>
                  </a:lnTo>
                  <a:lnTo>
                    <a:pt x="17109" y="9019"/>
                  </a:lnTo>
                  <a:lnTo>
                    <a:pt x="9883" y="0"/>
                  </a:lnTo>
                  <a:lnTo>
                    <a:pt x="6707" y="31045"/>
                  </a:lnTo>
                  <a:lnTo>
                    <a:pt x="1325" y="49061"/>
                  </a:lnTo>
                  <a:lnTo>
                    <a:pt x="116" y="90763"/>
                  </a:lnTo>
                  <a:lnTo>
                    <a:pt x="10" y="134723"/>
                  </a:lnTo>
                  <a:lnTo>
                    <a:pt x="1" y="177959"/>
                  </a:lnTo>
                  <a:lnTo>
                    <a:pt x="0" y="218500"/>
                  </a:lnTo>
                  <a:lnTo>
                    <a:pt x="0" y="263253"/>
                  </a:lnTo>
                  <a:lnTo>
                    <a:pt x="1058" y="288293"/>
                  </a:lnTo>
                  <a:lnTo>
                    <a:pt x="9701" y="309364"/>
                  </a:lnTo>
                  <a:lnTo>
                    <a:pt x="11758" y="310874"/>
                  </a:lnTo>
                  <a:lnTo>
                    <a:pt x="16868" y="312552"/>
                  </a:lnTo>
                  <a:lnTo>
                    <a:pt x="22666" y="313298"/>
                  </a:lnTo>
                  <a:lnTo>
                    <a:pt x="24636" y="312438"/>
                  </a:lnTo>
                  <a:lnTo>
                    <a:pt x="25949" y="310807"/>
                  </a:lnTo>
                  <a:lnTo>
                    <a:pt x="28575" y="30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042"/>
            <p:cNvSpPr/>
            <p:nvPr>
              <p:custDataLst>
                <p:tags r:id="rId34"/>
              </p:custDataLst>
            </p:nvPr>
          </p:nvSpPr>
          <p:spPr>
            <a:xfrm>
              <a:off x="2762251" y="438658"/>
              <a:ext cx="37707" cy="293264"/>
            </a:xfrm>
            <a:custGeom>
              <a:avLst/>
              <a:gdLst/>
              <a:ahLst/>
              <a:cxnLst/>
              <a:rect l="0" t="0" r="0" b="0"/>
              <a:pathLst>
                <a:path w="37707" h="293264">
                  <a:moveTo>
                    <a:pt x="19049" y="18542"/>
                  </a:moveTo>
                  <a:lnTo>
                    <a:pt x="19049" y="18542"/>
                  </a:lnTo>
                  <a:lnTo>
                    <a:pt x="24105" y="18542"/>
                  </a:lnTo>
                  <a:lnTo>
                    <a:pt x="25595" y="17484"/>
                  </a:lnTo>
                  <a:lnTo>
                    <a:pt x="26588" y="15720"/>
                  </a:lnTo>
                  <a:lnTo>
                    <a:pt x="28539" y="0"/>
                  </a:lnTo>
                  <a:lnTo>
                    <a:pt x="36772" y="7738"/>
                  </a:lnTo>
                  <a:lnTo>
                    <a:pt x="37706" y="13694"/>
                  </a:lnTo>
                  <a:lnTo>
                    <a:pt x="23900" y="54995"/>
                  </a:lnTo>
                  <a:lnTo>
                    <a:pt x="19475" y="99902"/>
                  </a:lnTo>
                  <a:lnTo>
                    <a:pt x="10885" y="147289"/>
                  </a:lnTo>
                  <a:lnTo>
                    <a:pt x="1443" y="194893"/>
                  </a:lnTo>
                  <a:lnTo>
                    <a:pt x="83" y="240707"/>
                  </a:lnTo>
                  <a:lnTo>
                    <a:pt x="0" y="283194"/>
                  </a:lnTo>
                  <a:lnTo>
                    <a:pt x="8200" y="293263"/>
                  </a:lnTo>
                  <a:lnTo>
                    <a:pt x="9700" y="292706"/>
                  </a:lnTo>
                  <a:lnTo>
                    <a:pt x="17609" y="286434"/>
                  </a:lnTo>
                  <a:lnTo>
                    <a:pt x="18409" y="282950"/>
                  </a:lnTo>
                  <a:lnTo>
                    <a:pt x="18923" y="272089"/>
                  </a:lnTo>
                  <a:lnTo>
                    <a:pt x="21815" y="265991"/>
                  </a:lnTo>
                  <a:lnTo>
                    <a:pt x="24068" y="262883"/>
                  </a:lnTo>
                  <a:lnTo>
                    <a:pt x="28574" y="23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043"/>
            <p:cNvSpPr/>
            <p:nvPr>
              <p:custDataLst>
                <p:tags r:id="rId35"/>
              </p:custDataLst>
            </p:nvPr>
          </p:nvSpPr>
          <p:spPr>
            <a:xfrm>
              <a:off x="2705100" y="428625"/>
              <a:ext cx="9526" cy="276226"/>
            </a:xfrm>
            <a:custGeom>
              <a:avLst/>
              <a:gdLst/>
              <a:ahLst/>
              <a:cxnLst/>
              <a:rect l="0" t="0" r="0" b="0"/>
              <a:pathLst>
                <a:path w="9526" h="2762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5056" y="13257"/>
                  </a:lnTo>
                  <a:lnTo>
                    <a:pt x="7539" y="22120"/>
                  </a:lnTo>
                  <a:lnTo>
                    <a:pt x="9409" y="63680"/>
                  </a:lnTo>
                  <a:lnTo>
                    <a:pt x="9515" y="106672"/>
                  </a:lnTo>
                  <a:lnTo>
                    <a:pt x="9524" y="148834"/>
                  </a:lnTo>
                  <a:lnTo>
                    <a:pt x="9525" y="195492"/>
                  </a:lnTo>
                  <a:lnTo>
                    <a:pt x="9525" y="241221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044"/>
            <p:cNvSpPr/>
            <p:nvPr>
              <p:custDataLst>
                <p:tags r:id="rId36"/>
              </p:custDataLst>
            </p:nvPr>
          </p:nvSpPr>
          <p:spPr>
            <a:xfrm>
              <a:off x="2238375" y="390641"/>
              <a:ext cx="133351" cy="333090"/>
            </a:xfrm>
            <a:custGeom>
              <a:avLst/>
              <a:gdLst/>
              <a:ahLst/>
              <a:cxnLst/>
              <a:rect l="0" t="0" r="0" b="0"/>
              <a:pathLst>
                <a:path w="133351" h="333090">
                  <a:moveTo>
                    <a:pt x="0" y="9409"/>
                  </a:moveTo>
                  <a:lnTo>
                    <a:pt x="0" y="9409"/>
                  </a:lnTo>
                  <a:lnTo>
                    <a:pt x="9409" y="0"/>
                  </a:lnTo>
                  <a:lnTo>
                    <a:pt x="9525" y="42501"/>
                  </a:lnTo>
                  <a:lnTo>
                    <a:pt x="9525" y="88510"/>
                  </a:lnTo>
                  <a:lnTo>
                    <a:pt x="10583" y="104890"/>
                  </a:lnTo>
                  <a:lnTo>
                    <a:pt x="17726" y="144253"/>
                  </a:lnTo>
                  <a:lnTo>
                    <a:pt x="18876" y="190581"/>
                  </a:lnTo>
                  <a:lnTo>
                    <a:pt x="19027" y="236977"/>
                  </a:lnTo>
                  <a:lnTo>
                    <a:pt x="19048" y="278915"/>
                  </a:lnTo>
                  <a:lnTo>
                    <a:pt x="20108" y="297166"/>
                  </a:lnTo>
                  <a:lnTo>
                    <a:pt x="27251" y="316812"/>
                  </a:lnTo>
                  <a:lnTo>
                    <a:pt x="28565" y="333089"/>
                  </a:lnTo>
                  <a:lnTo>
                    <a:pt x="28575" y="310864"/>
                  </a:lnTo>
                  <a:lnTo>
                    <a:pt x="25753" y="304609"/>
                  </a:lnTo>
                  <a:lnTo>
                    <a:pt x="23519" y="301459"/>
                  </a:lnTo>
                  <a:lnTo>
                    <a:pt x="20374" y="286913"/>
                  </a:lnTo>
                  <a:lnTo>
                    <a:pt x="19166" y="255599"/>
                  </a:lnTo>
                  <a:lnTo>
                    <a:pt x="29374" y="212900"/>
                  </a:lnTo>
                  <a:lnTo>
                    <a:pt x="36742" y="201829"/>
                  </a:lnTo>
                  <a:lnTo>
                    <a:pt x="40319" y="200762"/>
                  </a:lnTo>
                  <a:lnTo>
                    <a:pt x="46182" y="200077"/>
                  </a:lnTo>
                  <a:lnTo>
                    <a:pt x="52254" y="205015"/>
                  </a:lnTo>
                  <a:lnTo>
                    <a:pt x="54974" y="210292"/>
                  </a:lnTo>
                  <a:lnTo>
                    <a:pt x="55699" y="213181"/>
                  </a:lnTo>
                  <a:lnTo>
                    <a:pt x="57241" y="215107"/>
                  </a:lnTo>
                  <a:lnTo>
                    <a:pt x="70280" y="223508"/>
                  </a:lnTo>
                  <a:lnTo>
                    <a:pt x="91042" y="253082"/>
                  </a:lnTo>
                  <a:lnTo>
                    <a:pt x="97241" y="266426"/>
                  </a:lnTo>
                  <a:lnTo>
                    <a:pt x="110329" y="283496"/>
                  </a:lnTo>
                  <a:lnTo>
                    <a:pt x="116338" y="302694"/>
                  </a:lnTo>
                  <a:lnTo>
                    <a:pt x="133350" y="32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045"/>
            <p:cNvSpPr/>
            <p:nvPr>
              <p:custDataLst>
                <p:tags r:id="rId37"/>
              </p:custDataLst>
            </p:nvPr>
          </p:nvSpPr>
          <p:spPr>
            <a:xfrm>
              <a:off x="2047875" y="695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0"/>
                  </a:moveTo>
                  <a:lnTo>
                    <a:pt x="9525" y="0"/>
                  </a:lnTo>
                  <a:lnTo>
                    <a:pt x="9525" y="18899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5046"/>
            <p:cNvSpPr/>
            <p:nvPr>
              <p:custDataLst>
                <p:tags r:id="rId38"/>
              </p:custDataLst>
            </p:nvPr>
          </p:nvSpPr>
          <p:spPr>
            <a:xfrm>
              <a:off x="2543579" y="600111"/>
              <a:ext cx="104372" cy="95215"/>
            </a:xfrm>
            <a:custGeom>
              <a:avLst/>
              <a:gdLst/>
              <a:ahLst/>
              <a:cxnLst/>
              <a:rect l="0" t="0" r="0" b="0"/>
              <a:pathLst>
                <a:path w="104372" h="95215">
                  <a:moveTo>
                    <a:pt x="66271" y="47589"/>
                  </a:moveTo>
                  <a:lnTo>
                    <a:pt x="66271" y="47589"/>
                  </a:lnTo>
                  <a:lnTo>
                    <a:pt x="66271" y="30255"/>
                  </a:lnTo>
                  <a:lnTo>
                    <a:pt x="58070" y="12288"/>
                  </a:lnTo>
                  <a:lnTo>
                    <a:pt x="56570" y="11355"/>
                  </a:lnTo>
                  <a:lnTo>
                    <a:pt x="52082" y="10318"/>
                  </a:lnTo>
                  <a:lnTo>
                    <a:pt x="50462" y="8983"/>
                  </a:lnTo>
                  <a:lnTo>
                    <a:pt x="47648" y="1361"/>
                  </a:lnTo>
                  <a:lnTo>
                    <a:pt x="44588" y="585"/>
                  </a:lnTo>
                  <a:lnTo>
                    <a:pt x="33043" y="0"/>
                  </a:lnTo>
                  <a:lnTo>
                    <a:pt x="31419" y="1047"/>
                  </a:lnTo>
                  <a:lnTo>
                    <a:pt x="30336" y="2802"/>
                  </a:lnTo>
                  <a:lnTo>
                    <a:pt x="29615" y="5031"/>
                  </a:lnTo>
                  <a:lnTo>
                    <a:pt x="28075" y="6517"/>
                  </a:lnTo>
                  <a:lnTo>
                    <a:pt x="23542" y="8168"/>
                  </a:lnTo>
                  <a:lnTo>
                    <a:pt x="21910" y="9667"/>
                  </a:lnTo>
                  <a:lnTo>
                    <a:pt x="20097" y="14154"/>
                  </a:lnTo>
                  <a:lnTo>
                    <a:pt x="18555" y="15774"/>
                  </a:lnTo>
                  <a:lnTo>
                    <a:pt x="14019" y="17574"/>
                  </a:lnTo>
                  <a:lnTo>
                    <a:pt x="12386" y="19112"/>
                  </a:lnTo>
                  <a:lnTo>
                    <a:pt x="10572" y="23644"/>
                  </a:lnTo>
                  <a:lnTo>
                    <a:pt x="8349" y="35176"/>
                  </a:lnTo>
                  <a:lnTo>
                    <a:pt x="2660" y="44499"/>
                  </a:lnTo>
                  <a:lnTo>
                    <a:pt x="201" y="57131"/>
                  </a:lnTo>
                  <a:lnTo>
                    <a:pt x="0" y="60300"/>
                  </a:lnTo>
                  <a:lnTo>
                    <a:pt x="2598" y="66644"/>
                  </a:lnTo>
                  <a:lnTo>
                    <a:pt x="6221" y="72991"/>
                  </a:lnTo>
                  <a:lnTo>
                    <a:pt x="8739" y="83808"/>
                  </a:lnTo>
                  <a:lnTo>
                    <a:pt x="17289" y="93725"/>
                  </a:lnTo>
                  <a:lnTo>
                    <a:pt x="20865" y="94552"/>
                  </a:lnTo>
                  <a:lnTo>
                    <a:pt x="31785" y="95083"/>
                  </a:lnTo>
                  <a:lnTo>
                    <a:pt x="33755" y="94069"/>
                  </a:lnTo>
                  <a:lnTo>
                    <a:pt x="35068" y="92334"/>
                  </a:lnTo>
                  <a:lnTo>
                    <a:pt x="35944" y="90119"/>
                  </a:lnTo>
                  <a:lnTo>
                    <a:pt x="37587" y="88642"/>
                  </a:lnTo>
                  <a:lnTo>
                    <a:pt x="42234" y="87002"/>
                  </a:lnTo>
                  <a:lnTo>
                    <a:pt x="43896" y="85506"/>
                  </a:lnTo>
                  <a:lnTo>
                    <a:pt x="47988" y="76065"/>
                  </a:lnTo>
                  <a:lnTo>
                    <a:pt x="52148" y="71534"/>
                  </a:lnTo>
                  <a:lnTo>
                    <a:pt x="57524" y="68814"/>
                  </a:lnTo>
                  <a:lnTo>
                    <a:pt x="60440" y="68089"/>
                  </a:lnTo>
                  <a:lnTo>
                    <a:pt x="62383" y="66548"/>
                  </a:lnTo>
                  <a:lnTo>
                    <a:pt x="66251" y="57171"/>
                  </a:lnTo>
                  <a:lnTo>
                    <a:pt x="66270" y="57117"/>
                  </a:lnTo>
                  <a:lnTo>
                    <a:pt x="71327" y="62171"/>
                  </a:lnTo>
                  <a:lnTo>
                    <a:pt x="73810" y="67476"/>
                  </a:lnTo>
                  <a:lnTo>
                    <a:pt x="76777" y="83429"/>
                  </a:lnTo>
                  <a:lnTo>
                    <a:pt x="80818" y="89271"/>
                  </a:lnTo>
                  <a:lnTo>
                    <a:pt x="86142" y="92573"/>
                  </a:lnTo>
                  <a:lnTo>
                    <a:pt x="104371" y="95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5047"/>
            <p:cNvSpPr/>
            <p:nvPr>
              <p:custDataLst>
                <p:tags r:id="rId39"/>
              </p:custDataLst>
            </p:nvPr>
          </p:nvSpPr>
          <p:spPr>
            <a:xfrm>
              <a:off x="2410263" y="571549"/>
              <a:ext cx="94813" cy="133302"/>
            </a:xfrm>
            <a:custGeom>
              <a:avLst/>
              <a:gdLst/>
              <a:ahLst/>
              <a:cxnLst/>
              <a:rect l="0" t="0" r="0" b="0"/>
              <a:pathLst>
                <a:path w="94813" h="133302">
                  <a:moveTo>
                    <a:pt x="28137" y="76151"/>
                  </a:moveTo>
                  <a:lnTo>
                    <a:pt x="28137" y="76151"/>
                  </a:lnTo>
                  <a:lnTo>
                    <a:pt x="18728" y="76151"/>
                  </a:lnTo>
                  <a:lnTo>
                    <a:pt x="33078" y="76151"/>
                  </a:lnTo>
                  <a:lnTo>
                    <a:pt x="38447" y="73329"/>
                  </a:lnTo>
                  <a:lnTo>
                    <a:pt x="64476" y="49327"/>
                  </a:lnTo>
                  <a:lnTo>
                    <a:pt x="65455" y="45532"/>
                  </a:lnTo>
                  <a:lnTo>
                    <a:pt x="65715" y="43038"/>
                  </a:lnTo>
                  <a:lnTo>
                    <a:pt x="68827" y="37445"/>
                  </a:lnTo>
                  <a:lnTo>
                    <a:pt x="72680" y="31432"/>
                  </a:lnTo>
                  <a:lnTo>
                    <a:pt x="74849" y="22096"/>
                  </a:lnTo>
                  <a:lnTo>
                    <a:pt x="75642" y="6291"/>
                  </a:lnTo>
                  <a:lnTo>
                    <a:pt x="74623" y="4177"/>
                  </a:lnTo>
                  <a:lnTo>
                    <a:pt x="72887" y="2769"/>
                  </a:lnTo>
                  <a:lnTo>
                    <a:pt x="67551" y="508"/>
                  </a:lnTo>
                  <a:lnTo>
                    <a:pt x="53095" y="0"/>
                  </a:lnTo>
                  <a:lnTo>
                    <a:pt x="46991" y="2795"/>
                  </a:lnTo>
                  <a:lnTo>
                    <a:pt x="40750" y="6507"/>
                  </a:lnTo>
                  <a:lnTo>
                    <a:pt x="34448" y="8156"/>
                  </a:lnTo>
                  <a:lnTo>
                    <a:pt x="32344" y="9655"/>
                  </a:lnTo>
                  <a:lnTo>
                    <a:pt x="30942" y="11712"/>
                  </a:lnTo>
                  <a:lnTo>
                    <a:pt x="28325" y="16820"/>
                  </a:lnTo>
                  <a:lnTo>
                    <a:pt x="15044" y="36888"/>
                  </a:lnTo>
                  <a:lnTo>
                    <a:pt x="7049" y="56530"/>
                  </a:lnTo>
                  <a:lnTo>
                    <a:pt x="2890" y="63197"/>
                  </a:lnTo>
                  <a:lnTo>
                    <a:pt x="548" y="72901"/>
                  </a:lnTo>
                  <a:lnTo>
                    <a:pt x="0" y="79293"/>
                  </a:lnTo>
                  <a:lnTo>
                    <a:pt x="2579" y="85661"/>
                  </a:lnTo>
                  <a:lnTo>
                    <a:pt x="6194" y="92019"/>
                  </a:lnTo>
                  <a:lnTo>
                    <a:pt x="9288" y="101549"/>
                  </a:lnTo>
                  <a:lnTo>
                    <a:pt x="31444" y="126951"/>
                  </a:lnTo>
                  <a:lnTo>
                    <a:pt x="37720" y="130479"/>
                  </a:lnTo>
                  <a:lnTo>
                    <a:pt x="50027" y="132465"/>
                  </a:lnTo>
                  <a:lnTo>
                    <a:pt x="94812" y="133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5048"/>
            <p:cNvSpPr/>
            <p:nvPr>
              <p:custDataLst>
                <p:tags r:id="rId40"/>
              </p:custDataLst>
            </p:nvPr>
          </p:nvSpPr>
          <p:spPr>
            <a:xfrm>
              <a:off x="2028825" y="523875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0"/>
                  </a:moveTo>
                  <a:lnTo>
                    <a:pt x="0" y="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049"/>
            <p:cNvSpPr/>
            <p:nvPr>
              <p:custDataLst>
                <p:tags r:id="rId41"/>
              </p:custDataLst>
            </p:nvPr>
          </p:nvSpPr>
          <p:spPr>
            <a:xfrm>
              <a:off x="1781175" y="466740"/>
              <a:ext cx="161926" cy="228586"/>
            </a:xfrm>
            <a:custGeom>
              <a:avLst/>
              <a:gdLst/>
              <a:ahLst/>
              <a:cxnLst/>
              <a:rect l="0" t="0" r="0" b="0"/>
              <a:pathLst>
                <a:path w="161926" h="228586">
                  <a:moveTo>
                    <a:pt x="0" y="171435"/>
                  </a:moveTo>
                  <a:lnTo>
                    <a:pt x="0" y="171435"/>
                  </a:lnTo>
                  <a:lnTo>
                    <a:pt x="0" y="152385"/>
                  </a:lnTo>
                  <a:lnTo>
                    <a:pt x="5056" y="152385"/>
                  </a:lnTo>
                  <a:lnTo>
                    <a:pt x="10361" y="155207"/>
                  </a:lnTo>
                  <a:lnTo>
                    <a:pt x="17334" y="160586"/>
                  </a:lnTo>
                  <a:lnTo>
                    <a:pt x="26315" y="161649"/>
                  </a:lnTo>
                  <a:lnTo>
                    <a:pt x="32157" y="161794"/>
                  </a:lnTo>
                  <a:lnTo>
                    <a:pt x="34138" y="160774"/>
                  </a:lnTo>
                  <a:lnTo>
                    <a:pt x="35458" y="159036"/>
                  </a:lnTo>
                  <a:lnTo>
                    <a:pt x="36339" y="156819"/>
                  </a:lnTo>
                  <a:lnTo>
                    <a:pt x="37984" y="155341"/>
                  </a:lnTo>
                  <a:lnTo>
                    <a:pt x="42635" y="153699"/>
                  </a:lnTo>
                  <a:lnTo>
                    <a:pt x="54244" y="151586"/>
                  </a:lnTo>
                  <a:lnTo>
                    <a:pt x="69885" y="139162"/>
                  </a:lnTo>
                  <a:lnTo>
                    <a:pt x="73394" y="133102"/>
                  </a:lnTo>
                  <a:lnTo>
                    <a:pt x="76011" y="126882"/>
                  </a:lnTo>
                  <a:lnTo>
                    <a:pt x="104827" y="84872"/>
                  </a:lnTo>
                  <a:lnTo>
                    <a:pt x="110090" y="72638"/>
                  </a:lnTo>
                  <a:lnTo>
                    <a:pt x="114111" y="54908"/>
                  </a:lnTo>
                  <a:lnTo>
                    <a:pt x="121593" y="38899"/>
                  </a:lnTo>
                  <a:lnTo>
                    <a:pt x="124796" y="12717"/>
                  </a:lnTo>
                  <a:lnTo>
                    <a:pt x="133340" y="0"/>
                  </a:lnTo>
                  <a:lnTo>
                    <a:pt x="133350" y="45503"/>
                  </a:lnTo>
                  <a:lnTo>
                    <a:pt x="133350" y="92225"/>
                  </a:lnTo>
                  <a:lnTo>
                    <a:pt x="134408" y="110947"/>
                  </a:lnTo>
                  <a:lnTo>
                    <a:pt x="145109" y="152561"/>
                  </a:lnTo>
                  <a:lnTo>
                    <a:pt x="150960" y="172763"/>
                  </a:lnTo>
                  <a:lnTo>
                    <a:pt x="153433" y="214970"/>
                  </a:lnTo>
                  <a:lnTo>
                    <a:pt x="161925" y="22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050"/>
            <p:cNvSpPr/>
            <p:nvPr>
              <p:custDataLst>
                <p:tags r:id="rId42"/>
              </p:custDataLst>
            </p:nvPr>
          </p:nvSpPr>
          <p:spPr>
            <a:xfrm>
              <a:off x="1781175" y="447675"/>
              <a:ext cx="19051" cy="276226"/>
            </a:xfrm>
            <a:custGeom>
              <a:avLst/>
              <a:gdLst/>
              <a:ahLst/>
              <a:cxnLst/>
              <a:rect l="0" t="0" r="0" b="0"/>
              <a:pathLst>
                <a:path w="19051" h="276226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113" y="0"/>
                  </a:lnTo>
                  <a:lnTo>
                    <a:pt x="8211" y="0"/>
                  </a:lnTo>
                  <a:lnTo>
                    <a:pt x="8649" y="1058"/>
                  </a:lnTo>
                  <a:lnTo>
                    <a:pt x="10577" y="32240"/>
                  </a:lnTo>
                  <a:lnTo>
                    <a:pt x="17063" y="49917"/>
                  </a:lnTo>
                  <a:lnTo>
                    <a:pt x="18934" y="92209"/>
                  </a:lnTo>
                  <a:lnTo>
                    <a:pt x="19040" y="138388"/>
                  </a:lnTo>
                  <a:lnTo>
                    <a:pt x="19049" y="182741"/>
                  </a:lnTo>
                  <a:lnTo>
                    <a:pt x="19050" y="229010"/>
                  </a:lnTo>
                  <a:lnTo>
                    <a:pt x="19050" y="259817"/>
                  </a:lnTo>
                  <a:lnTo>
                    <a:pt x="16228" y="266463"/>
                  </a:lnTo>
                  <a:lnTo>
                    <a:pt x="13994" y="269717"/>
                  </a:lnTo>
                  <a:lnTo>
                    <a:pt x="13562" y="271886"/>
                  </a:lnTo>
                  <a:lnTo>
                    <a:pt x="14333" y="273333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5051"/>
            <p:cNvSpPr/>
            <p:nvPr>
              <p:custDataLst>
                <p:tags r:id="rId43"/>
              </p:custDataLst>
            </p:nvPr>
          </p:nvSpPr>
          <p:spPr>
            <a:xfrm>
              <a:off x="2038350" y="1390650"/>
              <a:ext cx="19051" cy="17611"/>
            </a:xfrm>
            <a:custGeom>
              <a:avLst/>
              <a:gdLst/>
              <a:ahLst/>
              <a:cxnLst/>
              <a:rect l="0" t="0" r="0" b="0"/>
              <a:pathLst>
                <a:path w="19051" h="17611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4" y="1058"/>
                  </a:lnTo>
                  <a:lnTo>
                    <a:pt x="11511" y="2822"/>
                  </a:lnTo>
                  <a:lnTo>
                    <a:pt x="9787" y="9701"/>
                  </a:lnTo>
                  <a:lnTo>
                    <a:pt x="9559" y="17610"/>
                  </a:lnTo>
                  <a:lnTo>
                    <a:pt x="6718" y="1558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5052"/>
            <p:cNvSpPr/>
            <p:nvPr>
              <p:custDataLst>
                <p:tags r:id="rId44"/>
              </p:custDataLst>
            </p:nvPr>
          </p:nvSpPr>
          <p:spPr>
            <a:xfrm>
              <a:off x="2039674" y="1247775"/>
              <a:ext cx="8202" cy="38101"/>
            </a:xfrm>
            <a:custGeom>
              <a:avLst/>
              <a:gdLst/>
              <a:ahLst/>
              <a:cxnLst/>
              <a:rect l="0" t="0" r="0" b="0"/>
              <a:pathLst>
                <a:path w="8202" h="38101">
                  <a:moveTo>
                    <a:pt x="8201" y="0"/>
                  </a:moveTo>
                  <a:lnTo>
                    <a:pt x="8201" y="0"/>
                  </a:lnTo>
                  <a:lnTo>
                    <a:pt x="3145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4125" y="8201"/>
                  </a:lnTo>
                  <a:lnTo>
                    <a:pt x="5484" y="9701"/>
                  </a:lnTo>
                  <a:lnTo>
                    <a:pt x="7843" y="17610"/>
                  </a:lnTo>
                  <a:lnTo>
                    <a:pt x="82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053"/>
            <p:cNvSpPr/>
            <p:nvPr>
              <p:custDataLst>
                <p:tags r:id="rId45"/>
              </p:custDataLst>
            </p:nvPr>
          </p:nvSpPr>
          <p:spPr>
            <a:xfrm>
              <a:off x="1781175" y="1125489"/>
              <a:ext cx="151959" cy="341197"/>
            </a:xfrm>
            <a:custGeom>
              <a:avLst/>
              <a:gdLst/>
              <a:ahLst/>
              <a:cxnLst/>
              <a:rect l="0" t="0" r="0" b="0"/>
              <a:pathLst>
                <a:path w="151959" h="341197">
                  <a:moveTo>
                    <a:pt x="0" y="65136"/>
                  </a:moveTo>
                  <a:lnTo>
                    <a:pt x="0" y="65136"/>
                  </a:lnTo>
                  <a:lnTo>
                    <a:pt x="9409" y="65136"/>
                  </a:lnTo>
                  <a:lnTo>
                    <a:pt x="9491" y="70192"/>
                  </a:lnTo>
                  <a:lnTo>
                    <a:pt x="10560" y="71682"/>
                  </a:lnTo>
                  <a:lnTo>
                    <a:pt x="14571" y="73337"/>
                  </a:lnTo>
                  <a:lnTo>
                    <a:pt x="16064" y="74837"/>
                  </a:lnTo>
                  <a:lnTo>
                    <a:pt x="17723" y="79325"/>
                  </a:lnTo>
                  <a:lnTo>
                    <a:pt x="20085" y="126917"/>
                  </a:lnTo>
                  <a:lnTo>
                    <a:pt x="27690" y="172238"/>
                  </a:lnTo>
                  <a:lnTo>
                    <a:pt x="29556" y="211112"/>
                  </a:lnTo>
                  <a:lnTo>
                    <a:pt x="37211" y="249279"/>
                  </a:lnTo>
                  <a:lnTo>
                    <a:pt x="38090" y="296746"/>
                  </a:lnTo>
                  <a:lnTo>
                    <a:pt x="38099" y="302689"/>
                  </a:lnTo>
                  <a:lnTo>
                    <a:pt x="38100" y="298035"/>
                  </a:lnTo>
                  <a:lnTo>
                    <a:pt x="35277" y="292825"/>
                  </a:lnTo>
                  <a:lnTo>
                    <a:pt x="33043" y="289953"/>
                  </a:lnTo>
                  <a:lnTo>
                    <a:pt x="30561" y="281119"/>
                  </a:lnTo>
                  <a:lnTo>
                    <a:pt x="28691" y="239580"/>
                  </a:lnTo>
                  <a:lnTo>
                    <a:pt x="27540" y="207779"/>
                  </a:lnTo>
                  <a:lnTo>
                    <a:pt x="20377" y="168417"/>
                  </a:lnTo>
                  <a:lnTo>
                    <a:pt x="19225" y="122089"/>
                  </a:lnTo>
                  <a:lnTo>
                    <a:pt x="19065" y="75480"/>
                  </a:lnTo>
                  <a:lnTo>
                    <a:pt x="19051" y="30259"/>
                  </a:lnTo>
                  <a:lnTo>
                    <a:pt x="21873" y="20355"/>
                  </a:lnTo>
                  <a:lnTo>
                    <a:pt x="28751" y="8557"/>
                  </a:lnTo>
                  <a:lnTo>
                    <a:pt x="33239" y="3653"/>
                  </a:lnTo>
                  <a:lnTo>
                    <a:pt x="38762" y="769"/>
                  </a:lnTo>
                  <a:lnTo>
                    <a:pt x="41716" y="0"/>
                  </a:lnTo>
                  <a:lnTo>
                    <a:pt x="44744" y="545"/>
                  </a:lnTo>
                  <a:lnTo>
                    <a:pt x="57208" y="6202"/>
                  </a:lnTo>
                  <a:lnTo>
                    <a:pt x="60364" y="6797"/>
                  </a:lnTo>
                  <a:lnTo>
                    <a:pt x="69861" y="12690"/>
                  </a:lnTo>
                  <a:lnTo>
                    <a:pt x="106626" y="57110"/>
                  </a:lnTo>
                  <a:lnTo>
                    <a:pt x="120389" y="79818"/>
                  </a:lnTo>
                  <a:lnTo>
                    <a:pt x="138619" y="124659"/>
                  </a:lnTo>
                  <a:lnTo>
                    <a:pt x="149047" y="170037"/>
                  </a:lnTo>
                  <a:lnTo>
                    <a:pt x="151958" y="204434"/>
                  </a:lnTo>
                  <a:lnTo>
                    <a:pt x="147213" y="223767"/>
                  </a:lnTo>
                  <a:lnTo>
                    <a:pt x="135907" y="255620"/>
                  </a:lnTo>
                  <a:lnTo>
                    <a:pt x="131285" y="274681"/>
                  </a:lnTo>
                  <a:lnTo>
                    <a:pt x="123213" y="290912"/>
                  </a:lnTo>
                  <a:lnTo>
                    <a:pt x="101564" y="315796"/>
                  </a:lnTo>
                  <a:lnTo>
                    <a:pt x="83405" y="328628"/>
                  </a:lnTo>
                  <a:lnTo>
                    <a:pt x="77276" y="337118"/>
                  </a:lnTo>
                  <a:lnTo>
                    <a:pt x="72092" y="339475"/>
                  </a:lnTo>
                  <a:lnTo>
                    <a:pt x="53893" y="341196"/>
                  </a:lnTo>
                  <a:lnTo>
                    <a:pt x="47589" y="338465"/>
                  </a:lnTo>
                  <a:lnTo>
                    <a:pt x="30454" y="324023"/>
                  </a:lnTo>
                  <a:lnTo>
                    <a:pt x="29410" y="320250"/>
                  </a:lnTo>
                  <a:lnTo>
                    <a:pt x="28740" y="304147"/>
                  </a:lnTo>
                  <a:lnTo>
                    <a:pt x="31471" y="295541"/>
                  </a:lnTo>
                  <a:lnTo>
                    <a:pt x="38100" y="284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054"/>
            <p:cNvSpPr/>
            <p:nvPr>
              <p:custDataLst>
                <p:tags r:id="rId46"/>
              </p:custDataLst>
            </p:nvPr>
          </p:nvSpPr>
          <p:spPr>
            <a:xfrm>
              <a:off x="2952750" y="619125"/>
              <a:ext cx="94362" cy="314157"/>
            </a:xfrm>
            <a:custGeom>
              <a:avLst/>
              <a:gdLst/>
              <a:ahLst/>
              <a:cxnLst/>
              <a:rect l="0" t="0" r="0" b="0"/>
              <a:pathLst>
                <a:path w="94362" h="314157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9409" y="427"/>
                  </a:lnTo>
                  <a:lnTo>
                    <a:pt x="28554" y="0"/>
                  </a:lnTo>
                  <a:lnTo>
                    <a:pt x="28574" y="9133"/>
                  </a:lnTo>
                  <a:lnTo>
                    <a:pt x="36775" y="17692"/>
                  </a:lnTo>
                  <a:lnTo>
                    <a:pt x="47199" y="19015"/>
                  </a:lnTo>
                  <a:lnTo>
                    <a:pt x="65231" y="19050"/>
                  </a:lnTo>
                  <a:lnTo>
                    <a:pt x="76162" y="9559"/>
                  </a:lnTo>
                  <a:lnTo>
                    <a:pt x="76200" y="57167"/>
                  </a:lnTo>
                  <a:lnTo>
                    <a:pt x="77258" y="80632"/>
                  </a:lnTo>
                  <a:lnTo>
                    <a:pt x="84842" y="117585"/>
                  </a:lnTo>
                  <a:lnTo>
                    <a:pt x="86706" y="155585"/>
                  </a:lnTo>
                  <a:lnTo>
                    <a:pt x="94361" y="193676"/>
                  </a:lnTo>
                  <a:lnTo>
                    <a:pt x="94113" y="231775"/>
                  </a:lnTo>
                  <a:lnTo>
                    <a:pt x="81058" y="274374"/>
                  </a:lnTo>
                  <a:lnTo>
                    <a:pt x="66479" y="294613"/>
                  </a:lnTo>
                  <a:lnTo>
                    <a:pt x="49495" y="312405"/>
                  </a:lnTo>
                  <a:lnTo>
                    <a:pt x="31387" y="314156"/>
                  </a:lnTo>
                  <a:lnTo>
                    <a:pt x="27003" y="311428"/>
                  </a:lnTo>
                  <a:lnTo>
                    <a:pt x="24352" y="309218"/>
                  </a:lnTo>
                  <a:lnTo>
                    <a:pt x="21406" y="303942"/>
                  </a:lnTo>
                  <a:lnTo>
                    <a:pt x="19360" y="288812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055"/>
            <p:cNvSpPr/>
            <p:nvPr>
              <p:custDataLst>
                <p:tags r:id="rId47"/>
              </p:custDataLst>
            </p:nvPr>
          </p:nvSpPr>
          <p:spPr>
            <a:xfrm>
              <a:off x="2847976" y="428659"/>
              <a:ext cx="66675" cy="266667"/>
            </a:xfrm>
            <a:custGeom>
              <a:avLst/>
              <a:gdLst/>
              <a:ahLst/>
              <a:cxnLst/>
              <a:rect l="0" t="0" r="0" b="0"/>
              <a:pathLst>
                <a:path w="66675" h="266667">
                  <a:moveTo>
                    <a:pt x="47624" y="9491"/>
                  </a:moveTo>
                  <a:lnTo>
                    <a:pt x="47624" y="9491"/>
                  </a:lnTo>
                  <a:lnTo>
                    <a:pt x="47624" y="358"/>
                  </a:lnTo>
                  <a:lnTo>
                    <a:pt x="39423" y="0"/>
                  </a:lnTo>
                  <a:lnTo>
                    <a:pt x="38982" y="1047"/>
                  </a:lnTo>
                  <a:lnTo>
                    <a:pt x="38491" y="5033"/>
                  </a:lnTo>
                  <a:lnTo>
                    <a:pt x="35452" y="10332"/>
                  </a:lnTo>
                  <a:lnTo>
                    <a:pt x="31630" y="16215"/>
                  </a:lnTo>
                  <a:lnTo>
                    <a:pt x="29479" y="26535"/>
                  </a:lnTo>
                  <a:lnTo>
                    <a:pt x="28609" y="73161"/>
                  </a:lnTo>
                  <a:lnTo>
                    <a:pt x="19934" y="117451"/>
                  </a:lnTo>
                  <a:lnTo>
                    <a:pt x="18253" y="136494"/>
                  </a:lnTo>
                  <a:lnTo>
                    <a:pt x="10429" y="174591"/>
                  </a:lnTo>
                  <a:lnTo>
                    <a:pt x="8545" y="211633"/>
                  </a:lnTo>
                  <a:lnTo>
                    <a:pt x="1333" y="231183"/>
                  </a:lnTo>
                  <a:lnTo>
                    <a:pt x="9" y="247446"/>
                  </a:lnTo>
                  <a:lnTo>
                    <a:pt x="0" y="234344"/>
                  </a:lnTo>
                  <a:lnTo>
                    <a:pt x="2822" y="228312"/>
                  </a:lnTo>
                  <a:lnTo>
                    <a:pt x="15808" y="210740"/>
                  </a:lnTo>
                  <a:lnTo>
                    <a:pt x="19147" y="196356"/>
                  </a:lnTo>
                  <a:lnTo>
                    <a:pt x="29221" y="181477"/>
                  </a:lnTo>
                  <a:lnTo>
                    <a:pt x="35212" y="175888"/>
                  </a:lnTo>
                  <a:lnTo>
                    <a:pt x="45781" y="172005"/>
                  </a:lnTo>
                  <a:lnTo>
                    <a:pt x="55663" y="171468"/>
                  </a:lnTo>
                  <a:lnTo>
                    <a:pt x="61765" y="176488"/>
                  </a:lnTo>
                  <a:lnTo>
                    <a:pt x="64493" y="181784"/>
                  </a:lnTo>
                  <a:lnTo>
                    <a:pt x="66546" y="195014"/>
                  </a:lnTo>
                  <a:lnTo>
                    <a:pt x="66673" y="241160"/>
                  </a:lnTo>
                  <a:lnTo>
                    <a:pt x="66674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056"/>
            <p:cNvSpPr/>
            <p:nvPr>
              <p:custDataLst>
                <p:tags r:id="rId48"/>
              </p:custDataLst>
            </p:nvPr>
          </p:nvSpPr>
          <p:spPr>
            <a:xfrm>
              <a:off x="2733686" y="561975"/>
              <a:ext cx="85715" cy="76201"/>
            </a:xfrm>
            <a:custGeom>
              <a:avLst/>
              <a:gdLst/>
              <a:ahLst/>
              <a:cxnLst/>
              <a:rect l="0" t="0" r="0" b="0"/>
              <a:pathLst>
                <a:path w="85715" h="76201">
                  <a:moveTo>
                    <a:pt x="38089" y="76200"/>
                  </a:moveTo>
                  <a:lnTo>
                    <a:pt x="38089" y="76200"/>
                  </a:lnTo>
                  <a:lnTo>
                    <a:pt x="29888" y="67999"/>
                  </a:lnTo>
                  <a:lnTo>
                    <a:pt x="21221" y="65878"/>
                  </a:lnTo>
                  <a:lnTo>
                    <a:pt x="11265" y="58508"/>
                  </a:lnTo>
                  <a:lnTo>
                    <a:pt x="1466" y="57269"/>
                  </a:lnTo>
                  <a:lnTo>
                    <a:pt x="974" y="56171"/>
                  </a:lnTo>
                  <a:lnTo>
                    <a:pt x="0" y="47742"/>
                  </a:lnTo>
                  <a:lnTo>
                    <a:pt x="8191" y="47635"/>
                  </a:lnTo>
                  <a:lnTo>
                    <a:pt x="16857" y="41081"/>
                  </a:lnTo>
                  <a:lnTo>
                    <a:pt x="22655" y="39425"/>
                  </a:lnTo>
                  <a:lnTo>
                    <a:pt x="24625" y="37925"/>
                  </a:lnTo>
                  <a:lnTo>
                    <a:pt x="29513" y="30757"/>
                  </a:lnTo>
                  <a:lnTo>
                    <a:pt x="42368" y="22989"/>
                  </a:lnTo>
                  <a:lnTo>
                    <a:pt x="69854" y="11792"/>
                  </a:lnTo>
                  <a:lnTo>
                    <a:pt x="857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057"/>
            <p:cNvSpPr/>
            <p:nvPr>
              <p:custDataLst>
                <p:tags r:id="rId49"/>
              </p:custDataLst>
            </p:nvPr>
          </p:nvSpPr>
          <p:spPr>
            <a:xfrm>
              <a:off x="3629144" y="1076752"/>
              <a:ext cx="85607" cy="227612"/>
            </a:xfrm>
            <a:custGeom>
              <a:avLst/>
              <a:gdLst/>
              <a:ahLst/>
              <a:cxnLst/>
              <a:rect l="0" t="0" r="0" b="0"/>
              <a:pathLst>
                <a:path w="85607" h="227612">
                  <a:moveTo>
                    <a:pt x="37981" y="18623"/>
                  </a:moveTo>
                  <a:lnTo>
                    <a:pt x="37981" y="18623"/>
                  </a:lnTo>
                  <a:lnTo>
                    <a:pt x="37981" y="10422"/>
                  </a:lnTo>
                  <a:lnTo>
                    <a:pt x="28849" y="0"/>
                  </a:lnTo>
                  <a:lnTo>
                    <a:pt x="28456" y="45271"/>
                  </a:lnTo>
                  <a:lnTo>
                    <a:pt x="27398" y="88769"/>
                  </a:lnTo>
                  <a:lnTo>
                    <a:pt x="19814" y="126599"/>
                  </a:lnTo>
                  <a:lnTo>
                    <a:pt x="17950" y="164675"/>
                  </a:lnTo>
                  <a:lnTo>
                    <a:pt x="8611" y="205576"/>
                  </a:lnTo>
                  <a:lnTo>
                    <a:pt x="1919" y="218574"/>
                  </a:lnTo>
                  <a:lnTo>
                    <a:pt x="0" y="227611"/>
                  </a:lnTo>
                  <a:lnTo>
                    <a:pt x="4973" y="222950"/>
                  </a:lnTo>
                  <a:lnTo>
                    <a:pt x="7436" y="217738"/>
                  </a:lnTo>
                  <a:lnTo>
                    <a:pt x="9017" y="210825"/>
                  </a:lnTo>
                  <a:lnTo>
                    <a:pt x="24572" y="192976"/>
                  </a:lnTo>
                  <a:lnTo>
                    <a:pt x="30511" y="180494"/>
                  </a:lnTo>
                  <a:lnTo>
                    <a:pt x="34661" y="174174"/>
                  </a:lnTo>
                  <a:lnTo>
                    <a:pt x="36505" y="167837"/>
                  </a:lnTo>
                  <a:lnTo>
                    <a:pt x="38055" y="165724"/>
                  </a:lnTo>
                  <a:lnTo>
                    <a:pt x="40147" y="164316"/>
                  </a:lnTo>
                  <a:lnTo>
                    <a:pt x="48148" y="162333"/>
                  </a:lnTo>
                  <a:lnTo>
                    <a:pt x="71066" y="161512"/>
                  </a:lnTo>
                  <a:lnTo>
                    <a:pt x="76674" y="164327"/>
                  </a:lnTo>
                  <a:lnTo>
                    <a:pt x="79651" y="166559"/>
                  </a:lnTo>
                  <a:lnTo>
                    <a:pt x="82960" y="171861"/>
                  </a:lnTo>
                  <a:lnTo>
                    <a:pt x="85606" y="19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5058"/>
            <p:cNvSpPr/>
            <p:nvPr>
              <p:custDataLst>
                <p:tags r:id="rId50"/>
              </p:custDataLst>
            </p:nvPr>
          </p:nvSpPr>
          <p:spPr>
            <a:xfrm>
              <a:off x="3762375" y="1200150"/>
              <a:ext cx="85607" cy="295276"/>
            </a:xfrm>
            <a:custGeom>
              <a:avLst/>
              <a:gdLst/>
              <a:ahLst/>
              <a:cxnLst/>
              <a:rect l="0" t="0" r="0" b="0"/>
              <a:pathLst>
                <a:path w="85607" h="295276">
                  <a:moveTo>
                    <a:pt x="0" y="0"/>
                  </a:moveTo>
                  <a:lnTo>
                    <a:pt x="0" y="0"/>
                  </a:lnTo>
                  <a:lnTo>
                    <a:pt x="0" y="44719"/>
                  </a:lnTo>
                  <a:lnTo>
                    <a:pt x="0" y="64804"/>
                  </a:lnTo>
                  <a:lnTo>
                    <a:pt x="6546" y="73910"/>
                  </a:lnTo>
                  <a:lnTo>
                    <a:pt x="9132" y="83960"/>
                  </a:lnTo>
                  <a:lnTo>
                    <a:pt x="10322" y="84548"/>
                  </a:lnTo>
                  <a:lnTo>
                    <a:pt x="17692" y="85570"/>
                  </a:lnTo>
                  <a:lnTo>
                    <a:pt x="26386" y="79148"/>
                  </a:lnTo>
                  <a:lnTo>
                    <a:pt x="32188" y="77510"/>
                  </a:lnTo>
                  <a:lnTo>
                    <a:pt x="34159" y="76015"/>
                  </a:lnTo>
                  <a:lnTo>
                    <a:pt x="37991" y="69913"/>
                  </a:lnTo>
                  <a:lnTo>
                    <a:pt x="42637" y="68114"/>
                  </a:lnTo>
                  <a:lnTo>
                    <a:pt x="44300" y="66576"/>
                  </a:lnTo>
                  <a:lnTo>
                    <a:pt x="48392" y="57059"/>
                  </a:lnTo>
                  <a:lnTo>
                    <a:pt x="57030" y="47753"/>
                  </a:lnTo>
                  <a:lnTo>
                    <a:pt x="58208" y="93159"/>
                  </a:lnTo>
                  <a:lnTo>
                    <a:pt x="65351" y="116154"/>
                  </a:lnTo>
                  <a:lnTo>
                    <a:pt x="69323" y="143537"/>
                  </a:lnTo>
                  <a:lnTo>
                    <a:pt x="74842" y="163349"/>
                  </a:lnTo>
                  <a:lnTo>
                    <a:pt x="78844" y="191106"/>
                  </a:lnTo>
                  <a:lnTo>
                    <a:pt x="83686" y="209729"/>
                  </a:lnTo>
                  <a:lnTo>
                    <a:pt x="85606" y="248954"/>
                  </a:lnTo>
                  <a:lnTo>
                    <a:pt x="82850" y="256343"/>
                  </a:lnTo>
                  <a:lnTo>
                    <a:pt x="69472" y="278428"/>
                  </a:lnTo>
                  <a:lnTo>
                    <a:pt x="47625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5059"/>
            <p:cNvSpPr/>
            <p:nvPr>
              <p:custDataLst>
                <p:tags r:id="rId51"/>
              </p:custDataLst>
            </p:nvPr>
          </p:nvSpPr>
          <p:spPr>
            <a:xfrm>
              <a:off x="3952875" y="1352550"/>
              <a:ext cx="18900" cy="9526"/>
            </a:xfrm>
            <a:custGeom>
              <a:avLst/>
              <a:gdLst/>
              <a:ahLst/>
              <a:cxnLst/>
              <a:rect l="0" t="0" r="0" b="0"/>
              <a:pathLst>
                <a:path w="18900" h="9526">
                  <a:moveTo>
                    <a:pt x="0" y="9525"/>
                  </a:moveTo>
                  <a:lnTo>
                    <a:pt x="0" y="9525"/>
                  </a:lnTo>
                  <a:lnTo>
                    <a:pt x="5057" y="4469"/>
                  </a:lnTo>
                  <a:lnTo>
                    <a:pt x="10361" y="1986"/>
                  </a:lnTo>
                  <a:lnTo>
                    <a:pt x="18899" y="3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060"/>
            <p:cNvSpPr/>
            <p:nvPr>
              <p:custDataLst>
                <p:tags r:id="rId52"/>
              </p:custDataLst>
            </p:nvPr>
          </p:nvSpPr>
          <p:spPr>
            <a:xfrm>
              <a:off x="2486155" y="1257300"/>
              <a:ext cx="85582" cy="138728"/>
            </a:xfrm>
            <a:custGeom>
              <a:avLst/>
              <a:gdLst/>
              <a:ahLst/>
              <a:cxnLst/>
              <a:rect l="0" t="0" r="0" b="0"/>
              <a:pathLst>
                <a:path w="85582" h="138728">
                  <a:moveTo>
                    <a:pt x="37970" y="19050"/>
                  </a:moveTo>
                  <a:lnTo>
                    <a:pt x="37970" y="19050"/>
                  </a:lnTo>
                  <a:lnTo>
                    <a:pt x="46171" y="10849"/>
                  </a:lnTo>
                  <a:lnTo>
                    <a:pt x="45554" y="10408"/>
                  </a:lnTo>
                  <a:lnTo>
                    <a:pt x="42046" y="9918"/>
                  </a:lnTo>
                  <a:lnTo>
                    <a:pt x="40688" y="10845"/>
                  </a:lnTo>
                  <a:lnTo>
                    <a:pt x="39782" y="12522"/>
                  </a:lnTo>
                  <a:lnTo>
                    <a:pt x="38328" y="17761"/>
                  </a:lnTo>
                  <a:lnTo>
                    <a:pt x="35307" y="18477"/>
                  </a:lnTo>
                  <a:lnTo>
                    <a:pt x="33019" y="18668"/>
                  </a:lnTo>
                  <a:lnTo>
                    <a:pt x="31494" y="19854"/>
                  </a:lnTo>
                  <a:lnTo>
                    <a:pt x="23790" y="32274"/>
                  </a:lnTo>
                  <a:lnTo>
                    <a:pt x="13336" y="44553"/>
                  </a:lnTo>
                  <a:lnTo>
                    <a:pt x="7351" y="57171"/>
                  </a:lnTo>
                  <a:lnTo>
                    <a:pt x="3195" y="63509"/>
                  </a:lnTo>
                  <a:lnTo>
                    <a:pt x="855" y="74086"/>
                  </a:lnTo>
                  <a:lnTo>
                    <a:pt x="0" y="97101"/>
                  </a:lnTo>
                  <a:lnTo>
                    <a:pt x="2750" y="104187"/>
                  </a:lnTo>
                  <a:lnTo>
                    <a:pt x="6441" y="110863"/>
                  </a:lnTo>
                  <a:lnTo>
                    <a:pt x="9579" y="120573"/>
                  </a:lnTo>
                  <a:lnTo>
                    <a:pt x="14062" y="126966"/>
                  </a:lnTo>
                  <a:lnTo>
                    <a:pt x="19583" y="130512"/>
                  </a:lnTo>
                  <a:lnTo>
                    <a:pt x="34882" y="134035"/>
                  </a:lnTo>
                  <a:lnTo>
                    <a:pt x="41184" y="138240"/>
                  </a:lnTo>
                  <a:lnTo>
                    <a:pt x="44346" y="138727"/>
                  </a:lnTo>
                  <a:lnTo>
                    <a:pt x="47512" y="137993"/>
                  </a:lnTo>
                  <a:lnTo>
                    <a:pt x="55142" y="134267"/>
                  </a:lnTo>
                  <a:lnTo>
                    <a:pt x="64253" y="126985"/>
                  </a:lnTo>
                  <a:lnTo>
                    <a:pt x="73157" y="123703"/>
                  </a:lnTo>
                  <a:lnTo>
                    <a:pt x="79361" y="119185"/>
                  </a:lnTo>
                  <a:lnTo>
                    <a:pt x="82825" y="113649"/>
                  </a:lnTo>
                  <a:lnTo>
                    <a:pt x="85048" y="101472"/>
                  </a:lnTo>
                  <a:lnTo>
                    <a:pt x="85581" y="63889"/>
                  </a:lnTo>
                  <a:lnTo>
                    <a:pt x="82766" y="57323"/>
                  </a:lnTo>
                  <a:lnTo>
                    <a:pt x="69119" y="38115"/>
                  </a:lnTo>
                  <a:lnTo>
                    <a:pt x="68261" y="34935"/>
                  </a:lnTo>
                  <a:lnTo>
                    <a:pt x="66630" y="32815"/>
                  </a:lnTo>
                  <a:lnTo>
                    <a:pt x="60338" y="28773"/>
                  </a:lnTo>
                  <a:lnTo>
                    <a:pt x="58495" y="24077"/>
                  </a:lnTo>
                  <a:lnTo>
                    <a:pt x="56945" y="22401"/>
                  </a:lnTo>
                  <a:lnTo>
                    <a:pt x="52401" y="20539"/>
                  </a:lnTo>
                  <a:lnTo>
                    <a:pt x="50765" y="18985"/>
                  </a:lnTo>
                  <a:lnTo>
                    <a:pt x="47925" y="10980"/>
                  </a:lnTo>
                  <a:lnTo>
                    <a:pt x="57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1143"/>
          <p:cNvGrpSpPr/>
          <p:nvPr/>
        </p:nvGrpSpPr>
        <p:grpSpPr>
          <a:xfrm>
            <a:off x="371525" y="361951"/>
            <a:ext cx="666701" cy="552007"/>
            <a:chOff x="371525" y="361951"/>
            <a:chExt cx="666701" cy="552007"/>
          </a:xfrm>
        </p:grpSpPr>
        <p:sp>
          <p:nvSpPr>
            <p:cNvPr id="609" name="SMARTInkShape-5061"/>
            <p:cNvSpPr/>
            <p:nvPr>
              <p:custDataLst>
                <p:tags r:id="rId19"/>
              </p:custDataLst>
            </p:nvPr>
          </p:nvSpPr>
          <p:spPr>
            <a:xfrm>
              <a:off x="1009650" y="685800"/>
              <a:ext cx="28576" cy="18925"/>
            </a:xfrm>
            <a:custGeom>
              <a:avLst/>
              <a:gdLst/>
              <a:ahLst/>
              <a:cxnLst/>
              <a:rect l="0" t="0" r="0" b="0"/>
              <a:pathLst>
                <a:path w="28576" h="18925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1058" y="18090"/>
                  </a:lnTo>
                  <a:lnTo>
                    <a:pt x="13257" y="18924"/>
                  </a:lnTo>
                  <a:lnTo>
                    <a:pt x="19298" y="16172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062"/>
            <p:cNvSpPr/>
            <p:nvPr>
              <p:custDataLst>
                <p:tags r:id="rId20"/>
              </p:custDataLst>
            </p:nvPr>
          </p:nvSpPr>
          <p:spPr>
            <a:xfrm>
              <a:off x="981467" y="523875"/>
              <a:ext cx="9134" cy="19051"/>
            </a:xfrm>
            <a:custGeom>
              <a:avLst/>
              <a:gdLst/>
              <a:ahLst/>
              <a:cxnLst/>
              <a:rect l="0" t="0" r="0" b="0"/>
              <a:pathLst>
                <a:path w="9134" h="19051">
                  <a:moveTo>
                    <a:pt x="9133" y="0"/>
                  </a:moveTo>
                  <a:lnTo>
                    <a:pt x="9133" y="0"/>
                  </a:lnTo>
                  <a:lnTo>
                    <a:pt x="4076" y="0"/>
                  </a:lnTo>
                  <a:lnTo>
                    <a:pt x="2587" y="1058"/>
                  </a:lnTo>
                  <a:lnTo>
                    <a:pt x="1594" y="2822"/>
                  </a:lnTo>
                  <a:lnTo>
                    <a:pt x="0" y="8201"/>
                  </a:lnTo>
                  <a:lnTo>
                    <a:pt x="913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063"/>
            <p:cNvSpPr/>
            <p:nvPr>
              <p:custDataLst>
                <p:tags r:id="rId21"/>
              </p:custDataLst>
            </p:nvPr>
          </p:nvSpPr>
          <p:spPr>
            <a:xfrm>
              <a:off x="459166" y="800100"/>
              <a:ext cx="331410" cy="113858"/>
            </a:xfrm>
            <a:custGeom>
              <a:avLst/>
              <a:gdLst/>
              <a:ahLst/>
              <a:cxnLst/>
              <a:rect l="0" t="0" r="0" b="0"/>
              <a:pathLst>
                <a:path w="331410" h="113858">
                  <a:moveTo>
                    <a:pt x="83759" y="66675"/>
                  </a:moveTo>
                  <a:lnTo>
                    <a:pt x="83759" y="66675"/>
                  </a:lnTo>
                  <a:lnTo>
                    <a:pt x="37136" y="91564"/>
                  </a:lnTo>
                  <a:lnTo>
                    <a:pt x="18536" y="101852"/>
                  </a:lnTo>
                  <a:lnTo>
                    <a:pt x="11379" y="104534"/>
                  </a:lnTo>
                  <a:lnTo>
                    <a:pt x="0" y="112805"/>
                  </a:lnTo>
                  <a:lnTo>
                    <a:pt x="403" y="113303"/>
                  </a:lnTo>
                  <a:lnTo>
                    <a:pt x="3673" y="113857"/>
                  </a:lnTo>
                  <a:lnTo>
                    <a:pt x="46003" y="102524"/>
                  </a:lnTo>
                  <a:lnTo>
                    <a:pt x="92663" y="88603"/>
                  </a:lnTo>
                  <a:lnTo>
                    <a:pt x="128966" y="78229"/>
                  </a:lnTo>
                  <a:lnTo>
                    <a:pt x="166533" y="63278"/>
                  </a:lnTo>
                  <a:lnTo>
                    <a:pt x="204475" y="50617"/>
                  </a:lnTo>
                  <a:lnTo>
                    <a:pt x="242529" y="34988"/>
                  </a:lnTo>
                  <a:lnTo>
                    <a:pt x="280615" y="22126"/>
                  </a:lnTo>
                  <a:lnTo>
                    <a:pt x="331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064"/>
            <p:cNvSpPr/>
            <p:nvPr>
              <p:custDataLst>
                <p:tags r:id="rId22"/>
              </p:custDataLst>
            </p:nvPr>
          </p:nvSpPr>
          <p:spPr>
            <a:xfrm>
              <a:off x="405232" y="771525"/>
              <a:ext cx="385344" cy="76191"/>
            </a:xfrm>
            <a:custGeom>
              <a:avLst/>
              <a:gdLst/>
              <a:ahLst/>
              <a:cxnLst/>
              <a:rect l="0" t="0" r="0" b="0"/>
              <a:pathLst>
                <a:path w="385344" h="76191">
                  <a:moveTo>
                    <a:pt x="23393" y="66675"/>
                  </a:moveTo>
                  <a:lnTo>
                    <a:pt x="23393" y="66675"/>
                  </a:lnTo>
                  <a:lnTo>
                    <a:pt x="18337" y="71732"/>
                  </a:lnTo>
                  <a:lnTo>
                    <a:pt x="13032" y="74214"/>
                  </a:lnTo>
                  <a:lnTo>
                    <a:pt x="0" y="75938"/>
                  </a:lnTo>
                  <a:lnTo>
                    <a:pt x="17369" y="76190"/>
                  </a:lnTo>
                  <a:lnTo>
                    <a:pt x="57580" y="67998"/>
                  </a:lnTo>
                  <a:lnTo>
                    <a:pt x="97723" y="60390"/>
                  </a:lnTo>
                  <a:lnTo>
                    <a:pt x="140146" y="54968"/>
                  </a:lnTo>
                  <a:lnTo>
                    <a:pt x="176520" y="46978"/>
                  </a:lnTo>
                  <a:lnTo>
                    <a:pt x="214108" y="40731"/>
                  </a:lnTo>
                  <a:lnTo>
                    <a:pt x="259679" y="33563"/>
                  </a:lnTo>
                  <a:lnTo>
                    <a:pt x="305801" y="21956"/>
                  </a:lnTo>
                  <a:lnTo>
                    <a:pt x="351271" y="11371"/>
                  </a:lnTo>
                  <a:lnTo>
                    <a:pt x="362439" y="7523"/>
                  </a:lnTo>
                  <a:lnTo>
                    <a:pt x="374676" y="2229"/>
                  </a:lnTo>
                  <a:lnTo>
                    <a:pt x="385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065"/>
            <p:cNvSpPr/>
            <p:nvPr>
              <p:custDataLst>
                <p:tags r:id="rId23"/>
              </p:custDataLst>
            </p:nvPr>
          </p:nvSpPr>
          <p:spPr>
            <a:xfrm>
              <a:off x="647714" y="533841"/>
              <a:ext cx="285737" cy="151920"/>
            </a:xfrm>
            <a:custGeom>
              <a:avLst/>
              <a:gdLst/>
              <a:ahLst/>
              <a:cxnLst/>
              <a:rect l="0" t="0" r="0" b="0"/>
              <a:pathLst>
                <a:path w="285737" h="151920">
                  <a:moveTo>
                    <a:pt x="28561" y="37659"/>
                  </a:moveTo>
                  <a:lnTo>
                    <a:pt x="28561" y="37659"/>
                  </a:lnTo>
                  <a:lnTo>
                    <a:pt x="1818" y="37659"/>
                  </a:lnTo>
                  <a:lnTo>
                    <a:pt x="1208" y="36601"/>
                  </a:lnTo>
                  <a:lnTo>
                    <a:pt x="0" y="28250"/>
                  </a:lnTo>
                  <a:lnTo>
                    <a:pt x="8188" y="28144"/>
                  </a:lnTo>
                  <a:lnTo>
                    <a:pt x="16854" y="21590"/>
                  </a:lnTo>
                  <a:lnTo>
                    <a:pt x="22652" y="19934"/>
                  </a:lnTo>
                  <a:lnTo>
                    <a:pt x="25680" y="20551"/>
                  </a:lnTo>
                  <a:lnTo>
                    <a:pt x="36056" y="25417"/>
                  </a:lnTo>
                  <a:lnTo>
                    <a:pt x="62611" y="28954"/>
                  </a:lnTo>
                  <a:lnTo>
                    <a:pt x="76013" y="38448"/>
                  </a:lnTo>
                  <a:lnTo>
                    <a:pt x="82459" y="43301"/>
                  </a:lnTo>
                  <a:lnTo>
                    <a:pt x="88852" y="45458"/>
                  </a:lnTo>
                  <a:lnTo>
                    <a:pt x="90980" y="47092"/>
                  </a:lnTo>
                  <a:lnTo>
                    <a:pt x="99732" y="65346"/>
                  </a:lnTo>
                  <a:lnTo>
                    <a:pt x="103271" y="77730"/>
                  </a:lnTo>
                  <a:lnTo>
                    <a:pt x="102709" y="81307"/>
                  </a:lnTo>
                  <a:lnTo>
                    <a:pt x="92944" y="104287"/>
                  </a:lnTo>
                  <a:lnTo>
                    <a:pt x="72877" y="134757"/>
                  </a:lnTo>
                  <a:lnTo>
                    <a:pt x="66601" y="139022"/>
                  </a:lnTo>
                  <a:lnTo>
                    <a:pt x="60284" y="141976"/>
                  </a:lnTo>
                  <a:lnTo>
                    <a:pt x="49489" y="150435"/>
                  </a:lnTo>
                  <a:lnTo>
                    <a:pt x="43111" y="151507"/>
                  </a:lnTo>
                  <a:lnTo>
                    <a:pt x="30326" y="151919"/>
                  </a:lnTo>
                  <a:lnTo>
                    <a:pt x="29738" y="150874"/>
                  </a:lnTo>
                  <a:lnTo>
                    <a:pt x="28716" y="138698"/>
                  </a:lnTo>
                  <a:lnTo>
                    <a:pt x="31452" y="132660"/>
                  </a:lnTo>
                  <a:lnTo>
                    <a:pt x="33663" y="129568"/>
                  </a:lnTo>
                  <a:lnTo>
                    <a:pt x="38943" y="126132"/>
                  </a:lnTo>
                  <a:lnTo>
                    <a:pt x="44817" y="123547"/>
                  </a:lnTo>
                  <a:lnTo>
                    <a:pt x="50955" y="118870"/>
                  </a:lnTo>
                  <a:lnTo>
                    <a:pt x="74079" y="89263"/>
                  </a:lnTo>
                  <a:lnTo>
                    <a:pt x="120550" y="51263"/>
                  </a:lnTo>
                  <a:lnTo>
                    <a:pt x="168175" y="13324"/>
                  </a:lnTo>
                  <a:lnTo>
                    <a:pt x="180944" y="7099"/>
                  </a:lnTo>
                  <a:lnTo>
                    <a:pt x="189928" y="0"/>
                  </a:lnTo>
                  <a:lnTo>
                    <a:pt x="190321" y="4746"/>
                  </a:lnTo>
                  <a:lnTo>
                    <a:pt x="189317" y="6192"/>
                  </a:lnTo>
                  <a:lnTo>
                    <a:pt x="187590" y="7156"/>
                  </a:lnTo>
                  <a:lnTo>
                    <a:pt x="185381" y="7799"/>
                  </a:lnTo>
                  <a:lnTo>
                    <a:pt x="177214" y="13760"/>
                  </a:lnTo>
                  <a:lnTo>
                    <a:pt x="174004" y="19276"/>
                  </a:lnTo>
                  <a:lnTo>
                    <a:pt x="171519" y="25255"/>
                  </a:lnTo>
                  <a:lnTo>
                    <a:pt x="155027" y="47201"/>
                  </a:lnTo>
                  <a:lnTo>
                    <a:pt x="152502" y="53542"/>
                  </a:lnTo>
                  <a:lnTo>
                    <a:pt x="146188" y="63061"/>
                  </a:lnTo>
                  <a:lnTo>
                    <a:pt x="144340" y="69410"/>
                  </a:lnTo>
                  <a:lnTo>
                    <a:pt x="144905" y="72585"/>
                  </a:lnTo>
                  <a:lnTo>
                    <a:pt x="151192" y="83403"/>
                  </a:lnTo>
                  <a:lnTo>
                    <a:pt x="157089" y="89783"/>
                  </a:lnTo>
                  <a:lnTo>
                    <a:pt x="165412" y="92575"/>
                  </a:lnTo>
                  <a:lnTo>
                    <a:pt x="181998" y="96969"/>
                  </a:lnTo>
                  <a:lnTo>
                    <a:pt x="201509" y="102879"/>
                  </a:lnTo>
                  <a:lnTo>
                    <a:pt x="248106" y="104249"/>
                  </a:lnTo>
                  <a:lnTo>
                    <a:pt x="285736" y="104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066"/>
            <p:cNvSpPr/>
            <p:nvPr>
              <p:custDataLst>
                <p:tags r:id="rId24"/>
              </p:custDataLst>
            </p:nvPr>
          </p:nvSpPr>
          <p:spPr>
            <a:xfrm>
              <a:off x="371525" y="361951"/>
              <a:ext cx="238076" cy="371436"/>
            </a:xfrm>
            <a:custGeom>
              <a:avLst/>
              <a:gdLst/>
              <a:ahLst/>
              <a:cxnLst/>
              <a:rect l="0" t="0" r="0" b="0"/>
              <a:pathLst>
                <a:path w="238076" h="371436">
                  <a:moveTo>
                    <a:pt x="28525" y="19049"/>
                  </a:moveTo>
                  <a:lnTo>
                    <a:pt x="28525" y="19049"/>
                  </a:lnTo>
                  <a:lnTo>
                    <a:pt x="28525" y="28458"/>
                  </a:lnTo>
                  <a:lnTo>
                    <a:pt x="33581" y="28540"/>
                  </a:lnTo>
                  <a:lnTo>
                    <a:pt x="35071" y="29609"/>
                  </a:lnTo>
                  <a:lnTo>
                    <a:pt x="36726" y="33620"/>
                  </a:lnTo>
                  <a:lnTo>
                    <a:pt x="38226" y="35113"/>
                  </a:lnTo>
                  <a:lnTo>
                    <a:pt x="42714" y="36772"/>
                  </a:lnTo>
                  <a:lnTo>
                    <a:pt x="69505" y="40869"/>
                  </a:lnTo>
                  <a:lnTo>
                    <a:pt x="74895" y="43121"/>
                  </a:lnTo>
                  <a:lnTo>
                    <a:pt x="86528" y="42800"/>
                  </a:lnTo>
                  <a:lnTo>
                    <a:pt x="116311" y="38512"/>
                  </a:lnTo>
                  <a:lnTo>
                    <a:pt x="127866" y="37224"/>
                  </a:lnTo>
                  <a:lnTo>
                    <a:pt x="171454" y="21634"/>
                  </a:lnTo>
                  <a:lnTo>
                    <a:pt x="190466" y="16993"/>
                  </a:lnTo>
                  <a:lnTo>
                    <a:pt x="210797" y="10999"/>
                  </a:lnTo>
                  <a:lnTo>
                    <a:pt x="225004" y="8757"/>
                  </a:lnTo>
                  <a:lnTo>
                    <a:pt x="237905" y="119"/>
                  </a:lnTo>
                  <a:lnTo>
                    <a:pt x="206275" y="0"/>
                  </a:lnTo>
                  <a:lnTo>
                    <a:pt x="164447" y="11758"/>
                  </a:lnTo>
                  <a:lnTo>
                    <a:pt x="116891" y="38157"/>
                  </a:lnTo>
                  <a:lnTo>
                    <a:pt x="102072" y="50810"/>
                  </a:lnTo>
                  <a:lnTo>
                    <a:pt x="80414" y="81667"/>
                  </a:lnTo>
                  <a:lnTo>
                    <a:pt x="76712" y="93251"/>
                  </a:lnTo>
                  <a:lnTo>
                    <a:pt x="79222" y="97183"/>
                  </a:lnTo>
                  <a:lnTo>
                    <a:pt x="91371" y="111379"/>
                  </a:lnTo>
                  <a:lnTo>
                    <a:pt x="93498" y="117587"/>
                  </a:lnTo>
                  <a:lnTo>
                    <a:pt x="95124" y="119666"/>
                  </a:lnTo>
                  <a:lnTo>
                    <a:pt x="112405" y="130005"/>
                  </a:lnTo>
                  <a:lnTo>
                    <a:pt x="127227" y="133416"/>
                  </a:lnTo>
                  <a:lnTo>
                    <a:pt x="142252" y="140692"/>
                  </a:lnTo>
                  <a:lnTo>
                    <a:pt x="145618" y="141419"/>
                  </a:lnTo>
                  <a:lnTo>
                    <a:pt x="147862" y="142963"/>
                  </a:lnTo>
                  <a:lnTo>
                    <a:pt x="149358" y="145050"/>
                  </a:lnTo>
                  <a:lnTo>
                    <a:pt x="151759" y="150947"/>
                  </a:lnTo>
                  <a:lnTo>
                    <a:pt x="152298" y="165529"/>
                  </a:lnTo>
                  <a:lnTo>
                    <a:pt x="149505" y="171640"/>
                  </a:lnTo>
                  <a:lnTo>
                    <a:pt x="125781" y="203402"/>
                  </a:lnTo>
                  <a:lnTo>
                    <a:pt x="106689" y="221309"/>
                  </a:lnTo>
                  <a:lnTo>
                    <a:pt x="98190" y="231709"/>
                  </a:lnTo>
                  <a:lnTo>
                    <a:pt x="64213" y="261319"/>
                  </a:lnTo>
                  <a:lnTo>
                    <a:pt x="50859" y="278628"/>
                  </a:lnTo>
                  <a:lnTo>
                    <a:pt x="30742" y="297317"/>
                  </a:lnTo>
                  <a:lnTo>
                    <a:pt x="4270" y="336453"/>
                  </a:lnTo>
                  <a:lnTo>
                    <a:pt x="803" y="351778"/>
                  </a:lnTo>
                  <a:lnTo>
                    <a:pt x="0" y="366410"/>
                  </a:lnTo>
                  <a:lnTo>
                    <a:pt x="1042" y="368098"/>
                  </a:lnTo>
                  <a:lnTo>
                    <a:pt x="2794" y="369223"/>
                  </a:lnTo>
                  <a:lnTo>
                    <a:pt x="10318" y="370807"/>
                  </a:lnTo>
                  <a:lnTo>
                    <a:pt x="45007" y="371435"/>
                  </a:lnTo>
                  <a:lnTo>
                    <a:pt x="87610" y="363270"/>
                  </a:lnTo>
                  <a:lnTo>
                    <a:pt x="133555" y="359301"/>
                  </a:lnTo>
                  <a:lnTo>
                    <a:pt x="179900" y="346784"/>
                  </a:lnTo>
                  <a:lnTo>
                    <a:pt x="226261" y="336694"/>
                  </a:lnTo>
                  <a:lnTo>
                    <a:pt x="238075" y="333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894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SMARTInkShape-Group1217"/>
          <p:cNvGrpSpPr/>
          <p:nvPr/>
        </p:nvGrpSpPr>
        <p:grpSpPr>
          <a:xfrm>
            <a:off x="8953500" y="6087799"/>
            <a:ext cx="647701" cy="423264"/>
            <a:chOff x="8953500" y="6087799"/>
            <a:chExt cx="647701" cy="423264"/>
          </a:xfrm>
        </p:grpSpPr>
        <p:sp>
          <p:nvSpPr>
            <p:cNvPr id="312" name="SMARTInkShape-5375"/>
            <p:cNvSpPr/>
            <p:nvPr>
              <p:custDataLst>
                <p:tags r:id="rId258"/>
              </p:custDataLst>
            </p:nvPr>
          </p:nvSpPr>
          <p:spPr>
            <a:xfrm>
              <a:off x="8953500" y="62769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5697" y="9524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5376"/>
            <p:cNvSpPr/>
            <p:nvPr>
              <p:custDataLst>
                <p:tags r:id="rId259"/>
              </p:custDataLst>
            </p:nvPr>
          </p:nvSpPr>
          <p:spPr>
            <a:xfrm>
              <a:off x="8963035" y="6334125"/>
              <a:ext cx="123816" cy="28576"/>
            </a:xfrm>
            <a:custGeom>
              <a:avLst/>
              <a:gdLst/>
              <a:ahLst/>
              <a:cxnLst/>
              <a:rect l="0" t="0" r="0" b="0"/>
              <a:pathLst>
                <a:path w="123816" h="28576">
                  <a:moveTo>
                    <a:pt x="9515" y="9525"/>
                  </a:moveTo>
                  <a:lnTo>
                    <a:pt x="9515" y="9525"/>
                  </a:lnTo>
                  <a:lnTo>
                    <a:pt x="1314" y="17726"/>
                  </a:lnTo>
                  <a:lnTo>
                    <a:pt x="0" y="28448"/>
                  </a:lnTo>
                  <a:lnTo>
                    <a:pt x="31789" y="28575"/>
                  </a:lnTo>
                  <a:lnTo>
                    <a:pt x="78857" y="18874"/>
                  </a:lnTo>
                  <a:lnTo>
                    <a:pt x="1238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5377"/>
            <p:cNvSpPr/>
            <p:nvPr>
              <p:custDataLst>
                <p:tags r:id="rId260"/>
              </p:custDataLst>
            </p:nvPr>
          </p:nvSpPr>
          <p:spPr>
            <a:xfrm>
              <a:off x="9248775" y="6087799"/>
              <a:ext cx="18973" cy="217752"/>
            </a:xfrm>
            <a:custGeom>
              <a:avLst/>
              <a:gdLst/>
              <a:ahLst/>
              <a:cxnLst/>
              <a:rect l="0" t="0" r="0" b="0"/>
              <a:pathLst>
                <a:path w="18973" h="21775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5057" y="4125"/>
                  </a:lnTo>
                  <a:lnTo>
                    <a:pt x="7540" y="9213"/>
                  </a:lnTo>
                  <a:lnTo>
                    <a:pt x="17714" y="53330"/>
                  </a:lnTo>
                  <a:lnTo>
                    <a:pt x="18972" y="97140"/>
                  </a:lnTo>
                  <a:lnTo>
                    <a:pt x="17984" y="135205"/>
                  </a:lnTo>
                  <a:lnTo>
                    <a:pt x="10406" y="173301"/>
                  </a:lnTo>
                  <a:lnTo>
                    <a:pt x="9525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5378"/>
            <p:cNvSpPr/>
            <p:nvPr>
              <p:custDataLst>
                <p:tags r:id="rId261"/>
              </p:custDataLst>
            </p:nvPr>
          </p:nvSpPr>
          <p:spPr>
            <a:xfrm>
              <a:off x="9315450" y="6134493"/>
              <a:ext cx="94860" cy="256783"/>
            </a:xfrm>
            <a:custGeom>
              <a:avLst/>
              <a:gdLst/>
              <a:ahLst/>
              <a:cxnLst/>
              <a:rect l="0" t="0" r="0" b="0"/>
              <a:pathLst>
                <a:path w="94860" h="256783">
                  <a:moveTo>
                    <a:pt x="85725" y="9132"/>
                  </a:moveTo>
                  <a:lnTo>
                    <a:pt x="85725" y="9132"/>
                  </a:lnTo>
                  <a:lnTo>
                    <a:pt x="85725" y="4076"/>
                  </a:lnTo>
                  <a:lnTo>
                    <a:pt x="86783" y="2587"/>
                  </a:lnTo>
                  <a:lnTo>
                    <a:pt x="88547" y="1593"/>
                  </a:lnTo>
                  <a:lnTo>
                    <a:pt x="93926" y="0"/>
                  </a:lnTo>
                  <a:lnTo>
                    <a:pt x="94369" y="927"/>
                  </a:lnTo>
                  <a:lnTo>
                    <a:pt x="94859" y="4780"/>
                  </a:lnTo>
                  <a:lnTo>
                    <a:pt x="92254" y="10020"/>
                  </a:lnTo>
                  <a:lnTo>
                    <a:pt x="90076" y="12900"/>
                  </a:lnTo>
                  <a:lnTo>
                    <a:pt x="87659" y="21743"/>
                  </a:lnTo>
                  <a:lnTo>
                    <a:pt x="83476" y="38621"/>
                  </a:lnTo>
                  <a:lnTo>
                    <a:pt x="75533" y="54206"/>
                  </a:lnTo>
                  <a:lnTo>
                    <a:pt x="72581" y="58231"/>
                  </a:lnTo>
                  <a:lnTo>
                    <a:pt x="62138" y="100291"/>
                  </a:lnTo>
                  <a:lnTo>
                    <a:pt x="42729" y="143197"/>
                  </a:lnTo>
                  <a:lnTo>
                    <a:pt x="31105" y="183655"/>
                  </a:lnTo>
                  <a:lnTo>
                    <a:pt x="12642" y="230397"/>
                  </a:lnTo>
                  <a:lnTo>
                    <a:pt x="0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5379"/>
            <p:cNvSpPr/>
            <p:nvPr>
              <p:custDataLst>
                <p:tags r:id="rId262"/>
              </p:custDataLst>
            </p:nvPr>
          </p:nvSpPr>
          <p:spPr>
            <a:xfrm>
              <a:off x="9391650" y="6334832"/>
              <a:ext cx="209551" cy="176231"/>
            </a:xfrm>
            <a:custGeom>
              <a:avLst/>
              <a:gdLst/>
              <a:ahLst/>
              <a:cxnLst/>
              <a:rect l="0" t="0" r="0" b="0"/>
              <a:pathLst>
                <a:path w="209551" h="176231">
                  <a:moveTo>
                    <a:pt x="0" y="37393"/>
                  </a:moveTo>
                  <a:lnTo>
                    <a:pt x="0" y="37393"/>
                  </a:lnTo>
                  <a:lnTo>
                    <a:pt x="5057" y="32337"/>
                  </a:lnTo>
                  <a:lnTo>
                    <a:pt x="7540" y="27032"/>
                  </a:lnTo>
                  <a:lnTo>
                    <a:pt x="9410" y="13796"/>
                  </a:lnTo>
                  <a:lnTo>
                    <a:pt x="10507" y="13194"/>
                  </a:lnTo>
                  <a:lnTo>
                    <a:pt x="12296" y="13852"/>
                  </a:lnTo>
                  <a:lnTo>
                    <a:pt x="14547" y="15349"/>
                  </a:lnTo>
                  <a:lnTo>
                    <a:pt x="16048" y="14230"/>
                  </a:lnTo>
                  <a:lnTo>
                    <a:pt x="19220" y="4660"/>
                  </a:lnTo>
                  <a:lnTo>
                    <a:pt x="21279" y="2871"/>
                  </a:lnTo>
                  <a:lnTo>
                    <a:pt x="27134" y="0"/>
                  </a:lnTo>
                  <a:lnTo>
                    <a:pt x="30757" y="2429"/>
                  </a:lnTo>
                  <a:lnTo>
                    <a:pt x="55396" y="26119"/>
                  </a:lnTo>
                  <a:lnTo>
                    <a:pt x="63349" y="41673"/>
                  </a:lnTo>
                  <a:lnTo>
                    <a:pt x="66749" y="52655"/>
                  </a:lnTo>
                  <a:lnTo>
                    <a:pt x="72929" y="62611"/>
                  </a:lnTo>
                  <a:lnTo>
                    <a:pt x="74746" y="69061"/>
                  </a:lnTo>
                  <a:lnTo>
                    <a:pt x="74172" y="72264"/>
                  </a:lnTo>
                  <a:lnTo>
                    <a:pt x="69366" y="82886"/>
                  </a:lnTo>
                  <a:lnTo>
                    <a:pt x="66414" y="96851"/>
                  </a:lnTo>
                  <a:lnTo>
                    <a:pt x="64384" y="99257"/>
                  </a:lnTo>
                  <a:lnTo>
                    <a:pt x="61972" y="100860"/>
                  </a:lnTo>
                  <a:lnTo>
                    <a:pt x="42245" y="128769"/>
                  </a:lnTo>
                  <a:lnTo>
                    <a:pt x="39942" y="135508"/>
                  </a:lnTo>
                  <a:lnTo>
                    <a:pt x="33273" y="142030"/>
                  </a:lnTo>
                  <a:lnTo>
                    <a:pt x="11096" y="159728"/>
                  </a:lnTo>
                  <a:lnTo>
                    <a:pt x="10223" y="163378"/>
                  </a:lnTo>
                  <a:lnTo>
                    <a:pt x="9662" y="169288"/>
                  </a:lnTo>
                  <a:lnTo>
                    <a:pt x="10675" y="169773"/>
                  </a:lnTo>
                  <a:lnTo>
                    <a:pt x="54583" y="170732"/>
                  </a:lnTo>
                  <a:lnTo>
                    <a:pt x="88627" y="173564"/>
                  </a:lnTo>
                  <a:lnTo>
                    <a:pt x="105007" y="176230"/>
                  </a:lnTo>
                  <a:lnTo>
                    <a:pt x="144369" y="171674"/>
                  </a:lnTo>
                  <a:lnTo>
                    <a:pt x="187875" y="170865"/>
                  </a:lnTo>
                  <a:lnTo>
                    <a:pt x="209550" y="170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8" name="SMARTInkShape-5380"/>
          <p:cNvSpPr/>
          <p:nvPr>
            <p:custDataLst>
              <p:tags r:id="rId1"/>
            </p:custDataLst>
          </p:nvPr>
        </p:nvSpPr>
        <p:spPr>
          <a:xfrm>
            <a:off x="8163320" y="6477023"/>
            <a:ext cx="237731" cy="180939"/>
          </a:xfrm>
          <a:custGeom>
            <a:avLst/>
            <a:gdLst/>
            <a:ahLst/>
            <a:cxnLst/>
            <a:rect l="0" t="0" r="0" b="0"/>
            <a:pathLst>
              <a:path w="237731" h="180939">
                <a:moveTo>
                  <a:pt x="37705" y="9502"/>
                </a:moveTo>
                <a:lnTo>
                  <a:pt x="37705" y="9502"/>
                </a:lnTo>
                <a:lnTo>
                  <a:pt x="29505" y="17703"/>
                </a:lnTo>
                <a:lnTo>
                  <a:pt x="20095" y="18911"/>
                </a:lnTo>
                <a:lnTo>
                  <a:pt x="14025" y="18993"/>
                </a:lnTo>
                <a:lnTo>
                  <a:pt x="12393" y="17946"/>
                </a:lnTo>
                <a:lnTo>
                  <a:pt x="11306" y="16190"/>
                </a:lnTo>
                <a:lnTo>
                  <a:pt x="9257" y="9893"/>
                </a:lnTo>
                <a:lnTo>
                  <a:pt x="0" y="9512"/>
                </a:lnTo>
                <a:lnTo>
                  <a:pt x="4778" y="9505"/>
                </a:lnTo>
                <a:lnTo>
                  <a:pt x="6229" y="8446"/>
                </a:lnTo>
                <a:lnTo>
                  <a:pt x="7840" y="4446"/>
                </a:lnTo>
                <a:lnTo>
                  <a:pt x="9328" y="2957"/>
                </a:lnTo>
                <a:lnTo>
                  <a:pt x="13804" y="1301"/>
                </a:lnTo>
                <a:lnTo>
                  <a:pt x="59270" y="0"/>
                </a:lnTo>
                <a:lnTo>
                  <a:pt x="89423" y="1037"/>
                </a:lnTo>
                <a:lnTo>
                  <a:pt x="119081" y="9678"/>
                </a:lnTo>
                <a:lnTo>
                  <a:pt x="135976" y="22643"/>
                </a:lnTo>
                <a:lnTo>
                  <a:pt x="147741" y="34990"/>
                </a:lnTo>
                <a:lnTo>
                  <a:pt x="150111" y="41291"/>
                </a:lnTo>
                <a:lnTo>
                  <a:pt x="151443" y="50788"/>
                </a:lnTo>
                <a:lnTo>
                  <a:pt x="146782" y="65362"/>
                </a:lnTo>
                <a:lnTo>
                  <a:pt x="138699" y="78029"/>
                </a:lnTo>
                <a:lnTo>
                  <a:pt x="115811" y="97876"/>
                </a:lnTo>
                <a:lnTo>
                  <a:pt x="112000" y="103342"/>
                </a:lnTo>
                <a:lnTo>
                  <a:pt x="99300" y="112239"/>
                </a:lnTo>
                <a:lnTo>
                  <a:pt x="53929" y="139597"/>
                </a:lnTo>
                <a:lnTo>
                  <a:pt x="31664" y="157661"/>
                </a:lnTo>
                <a:lnTo>
                  <a:pt x="18716" y="163886"/>
                </a:lnTo>
                <a:lnTo>
                  <a:pt x="15521" y="166400"/>
                </a:lnTo>
                <a:lnTo>
                  <a:pt x="11971" y="172015"/>
                </a:lnTo>
                <a:lnTo>
                  <a:pt x="11024" y="174994"/>
                </a:lnTo>
                <a:lnTo>
                  <a:pt x="11451" y="176980"/>
                </a:lnTo>
                <a:lnTo>
                  <a:pt x="12794" y="178303"/>
                </a:lnTo>
                <a:lnTo>
                  <a:pt x="17498" y="180429"/>
                </a:lnTo>
                <a:lnTo>
                  <a:pt x="59329" y="180938"/>
                </a:lnTo>
                <a:lnTo>
                  <a:pt x="94305" y="179891"/>
                </a:lnTo>
                <a:lnTo>
                  <a:pt x="139403" y="172751"/>
                </a:lnTo>
                <a:lnTo>
                  <a:pt x="182161" y="161240"/>
                </a:lnTo>
                <a:lnTo>
                  <a:pt x="237730" y="1428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SMARTInkShape-5381"/>
          <p:cNvSpPr/>
          <p:nvPr>
            <p:custDataLst>
              <p:tags r:id="rId2"/>
            </p:custDataLst>
          </p:nvPr>
        </p:nvSpPr>
        <p:spPr>
          <a:xfrm>
            <a:off x="3934102" y="6457950"/>
            <a:ext cx="352149" cy="8643"/>
          </a:xfrm>
          <a:custGeom>
            <a:avLst/>
            <a:gdLst/>
            <a:ahLst/>
            <a:cxnLst/>
            <a:rect l="0" t="0" r="0" b="0"/>
            <a:pathLst>
              <a:path w="352149" h="8643">
                <a:moveTo>
                  <a:pt x="37823" y="0"/>
                </a:moveTo>
                <a:lnTo>
                  <a:pt x="37823" y="0"/>
                </a:lnTo>
                <a:lnTo>
                  <a:pt x="0" y="0"/>
                </a:lnTo>
                <a:lnTo>
                  <a:pt x="41366" y="0"/>
                </a:lnTo>
                <a:lnTo>
                  <a:pt x="81198" y="0"/>
                </a:lnTo>
                <a:lnTo>
                  <a:pt x="122709" y="0"/>
                </a:lnTo>
                <a:lnTo>
                  <a:pt x="168029" y="0"/>
                </a:lnTo>
                <a:lnTo>
                  <a:pt x="214296" y="0"/>
                </a:lnTo>
                <a:lnTo>
                  <a:pt x="252742" y="2822"/>
                </a:lnTo>
                <a:lnTo>
                  <a:pt x="297430" y="8642"/>
                </a:lnTo>
                <a:lnTo>
                  <a:pt x="323235" y="8205"/>
                </a:lnTo>
                <a:lnTo>
                  <a:pt x="35214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SMARTInkShape-5382"/>
          <p:cNvSpPr/>
          <p:nvPr>
            <p:custDataLst>
              <p:tags r:id="rId3"/>
            </p:custDataLst>
          </p:nvPr>
        </p:nvSpPr>
        <p:spPr>
          <a:xfrm>
            <a:off x="3305292" y="6400800"/>
            <a:ext cx="409459" cy="38101"/>
          </a:xfrm>
          <a:custGeom>
            <a:avLst/>
            <a:gdLst/>
            <a:ahLst/>
            <a:cxnLst/>
            <a:rect l="0" t="0" r="0" b="0"/>
            <a:pathLst>
              <a:path w="409459" h="38101">
                <a:moveTo>
                  <a:pt x="9408" y="38100"/>
                </a:moveTo>
                <a:lnTo>
                  <a:pt x="9408" y="38100"/>
                </a:lnTo>
                <a:lnTo>
                  <a:pt x="0" y="38100"/>
                </a:lnTo>
                <a:lnTo>
                  <a:pt x="13151" y="38100"/>
                </a:lnTo>
                <a:lnTo>
                  <a:pt x="57303" y="29163"/>
                </a:lnTo>
                <a:lnTo>
                  <a:pt x="78985" y="25927"/>
                </a:lnTo>
                <a:lnTo>
                  <a:pt x="124090" y="19957"/>
                </a:lnTo>
                <a:lnTo>
                  <a:pt x="171383" y="14112"/>
                </a:lnTo>
                <a:lnTo>
                  <a:pt x="215989" y="10432"/>
                </a:lnTo>
                <a:lnTo>
                  <a:pt x="256472" y="6882"/>
                </a:lnTo>
                <a:lnTo>
                  <a:pt x="303795" y="603"/>
                </a:lnTo>
                <a:lnTo>
                  <a:pt x="347422" y="54"/>
                </a:lnTo>
                <a:lnTo>
                  <a:pt x="392174" y="0"/>
                </a:lnTo>
                <a:lnTo>
                  <a:pt x="40945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3" name="SMARTInkShape-Group1221"/>
          <p:cNvGrpSpPr/>
          <p:nvPr/>
        </p:nvGrpSpPr>
        <p:grpSpPr>
          <a:xfrm>
            <a:off x="8014925" y="5924584"/>
            <a:ext cx="490901" cy="405420"/>
            <a:chOff x="8014925" y="5924584"/>
            <a:chExt cx="490901" cy="405420"/>
          </a:xfrm>
        </p:grpSpPr>
        <p:sp>
          <p:nvSpPr>
            <p:cNvPr id="321" name="SMARTInkShape-5383"/>
            <p:cNvSpPr/>
            <p:nvPr>
              <p:custDataLst>
                <p:tags r:id="rId256"/>
              </p:custDataLst>
            </p:nvPr>
          </p:nvSpPr>
          <p:spPr>
            <a:xfrm>
              <a:off x="8239128" y="5924584"/>
              <a:ext cx="28539" cy="247617"/>
            </a:xfrm>
            <a:custGeom>
              <a:avLst/>
              <a:gdLst/>
              <a:ahLst/>
              <a:cxnLst/>
              <a:rect l="0" t="0" r="0" b="0"/>
              <a:pathLst>
                <a:path w="28539" h="247617">
                  <a:moveTo>
                    <a:pt x="19047" y="9491"/>
                  </a:moveTo>
                  <a:lnTo>
                    <a:pt x="19047" y="9491"/>
                  </a:lnTo>
                  <a:lnTo>
                    <a:pt x="28538" y="0"/>
                  </a:lnTo>
                  <a:lnTo>
                    <a:pt x="23505" y="5034"/>
                  </a:lnTo>
                  <a:lnTo>
                    <a:pt x="21028" y="10332"/>
                  </a:lnTo>
                  <a:lnTo>
                    <a:pt x="12524" y="53088"/>
                  </a:lnTo>
                  <a:lnTo>
                    <a:pt x="9786" y="97619"/>
                  </a:lnTo>
                  <a:lnTo>
                    <a:pt x="8486" y="136423"/>
                  </a:lnTo>
                  <a:lnTo>
                    <a:pt x="881" y="174586"/>
                  </a:lnTo>
                  <a:lnTo>
                    <a:pt x="7" y="222051"/>
                  </a:lnTo>
                  <a:lnTo>
                    <a:pt x="0" y="231693"/>
                  </a:lnTo>
                  <a:lnTo>
                    <a:pt x="2821" y="238069"/>
                  </a:lnTo>
                  <a:lnTo>
                    <a:pt x="9522" y="24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5384"/>
            <p:cNvSpPr/>
            <p:nvPr>
              <p:custDataLst>
                <p:tags r:id="rId257"/>
              </p:custDataLst>
            </p:nvPr>
          </p:nvSpPr>
          <p:spPr>
            <a:xfrm>
              <a:off x="8014925" y="6267450"/>
              <a:ext cx="490901" cy="62554"/>
            </a:xfrm>
            <a:custGeom>
              <a:avLst/>
              <a:gdLst/>
              <a:ahLst/>
              <a:cxnLst/>
              <a:rect l="0" t="0" r="0" b="0"/>
              <a:pathLst>
                <a:path w="490901" h="62554">
                  <a:moveTo>
                    <a:pt x="33700" y="38100"/>
                  </a:moveTo>
                  <a:lnTo>
                    <a:pt x="33700" y="38100"/>
                  </a:lnTo>
                  <a:lnTo>
                    <a:pt x="28644" y="43156"/>
                  </a:lnTo>
                  <a:lnTo>
                    <a:pt x="23339" y="45639"/>
                  </a:lnTo>
                  <a:lnTo>
                    <a:pt x="20443" y="46301"/>
                  </a:lnTo>
                  <a:lnTo>
                    <a:pt x="5289" y="56190"/>
                  </a:lnTo>
                  <a:lnTo>
                    <a:pt x="612" y="56723"/>
                  </a:lnTo>
                  <a:lnTo>
                    <a:pt x="0" y="57924"/>
                  </a:lnTo>
                  <a:lnTo>
                    <a:pt x="650" y="59782"/>
                  </a:lnTo>
                  <a:lnTo>
                    <a:pt x="2141" y="62080"/>
                  </a:lnTo>
                  <a:lnTo>
                    <a:pt x="4194" y="62553"/>
                  </a:lnTo>
                  <a:lnTo>
                    <a:pt x="6621" y="61811"/>
                  </a:lnTo>
                  <a:lnTo>
                    <a:pt x="12140" y="59221"/>
                  </a:lnTo>
                  <a:lnTo>
                    <a:pt x="55216" y="49029"/>
                  </a:lnTo>
                  <a:lnTo>
                    <a:pt x="98942" y="41356"/>
                  </a:lnTo>
                  <a:lnTo>
                    <a:pt x="135816" y="38007"/>
                  </a:lnTo>
                  <a:lnTo>
                    <a:pt x="174611" y="30781"/>
                  </a:lnTo>
                  <a:lnTo>
                    <a:pt x="220207" y="22997"/>
                  </a:lnTo>
                  <a:lnTo>
                    <a:pt x="255234" y="20804"/>
                  </a:lnTo>
                  <a:lnTo>
                    <a:pt x="289146" y="19830"/>
                  </a:lnTo>
                  <a:lnTo>
                    <a:pt x="321856" y="18338"/>
                  </a:lnTo>
                  <a:lnTo>
                    <a:pt x="368964" y="12606"/>
                  </a:lnTo>
                  <a:lnTo>
                    <a:pt x="410203" y="9380"/>
                  </a:lnTo>
                  <a:lnTo>
                    <a:pt x="448175" y="3248"/>
                  </a:lnTo>
                  <a:lnTo>
                    <a:pt x="490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1222"/>
          <p:cNvGrpSpPr/>
          <p:nvPr/>
        </p:nvGrpSpPr>
        <p:grpSpPr>
          <a:xfrm>
            <a:off x="7524750" y="6134100"/>
            <a:ext cx="257176" cy="133337"/>
            <a:chOff x="7524750" y="6134100"/>
            <a:chExt cx="257176" cy="133337"/>
          </a:xfrm>
        </p:grpSpPr>
        <p:sp>
          <p:nvSpPr>
            <p:cNvPr id="324" name="SMARTInkShape-5385"/>
            <p:cNvSpPr/>
            <p:nvPr>
              <p:custDataLst>
                <p:tags r:id="rId254"/>
              </p:custDataLst>
            </p:nvPr>
          </p:nvSpPr>
          <p:spPr>
            <a:xfrm>
              <a:off x="7524750" y="613410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41319" y="18254"/>
                  </a:lnTo>
                  <a:lnTo>
                    <a:pt x="55164" y="12581"/>
                  </a:lnTo>
                  <a:lnTo>
                    <a:pt x="98891" y="8736"/>
                  </a:lnTo>
                  <a:lnTo>
                    <a:pt x="145115" y="907"/>
                  </a:lnTo>
                  <a:lnTo>
                    <a:pt x="190445" y="5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5386"/>
            <p:cNvSpPr/>
            <p:nvPr>
              <p:custDataLst>
                <p:tags r:id="rId255"/>
              </p:custDataLst>
            </p:nvPr>
          </p:nvSpPr>
          <p:spPr>
            <a:xfrm>
              <a:off x="7572525" y="6229350"/>
              <a:ext cx="209401" cy="38087"/>
            </a:xfrm>
            <a:custGeom>
              <a:avLst/>
              <a:gdLst/>
              <a:ahLst/>
              <a:cxnLst/>
              <a:rect l="0" t="0" r="0" b="0"/>
              <a:pathLst>
                <a:path w="209401" h="38087">
                  <a:moveTo>
                    <a:pt x="18900" y="19050"/>
                  </a:moveTo>
                  <a:lnTo>
                    <a:pt x="18900" y="19050"/>
                  </a:lnTo>
                  <a:lnTo>
                    <a:pt x="13844" y="19050"/>
                  </a:lnTo>
                  <a:lnTo>
                    <a:pt x="8539" y="21872"/>
                  </a:lnTo>
                  <a:lnTo>
                    <a:pt x="5643" y="24106"/>
                  </a:lnTo>
                  <a:lnTo>
                    <a:pt x="2425" y="29411"/>
                  </a:lnTo>
                  <a:lnTo>
                    <a:pt x="0" y="37592"/>
                  </a:lnTo>
                  <a:lnTo>
                    <a:pt x="36433" y="38086"/>
                  </a:lnTo>
                  <a:lnTo>
                    <a:pt x="81222" y="29898"/>
                  </a:lnTo>
                  <a:lnTo>
                    <a:pt x="120659" y="27778"/>
                  </a:lnTo>
                  <a:lnTo>
                    <a:pt x="162842" y="15352"/>
                  </a:lnTo>
                  <a:lnTo>
                    <a:pt x="209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1223"/>
          <p:cNvGrpSpPr/>
          <p:nvPr/>
        </p:nvGrpSpPr>
        <p:grpSpPr>
          <a:xfrm>
            <a:off x="3333757" y="5909969"/>
            <a:ext cx="1161916" cy="452732"/>
            <a:chOff x="3333757" y="5909969"/>
            <a:chExt cx="1161916" cy="452732"/>
          </a:xfrm>
        </p:grpSpPr>
        <p:sp>
          <p:nvSpPr>
            <p:cNvPr id="327" name="SMARTInkShape-5387"/>
            <p:cNvSpPr/>
            <p:nvPr>
              <p:custDataLst>
                <p:tags r:id="rId247"/>
              </p:custDataLst>
            </p:nvPr>
          </p:nvSpPr>
          <p:spPr>
            <a:xfrm>
              <a:off x="3333757" y="5935580"/>
              <a:ext cx="138644" cy="274152"/>
            </a:xfrm>
            <a:custGeom>
              <a:avLst/>
              <a:gdLst/>
              <a:ahLst/>
              <a:cxnLst/>
              <a:rect l="0" t="0" r="0" b="0"/>
              <a:pathLst>
                <a:path w="138644" h="274152">
                  <a:moveTo>
                    <a:pt x="9518" y="36595"/>
                  </a:moveTo>
                  <a:lnTo>
                    <a:pt x="9518" y="36595"/>
                  </a:lnTo>
                  <a:lnTo>
                    <a:pt x="9518" y="41651"/>
                  </a:lnTo>
                  <a:lnTo>
                    <a:pt x="6696" y="46956"/>
                  </a:lnTo>
                  <a:lnTo>
                    <a:pt x="2972" y="52842"/>
                  </a:lnTo>
                  <a:lnTo>
                    <a:pt x="582" y="65243"/>
                  </a:lnTo>
                  <a:lnTo>
                    <a:pt x="386" y="68393"/>
                  </a:lnTo>
                  <a:lnTo>
                    <a:pt x="2990" y="74717"/>
                  </a:lnTo>
                  <a:lnTo>
                    <a:pt x="5166" y="77885"/>
                  </a:lnTo>
                  <a:lnTo>
                    <a:pt x="8229" y="92456"/>
                  </a:lnTo>
                  <a:lnTo>
                    <a:pt x="9442" y="135130"/>
                  </a:lnTo>
                  <a:lnTo>
                    <a:pt x="9514" y="179477"/>
                  </a:lnTo>
                  <a:lnTo>
                    <a:pt x="10575" y="192173"/>
                  </a:lnTo>
                  <a:lnTo>
                    <a:pt x="18454" y="229081"/>
                  </a:lnTo>
                  <a:lnTo>
                    <a:pt x="19043" y="274151"/>
                  </a:lnTo>
                  <a:lnTo>
                    <a:pt x="19043" y="266469"/>
                  </a:lnTo>
                  <a:lnTo>
                    <a:pt x="13986" y="260516"/>
                  </a:lnTo>
                  <a:lnTo>
                    <a:pt x="11504" y="252180"/>
                  </a:lnTo>
                  <a:lnTo>
                    <a:pt x="4578" y="205959"/>
                  </a:lnTo>
                  <a:lnTo>
                    <a:pt x="395" y="158913"/>
                  </a:lnTo>
                  <a:lnTo>
                    <a:pt x="46" y="115418"/>
                  </a:lnTo>
                  <a:lnTo>
                    <a:pt x="0" y="74845"/>
                  </a:lnTo>
                  <a:lnTo>
                    <a:pt x="1051" y="34771"/>
                  </a:lnTo>
                  <a:lnTo>
                    <a:pt x="5050" y="25906"/>
                  </a:lnTo>
                  <a:lnTo>
                    <a:pt x="13250" y="14966"/>
                  </a:lnTo>
                  <a:lnTo>
                    <a:pt x="19291" y="11107"/>
                  </a:lnTo>
                  <a:lnTo>
                    <a:pt x="25503" y="8333"/>
                  </a:lnTo>
                  <a:lnTo>
                    <a:pt x="34951" y="1880"/>
                  </a:lnTo>
                  <a:lnTo>
                    <a:pt x="41282" y="0"/>
                  </a:lnTo>
                  <a:lnTo>
                    <a:pt x="44453" y="557"/>
                  </a:lnTo>
                  <a:lnTo>
                    <a:pt x="55029" y="5338"/>
                  </a:lnTo>
                  <a:lnTo>
                    <a:pt x="70040" y="8284"/>
                  </a:lnTo>
                  <a:lnTo>
                    <a:pt x="81660" y="15389"/>
                  </a:lnTo>
                  <a:lnTo>
                    <a:pt x="122514" y="54363"/>
                  </a:lnTo>
                  <a:lnTo>
                    <a:pt x="128531" y="66011"/>
                  </a:lnTo>
                  <a:lnTo>
                    <a:pt x="138643" y="107361"/>
                  </a:lnTo>
                  <a:lnTo>
                    <a:pt x="132890" y="138079"/>
                  </a:lnTo>
                  <a:lnTo>
                    <a:pt x="117149" y="172331"/>
                  </a:lnTo>
                  <a:lnTo>
                    <a:pt x="82540" y="211175"/>
                  </a:lnTo>
                  <a:lnTo>
                    <a:pt x="63297" y="222852"/>
                  </a:lnTo>
                  <a:lnTo>
                    <a:pt x="48206" y="226257"/>
                  </a:lnTo>
                  <a:lnTo>
                    <a:pt x="25427" y="227047"/>
                  </a:lnTo>
                  <a:lnTo>
                    <a:pt x="19058" y="224251"/>
                  </a:lnTo>
                  <a:lnTo>
                    <a:pt x="114" y="208164"/>
                  </a:lnTo>
                  <a:lnTo>
                    <a:pt x="5085" y="208080"/>
                  </a:lnTo>
                  <a:lnTo>
                    <a:pt x="6563" y="207011"/>
                  </a:lnTo>
                  <a:lnTo>
                    <a:pt x="9518" y="19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5388"/>
            <p:cNvSpPr/>
            <p:nvPr>
              <p:custDataLst>
                <p:tags r:id="rId248"/>
              </p:custDataLst>
            </p:nvPr>
          </p:nvSpPr>
          <p:spPr>
            <a:xfrm>
              <a:off x="3343275" y="6124575"/>
              <a:ext cx="161915" cy="104765"/>
            </a:xfrm>
            <a:custGeom>
              <a:avLst/>
              <a:gdLst/>
              <a:ahLst/>
              <a:cxnLst/>
              <a:rect l="0" t="0" r="0" b="0"/>
              <a:pathLst>
                <a:path w="161915" h="104765">
                  <a:moveTo>
                    <a:pt x="47625" y="0"/>
                  </a:moveTo>
                  <a:lnTo>
                    <a:pt x="47625" y="0"/>
                  </a:lnTo>
                  <a:lnTo>
                    <a:pt x="93244" y="0"/>
                  </a:lnTo>
                  <a:lnTo>
                    <a:pt x="127120" y="0"/>
                  </a:lnTo>
                  <a:lnTo>
                    <a:pt x="129197" y="1058"/>
                  </a:lnTo>
                  <a:lnTo>
                    <a:pt x="130581" y="2822"/>
                  </a:lnTo>
                  <a:lnTo>
                    <a:pt x="131504" y="5056"/>
                  </a:lnTo>
                  <a:lnTo>
                    <a:pt x="133178" y="6545"/>
                  </a:lnTo>
                  <a:lnTo>
                    <a:pt x="137859" y="8201"/>
                  </a:lnTo>
                  <a:lnTo>
                    <a:pt x="146445" y="9132"/>
                  </a:lnTo>
                  <a:lnTo>
                    <a:pt x="148430" y="10321"/>
                  </a:lnTo>
                  <a:lnTo>
                    <a:pt x="149754" y="12173"/>
                  </a:lnTo>
                  <a:lnTo>
                    <a:pt x="152282" y="17052"/>
                  </a:lnTo>
                  <a:lnTo>
                    <a:pt x="160446" y="26848"/>
                  </a:lnTo>
                  <a:lnTo>
                    <a:pt x="161487" y="33119"/>
                  </a:lnTo>
                  <a:lnTo>
                    <a:pt x="161914" y="52160"/>
                  </a:lnTo>
                  <a:lnTo>
                    <a:pt x="159098" y="57755"/>
                  </a:lnTo>
                  <a:lnTo>
                    <a:pt x="147736" y="71209"/>
                  </a:lnTo>
                  <a:lnTo>
                    <a:pt x="142213" y="73982"/>
                  </a:lnTo>
                  <a:lnTo>
                    <a:pt x="139259" y="74721"/>
                  </a:lnTo>
                  <a:lnTo>
                    <a:pt x="123767" y="83545"/>
                  </a:lnTo>
                  <a:lnTo>
                    <a:pt x="120612" y="84271"/>
                  </a:lnTo>
                  <a:lnTo>
                    <a:pt x="104770" y="93073"/>
                  </a:lnTo>
                  <a:lnTo>
                    <a:pt x="57739" y="104170"/>
                  </a:lnTo>
                  <a:lnTo>
                    <a:pt x="25410" y="104764"/>
                  </a:lnTo>
                  <a:lnTo>
                    <a:pt x="19055" y="101948"/>
                  </a:lnTo>
                  <a:lnTo>
                    <a:pt x="12702" y="98227"/>
                  </a:lnTo>
                  <a:lnTo>
                    <a:pt x="1882" y="95642"/>
                  </a:lnTo>
                  <a:lnTo>
                    <a:pt x="1255" y="9445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5389"/>
            <p:cNvSpPr/>
            <p:nvPr>
              <p:custDataLst>
                <p:tags r:id="rId249"/>
              </p:custDataLst>
            </p:nvPr>
          </p:nvSpPr>
          <p:spPr>
            <a:xfrm>
              <a:off x="3619608" y="5991352"/>
              <a:ext cx="123718" cy="257045"/>
            </a:xfrm>
            <a:custGeom>
              <a:avLst/>
              <a:gdLst/>
              <a:ahLst/>
              <a:cxnLst/>
              <a:rect l="0" t="0" r="0" b="0"/>
              <a:pathLst>
                <a:path w="123718" h="257045">
                  <a:moveTo>
                    <a:pt x="123717" y="18923"/>
                  </a:moveTo>
                  <a:lnTo>
                    <a:pt x="123717" y="18923"/>
                  </a:lnTo>
                  <a:lnTo>
                    <a:pt x="123717" y="13867"/>
                  </a:lnTo>
                  <a:lnTo>
                    <a:pt x="122659" y="12378"/>
                  </a:lnTo>
                  <a:lnTo>
                    <a:pt x="120895" y="11384"/>
                  </a:lnTo>
                  <a:lnTo>
                    <a:pt x="118660" y="10722"/>
                  </a:lnTo>
                  <a:lnTo>
                    <a:pt x="117171" y="9222"/>
                  </a:lnTo>
                  <a:lnTo>
                    <a:pt x="115516" y="4734"/>
                  </a:lnTo>
                  <a:lnTo>
                    <a:pt x="114016" y="3113"/>
                  </a:lnTo>
                  <a:lnTo>
                    <a:pt x="109528" y="1313"/>
                  </a:lnTo>
                  <a:lnTo>
                    <a:pt x="96893" y="0"/>
                  </a:lnTo>
                  <a:lnTo>
                    <a:pt x="87884" y="6444"/>
                  </a:lnTo>
                  <a:lnTo>
                    <a:pt x="78998" y="9581"/>
                  </a:lnTo>
                  <a:lnTo>
                    <a:pt x="34816" y="50684"/>
                  </a:lnTo>
                  <a:lnTo>
                    <a:pt x="31289" y="59850"/>
                  </a:lnTo>
                  <a:lnTo>
                    <a:pt x="28663" y="69921"/>
                  </a:lnTo>
                  <a:lnTo>
                    <a:pt x="6126" y="111439"/>
                  </a:lnTo>
                  <a:lnTo>
                    <a:pt x="1739" y="130179"/>
                  </a:lnTo>
                  <a:lnTo>
                    <a:pt x="0" y="174505"/>
                  </a:lnTo>
                  <a:lnTo>
                    <a:pt x="953" y="221948"/>
                  </a:lnTo>
                  <a:lnTo>
                    <a:pt x="11651" y="247327"/>
                  </a:lnTo>
                  <a:lnTo>
                    <a:pt x="14081" y="250567"/>
                  </a:lnTo>
                  <a:lnTo>
                    <a:pt x="19604" y="254168"/>
                  </a:lnTo>
                  <a:lnTo>
                    <a:pt x="36150" y="256880"/>
                  </a:lnTo>
                  <a:lnTo>
                    <a:pt x="55278" y="257044"/>
                  </a:lnTo>
                  <a:lnTo>
                    <a:pt x="61576" y="251991"/>
                  </a:lnTo>
                  <a:lnTo>
                    <a:pt x="64349" y="246686"/>
                  </a:lnTo>
                  <a:lnTo>
                    <a:pt x="65088" y="243790"/>
                  </a:lnTo>
                  <a:lnTo>
                    <a:pt x="66639" y="241859"/>
                  </a:lnTo>
                  <a:lnTo>
                    <a:pt x="71186" y="239714"/>
                  </a:lnTo>
                  <a:lnTo>
                    <a:pt x="72821" y="238083"/>
                  </a:lnTo>
                  <a:lnTo>
                    <a:pt x="83440" y="218767"/>
                  </a:lnTo>
                  <a:lnTo>
                    <a:pt x="85187" y="206212"/>
                  </a:lnTo>
                  <a:lnTo>
                    <a:pt x="86389" y="204107"/>
                  </a:lnTo>
                  <a:lnTo>
                    <a:pt x="88248" y="202705"/>
                  </a:lnTo>
                  <a:lnTo>
                    <a:pt x="90547" y="201769"/>
                  </a:lnTo>
                  <a:lnTo>
                    <a:pt x="92078" y="200088"/>
                  </a:lnTo>
                  <a:lnTo>
                    <a:pt x="93780" y="195396"/>
                  </a:lnTo>
                  <a:lnTo>
                    <a:pt x="95142" y="161925"/>
                  </a:lnTo>
                  <a:lnTo>
                    <a:pt x="72394" y="161798"/>
                  </a:lnTo>
                  <a:lnTo>
                    <a:pt x="70452" y="162856"/>
                  </a:lnTo>
                  <a:lnTo>
                    <a:pt x="69157" y="164620"/>
                  </a:lnTo>
                  <a:lnTo>
                    <a:pt x="66719" y="170930"/>
                  </a:lnTo>
                  <a:lnTo>
                    <a:pt x="61555" y="171207"/>
                  </a:lnTo>
                  <a:lnTo>
                    <a:pt x="60051" y="172304"/>
                  </a:lnTo>
                  <a:lnTo>
                    <a:pt x="57042" y="180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5390"/>
            <p:cNvSpPr/>
            <p:nvPr>
              <p:custDataLst>
                <p:tags r:id="rId250"/>
              </p:custDataLst>
            </p:nvPr>
          </p:nvSpPr>
          <p:spPr>
            <a:xfrm>
              <a:off x="3781425" y="6210300"/>
              <a:ext cx="47626" cy="95251"/>
            </a:xfrm>
            <a:custGeom>
              <a:avLst/>
              <a:gdLst/>
              <a:ahLst/>
              <a:cxnLst/>
              <a:rect l="0" t="0" r="0" b="0"/>
              <a:pathLst>
                <a:path w="47626" h="95251">
                  <a:moveTo>
                    <a:pt x="47625" y="0"/>
                  </a:moveTo>
                  <a:lnTo>
                    <a:pt x="47625" y="0"/>
                  </a:lnTo>
                  <a:lnTo>
                    <a:pt x="47625" y="31798"/>
                  </a:lnTo>
                  <a:lnTo>
                    <a:pt x="34368" y="64062"/>
                  </a:lnTo>
                  <a:lnTo>
                    <a:pt x="28327" y="70805"/>
                  </a:lnTo>
                  <a:lnTo>
                    <a:pt x="12667" y="830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5391"/>
            <p:cNvSpPr/>
            <p:nvPr>
              <p:custDataLst>
                <p:tags r:id="rId251"/>
              </p:custDataLst>
            </p:nvPr>
          </p:nvSpPr>
          <p:spPr>
            <a:xfrm>
              <a:off x="3990989" y="6010706"/>
              <a:ext cx="123386" cy="228166"/>
            </a:xfrm>
            <a:custGeom>
              <a:avLst/>
              <a:gdLst/>
              <a:ahLst/>
              <a:cxnLst/>
              <a:rect l="0" t="0" r="0" b="0"/>
              <a:pathLst>
                <a:path w="123386" h="228166">
                  <a:moveTo>
                    <a:pt x="104761" y="47194"/>
                  </a:moveTo>
                  <a:lnTo>
                    <a:pt x="104761" y="47194"/>
                  </a:lnTo>
                  <a:lnTo>
                    <a:pt x="109818" y="42138"/>
                  </a:lnTo>
                  <a:lnTo>
                    <a:pt x="112300" y="36833"/>
                  </a:lnTo>
                  <a:lnTo>
                    <a:pt x="112962" y="33937"/>
                  </a:lnTo>
                  <a:lnTo>
                    <a:pt x="122851" y="18782"/>
                  </a:lnTo>
                  <a:lnTo>
                    <a:pt x="123385" y="14106"/>
                  </a:lnTo>
                  <a:lnTo>
                    <a:pt x="122468" y="12435"/>
                  </a:lnTo>
                  <a:lnTo>
                    <a:pt x="120799" y="11322"/>
                  </a:lnTo>
                  <a:lnTo>
                    <a:pt x="118628" y="10579"/>
                  </a:lnTo>
                  <a:lnTo>
                    <a:pt x="117181" y="9027"/>
                  </a:lnTo>
                  <a:lnTo>
                    <a:pt x="115572" y="4477"/>
                  </a:lnTo>
                  <a:lnTo>
                    <a:pt x="114085" y="2842"/>
                  </a:lnTo>
                  <a:lnTo>
                    <a:pt x="106198" y="0"/>
                  </a:lnTo>
                  <a:lnTo>
                    <a:pt x="94589" y="7165"/>
                  </a:lnTo>
                  <a:lnTo>
                    <a:pt x="77352" y="13771"/>
                  </a:lnTo>
                  <a:lnTo>
                    <a:pt x="54342" y="31451"/>
                  </a:lnTo>
                  <a:lnTo>
                    <a:pt x="41337" y="45103"/>
                  </a:lnTo>
                  <a:lnTo>
                    <a:pt x="9512" y="87943"/>
                  </a:lnTo>
                  <a:lnTo>
                    <a:pt x="4220" y="99171"/>
                  </a:lnTo>
                  <a:lnTo>
                    <a:pt x="96" y="146532"/>
                  </a:lnTo>
                  <a:lnTo>
                    <a:pt x="0" y="172433"/>
                  </a:lnTo>
                  <a:lnTo>
                    <a:pt x="2815" y="179761"/>
                  </a:lnTo>
                  <a:lnTo>
                    <a:pt x="25812" y="209099"/>
                  </a:lnTo>
                  <a:lnTo>
                    <a:pt x="26729" y="212280"/>
                  </a:lnTo>
                  <a:lnTo>
                    <a:pt x="33391" y="218638"/>
                  </a:lnTo>
                  <a:lnTo>
                    <a:pt x="42349" y="223932"/>
                  </a:lnTo>
                  <a:lnTo>
                    <a:pt x="54980" y="227611"/>
                  </a:lnTo>
                  <a:lnTo>
                    <a:pt x="75661" y="228165"/>
                  </a:lnTo>
                  <a:lnTo>
                    <a:pt x="76172" y="213979"/>
                  </a:lnTo>
                  <a:lnTo>
                    <a:pt x="75119" y="212359"/>
                  </a:lnTo>
                  <a:lnTo>
                    <a:pt x="73358" y="211279"/>
                  </a:lnTo>
                  <a:lnTo>
                    <a:pt x="71125" y="210559"/>
                  </a:lnTo>
                  <a:lnTo>
                    <a:pt x="69638" y="209021"/>
                  </a:lnTo>
                  <a:lnTo>
                    <a:pt x="67984" y="204489"/>
                  </a:lnTo>
                  <a:lnTo>
                    <a:pt x="66485" y="202857"/>
                  </a:lnTo>
                  <a:lnTo>
                    <a:pt x="57038" y="198822"/>
                  </a:lnTo>
                  <a:lnTo>
                    <a:pt x="49062" y="191431"/>
                  </a:lnTo>
                  <a:lnTo>
                    <a:pt x="42984" y="190473"/>
                  </a:lnTo>
                  <a:lnTo>
                    <a:pt x="41351" y="191396"/>
                  </a:lnTo>
                  <a:lnTo>
                    <a:pt x="40263" y="193072"/>
                  </a:lnTo>
                  <a:lnTo>
                    <a:pt x="38516" y="198306"/>
                  </a:lnTo>
                  <a:lnTo>
                    <a:pt x="35455" y="199022"/>
                  </a:lnTo>
                  <a:lnTo>
                    <a:pt x="28561" y="199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5392"/>
            <p:cNvSpPr/>
            <p:nvPr>
              <p:custDataLst>
                <p:tags r:id="rId252"/>
              </p:custDataLst>
            </p:nvPr>
          </p:nvSpPr>
          <p:spPr>
            <a:xfrm>
              <a:off x="4200527" y="6049737"/>
              <a:ext cx="114182" cy="227235"/>
            </a:xfrm>
            <a:custGeom>
              <a:avLst/>
              <a:gdLst/>
              <a:ahLst/>
              <a:cxnLst/>
              <a:rect l="0" t="0" r="0" b="0"/>
              <a:pathLst>
                <a:path w="114182" h="227235">
                  <a:moveTo>
                    <a:pt x="104773" y="27213"/>
                  </a:moveTo>
                  <a:lnTo>
                    <a:pt x="104773" y="27213"/>
                  </a:lnTo>
                  <a:lnTo>
                    <a:pt x="104773" y="22157"/>
                  </a:lnTo>
                  <a:lnTo>
                    <a:pt x="105831" y="20668"/>
                  </a:lnTo>
                  <a:lnTo>
                    <a:pt x="107595" y="19674"/>
                  </a:lnTo>
                  <a:lnTo>
                    <a:pt x="109830" y="19012"/>
                  </a:lnTo>
                  <a:lnTo>
                    <a:pt x="111319" y="17512"/>
                  </a:lnTo>
                  <a:lnTo>
                    <a:pt x="114181" y="8590"/>
                  </a:lnTo>
                  <a:lnTo>
                    <a:pt x="106087" y="0"/>
                  </a:lnTo>
                  <a:lnTo>
                    <a:pt x="105649" y="604"/>
                  </a:lnTo>
                  <a:lnTo>
                    <a:pt x="105162" y="4098"/>
                  </a:lnTo>
                  <a:lnTo>
                    <a:pt x="103974" y="5453"/>
                  </a:lnTo>
                  <a:lnTo>
                    <a:pt x="99832" y="6958"/>
                  </a:lnTo>
                  <a:lnTo>
                    <a:pt x="87449" y="8056"/>
                  </a:lnTo>
                  <a:lnTo>
                    <a:pt x="41266" y="52622"/>
                  </a:lnTo>
                  <a:lnTo>
                    <a:pt x="28571" y="68136"/>
                  </a:lnTo>
                  <a:lnTo>
                    <a:pt x="23280" y="79268"/>
                  </a:lnTo>
                  <a:lnTo>
                    <a:pt x="17062" y="100838"/>
                  </a:lnTo>
                  <a:lnTo>
                    <a:pt x="5955" y="120662"/>
                  </a:lnTo>
                  <a:lnTo>
                    <a:pt x="1175" y="143900"/>
                  </a:lnTo>
                  <a:lnTo>
                    <a:pt x="19" y="188481"/>
                  </a:lnTo>
                  <a:lnTo>
                    <a:pt x="0" y="211324"/>
                  </a:lnTo>
                  <a:lnTo>
                    <a:pt x="2821" y="217696"/>
                  </a:lnTo>
                  <a:lnTo>
                    <a:pt x="8199" y="225353"/>
                  </a:lnTo>
                  <a:lnTo>
                    <a:pt x="11757" y="226400"/>
                  </a:lnTo>
                  <a:lnTo>
                    <a:pt x="36344" y="227234"/>
                  </a:lnTo>
                  <a:lnTo>
                    <a:pt x="45356" y="220691"/>
                  </a:lnTo>
                  <a:lnTo>
                    <a:pt x="54242" y="217537"/>
                  </a:lnTo>
                  <a:lnTo>
                    <a:pt x="84268" y="190589"/>
                  </a:lnTo>
                  <a:lnTo>
                    <a:pt x="85685" y="180043"/>
                  </a:lnTo>
                  <a:lnTo>
                    <a:pt x="77519" y="171450"/>
                  </a:lnTo>
                  <a:lnTo>
                    <a:pt x="68113" y="170208"/>
                  </a:lnTo>
                  <a:lnTo>
                    <a:pt x="49074" y="170088"/>
                  </a:lnTo>
                  <a:lnTo>
                    <a:pt x="38098" y="17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5393"/>
            <p:cNvSpPr/>
            <p:nvPr>
              <p:custDataLst>
                <p:tags r:id="rId253"/>
              </p:custDataLst>
            </p:nvPr>
          </p:nvSpPr>
          <p:spPr>
            <a:xfrm>
              <a:off x="4381500" y="5909969"/>
              <a:ext cx="114173" cy="452732"/>
            </a:xfrm>
            <a:custGeom>
              <a:avLst/>
              <a:gdLst/>
              <a:ahLst/>
              <a:cxnLst/>
              <a:rect l="0" t="0" r="0" b="0"/>
              <a:pathLst>
                <a:path w="114173" h="452732">
                  <a:moveTo>
                    <a:pt x="38100" y="5056"/>
                  </a:moveTo>
                  <a:lnTo>
                    <a:pt x="38100" y="5056"/>
                  </a:lnTo>
                  <a:lnTo>
                    <a:pt x="43157" y="0"/>
                  </a:lnTo>
                  <a:lnTo>
                    <a:pt x="44646" y="627"/>
                  </a:lnTo>
                  <a:lnTo>
                    <a:pt x="47233" y="12325"/>
                  </a:lnTo>
                  <a:lnTo>
                    <a:pt x="48421" y="13076"/>
                  </a:lnTo>
                  <a:lnTo>
                    <a:pt x="57934" y="14285"/>
                  </a:lnTo>
                  <a:lnTo>
                    <a:pt x="70005" y="14522"/>
                  </a:lnTo>
                  <a:lnTo>
                    <a:pt x="76269" y="17377"/>
                  </a:lnTo>
                  <a:lnTo>
                    <a:pt x="90228" y="28768"/>
                  </a:lnTo>
                  <a:lnTo>
                    <a:pt x="93018" y="34293"/>
                  </a:lnTo>
                  <a:lnTo>
                    <a:pt x="96014" y="49593"/>
                  </a:lnTo>
                  <a:lnTo>
                    <a:pt x="102731" y="62223"/>
                  </a:lnTo>
                  <a:lnTo>
                    <a:pt x="103412" y="65392"/>
                  </a:lnTo>
                  <a:lnTo>
                    <a:pt x="102808" y="68563"/>
                  </a:lnTo>
                  <a:lnTo>
                    <a:pt x="97960" y="79141"/>
                  </a:lnTo>
                  <a:lnTo>
                    <a:pt x="92475" y="122005"/>
                  </a:lnTo>
                  <a:lnTo>
                    <a:pt x="84903" y="136369"/>
                  </a:lnTo>
                  <a:lnTo>
                    <a:pt x="80068" y="143851"/>
                  </a:lnTo>
                  <a:lnTo>
                    <a:pt x="64508" y="185428"/>
                  </a:lnTo>
                  <a:lnTo>
                    <a:pt x="60421" y="192113"/>
                  </a:lnTo>
                  <a:lnTo>
                    <a:pt x="57796" y="205027"/>
                  </a:lnTo>
                  <a:lnTo>
                    <a:pt x="57161" y="236830"/>
                  </a:lnTo>
                  <a:lnTo>
                    <a:pt x="69323" y="279709"/>
                  </a:lnTo>
                  <a:lnTo>
                    <a:pt x="91120" y="314224"/>
                  </a:lnTo>
                  <a:lnTo>
                    <a:pt x="95085" y="331376"/>
                  </a:lnTo>
                  <a:lnTo>
                    <a:pt x="101434" y="344690"/>
                  </a:lnTo>
                  <a:lnTo>
                    <a:pt x="104843" y="360512"/>
                  </a:lnTo>
                  <a:lnTo>
                    <a:pt x="112118" y="375876"/>
                  </a:lnTo>
                  <a:lnTo>
                    <a:pt x="114172" y="406919"/>
                  </a:lnTo>
                  <a:lnTo>
                    <a:pt x="111421" y="414026"/>
                  </a:lnTo>
                  <a:lnTo>
                    <a:pt x="91906" y="436820"/>
                  </a:lnTo>
                  <a:lnTo>
                    <a:pt x="85649" y="440368"/>
                  </a:lnTo>
                  <a:lnTo>
                    <a:pt x="73356" y="442365"/>
                  </a:lnTo>
                  <a:lnTo>
                    <a:pt x="62236" y="443890"/>
                  </a:lnTo>
                  <a:lnTo>
                    <a:pt x="36640" y="451358"/>
                  </a:lnTo>
                  <a:lnTo>
                    <a:pt x="0" y="4527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1224"/>
          <p:cNvGrpSpPr/>
          <p:nvPr/>
        </p:nvGrpSpPr>
        <p:grpSpPr>
          <a:xfrm>
            <a:off x="2324139" y="5867437"/>
            <a:ext cx="714186" cy="409539"/>
            <a:chOff x="2324139" y="5867437"/>
            <a:chExt cx="714186" cy="409539"/>
          </a:xfrm>
        </p:grpSpPr>
        <p:sp>
          <p:nvSpPr>
            <p:cNvPr id="335" name="SMARTInkShape-5394"/>
            <p:cNvSpPr/>
            <p:nvPr>
              <p:custDataLst>
                <p:tags r:id="rId243"/>
              </p:custDataLst>
            </p:nvPr>
          </p:nvSpPr>
          <p:spPr>
            <a:xfrm>
              <a:off x="2324139" y="5867437"/>
              <a:ext cx="142837" cy="400014"/>
            </a:xfrm>
            <a:custGeom>
              <a:avLst/>
              <a:gdLst/>
              <a:ahLst/>
              <a:cxnLst/>
              <a:rect l="0" t="0" r="0" b="0"/>
              <a:pathLst>
                <a:path w="142837" h="400014">
                  <a:moveTo>
                    <a:pt x="104736" y="47588"/>
                  </a:moveTo>
                  <a:lnTo>
                    <a:pt x="104736" y="47588"/>
                  </a:lnTo>
                  <a:lnTo>
                    <a:pt x="104736" y="42532"/>
                  </a:lnTo>
                  <a:lnTo>
                    <a:pt x="105794" y="41043"/>
                  </a:lnTo>
                  <a:lnTo>
                    <a:pt x="107558" y="40049"/>
                  </a:lnTo>
                  <a:lnTo>
                    <a:pt x="109792" y="39387"/>
                  </a:lnTo>
                  <a:lnTo>
                    <a:pt x="111282" y="37887"/>
                  </a:lnTo>
                  <a:lnTo>
                    <a:pt x="112937" y="33399"/>
                  </a:lnTo>
                  <a:lnTo>
                    <a:pt x="114261" y="1407"/>
                  </a:lnTo>
                  <a:lnTo>
                    <a:pt x="113203" y="926"/>
                  </a:lnTo>
                  <a:lnTo>
                    <a:pt x="96927" y="0"/>
                  </a:lnTo>
                  <a:lnTo>
                    <a:pt x="87946" y="6516"/>
                  </a:lnTo>
                  <a:lnTo>
                    <a:pt x="79065" y="9666"/>
                  </a:lnTo>
                  <a:lnTo>
                    <a:pt x="69731" y="15773"/>
                  </a:lnTo>
                  <a:lnTo>
                    <a:pt x="44208" y="26333"/>
                  </a:lnTo>
                  <a:lnTo>
                    <a:pt x="36207" y="32144"/>
                  </a:lnTo>
                  <a:lnTo>
                    <a:pt x="31945" y="41077"/>
                  </a:lnTo>
                  <a:lnTo>
                    <a:pt x="28993" y="51044"/>
                  </a:lnTo>
                  <a:lnTo>
                    <a:pt x="18474" y="66066"/>
                  </a:lnTo>
                  <a:lnTo>
                    <a:pt x="13481" y="72734"/>
                  </a:lnTo>
                  <a:lnTo>
                    <a:pt x="10670" y="82437"/>
                  </a:lnTo>
                  <a:lnTo>
                    <a:pt x="9642" y="98379"/>
                  </a:lnTo>
                  <a:lnTo>
                    <a:pt x="12377" y="104734"/>
                  </a:lnTo>
                  <a:lnTo>
                    <a:pt x="16063" y="111086"/>
                  </a:lnTo>
                  <a:lnTo>
                    <a:pt x="19196" y="120613"/>
                  </a:lnTo>
                  <a:lnTo>
                    <a:pt x="60297" y="165063"/>
                  </a:lnTo>
                  <a:lnTo>
                    <a:pt x="71930" y="177763"/>
                  </a:lnTo>
                  <a:lnTo>
                    <a:pt x="78148" y="190463"/>
                  </a:lnTo>
                  <a:lnTo>
                    <a:pt x="82336" y="196813"/>
                  </a:lnTo>
                  <a:lnTo>
                    <a:pt x="84693" y="206338"/>
                  </a:lnTo>
                  <a:lnTo>
                    <a:pt x="85245" y="212688"/>
                  </a:lnTo>
                  <a:lnTo>
                    <a:pt x="80499" y="227269"/>
                  </a:lnTo>
                  <a:lnTo>
                    <a:pt x="69193" y="247025"/>
                  </a:lnTo>
                  <a:lnTo>
                    <a:pt x="62085" y="265253"/>
                  </a:lnTo>
                  <a:lnTo>
                    <a:pt x="31687" y="310150"/>
                  </a:lnTo>
                  <a:lnTo>
                    <a:pt x="13717" y="330078"/>
                  </a:lnTo>
                  <a:lnTo>
                    <a:pt x="7499" y="342846"/>
                  </a:lnTo>
                  <a:lnTo>
                    <a:pt x="3311" y="349206"/>
                  </a:lnTo>
                  <a:lnTo>
                    <a:pt x="954" y="358736"/>
                  </a:lnTo>
                  <a:lnTo>
                    <a:pt x="0" y="384138"/>
                  </a:lnTo>
                  <a:lnTo>
                    <a:pt x="1045" y="386255"/>
                  </a:lnTo>
                  <a:lnTo>
                    <a:pt x="2800" y="387666"/>
                  </a:lnTo>
                  <a:lnTo>
                    <a:pt x="7573" y="390292"/>
                  </a:lnTo>
                  <a:lnTo>
                    <a:pt x="16210" y="396663"/>
                  </a:lnTo>
                  <a:lnTo>
                    <a:pt x="25472" y="399021"/>
                  </a:lnTo>
                  <a:lnTo>
                    <a:pt x="68872" y="399996"/>
                  </a:lnTo>
                  <a:lnTo>
                    <a:pt x="111217" y="400013"/>
                  </a:lnTo>
                  <a:lnTo>
                    <a:pt x="142836" y="39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5395"/>
            <p:cNvSpPr/>
            <p:nvPr>
              <p:custDataLst>
                <p:tags r:id="rId244"/>
              </p:custDataLst>
            </p:nvPr>
          </p:nvSpPr>
          <p:spPr>
            <a:xfrm>
              <a:off x="2628900" y="5953687"/>
              <a:ext cx="123787" cy="247041"/>
            </a:xfrm>
            <a:custGeom>
              <a:avLst/>
              <a:gdLst/>
              <a:ahLst/>
              <a:cxnLst/>
              <a:rect l="0" t="0" r="0" b="0"/>
              <a:pathLst>
                <a:path w="123787" h="247041">
                  <a:moveTo>
                    <a:pt x="0" y="75638"/>
                  </a:moveTo>
                  <a:lnTo>
                    <a:pt x="0" y="75638"/>
                  </a:lnTo>
                  <a:lnTo>
                    <a:pt x="0" y="121156"/>
                  </a:lnTo>
                  <a:lnTo>
                    <a:pt x="1058" y="136161"/>
                  </a:lnTo>
                  <a:lnTo>
                    <a:pt x="7539" y="154072"/>
                  </a:lnTo>
                  <a:lnTo>
                    <a:pt x="9510" y="199407"/>
                  </a:lnTo>
                  <a:lnTo>
                    <a:pt x="9525" y="218348"/>
                  </a:lnTo>
                  <a:lnTo>
                    <a:pt x="9525" y="205241"/>
                  </a:lnTo>
                  <a:lnTo>
                    <a:pt x="6703" y="199210"/>
                  </a:lnTo>
                  <a:lnTo>
                    <a:pt x="2979" y="193000"/>
                  </a:lnTo>
                  <a:lnTo>
                    <a:pt x="883" y="182495"/>
                  </a:lnTo>
                  <a:lnTo>
                    <a:pt x="52" y="139241"/>
                  </a:lnTo>
                  <a:lnTo>
                    <a:pt x="5" y="95254"/>
                  </a:lnTo>
                  <a:lnTo>
                    <a:pt x="1059" y="63012"/>
                  </a:lnTo>
                  <a:lnTo>
                    <a:pt x="9701" y="32449"/>
                  </a:lnTo>
                  <a:lnTo>
                    <a:pt x="16890" y="18737"/>
                  </a:lnTo>
                  <a:lnTo>
                    <a:pt x="17610" y="15478"/>
                  </a:lnTo>
                  <a:lnTo>
                    <a:pt x="23680" y="5836"/>
                  </a:lnTo>
                  <a:lnTo>
                    <a:pt x="29222" y="2282"/>
                  </a:lnTo>
                  <a:lnTo>
                    <a:pt x="36346" y="0"/>
                  </a:lnTo>
                  <a:lnTo>
                    <a:pt x="40143" y="2510"/>
                  </a:lnTo>
                  <a:lnTo>
                    <a:pt x="42637" y="4661"/>
                  </a:lnTo>
                  <a:lnTo>
                    <a:pt x="48230" y="7051"/>
                  </a:lnTo>
                  <a:lnTo>
                    <a:pt x="55388" y="8586"/>
                  </a:lnTo>
                  <a:lnTo>
                    <a:pt x="55975" y="9769"/>
                  </a:lnTo>
                  <a:lnTo>
                    <a:pt x="56628" y="13907"/>
                  </a:lnTo>
                  <a:lnTo>
                    <a:pt x="59740" y="19274"/>
                  </a:lnTo>
                  <a:lnTo>
                    <a:pt x="63593" y="25187"/>
                  </a:lnTo>
                  <a:lnTo>
                    <a:pt x="65762" y="34466"/>
                  </a:lnTo>
                  <a:lnTo>
                    <a:pt x="66664" y="69290"/>
                  </a:lnTo>
                  <a:lnTo>
                    <a:pt x="63848" y="75638"/>
                  </a:lnTo>
                  <a:lnTo>
                    <a:pt x="60127" y="81988"/>
                  </a:lnTo>
                  <a:lnTo>
                    <a:pt x="57542" y="92807"/>
                  </a:lnTo>
                  <a:lnTo>
                    <a:pt x="57266" y="99187"/>
                  </a:lnTo>
                  <a:lnTo>
                    <a:pt x="56169" y="100863"/>
                  </a:lnTo>
                  <a:lnTo>
                    <a:pt x="54379" y="101979"/>
                  </a:lnTo>
                  <a:lnTo>
                    <a:pt x="52128" y="102724"/>
                  </a:lnTo>
                  <a:lnTo>
                    <a:pt x="50627" y="104278"/>
                  </a:lnTo>
                  <a:lnTo>
                    <a:pt x="47742" y="113307"/>
                  </a:lnTo>
                  <a:lnTo>
                    <a:pt x="55836" y="121901"/>
                  </a:lnTo>
                  <a:lnTo>
                    <a:pt x="61817" y="122859"/>
                  </a:lnTo>
                  <a:lnTo>
                    <a:pt x="63436" y="124052"/>
                  </a:lnTo>
                  <a:lnTo>
                    <a:pt x="65236" y="128200"/>
                  </a:lnTo>
                  <a:lnTo>
                    <a:pt x="66774" y="129729"/>
                  </a:lnTo>
                  <a:lnTo>
                    <a:pt x="71305" y="131428"/>
                  </a:lnTo>
                  <a:lnTo>
                    <a:pt x="79806" y="132385"/>
                  </a:lnTo>
                  <a:lnTo>
                    <a:pt x="81779" y="133577"/>
                  </a:lnTo>
                  <a:lnTo>
                    <a:pt x="83094" y="135431"/>
                  </a:lnTo>
                  <a:lnTo>
                    <a:pt x="85614" y="140313"/>
                  </a:lnTo>
                  <a:lnTo>
                    <a:pt x="98829" y="155168"/>
                  </a:lnTo>
                  <a:lnTo>
                    <a:pt x="104955" y="158609"/>
                  </a:lnTo>
                  <a:lnTo>
                    <a:pt x="108070" y="159527"/>
                  </a:lnTo>
                  <a:lnTo>
                    <a:pt x="110147" y="161198"/>
                  </a:lnTo>
                  <a:lnTo>
                    <a:pt x="121596" y="180589"/>
                  </a:lnTo>
                  <a:lnTo>
                    <a:pt x="123738" y="205820"/>
                  </a:lnTo>
                  <a:lnTo>
                    <a:pt x="123786" y="212166"/>
                  </a:lnTo>
                  <a:lnTo>
                    <a:pt x="120986" y="218514"/>
                  </a:lnTo>
                  <a:lnTo>
                    <a:pt x="117272" y="224863"/>
                  </a:lnTo>
                  <a:lnTo>
                    <a:pt x="114122" y="234388"/>
                  </a:lnTo>
                  <a:lnTo>
                    <a:pt x="109635" y="240738"/>
                  </a:lnTo>
                  <a:lnTo>
                    <a:pt x="104112" y="244266"/>
                  </a:lnTo>
                  <a:lnTo>
                    <a:pt x="91944" y="246530"/>
                  </a:lnTo>
                  <a:lnTo>
                    <a:pt x="67957" y="247040"/>
                  </a:lnTo>
                  <a:lnTo>
                    <a:pt x="59131" y="244244"/>
                  </a:lnTo>
                  <a:lnTo>
                    <a:pt x="51681" y="240532"/>
                  </a:lnTo>
                  <a:lnTo>
                    <a:pt x="41536" y="237385"/>
                  </a:lnTo>
                  <a:lnTo>
                    <a:pt x="35041" y="232898"/>
                  </a:lnTo>
                  <a:lnTo>
                    <a:pt x="31449" y="227376"/>
                  </a:lnTo>
                  <a:lnTo>
                    <a:pt x="30491" y="224421"/>
                  </a:lnTo>
                  <a:lnTo>
                    <a:pt x="28794" y="222452"/>
                  </a:lnTo>
                  <a:lnTo>
                    <a:pt x="24086" y="220264"/>
                  </a:lnTo>
                  <a:lnTo>
                    <a:pt x="22407" y="218623"/>
                  </a:lnTo>
                  <a:lnTo>
                    <a:pt x="20542" y="213975"/>
                  </a:lnTo>
                  <a:lnTo>
                    <a:pt x="21103" y="211254"/>
                  </a:lnTo>
                  <a:lnTo>
                    <a:pt x="28575" y="199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5396"/>
            <p:cNvSpPr/>
            <p:nvPr>
              <p:custDataLst>
                <p:tags r:id="rId245"/>
              </p:custDataLst>
            </p:nvPr>
          </p:nvSpPr>
          <p:spPr>
            <a:xfrm>
              <a:off x="2848564" y="5934246"/>
              <a:ext cx="123109" cy="295105"/>
            </a:xfrm>
            <a:custGeom>
              <a:avLst/>
              <a:gdLst/>
              <a:ahLst/>
              <a:cxnLst/>
              <a:rect l="0" t="0" r="0" b="0"/>
              <a:pathLst>
                <a:path w="123109" h="295105">
                  <a:moveTo>
                    <a:pt x="27986" y="114129"/>
                  </a:moveTo>
                  <a:lnTo>
                    <a:pt x="27986" y="114129"/>
                  </a:lnTo>
                  <a:lnTo>
                    <a:pt x="27986" y="104720"/>
                  </a:lnTo>
                  <a:lnTo>
                    <a:pt x="18853" y="95474"/>
                  </a:lnTo>
                  <a:lnTo>
                    <a:pt x="18461" y="142307"/>
                  </a:lnTo>
                  <a:lnTo>
                    <a:pt x="18461" y="187946"/>
                  </a:lnTo>
                  <a:lnTo>
                    <a:pt x="18461" y="234700"/>
                  </a:lnTo>
                  <a:lnTo>
                    <a:pt x="18461" y="241094"/>
                  </a:lnTo>
                  <a:lnTo>
                    <a:pt x="17403" y="243222"/>
                  </a:lnTo>
                  <a:lnTo>
                    <a:pt x="15639" y="244641"/>
                  </a:lnTo>
                  <a:lnTo>
                    <a:pt x="9328" y="247313"/>
                  </a:lnTo>
                  <a:lnTo>
                    <a:pt x="8939" y="202421"/>
                  </a:lnTo>
                  <a:lnTo>
                    <a:pt x="6114" y="168376"/>
                  </a:lnTo>
                  <a:lnTo>
                    <a:pt x="0" y="121413"/>
                  </a:lnTo>
                  <a:lnTo>
                    <a:pt x="547" y="82280"/>
                  </a:lnTo>
                  <a:lnTo>
                    <a:pt x="9118" y="36779"/>
                  </a:lnTo>
                  <a:lnTo>
                    <a:pt x="20643" y="9659"/>
                  </a:lnTo>
                  <a:lnTo>
                    <a:pt x="23091" y="6382"/>
                  </a:lnTo>
                  <a:lnTo>
                    <a:pt x="28633" y="2742"/>
                  </a:lnTo>
                  <a:lnTo>
                    <a:pt x="37703" y="692"/>
                  </a:lnTo>
                  <a:lnTo>
                    <a:pt x="50249" y="0"/>
                  </a:lnTo>
                  <a:lnTo>
                    <a:pt x="52353" y="1001"/>
                  </a:lnTo>
                  <a:lnTo>
                    <a:pt x="53756" y="2727"/>
                  </a:lnTo>
                  <a:lnTo>
                    <a:pt x="56373" y="7467"/>
                  </a:lnTo>
                  <a:lnTo>
                    <a:pt x="80980" y="34787"/>
                  </a:lnTo>
                  <a:lnTo>
                    <a:pt x="83904" y="44289"/>
                  </a:lnTo>
                  <a:lnTo>
                    <a:pt x="85121" y="88337"/>
                  </a:lnTo>
                  <a:lnTo>
                    <a:pt x="76934" y="110889"/>
                  </a:lnTo>
                  <a:lnTo>
                    <a:pt x="59187" y="133300"/>
                  </a:lnTo>
                  <a:lnTo>
                    <a:pt x="57080" y="140847"/>
                  </a:lnTo>
                  <a:lnTo>
                    <a:pt x="47071" y="152191"/>
                  </a:lnTo>
                  <a:lnTo>
                    <a:pt x="52103" y="152218"/>
                  </a:lnTo>
                  <a:lnTo>
                    <a:pt x="53589" y="153280"/>
                  </a:lnTo>
                  <a:lnTo>
                    <a:pt x="55680" y="158773"/>
                  </a:lnTo>
                  <a:lnTo>
                    <a:pt x="56170" y="160429"/>
                  </a:lnTo>
                  <a:lnTo>
                    <a:pt x="59209" y="161165"/>
                  </a:lnTo>
                  <a:lnTo>
                    <a:pt x="69784" y="161638"/>
                  </a:lnTo>
                  <a:lnTo>
                    <a:pt x="75844" y="164525"/>
                  </a:lnTo>
                  <a:lnTo>
                    <a:pt x="82064" y="168278"/>
                  </a:lnTo>
                  <a:lnTo>
                    <a:pt x="91517" y="171448"/>
                  </a:lnTo>
                  <a:lnTo>
                    <a:pt x="97850" y="175940"/>
                  </a:lnTo>
                  <a:lnTo>
                    <a:pt x="101370" y="181464"/>
                  </a:lnTo>
                  <a:lnTo>
                    <a:pt x="102309" y="184419"/>
                  </a:lnTo>
                  <a:lnTo>
                    <a:pt x="103993" y="186389"/>
                  </a:lnTo>
                  <a:lnTo>
                    <a:pt x="108686" y="188578"/>
                  </a:lnTo>
                  <a:lnTo>
                    <a:pt x="110361" y="190219"/>
                  </a:lnTo>
                  <a:lnTo>
                    <a:pt x="119963" y="207531"/>
                  </a:lnTo>
                  <a:lnTo>
                    <a:pt x="123108" y="240748"/>
                  </a:lnTo>
                  <a:lnTo>
                    <a:pt x="120357" y="247310"/>
                  </a:lnTo>
                  <a:lnTo>
                    <a:pt x="106755" y="266515"/>
                  </a:lnTo>
                  <a:lnTo>
                    <a:pt x="105899" y="269695"/>
                  </a:lnTo>
                  <a:lnTo>
                    <a:pt x="99303" y="276050"/>
                  </a:lnTo>
                  <a:lnTo>
                    <a:pt x="90374" y="281345"/>
                  </a:lnTo>
                  <a:lnTo>
                    <a:pt x="76019" y="287565"/>
                  </a:lnTo>
                  <a:lnTo>
                    <a:pt x="69442" y="291753"/>
                  </a:lnTo>
                  <a:lnTo>
                    <a:pt x="59790" y="294111"/>
                  </a:lnTo>
                  <a:lnTo>
                    <a:pt x="37511" y="2951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5397"/>
            <p:cNvSpPr/>
            <p:nvPr>
              <p:custDataLst>
                <p:tags r:id="rId246"/>
              </p:custDataLst>
            </p:nvPr>
          </p:nvSpPr>
          <p:spPr>
            <a:xfrm>
              <a:off x="2990850" y="6219825"/>
              <a:ext cx="47475" cy="57151"/>
            </a:xfrm>
            <a:custGeom>
              <a:avLst/>
              <a:gdLst/>
              <a:ahLst/>
              <a:cxnLst/>
              <a:rect l="0" t="0" r="0" b="0"/>
              <a:pathLst>
                <a:path w="47475" h="57151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8936" y="2822"/>
                  </a:lnTo>
                  <a:lnTo>
                    <a:pt x="41832" y="5056"/>
                  </a:lnTo>
                  <a:lnTo>
                    <a:pt x="45051" y="10361"/>
                  </a:lnTo>
                  <a:lnTo>
                    <a:pt x="47474" y="26742"/>
                  </a:lnTo>
                  <a:lnTo>
                    <a:pt x="37916" y="38167"/>
                  </a:lnTo>
                  <a:lnTo>
                    <a:pt x="33432" y="42717"/>
                  </a:lnTo>
                  <a:lnTo>
                    <a:pt x="27911" y="45443"/>
                  </a:lnTo>
                  <a:lnTo>
                    <a:pt x="24958" y="46170"/>
                  </a:lnTo>
                  <a:lnTo>
                    <a:pt x="9467" y="5497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0" name="SMARTInkShape-5398"/>
          <p:cNvSpPr/>
          <p:nvPr>
            <p:custDataLst>
              <p:tags r:id="rId4"/>
            </p:custDataLst>
          </p:nvPr>
        </p:nvSpPr>
        <p:spPr>
          <a:xfrm>
            <a:off x="4010025" y="5401068"/>
            <a:ext cx="381001" cy="28183"/>
          </a:xfrm>
          <a:custGeom>
            <a:avLst/>
            <a:gdLst/>
            <a:ahLst/>
            <a:cxnLst/>
            <a:rect l="0" t="0" r="0" b="0"/>
            <a:pathLst>
              <a:path w="381001" h="28183">
                <a:moveTo>
                  <a:pt x="0" y="9132"/>
                </a:moveTo>
                <a:lnTo>
                  <a:pt x="0" y="9132"/>
                </a:lnTo>
                <a:lnTo>
                  <a:pt x="9132" y="0"/>
                </a:lnTo>
                <a:lnTo>
                  <a:pt x="0" y="9132"/>
                </a:lnTo>
                <a:lnTo>
                  <a:pt x="43352" y="9132"/>
                </a:lnTo>
                <a:lnTo>
                  <a:pt x="88172" y="9132"/>
                </a:lnTo>
                <a:lnTo>
                  <a:pt x="133672" y="9132"/>
                </a:lnTo>
                <a:lnTo>
                  <a:pt x="171514" y="6310"/>
                </a:lnTo>
                <a:lnTo>
                  <a:pt x="190528" y="3644"/>
                </a:lnTo>
                <a:lnTo>
                  <a:pt x="238128" y="8201"/>
                </a:lnTo>
                <a:lnTo>
                  <a:pt x="285603" y="9121"/>
                </a:lnTo>
                <a:lnTo>
                  <a:pt x="293364" y="9130"/>
                </a:lnTo>
                <a:lnTo>
                  <a:pt x="262128" y="10190"/>
                </a:lnTo>
                <a:lnTo>
                  <a:pt x="231591" y="17333"/>
                </a:lnTo>
                <a:lnTo>
                  <a:pt x="185458" y="18541"/>
                </a:lnTo>
                <a:lnTo>
                  <a:pt x="142211" y="18640"/>
                </a:lnTo>
                <a:lnTo>
                  <a:pt x="96221" y="19713"/>
                </a:lnTo>
                <a:lnTo>
                  <a:pt x="50690" y="27594"/>
                </a:lnTo>
                <a:lnTo>
                  <a:pt x="29185" y="28172"/>
                </a:lnTo>
                <a:lnTo>
                  <a:pt x="71401" y="28182"/>
                </a:lnTo>
                <a:lnTo>
                  <a:pt x="108531" y="28182"/>
                </a:lnTo>
                <a:lnTo>
                  <a:pt x="143988" y="28182"/>
                </a:lnTo>
                <a:lnTo>
                  <a:pt x="181305" y="28182"/>
                </a:lnTo>
                <a:lnTo>
                  <a:pt x="219173" y="28182"/>
                </a:lnTo>
                <a:lnTo>
                  <a:pt x="257204" y="28182"/>
                </a:lnTo>
                <a:lnTo>
                  <a:pt x="295284" y="28182"/>
                </a:lnTo>
                <a:lnTo>
                  <a:pt x="341020" y="28182"/>
                </a:lnTo>
                <a:lnTo>
                  <a:pt x="381000" y="281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SMARTInkShape-5399"/>
          <p:cNvSpPr/>
          <p:nvPr>
            <p:custDataLst>
              <p:tags r:id="rId5"/>
            </p:custDataLst>
          </p:nvPr>
        </p:nvSpPr>
        <p:spPr>
          <a:xfrm>
            <a:off x="3238500" y="5400675"/>
            <a:ext cx="389915" cy="47626"/>
          </a:xfrm>
          <a:custGeom>
            <a:avLst/>
            <a:gdLst/>
            <a:ahLst/>
            <a:cxnLst/>
            <a:rect l="0" t="0" r="0" b="0"/>
            <a:pathLst>
              <a:path w="389915" h="47626">
                <a:moveTo>
                  <a:pt x="0" y="47625"/>
                </a:moveTo>
                <a:lnTo>
                  <a:pt x="0" y="47625"/>
                </a:lnTo>
                <a:lnTo>
                  <a:pt x="0" y="38100"/>
                </a:lnTo>
                <a:lnTo>
                  <a:pt x="31881" y="38100"/>
                </a:lnTo>
                <a:lnTo>
                  <a:pt x="79275" y="29163"/>
                </a:lnTo>
                <a:lnTo>
                  <a:pt x="119964" y="23635"/>
                </a:lnTo>
                <a:lnTo>
                  <a:pt x="161162" y="18898"/>
                </a:lnTo>
                <a:lnTo>
                  <a:pt x="202697" y="11690"/>
                </a:lnTo>
                <a:lnTo>
                  <a:pt x="238917" y="10167"/>
                </a:lnTo>
                <a:lnTo>
                  <a:pt x="284025" y="9652"/>
                </a:lnTo>
                <a:lnTo>
                  <a:pt x="330326" y="2003"/>
                </a:lnTo>
                <a:lnTo>
                  <a:pt x="376451" y="78"/>
                </a:lnTo>
                <a:lnTo>
                  <a:pt x="389914" y="3"/>
                </a:lnTo>
                <a:lnTo>
                  <a:pt x="377214" y="0"/>
                </a:lnTo>
                <a:lnTo>
                  <a:pt x="330281" y="8937"/>
                </a:lnTo>
                <a:lnTo>
                  <a:pt x="285343" y="10506"/>
                </a:lnTo>
                <a:lnTo>
                  <a:pt x="244747" y="17049"/>
                </a:lnTo>
                <a:lnTo>
                  <a:pt x="201333" y="18655"/>
                </a:lnTo>
                <a:lnTo>
                  <a:pt x="155637" y="20030"/>
                </a:lnTo>
                <a:lnTo>
                  <a:pt x="114939" y="26574"/>
                </a:lnTo>
                <a:lnTo>
                  <a:pt x="67818" y="29370"/>
                </a:lnTo>
                <a:lnTo>
                  <a:pt x="21070" y="37698"/>
                </a:lnTo>
                <a:lnTo>
                  <a:pt x="692" y="38089"/>
                </a:lnTo>
                <a:lnTo>
                  <a:pt x="13318" y="38100"/>
                </a:lnTo>
                <a:lnTo>
                  <a:pt x="60244" y="26341"/>
                </a:lnTo>
                <a:lnTo>
                  <a:pt x="106241" y="18952"/>
                </a:lnTo>
                <a:lnTo>
                  <a:pt x="153317" y="11700"/>
                </a:lnTo>
                <a:lnTo>
                  <a:pt x="198325" y="4897"/>
                </a:lnTo>
                <a:lnTo>
                  <a:pt x="245394" y="967"/>
                </a:lnTo>
                <a:lnTo>
                  <a:pt x="292634" y="191"/>
                </a:lnTo>
                <a:lnTo>
                  <a:pt x="334293" y="17"/>
                </a:lnTo>
                <a:lnTo>
                  <a:pt x="3714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SMARTInkShape-5400"/>
          <p:cNvSpPr/>
          <p:nvPr>
            <p:custDataLst>
              <p:tags r:id="rId6"/>
            </p:custDataLst>
          </p:nvPr>
        </p:nvSpPr>
        <p:spPr>
          <a:xfrm>
            <a:off x="10963275" y="4743450"/>
            <a:ext cx="133351" cy="342901"/>
          </a:xfrm>
          <a:custGeom>
            <a:avLst/>
            <a:gdLst/>
            <a:ahLst/>
            <a:cxnLst/>
            <a:rect l="0" t="0" r="0" b="0"/>
            <a:pathLst>
              <a:path w="133351" h="342901">
                <a:moveTo>
                  <a:pt x="0" y="0"/>
                </a:moveTo>
                <a:lnTo>
                  <a:pt x="0" y="0"/>
                </a:lnTo>
                <a:lnTo>
                  <a:pt x="18314" y="0"/>
                </a:lnTo>
                <a:lnTo>
                  <a:pt x="26836" y="2822"/>
                </a:lnTo>
                <a:lnTo>
                  <a:pt x="47473" y="19298"/>
                </a:lnTo>
                <a:lnTo>
                  <a:pt x="74898" y="51403"/>
                </a:lnTo>
                <a:lnTo>
                  <a:pt x="80914" y="65531"/>
                </a:lnTo>
                <a:lnTo>
                  <a:pt x="91638" y="105879"/>
                </a:lnTo>
                <a:lnTo>
                  <a:pt x="94775" y="152545"/>
                </a:lnTo>
                <a:lnTo>
                  <a:pt x="87648" y="200045"/>
                </a:lnTo>
                <a:lnTo>
                  <a:pt x="87638" y="218025"/>
                </a:lnTo>
                <a:lnTo>
                  <a:pt x="94038" y="258501"/>
                </a:lnTo>
                <a:lnTo>
                  <a:pt x="100356" y="273992"/>
                </a:lnTo>
                <a:lnTo>
                  <a:pt x="108103" y="287933"/>
                </a:lnTo>
                <a:lnTo>
                  <a:pt x="115897" y="311307"/>
                </a:lnTo>
                <a:lnTo>
                  <a:pt x="120300" y="319334"/>
                </a:lnTo>
                <a:lnTo>
                  <a:pt x="123841" y="329803"/>
                </a:lnTo>
                <a:lnTo>
                  <a:pt x="133350" y="342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SMARTInkShape-5401"/>
          <p:cNvSpPr/>
          <p:nvPr>
            <p:custDataLst>
              <p:tags r:id="rId7"/>
            </p:custDataLst>
          </p:nvPr>
        </p:nvSpPr>
        <p:spPr>
          <a:xfrm>
            <a:off x="4591443" y="4933955"/>
            <a:ext cx="637769" cy="580628"/>
          </a:xfrm>
          <a:custGeom>
            <a:avLst/>
            <a:gdLst/>
            <a:ahLst/>
            <a:cxnLst/>
            <a:rect l="0" t="0" r="0" b="0"/>
            <a:pathLst>
              <a:path w="637769" h="580628">
                <a:moveTo>
                  <a:pt x="533007" y="9520"/>
                </a:moveTo>
                <a:lnTo>
                  <a:pt x="533007" y="9520"/>
                </a:lnTo>
                <a:lnTo>
                  <a:pt x="499888" y="9520"/>
                </a:lnTo>
                <a:lnTo>
                  <a:pt x="494298" y="6698"/>
                </a:lnTo>
                <a:lnTo>
                  <a:pt x="488286" y="2975"/>
                </a:lnTo>
                <a:lnTo>
                  <a:pt x="475803" y="583"/>
                </a:lnTo>
                <a:lnTo>
                  <a:pt x="428820" y="0"/>
                </a:lnTo>
                <a:lnTo>
                  <a:pt x="386768" y="1053"/>
                </a:lnTo>
                <a:lnTo>
                  <a:pt x="368300" y="8196"/>
                </a:lnTo>
                <a:lnTo>
                  <a:pt x="337062" y="10501"/>
                </a:lnTo>
                <a:lnTo>
                  <a:pt x="323636" y="17044"/>
                </a:lnTo>
                <a:lnTo>
                  <a:pt x="278411" y="26532"/>
                </a:lnTo>
                <a:lnTo>
                  <a:pt x="253751" y="29359"/>
                </a:lnTo>
                <a:lnTo>
                  <a:pt x="235565" y="36056"/>
                </a:lnTo>
                <a:lnTo>
                  <a:pt x="225128" y="38247"/>
                </a:lnTo>
                <a:lnTo>
                  <a:pt x="209803" y="45455"/>
                </a:lnTo>
                <a:lnTo>
                  <a:pt x="206413" y="46177"/>
                </a:lnTo>
                <a:lnTo>
                  <a:pt x="187341" y="54970"/>
                </a:lnTo>
                <a:lnTo>
                  <a:pt x="181913" y="55694"/>
                </a:lnTo>
                <a:lnTo>
                  <a:pt x="178294" y="57236"/>
                </a:lnTo>
                <a:lnTo>
                  <a:pt x="175882" y="59322"/>
                </a:lnTo>
                <a:lnTo>
                  <a:pt x="174274" y="61771"/>
                </a:lnTo>
                <a:lnTo>
                  <a:pt x="172143" y="63404"/>
                </a:lnTo>
                <a:lnTo>
                  <a:pt x="143506" y="76286"/>
                </a:lnTo>
                <a:lnTo>
                  <a:pt x="135494" y="82454"/>
                </a:lnTo>
                <a:lnTo>
                  <a:pt x="126418" y="85811"/>
                </a:lnTo>
                <a:lnTo>
                  <a:pt x="117026" y="91979"/>
                </a:lnTo>
                <a:lnTo>
                  <a:pt x="110707" y="93794"/>
                </a:lnTo>
                <a:lnTo>
                  <a:pt x="108599" y="95336"/>
                </a:lnTo>
                <a:lnTo>
                  <a:pt x="107193" y="97422"/>
                </a:lnTo>
                <a:lnTo>
                  <a:pt x="106256" y="99871"/>
                </a:lnTo>
                <a:lnTo>
                  <a:pt x="104573" y="101504"/>
                </a:lnTo>
                <a:lnTo>
                  <a:pt x="94268" y="106947"/>
                </a:lnTo>
                <a:lnTo>
                  <a:pt x="71298" y="128357"/>
                </a:lnTo>
                <a:lnTo>
                  <a:pt x="68511" y="133950"/>
                </a:lnTo>
                <a:lnTo>
                  <a:pt x="67768" y="136923"/>
                </a:lnTo>
                <a:lnTo>
                  <a:pt x="61666" y="146164"/>
                </a:lnTo>
                <a:lnTo>
                  <a:pt x="56116" y="149626"/>
                </a:lnTo>
                <a:lnTo>
                  <a:pt x="53155" y="150549"/>
                </a:lnTo>
                <a:lnTo>
                  <a:pt x="51181" y="152223"/>
                </a:lnTo>
                <a:lnTo>
                  <a:pt x="39924" y="171621"/>
                </a:lnTo>
                <a:lnTo>
                  <a:pt x="39185" y="174737"/>
                </a:lnTo>
                <a:lnTo>
                  <a:pt x="30363" y="190512"/>
                </a:lnTo>
                <a:lnTo>
                  <a:pt x="29636" y="193680"/>
                </a:lnTo>
                <a:lnTo>
                  <a:pt x="20834" y="209546"/>
                </a:lnTo>
                <a:lnTo>
                  <a:pt x="20108" y="212721"/>
                </a:lnTo>
                <a:lnTo>
                  <a:pt x="10099" y="228399"/>
                </a:lnTo>
                <a:lnTo>
                  <a:pt x="8099" y="254073"/>
                </a:lnTo>
                <a:lnTo>
                  <a:pt x="1598" y="266712"/>
                </a:lnTo>
                <a:lnTo>
                  <a:pt x="0" y="279398"/>
                </a:lnTo>
                <a:lnTo>
                  <a:pt x="2604" y="285746"/>
                </a:lnTo>
                <a:lnTo>
                  <a:pt x="6231" y="292095"/>
                </a:lnTo>
                <a:lnTo>
                  <a:pt x="8560" y="304795"/>
                </a:lnTo>
                <a:lnTo>
                  <a:pt x="9098" y="335221"/>
                </a:lnTo>
                <a:lnTo>
                  <a:pt x="11940" y="342307"/>
                </a:lnTo>
                <a:lnTo>
                  <a:pt x="15671" y="348983"/>
                </a:lnTo>
                <a:lnTo>
                  <a:pt x="18831" y="358691"/>
                </a:lnTo>
                <a:lnTo>
                  <a:pt x="24941" y="368272"/>
                </a:lnTo>
                <a:lnTo>
                  <a:pt x="28280" y="377813"/>
                </a:lnTo>
                <a:lnTo>
                  <a:pt x="34444" y="387343"/>
                </a:lnTo>
                <a:lnTo>
                  <a:pt x="37798" y="396870"/>
                </a:lnTo>
                <a:lnTo>
                  <a:pt x="43967" y="406395"/>
                </a:lnTo>
                <a:lnTo>
                  <a:pt x="47323" y="415920"/>
                </a:lnTo>
                <a:lnTo>
                  <a:pt x="63651" y="438145"/>
                </a:lnTo>
                <a:lnTo>
                  <a:pt x="64527" y="441320"/>
                </a:lnTo>
                <a:lnTo>
                  <a:pt x="66172" y="443437"/>
                </a:lnTo>
                <a:lnTo>
                  <a:pt x="109194" y="478246"/>
                </a:lnTo>
                <a:lnTo>
                  <a:pt x="113941" y="480754"/>
                </a:lnTo>
                <a:lnTo>
                  <a:pt x="117104" y="483484"/>
                </a:lnTo>
                <a:lnTo>
                  <a:pt x="136442" y="508029"/>
                </a:lnTo>
                <a:lnTo>
                  <a:pt x="142620" y="511538"/>
                </a:lnTo>
                <a:lnTo>
                  <a:pt x="148894" y="514155"/>
                </a:lnTo>
                <a:lnTo>
                  <a:pt x="158376" y="520521"/>
                </a:lnTo>
                <a:lnTo>
                  <a:pt x="167887" y="523936"/>
                </a:lnTo>
                <a:lnTo>
                  <a:pt x="187991" y="538971"/>
                </a:lnTo>
                <a:lnTo>
                  <a:pt x="207171" y="544962"/>
                </a:lnTo>
                <a:lnTo>
                  <a:pt x="214624" y="549120"/>
                </a:lnTo>
                <a:lnTo>
                  <a:pt x="225828" y="551459"/>
                </a:lnTo>
                <a:lnTo>
                  <a:pt x="242084" y="553211"/>
                </a:lnTo>
                <a:lnTo>
                  <a:pt x="272564" y="561062"/>
                </a:lnTo>
                <a:lnTo>
                  <a:pt x="288387" y="562759"/>
                </a:lnTo>
                <a:lnTo>
                  <a:pt x="307145" y="570135"/>
                </a:lnTo>
                <a:lnTo>
                  <a:pt x="351853" y="571478"/>
                </a:lnTo>
                <a:lnTo>
                  <a:pt x="355088" y="571484"/>
                </a:lnTo>
                <a:lnTo>
                  <a:pt x="361503" y="574312"/>
                </a:lnTo>
                <a:lnTo>
                  <a:pt x="367883" y="578039"/>
                </a:lnTo>
                <a:lnTo>
                  <a:pt x="378483" y="580137"/>
                </a:lnTo>
                <a:lnTo>
                  <a:pt x="388835" y="580627"/>
                </a:lnTo>
                <a:lnTo>
                  <a:pt x="397670" y="578023"/>
                </a:lnTo>
                <a:lnTo>
                  <a:pt x="405123" y="574396"/>
                </a:lnTo>
                <a:lnTo>
                  <a:pt x="424978" y="570691"/>
                </a:lnTo>
                <a:lnTo>
                  <a:pt x="454816" y="555034"/>
                </a:lnTo>
                <a:lnTo>
                  <a:pt x="462272" y="552538"/>
                </a:lnTo>
                <a:lnTo>
                  <a:pt x="507796" y="517496"/>
                </a:lnTo>
                <a:lnTo>
                  <a:pt x="555222" y="473070"/>
                </a:lnTo>
                <a:lnTo>
                  <a:pt x="571106" y="454373"/>
                </a:lnTo>
                <a:lnTo>
                  <a:pt x="599682" y="408908"/>
                </a:lnTo>
                <a:lnTo>
                  <a:pt x="614499" y="377733"/>
                </a:lnTo>
                <a:lnTo>
                  <a:pt x="628845" y="333365"/>
                </a:lnTo>
                <a:lnTo>
                  <a:pt x="633811" y="320668"/>
                </a:lnTo>
                <a:lnTo>
                  <a:pt x="637549" y="276220"/>
                </a:lnTo>
                <a:lnTo>
                  <a:pt x="637768" y="231770"/>
                </a:lnTo>
                <a:lnTo>
                  <a:pt x="627419" y="192481"/>
                </a:lnTo>
                <a:lnTo>
                  <a:pt x="621307" y="172033"/>
                </a:lnTo>
                <a:lnTo>
                  <a:pt x="620448" y="165487"/>
                </a:lnTo>
                <a:lnTo>
                  <a:pt x="613850" y="152570"/>
                </a:lnTo>
                <a:lnTo>
                  <a:pt x="582930" y="108148"/>
                </a:lnTo>
                <a:lnTo>
                  <a:pt x="555072" y="80363"/>
                </a:lnTo>
                <a:lnTo>
                  <a:pt x="509045" y="57203"/>
                </a:lnTo>
                <a:lnTo>
                  <a:pt x="504333" y="54009"/>
                </a:lnTo>
                <a:lnTo>
                  <a:pt x="461019" y="43124"/>
                </a:lnTo>
                <a:lnTo>
                  <a:pt x="409182" y="285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6" name="SMARTInkShape-Group1229"/>
          <p:cNvGrpSpPr/>
          <p:nvPr/>
        </p:nvGrpSpPr>
        <p:grpSpPr>
          <a:xfrm>
            <a:off x="10648962" y="5286375"/>
            <a:ext cx="914389" cy="457190"/>
            <a:chOff x="10648962" y="5286375"/>
            <a:chExt cx="914389" cy="457190"/>
          </a:xfrm>
        </p:grpSpPr>
        <p:sp>
          <p:nvSpPr>
            <p:cNvPr id="344" name="SMARTInkShape-5402"/>
            <p:cNvSpPr/>
            <p:nvPr>
              <p:custDataLst>
                <p:tags r:id="rId241"/>
              </p:custDataLst>
            </p:nvPr>
          </p:nvSpPr>
          <p:spPr>
            <a:xfrm>
              <a:off x="11068050" y="5448334"/>
              <a:ext cx="189127" cy="295231"/>
            </a:xfrm>
            <a:custGeom>
              <a:avLst/>
              <a:gdLst/>
              <a:ahLst/>
              <a:cxnLst/>
              <a:rect l="0" t="0" r="0" b="0"/>
              <a:pathLst>
                <a:path w="189127" h="295231">
                  <a:moveTo>
                    <a:pt x="28575" y="19016"/>
                  </a:moveTo>
                  <a:lnTo>
                    <a:pt x="28575" y="19016"/>
                  </a:lnTo>
                  <a:lnTo>
                    <a:pt x="28575" y="9607"/>
                  </a:lnTo>
                  <a:lnTo>
                    <a:pt x="19165" y="9491"/>
                  </a:lnTo>
                  <a:lnTo>
                    <a:pt x="36661" y="9491"/>
                  </a:lnTo>
                  <a:lnTo>
                    <a:pt x="45420" y="2946"/>
                  </a:lnTo>
                  <a:lnTo>
                    <a:pt x="51232" y="1290"/>
                  </a:lnTo>
                  <a:lnTo>
                    <a:pt x="85375" y="0"/>
                  </a:lnTo>
                  <a:lnTo>
                    <a:pt x="93683" y="2803"/>
                  </a:lnTo>
                  <a:lnTo>
                    <a:pt x="97380" y="5034"/>
                  </a:lnTo>
                  <a:lnTo>
                    <a:pt x="116405" y="9669"/>
                  </a:lnTo>
                  <a:lnTo>
                    <a:pt x="118879" y="11727"/>
                  </a:lnTo>
                  <a:lnTo>
                    <a:pt x="127905" y="22633"/>
                  </a:lnTo>
                  <a:lnTo>
                    <a:pt x="133752" y="25916"/>
                  </a:lnTo>
                  <a:lnTo>
                    <a:pt x="136792" y="26790"/>
                  </a:lnTo>
                  <a:lnTo>
                    <a:pt x="138819" y="28431"/>
                  </a:lnTo>
                  <a:lnTo>
                    <a:pt x="150177" y="47770"/>
                  </a:lnTo>
                  <a:lnTo>
                    <a:pt x="150918" y="50886"/>
                  </a:lnTo>
                  <a:lnTo>
                    <a:pt x="150354" y="52963"/>
                  </a:lnTo>
                  <a:lnTo>
                    <a:pt x="148919" y="54347"/>
                  </a:lnTo>
                  <a:lnTo>
                    <a:pt x="146903" y="55270"/>
                  </a:lnTo>
                  <a:lnTo>
                    <a:pt x="145561" y="56944"/>
                  </a:lnTo>
                  <a:lnTo>
                    <a:pt x="140584" y="67234"/>
                  </a:lnTo>
                  <a:lnTo>
                    <a:pt x="109789" y="99718"/>
                  </a:lnTo>
                  <a:lnTo>
                    <a:pt x="104180" y="102509"/>
                  </a:lnTo>
                  <a:lnTo>
                    <a:pt x="101204" y="103253"/>
                  </a:lnTo>
                  <a:lnTo>
                    <a:pt x="85899" y="113297"/>
                  </a:lnTo>
                  <a:lnTo>
                    <a:pt x="77686" y="114138"/>
                  </a:lnTo>
                  <a:lnTo>
                    <a:pt x="77190" y="115238"/>
                  </a:lnTo>
                  <a:lnTo>
                    <a:pt x="76240" y="123396"/>
                  </a:lnTo>
                  <a:lnTo>
                    <a:pt x="81269" y="123674"/>
                  </a:lnTo>
                  <a:lnTo>
                    <a:pt x="82755" y="124771"/>
                  </a:lnTo>
                  <a:lnTo>
                    <a:pt x="84405" y="128813"/>
                  </a:lnTo>
                  <a:lnTo>
                    <a:pt x="85903" y="130313"/>
                  </a:lnTo>
                  <a:lnTo>
                    <a:pt x="95913" y="135545"/>
                  </a:lnTo>
                  <a:lnTo>
                    <a:pt x="120675" y="157744"/>
                  </a:lnTo>
                  <a:lnTo>
                    <a:pt x="150416" y="172009"/>
                  </a:lnTo>
                  <a:lnTo>
                    <a:pt x="174510" y="193675"/>
                  </a:lnTo>
                  <a:lnTo>
                    <a:pt x="178102" y="200008"/>
                  </a:lnTo>
                  <a:lnTo>
                    <a:pt x="181655" y="215868"/>
                  </a:lnTo>
                  <a:lnTo>
                    <a:pt x="188439" y="228566"/>
                  </a:lnTo>
                  <a:lnTo>
                    <a:pt x="189126" y="231741"/>
                  </a:lnTo>
                  <a:lnTo>
                    <a:pt x="188527" y="234916"/>
                  </a:lnTo>
                  <a:lnTo>
                    <a:pt x="182780" y="247616"/>
                  </a:lnTo>
                  <a:lnTo>
                    <a:pt x="182178" y="250791"/>
                  </a:lnTo>
                  <a:lnTo>
                    <a:pt x="176275" y="260316"/>
                  </a:lnTo>
                  <a:lnTo>
                    <a:pt x="167823" y="269841"/>
                  </a:lnTo>
                  <a:lnTo>
                    <a:pt x="161724" y="273369"/>
                  </a:lnTo>
                  <a:lnTo>
                    <a:pt x="155486" y="275995"/>
                  </a:lnTo>
                  <a:lnTo>
                    <a:pt x="149185" y="280690"/>
                  </a:lnTo>
                  <a:lnTo>
                    <a:pt x="140036" y="283482"/>
                  </a:lnTo>
                  <a:lnTo>
                    <a:pt x="129971" y="285781"/>
                  </a:lnTo>
                  <a:lnTo>
                    <a:pt x="117296" y="291968"/>
                  </a:lnTo>
                  <a:lnTo>
                    <a:pt x="69959" y="295156"/>
                  </a:lnTo>
                  <a:lnTo>
                    <a:pt x="45928" y="295230"/>
                  </a:lnTo>
                  <a:lnTo>
                    <a:pt x="38755" y="292414"/>
                  </a:lnTo>
                  <a:lnTo>
                    <a:pt x="32042" y="288693"/>
                  </a:lnTo>
                  <a:lnTo>
                    <a:pt x="22312" y="285540"/>
                  </a:lnTo>
                  <a:lnTo>
                    <a:pt x="5030" y="271561"/>
                  </a:lnTo>
                  <a:lnTo>
                    <a:pt x="2236" y="266019"/>
                  </a:lnTo>
                  <a:lnTo>
                    <a:pt x="0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5403"/>
            <p:cNvSpPr/>
            <p:nvPr>
              <p:custDataLst>
                <p:tags r:id="rId242"/>
              </p:custDataLst>
            </p:nvPr>
          </p:nvSpPr>
          <p:spPr>
            <a:xfrm>
              <a:off x="10648962" y="5286375"/>
              <a:ext cx="914389" cy="38101"/>
            </a:xfrm>
            <a:custGeom>
              <a:avLst/>
              <a:gdLst/>
              <a:ahLst/>
              <a:cxnLst/>
              <a:rect l="0" t="0" r="0" b="0"/>
              <a:pathLst>
                <a:path w="914389" h="38101">
                  <a:moveTo>
                    <a:pt x="104763" y="19050"/>
                  </a:moveTo>
                  <a:lnTo>
                    <a:pt x="104763" y="19050"/>
                  </a:lnTo>
                  <a:lnTo>
                    <a:pt x="83305" y="19050"/>
                  </a:lnTo>
                  <a:lnTo>
                    <a:pt x="76527" y="21872"/>
                  </a:lnTo>
                  <a:lnTo>
                    <a:pt x="69989" y="25595"/>
                  </a:lnTo>
                  <a:lnTo>
                    <a:pt x="59298" y="27692"/>
                  </a:lnTo>
                  <a:lnTo>
                    <a:pt x="12386" y="28570"/>
                  </a:lnTo>
                  <a:lnTo>
                    <a:pt x="11428" y="28572"/>
                  </a:lnTo>
                  <a:lnTo>
                    <a:pt x="0" y="38090"/>
                  </a:lnTo>
                  <a:lnTo>
                    <a:pt x="13246" y="38100"/>
                  </a:lnTo>
                  <a:lnTo>
                    <a:pt x="19287" y="35278"/>
                  </a:lnTo>
                  <a:lnTo>
                    <a:pt x="22378" y="33044"/>
                  </a:lnTo>
                  <a:lnTo>
                    <a:pt x="36844" y="29899"/>
                  </a:lnTo>
                  <a:lnTo>
                    <a:pt x="80099" y="25927"/>
                  </a:lnTo>
                  <a:lnTo>
                    <a:pt x="115445" y="21087"/>
                  </a:lnTo>
                  <a:lnTo>
                    <a:pt x="158375" y="16832"/>
                  </a:lnTo>
                  <a:lnTo>
                    <a:pt x="193148" y="12772"/>
                  </a:lnTo>
                  <a:lnTo>
                    <a:pt x="229770" y="10968"/>
                  </a:lnTo>
                  <a:lnTo>
                    <a:pt x="272858" y="7345"/>
                  </a:lnTo>
                  <a:lnTo>
                    <a:pt x="319172" y="3265"/>
                  </a:lnTo>
                  <a:lnTo>
                    <a:pt x="364450" y="1451"/>
                  </a:lnTo>
                  <a:lnTo>
                    <a:pt x="387955" y="967"/>
                  </a:lnTo>
                  <a:lnTo>
                    <a:pt x="412091" y="645"/>
                  </a:lnTo>
                  <a:lnTo>
                    <a:pt x="436649" y="430"/>
                  </a:lnTo>
                  <a:lnTo>
                    <a:pt x="461486" y="287"/>
                  </a:lnTo>
                  <a:lnTo>
                    <a:pt x="486511" y="191"/>
                  </a:lnTo>
                  <a:lnTo>
                    <a:pt x="511662" y="127"/>
                  </a:lnTo>
                  <a:lnTo>
                    <a:pt x="536896" y="85"/>
                  </a:lnTo>
                  <a:lnTo>
                    <a:pt x="562184" y="56"/>
                  </a:lnTo>
                  <a:lnTo>
                    <a:pt x="587512" y="38"/>
                  </a:lnTo>
                  <a:lnTo>
                    <a:pt x="611804" y="26"/>
                  </a:lnTo>
                  <a:lnTo>
                    <a:pt x="658550" y="11"/>
                  </a:lnTo>
                  <a:lnTo>
                    <a:pt x="701199" y="5"/>
                  </a:lnTo>
                  <a:lnTo>
                    <a:pt x="740262" y="2"/>
                  </a:lnTo>
                  <a:lnTo>
                    <a:pt x="775262" y="0"/>
                  </a:lnTo>
                  <a:lnTo>
                    <a:pt x="819661" y="5056"/>
                  </a:lnTo>
                  <a:lnTo>
                    <a:pt x="864984" y="8642"/>
                  </a:lnTo>
                  <a:lnTo>
                    <a:pt x="892694" y="10321"/>
                  </a:lnTo>
                  <a:lnTo>
                    <a:pt x="9143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1230"/>
          <p:cNvGrpSpPr/>
          <p:nvPr/>
        </p:nvGrpSpPr>
        <p:grpSpPr>
          <a:xfrm>
            <a:off x="4171950" y="4591050"/>
            <a:ext cx="1343026" cy="266143"/>
            <a:chOff x="4171950" y="4591050"/>
            <a:chExt cx="1343026" cy="266143"/>
          </a:xfrm>
        </p:grpSpPr>
        <p:sp>
          <p:nvSpPr>
            <p:cNvPr id="347" name="SMARTInkShape-5404"/>
            <p:cNvSpPr/>
            <p:nvPr>
              <p:custDataLst>
                <p:tags r:id="rId239"/>
              </p:custDataLst>
            </p:nvPr>
          </p:nvSpPr>
          <p:spPr>
            <a:xfrm>
              <a:off x="4171950" y="4591050"/>
              <a:ext cx="647701" cy="251854"/>
            </a:xfrm>
            <a:custGeom>
              <a:avLst/>
              <a:gdLst/>
              <a:ahLst/>
              <a:cxnLst/>
              <a:rect l="0" t="0" r="0" b="0"/>
              <a:pathLst>
                <a:path w="647701" h="251854">
                  <a:moveTo>
                    <a:pt x="0" y="161925"/>
                  </a:moveTo>
                  <a:lnTo>
                    <a:pt x="0" y="161925"/>
                  </a:lnTo>
                  <a:lnTo>
                    <a:pt x="0" y="133477"/>
                  </a:lnTo>
                  <a:lnTo>
                    <a:pt x="5057" y="133388"/>
                  </a:lnTo>
                  <a:lnTo>
                    <a:pt x="6546" y="134434"/>
                  </a:lnTo>
                  <a:lnTo>
                    <a:pt x="7539" y="136189"/>
                  </a:lnTo>
                  <a:lnTo>
                    <a:pt x="9132" y="141555"/>
                  </a:lnTo>
                  <a:lnTo>
                    <a:pt x="14465" y="147540"/>
                  </a:lnTo>
                  <a:lnTo>
                    <a:pt x="17013" y="155885"/>
                  </a:lnTo>
                  <a:lnTo>
                    <a:pt x="21694" y="183267"/>
                  </a:lnTo>
                  <a:lnTo>
                    <a:pt x="38332" y="216453"/>
                  </a:lnTo>
                  <a:lnTo>
                    <a:pt x="69854" y="250780"/>
                  </a:lnTo>
                  <a:lnTo>
                    <a:pt x="75145" y="251853"/>
                  </a:lnTo>
                  <a:lnTo>
                    <a:pt x="96701" y="248307"/>
                  </a:lnTo>
                  <a:lnTo>
                    <a:pt x="142920" y="230496"/>
                  </a:lnTo>
                  <a:lnTo>
                    <a:pt x="187501" y="202614"/>
                  </a:lnTo>
                  <a:lnTo>
                    <a:pt x="223243" y="183976"/>
                  </a:lnTo>
                  <a:lnTo>
                    <a:pt x="260644" y="159992"/>
                  </a:lnTo>
                  <a:lnTo>
                    <a:pt x="298537" y="132778"/>
                  </a:lnTo>
                  <a:lnTo>
                    <a:pt x="341632" y="109662"/>
                  </a:lnTo>
                  <a:lnTo>
                    <a:pt x="387915" y="84350"/>
                  </a:lnTo>
                  <a:lnTo>
                    <a:pt x="435142" y="61800"/>
                  </a:lnTo>
                  <a:lnTo>
                    <a:pt x="482650" y="46768"/>
                  </a:lnTo>
                  <a:lnTo>
                    <a:pt x="530239" y="30555"/>
                  </a:lnTo>
                  <a:lnTo>
                    <a:pt x="577855" y="17402"/>
                  </a:lnTo>
                  <a:lnTo>
                    <a:pt x="620419" y="6803"/>
                  </a:lnTo>
                  <a:lnTo>
                    <a:pt x="64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5405"/>
            <p:cNvSpPr/>
            <p:nvPr>
              <p:custDataLst>
                <p:tags r:id="rId240"/>
              </p:custDataLst>
            </p:nvPr>
          </p:nvSpPr>
          <p:spPr>
            <a:xfrm>
              <a:off x="5020999" y="4629150"/>
              <a:ext cx="493977" cy="228043"/>
            </a:xfrm>
            <a:custGeom>
              <a:avLst/>
              <a:gdLst/>
              <a:ahLst/>
              <a:cxnLst/>
              <a:rect l="0" t="0" r="0" b="0"/>
              <a:pathLst>
                <a:path w="493977" h="228043">
                  <a:moveTo>
                    <a:pt x="8201" y="152400"/>
                  </a:moveTo>
                  <a:lnTo>
                    <a:pt x="8201" y="152400"/>
                  </a:lnTo>
                  <a:lnTo>
                    <a:pt x="0" y="160601"/>
                  </a:lnTo>
                  <a:lnTo>
                    <a:pt x="617" y="162101"/>
                  </a:lnTo>
                  <a:lnTo>
                    <a:pt x="5484" y="169268"/>
                  </a:lnTo>
                  <a:lnTo>
                    <a:pt x="7663" y="181171"/>
                  </a:lnTo>
                  <a:lnTo>
                    <a:pt x="8094" y="193714"/>
                  </a:lnTo>
                  <a:lnTo>
                    <a:pt x="10976" y="200042"/>
                  </a:lnTo>
                  <a:lnTo>
                    <a:pt x="14726" y="206382"/>
                  </a:lnTo>
                  <a:lnTo>
                    <a:pt x="17895" y="215902"/>
                  </a:lnTo>
                  <a:lnTo>
                    <a:pt x="22387" y="222251"/>
                  </a:lnTo>
                  <a:lnTo>
                    <a:pt x="27912" y="225778"/>
                  </a:lnTo>
                  <a:lnTo>
                    <a:pt x="40082" y="228042"/>
                  </a:lnTo>
                  <a:lnTo>
                    <a:pt x="60281" y="227431"/>
                  </a:lnTo>
                  <a:lnTo>
                    <a:pt x="104818" y="211285"/>
                  </a:lnTo>
                  <a:lnTo>
                    <a:pt x="151256" y="183542"/>
                  </a:lnTo>
                  <a:lnTo>
                    <a:pt x="189817" y="159863"/>
                  </a:lnTo>
                  <a:lnTo>
                    <a:pt x="229702" y="132739"/>
                  </a:lnTo>
                  <a:lnTo>
                    <a:pt x="273385" y="104594"/>
                  </a:lnTo>
                  <a:lnTo>
                    <a:pt x="319842" y="81203"/>
                  </a:lnTo>
                  <a:lnTo>
                    <a:pt x="354142" y="67487"/>
                  </a:lnTo>
                  <a:lnTo>
                    <a:pt x="388436" y="54336"/>
                  </a:lnTo>
                  <a:lnTo>
                    <a:pt x="432601" y="33974"/>
                  </a:lnTo>
                  <a:lnTo>
                    <a:pt x="473439" y="11477"/>
                  </a:lnTo>
                  <a:lnTo>
                    <a:pt x="493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0" name="SMARTInkShape-5406"/>
          <p:cNvSpPr/>
          <p:nvPr>
            <p:custDataLst>
              <p:tags r:id="rId8"/>
            </p:custDataLst>
          </p:nvPr>
        </p:nvSpPr>
        <p:spPr>
          <a:xfrm>
            <a:off x="3343275" y="4533900"/>
            <a:ext cx="428626" cy="247483"/>
          </a:xfrm>
          <a:custGeom>
            <a:avLst/>
            <a:gdLst/>
            <a:ahLst/>
            <a:cxnLst/>
            <a:rect l="0" t="0" r="0" b="0"/>
            <a:pathLst>
              <a:path w="428626" h="247483">
                <a:moveTo>
                  <a:pt x="0" y="152400"/>
                </a:moveTo>
                <a:lnTo>
                  <a:pt x="0" y="152400"/>
                </a:lnTo>
                <a:lnTo>
                  <a:pt x="0" y="166589"/>
                </a:lnTo>
                <a:lnTo>
                  <a:pt x="2822" y="172112"/>
                </a:lnTo>
                <a:lnTo>
                  <a:pt x="6546" y="178093"/>
                </a:lnTo>
                <a:lnTo>
                  <a:pt x="8936" y="190558"/>
                </a:lnTo>
                <a:lnTo>
                  <a:pt x="10322" y="197934"/>
                </a:lnTo>
                <a:lnTo>
                  <a:pt x="21268" y="228014"/>
                </a:lnTo>
                <a:lnTo>
                  <a:pt x="36349" y="245734"/>
                </a:lnTo>
                <a:lnTo>
                  <a:pt x="59405" y="247482"/>
                </a:lnTo>
                <a:lnTo>
                  <a:pt x="86440" y="237266"/>
                </a:lnTo>
                <a:lnTo>
                  <a:pt x="104987" y="225523"/>
                </a:lnTo>
                <a:lnTo>
                  <a:pt x="144157" y="189900"/>
                </a:lnTo>
                <a:lnTo>
                  <a:pt x="184050" y="159611"/>
                </a:lnTo>
                <a:lnTo>
                  <a:pt x="227326" y="123368"/>
                </a:lnTo>
                <a:lnTo>
                  <a:pt x="266448" y="92180"/>
                </a:lnTo>
                <a:lnTo>
                  <a:pt x="304750" y="59366"/>
                </a:lnTo>
                <a:lnTo>
                  <a:pt x="351360" y="26751"/>
                </a:lnTo>
                <a:lnTo>
                  <a:pt x="392269" y="4631"/>
                </a:lnTo>
                <a:lnTo>
                  <a:pt x="408665" y="915"/>
                </a:lnTo>
                <a:lnTo>
                  <a:pt x="4286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3" name="SMARTInkShape-Group1232"/>
          <p:cNvGrpSpPr/>
          <p:nvPr/>
        </p:nvGrpSpPr>
        <p:grpSpPr>
          <a:xfrm>
            <a:off x="10165042" y="5067300"/>
            <a:ext cx="217209" cy="104776"/>
            <a:chOff x="10165042" y="5067300"/>
            <a:chExt cx="217209" cy="104776"/>
          </a:xfrm>
        </p:grpSpPr>
        <p:sp>
          <p:nvSpPr>
            <p:cNvPr id="351" name="SMARTInkShape-5407"/>
            <p:cNvSpPr/>
            <p:nvPr>
              <p:custDataLst>
                <p:tags r:id="rId237"/>
              </p:custDataLst>
            </p:nvPr>
          </p:nvSpPr>
          <p:spPr>
            <a:xfrm>
              <a:off x="10186262" y="5067300"/>
              <a:ext cx="138839" cy="1"/>
            </a:xfrm>
            <a:custGeom>
              <a:avLst/>
              <a:gdLst/>
              <a:ahLst/>
              <a:cxnLst/>
              <a:rect l="0" t="0" r="0" b="0"/>
              <a:pathLst>
                <a:path w="13883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5464" y="0"/>
                  </a:lnTo>
                  <a:lnTo>
                    <a:pt x="92637" y="0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5408"/>
            <p:cNvSpPr/>
            <p:nvPr>
              <p:custDataLst>
                <p:tags r:id="rId238"/>
              </p:custDataLst>
            </p:nvPr>
          </p:nvSpPr>
          <p:spPr>
            <a:xfrm>
              <a:off x="10165042" y="5153025"/>
              <a:ext cx="217209" cy="19051"/>
            </a:xfrm>
            <a:custGeom>
              <a:avLst/>
              <a:gdLst/>
              <a:ahLst/>
              <a:cxnLst/>
              <a:rect l="0" t="0" r="0" b="0"/>
              <a:pathLst>
                <a:path w="217209" h="19051">
                  <a:moveTo>
                    <a:pt x="36233" y="0"/>
                  </a:moveTo>
                  <a:lnTo>
                    <a:pt x="36233" y="0"/>
                  </a:lnTo>
                  <a:lnTo>
                    <a:pt x="22976" y="0"/>
                  </a:lnTo>
                  <a:lnTo>
                    <a:pt x="16937" y="2822"/>
                  </a:lnTo>
                  <a:lnTo>
                    <a:pt x="10724" y="6545"/>
                  </a:lnTo>
                  <a:lnTo>
                    <a:pt x="4433" y="8201"/>
                  </a:lnTo>
                  <a:lnTo>
                    <a:pt x="2334" y="9701"/>
                  </a:lnTo>
                  <a:lnTo>
                    <a:pt x="933" y="11759"/>
                  </a:lnTo>
                  <a:lnTo>
                    <a:pt x="0" y="14189"/>
                  </a:lnTo>
                  <a:lnTo>
                    <a:pt x="436" y="15810"/>
                  </a:lnTo>
                  <a:lnTo>
                    <a:pt x="1783" y="16890"/>
                  </a:lnTo>
                  <a:lnTo>
                    <a:pt x="6105" y="18090"/>
                  </a:lnTo>
                  <a:lnTo>
                    <a:pt x="52685" y="19039"/>
                  </a:lnTo>
                  <a:lnTo>
                    <a:pt x="98459" y="19050"/>
                  </a:lnTo>
                  <a:lnTo>
                    <a:pt x="137973" y="19050"/>
                  </a:lnTo>
                  <a:lnTo>
                    <a:pt x="185448" y="19050"/>
                  </a:lnTo>
                  <a:lnTo>
                    <a:pt x="21720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7" name="SMARTInkShape-Group1233"/>
          <p:cNvGrpSpPr/>
          <p:nvPr/>
        </p:nvGrpSpPr>
        <p:grpSpPr>
          <a:xfrm>
            <a:off x="4733929" y="4933985"/>
            <a:ext cx="628599" cy="504791"/>
            <a:chOff x="4733929" y="4933985"/>
            <a:chExt cx="628599" cy="504791"/>
          </a:xfrm>
        </p:grpSpPr>
        <p:sp>
          <p:nvSpPr>
            <p:cNvPr id="354" name="SMARTInkShape-5409"/>
            <p:cNvSpPr/>
            <p:nvPr>
              <p:custDataLst>
                <p:tags r:id="rId234"/>
              </p:custDataLst>
            </p:nvPr>
          </p:nvSpPr>
          <p:spPr>
            <a:xfrm>
              <a:off x="4733929" y="5048260"/>
              <a:ext cx="114297" cy="247627"/>
            </a:xfrm>
            <a:custGeom>
              <a:avLst/>
              <a:gdLst/>
              <a:ahLst/>
              <a:cxnLst/>
              <a:rect l="0" t="0" r="0" b="0"/>
              <a:pathLst>
                <a:path w="114297" h="247627">
                  <a:moveTo>
                    <a:pt x="28571" y="38090"/>
                  </a:moveTo>
                  <a:lnTo>
                    <a:pt x="28571" y="38090"/>
                  </a:lnTo>
                  <a:lnTo>
                    <a:pt x="28571" y="33034"/>
                  </a:lnTo>
                  <a:lnTo>
                    <a:pt x="29629" y="31545"/>
                  </a:lnTo>
                  <a:lnTo>
                    <a:pt x="31393" y="30551"/>
                  </a:lnTo>
                  <a:lnTo>
                    <a:pt x="33628" y="29889"/>
                  </a:lnTo>
                  <a:lnTo>
                    <a:pt x="35117" y="28389"/>
                  </a:lnTo>
                  <a:lnTo>
                    <a:pt x="36772" y="23901"/>
                  </a:lnTo>
                  <a:lnTo>
                    <a:pt x="39330" y="22280"/>
                  </a:lnTo>
                  <a:lnTo>
                    <a:pt x="62907" y="18266"/>
                  </a:lnTo>
                  <a:lnTo>
                    <a:pt x="75616" y="9918"/>
                  </a:lnTo>
                  <a:lnTo>
                    <a:pt x="81081" y="9635"/>
                  </a:lnTo>
                  <a:lnTo>
                    <a:pt x="82627" y="8537"/>
                  </a:lnTo>
                  <a:lnTo>
                    <a:pt x="83659" y="6746"/>
                  </a:lnTo>
                  <a:lnTo>
                    <a:pt x="85718" y="0"/>
                  </a:lnTo>
                  <a:lnTo>
                    <a:pt x="77520" y="8192"/>
                  </a:lnTo>
                  <a:lnTo>
                    <a:pt x="68853" y="10312"/>
                  </a:lnTo>
                  <a:lnTo>
                    <a:pt x="34910" y="41310"/>
                  </a:lnTo>
                  <a:lnTo>
                    <a:pt x="31388" y="50457"/>
                  </a:lnTo>
                  <a:lnTo>
                    <a:pt x="28765" y="60520"/>
                  </a:lnTo>
                  <a:lnTo>
                    <a:pt x="6230" y="102031"/>
                  </a:lnTo>
                  <a:lnTo>
                    <a:pt x="1843" y="120770"/>
                  </a:lnTo>
                  <a:lnTo>
                    <a:pt x="105" y="164039"/>
                  </a:lnTo>
                  <a:lnTo>
                    <a:pt x="0" y="201702"/>
                  </a:lnTo>
                  <a:lnTo>
                    <a:pt x="2819" y="208878"/>
                  </a:lnTo>
                  <a:lnTo>
                    <a:pt x="6543" y="215596"/>
                  </a:lnTo>
                  <a:lnTo>
                    <a:pt x="9697" y="225328"/>
                  </a:lnTo>
                  <a:lnTo>
                    <a:pt x="15806" y="234914"/>
                  </a:lnTo>
                  <a:lnTo>
                    <a:pt x="17606" y="241279"/>
                  </a:lnTo>
                  <a:lnTo>
                    <a:pt x="19144" y="243400"/>
                  </a:lnTo>
                  <a:lnTo>
                    <a:pt x="21228" y="244813"/>
                  </a:lnTo>
                  <a:lnTo>
                    <a:pt x="29218" y="246802"/>
                  </a:lnTo>
                  <a:lnTo>
                    <a:pt x="60332" y="247626"/>
                  </a:lnTo>
                  <a:lnTo>
                    <a:pt x="66676" y="244811"/>
                  </a:lnTo>
                  <a:lnTo>
                    <a:pt x="73023" y="241091"/>
                  </a:lnTo>
                  <a:lnTo>
                    <a:pt x="79371" y="239438"/>
                  </a:lnTo>
                  <a:lnTo>
                    <a:pt x="81488" y="237939"/>
                  </a:lnTo>
                  <a:lnTo>
                    <a:pt x="82899" y="235881"/>
                  </a:lnTo>
                  <a:lnTo>
                    <a:pt x="83840" y="233450"/>
                  </a:lnTo>
                  <a:lnTo>
                    <a:pt x="85525" y="231830"/>
                  </a:lnTo>
                  <a:lnTo>
                    <a:pt x="95835" y="226408"/>
                  </a:lnTo>
                  <a:lnTo>
                    <a:pt x="113858" y="209970"/>
                  </a:lnTo>
                  <a:lnTo>
                    <a:pt x="114296" y="180968"/>
                  </a:lnTo>
                  <a:lnTo>
                    <a:pt x="109239" y="180965"/>
                  </a:lnTo>
                  <a:lnTo>
                    <a:pt x="107750" y="182024"/>
                  </a:lnTo>
                  <a:lnTo>
                    <a:pt x="106757" y="183787"/>
                  </a:lnTo>
                  <a:lnTo>
                    <a:pt x="106095" y="186021"/>
                  </a:lnTo>
                  <a:lnTo>
                    <a:pt x="104595" y="187510"/>
                  </a:lnTo>
                  <a:lnTo>
                    <a:pt x="100107" y="189166"/>
                  </a:lnTo>
                  <a:lnTo>
                    <a:pt x="58910" y="190490"/>
                  </a:lnTo>
                  <a:lnTo>
                    <a:pt x="58322" y="191548"/>
                  </a:lnTo>
                  <a:lnTo>
                    <a:pt x="57146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5410"/>
            <p:cNvSpPr/>
            <p:nvPr>
              <p:custDataLst>
                <p:tags r:id="rId235"/>
              </p:custDataLst>
            </p:nvPr>
          </p:nvSpPr>
          <p:spPr>
            <a:xfrm>
              <a:off x="5029246" y="5048260"/>
              <a:ext cx="141506" cy="266677"/>
            </a:xfrm>
            <a:custGeom>
              <a:avLst/>
              <a:gdLst/>
              <a:ahLst/>
              <a:cxnLst/>
              <a:rect l="0" t="0" r="0" b="0"/>
              <a:pathLst>
                <a:path w="141506" h="266677">
                  <a:moveTo>
                    <a:pt x="133304" y="19040"/>
                  </a:moveTo>
                  <a:lnTo>
                    <a:pt x="133304" y="19040"/>
                  </a:lnTo>
                  <a:lnTo>
                    <a:pt x="141505" y="10839"/>
                  </a:lnTo>
                  <a:lnTo>
                    <a:pt x="140888" y="10398"/>
                  </a:lnTo>
                  <a:lnTo>
                    <a:pt x="137380" y="9907"/>
                  </a:lnTo>
                  <a:lnTo>
                    <a:pt x="136021" y="8719"/>
                  </a:lnTo>
                  <a:lnTo>
                    <a:pt x="133662" y="1348"/>
                  </a:lnTo>
                  <a:lnTo>
                    <a:pt x="109434" y="0"/>
                  </a:lnTo>
                  <a:lnTo>
                    <a:pt x="103996" y="2817"/>
                  </a:lnTo>
                  <a:lnTo>
                    <a:pt x="98054" y="6538"/>
                  </a:lnTo>
                  <a:lnTo>
                    <a:pt x="91884" y="8192"/>
                  </a:lnTo>
                  <a:lnTo>
                    <a:pt x="89816" y="9691"/>
                  </a:lnTo>
                  <a:lnTo>
                    <a:pt x="88437" y="11749"/>
                  </a:lnTo>
                  <a:lnTo>
                    <a:pt x="87519" y="14180"/>
                  </a:lnTo>
                  <a:lnTo>
                    <a:pt x="72950" y="26742"/>
                  </a:lnTo>
                  <a:lnTo>
                    <a:pt x="62405" y="49504"/>
                  </a:lnTo>
                  <a:lnTo>
                    <a:pt x="29077" y="95437"/>
                  </a:lnTo>
                  <a:lnTo>
                    <a:pt x="23480" y="108028"/>
                  </a:lnTo>
                  <a:lnTo>
                    <a:pt x="8904" y="152395"/>
                  </a:lnTo>
                  <a:lnTo>
                    <a:pt x="3932" y="165092"/>
                  </a:lnTo>
                  <a:lnTo>
                    <a:pt x="187" y="209540"/>
                  </a:lnTo>
                  <a:lnTo>
                    <a:pt x="0" y="229883"/>
                  </a:lnTo>
                  <a:lnTo>
                    <a:pt x="2796" y="237279"/>
                  </a:lnTo>
                  <a:lnTo>
                    <a:pt x="16432" y="257092"/>
                  </a:lnTo>
                  <a:lnTo>
                    <a:pt x="17289" y="260292"/>
                  </a:lnTo>
                  <a:lnTo>
                    <a:pt x="18919" y="262424"/>
                  </a:lnTo>
                  <a:lnTo>
                    <a:pt x="23552" y="264794"/>
                  </a:lnTo>
                  <a:lnTo>
                    <a:pt x="53953" y="266657"/>
                  </a:lnTo>
                  <a:lnTo>
                    <a:pt x="60290" y="266676"/>
                  </a:lnTo>
                  <a:lnTo>
                    <a:pt x="66634" y="263861"/>
                  </a:lnTo>
                  <a:lnTo>
                    <a:pt x="74273" y="258488"/>
                  </a:lnTo>
                  <a:lnTo>
                    <a:pt x="80653" y="257557"/>
                  </a:lnTo>
                  <a:lnTo>
                    <a:pt x="82329" y="256368"/>
                  </a:lnTo>
                  <a:lnTo>
                    <a:pt x="83445" y="254516"/>
                  </a:lnTo>
                  <a:lnTo>
                    <a:pt x="85017" y="246857"/>
                  </a:lnTo>
                  <a:lnTo>
                    <a:pt x="85238" y="243942"/>
                  </a:lnTo>
                  <a:lnTo>
                    <a:pt x="86443" y="242000"/>
                  </a:lnTo>
                  <a:lnTo>
                    <a:pt x="88304" y="240704"/>
                  </a:lnTo>
                  <a:lnTo>
                    <a:pt x="90605" y="239841"/>
                  </a:lnTo>
                  <a:lnTo>
                    <a:pt x="92138" y="238208"/>
                  </a:lnTo>
                  <a:lnTo>
                    <a:pt x="94800" y="230065"/>
                  </a:lnTo>
                  <a:lnTo>
                    <a:pt x="95204" y="200142"/>
                  </a:lnTo>
                  <a:lnTo>
                    <a:pt x="104726" y="200015"/>
                  </a:lnTo>
                  <a:lnTo>
                    <a:pt x="66629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5411"/>
            <p:cNvSpPr/>
            <p:nvPr>
              <p:custDataLst>
                <p:tags r:id="rId236"/>
              </p:custDataLst>
            </p:nvPr>
          </p:nvSpPr>
          <p:spPr>
            <a:xfrm>
              <a:off x="5229225" y="4933985"/>
              <a:ext cx="133303" cy="504791"/>
            </a:xfrm>
            <a:custGeom>
              <a:avLst/>
              <a:gdLst/>
              <a:ahLst/>
              <a:cxnLst/>
              <a:rect l="0" t="0" r="0" b="0"/>
              <a:pathLst>
                <a:path w="133303" h="504791">
                  <a:moveTo>
                    <a:pt x="66675" y="19015"/>
                  </a:moveTo>
                  <a:lnTo>
                    <a:pt x="66675" y="19015"/>
                  </a:lnTo>
                  <a:lnTo>
                    <a:pt x="66675" y="10814"/>
                  </a:lnTo>
                  <a:lnTo>
                    <a:pt x="65617" y="10373"/>
                  </a:lnTo>
                  <a:lnTo>
                    <a:pt x="61619" y="9882"/>
                  </a:lnTo>
                  <a:lnTo>
                    <a:pt x="61187" y="8694"/>
                  </a:lnTo>
                  <a:lnTo>
                    <a:pt x="66399" y="368"/>
                  </a:lnTo>
                  <a:lnTo>
                    <a:pt x="79908" y="0"/>
                  </a:lnTo>
                  <a:lnTo>
                    <a:pt x="85962" y="2803"/>
                  </a:lnTo>
                  <a:lnTo>
                    <a:pt x="92180" y="6518"/>
                  </a:lnTo>
                  <a:lnTo>
                    <a:pt x="98472" y="8169"/>
                  </a:lnTo>
                  <a:lnTo>
                    <a:pt x="100573" y="9668"/>
                  </a:lnTo>
                  <a:lnTo>
                    <a:pt x="101974" y="11726"/>
                  </a:lnTo>
                  <a:lnTo>
                    <a:pt x="102907" y="14155"/>
                  </a:lnTo>
                  <a:lnTo>
                    <a:pt x="119607" y="36276"/>
                  </a:lnTo>
                  <a:lnTo>
                    <a:pt x="123008" y="43619"/>
                  </a:lnTo>
                  <a:lnTo>
                    <a:pt x="129816" y="54763"/>
                  </a:lnTo>
                  <a:lnTo>
                    <a:pt x="133212" y="93520"/>
                  </a:lnTo>
                  <a:lnTo>
                    <a:pt x="128253" y="111529"/>
                  </a:lnTo>
                  <a:lnTo>
                    <a:pt x="107523" y="150149"/>
                  </a:lnTo>
                  <a:lnTo>
                    <a:pt x="104938" y="157731"/>
                  </a:lnTo>
                  <a:lnTo>
                    <a:pt x="72059" y="202762"/>
                  </a:lnTo>
                  <a:lnTo>
                    <a:pt x="61192" y="215786"/>
                  </a:lnTo>
                  <a:lnTo>
                    <a:pt x="58348" y="225366"/>
                  </a:lnTo>
                  <a:lnTo>
                    <a:pt x="57197" y="250789"/>
                  </a:lnTo>
                  <a:lnTo>
                    <a:pt x="59993" y="257140"/>
                  </a:lnTo>
                  <a:lnTo>
                    <a:pt x="63706" y="263490"/>
                  </a:lnTo>
                  <a:lnTo>
                    <a:pt x="66853" y="273015"/>
                  </a:lnTo>
                  <a:lnTo>
                    <a:pt x="107961" y="317465"/>
                  </a:lnTo>
                  <a:lnTo>
                    <a:pt x="129117" y="349390"/>
                  </a:lnTo>
                  <a:lnTo>
                    <a:pt x="132978" y="377888"/>
                  </a:lnTo>
                  <a:lnTo>
                    <a:pt x="133302" y="401740"/>
                  </a:lnTo>
                  <a:lnTo>
                    <a:pt x="128279" y="417342"/>
                  </a:lnTo>
                  <a:lnTo>
                    <a:pt x="117100" y="433974"/>
                  </a:lnTo>
                  <a:lnTo>
                    <a:pt x="92406" y="464647"/>
                  </a:lnTo>
                  <a:lnTo>
                    <a:pt x="63125" y="487783"/>
                  </a:lnTo>
                  <a:lnTo>
                    <a:pt x="26567" y="502367"/>
                  </a:lnTo>
                  <a:lnTo>
                    <a:pt x="0" y="5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1234"/>
          <p:cNvGrpSpPr/>
          <p:nvPr/>
        </p:nvGrpSpPr>
        <p:grpSpPr>
          <a:xfrm>
            <a:off x="3190885" y="4943642"/>
            <a:ext cx="1276341" cy="409409"/>
            <a:chOff x="3190885" y="4943642"/>
            <a:chExt cx="1276341" cy="409409"/>
          </a:xfrm>
        </p:grpSpPr>
        <p:sp>
          <p:nvSpPr>
            <p:cNvPr id="358" name="SMARTInkShape-5412"/>
            <p:cNvSpPr/>
            <p:nvPr>
              <p:custDataLst>
                <p:tags r:id="rId228"/>
              </p:custDataLst>
            </p:nvPr>
          </p:nvSpPr>
          <p:spPr>
            <a:xfrm>
              <a:off x="3190885" y="4943642"/>
              <a:ext cx="142852" cy="304620"/>
            </a:xfrm>
            <a:custGeom>
              <a:avLst/>
              <a:gdLst/>
              <a:ahLst/>
              <a:cxnLst/>
              <a:rect l="0" t="0" r="0" b="0"/>
              <a:pathLst>
                <a:path w="142852" h="304620">
                  <a:moveTo>
                    <a:pt x="19040" y="95083"/>
                  </a:moveTo>
                  <a:lnTo>
                    <a:pt x="19040" y="95083"/>
                  </a:lnTo>
                  <a:lnTo>
                    <a:pt x="19040" y="103284"/>
                  </a:lnTo>
                  <a:lnTo>
                    <a:pt x="17982" y="103725"/>
                  </a:lnTo>
                  <a:lnTo>
                    <a:pt x="13984" y="104216"/>
                  </a:lnTo>
                  <a:lnTo>
                    <a:pt x="12494" y="105404"/>
                  </a:lnTo>
                  <a:lnTo>
                    <a:pt x="10839" y="109548"/>
                  </a:lnTo>
                  <a:lnTo>
                    <a:pt x="9520" y="155061"/>
                  </a:lnTo>
                  <a:lnTo>
                    <a:pt x="10575" y="165131"/>
                  </a:lnTo>
                  <a:lnTo>
                    <a:pt x="17054" y="183042"/>
                  </a:lnTo>
                  <a:lnTo>
                    <a:pt x="18989" y="227655"/>
                  </a:lnTo>
                  <a:lnTo>
                    <a:pt x="19030" y="240980"/>
                  </a:lnTo>
                  <a:lnTo>
                    <a:pt x="28530" y="275582"/>
                  </a:lnTo>
                  <a:lnTo>
                    <a:pt x="23498" y="275917"/>
                  </a:lnTo>
                  <a:lnTo>
                    <a:pt x="22012" y="274906"/>
                  </a:lnTo>
                  <a:lnTo>
                    <a:pt x="21021" y="273173"/>
                  </a:lnTo>
                  <a:lnTo>
                    <a:pt x="19431" y="267845"/>
                  </a:lnTo>
                  <a:lnTo>
                    <a:pt x="18059" y="252642"/>
                  </a:lnTo>
                  <a:lnTo>
                    <a:pt x="12517" y="240663"/>
                  </a:lnTo>
                  <a:lnTo>
                    <a:pt x="6869" y="196824"/>
                  </a:lnTo>
                  <a:lnTo>
                    <a:pt x="896" y="158380"/>
                  </a:lnTo>
                  <a:lnTo>
                    <a:pt x="109" y="113688"/>
                  </a:lnTo>
                  <a:lnTo>
                    <a:pt x="0" y="70201"/>
                  </a:lnTo>
                  <a:lnTo>
                    <a:pt x="9692" y="32868"/>
                  </a:lnTo>
                  <a:lnTo>
                    <a:pt x="22656" y="15877"/>
                  </a:lnTo>
                  <a:lnTo>
                    <a:pt x="35002" y="4099"/>
                  </a:lnTo>
                  <a:lnTo>
                    <a:pt x="41304" y="1729"/>
                  </a:lnTo>
                  <a:lnTo>
                    <a:pt x="60318" y="0"/>
                  </a:lnTo>
                  <a:lnTo>
                    <a:pt x="66667" y="2729"/>
                  </a:lnTo>
                  <a:lnTo>
                    <a:pt x="98415" y="31634"/>
                  </a:lnTo>
                  <a:lnTo>
                    <a:pt x="101943" y="37955"/>
                  </a:lnTo>
                  <a:lnTo>
                    <a:pt x="103929" y="50287"/>
                  </a:lnTo>
                  <a:lnTo>
                    <a:pt x="104716" y="78816"/>
                  </a:lnTo>
                  <a:lnTo>
                    <a:pt x="95061" y="110053"/>
                  </a:lnTo>
                  <a:lnTo>
                    <a:pt x="87875" y="123479"/>
                  </a:lnTo>
                  <a:lnTo>
                    <a:pt x="87155" y="126714"/>
                  </a:lnTo>
                  <a:lnTo>
                    <a:pt x="85617" y="128870"/>
                  </a:lnTo>
                  <a:lnTo>
                    <a:pt x="83533" y="130308"/>
                  </a:lnTo>
                  <a:lnTo>
                    <a:pt x="81085" y="131266"/>
                  </a:lnTo>
                  <a:lnTo>
                    <a:pt x="79453" y="132963"/>
                  </a:lnTo>
                  <a:lnTo>
                    <a:pt x="77641" y="137671"/>
                  </a:lnTo>
                  <a:lnTo>
                    <a:pt x="76099" y="139350"/>
                  </a:lnTo>
                  <a:lnTo>
                    <a:pt x="68116" y="142266"/>
                  </a:lnTo>
                  <a:lnTo>
                    <a:pt x="67310" y="145333"/>
                  </a:lnTo>
                  <a:lnTo>
                    <a:pt x="66676" y="152113"/>
                  </a:lnTo>
                  <a:lnTo>
                    <a:pt x="66668" y="147141"/>
                  </a:lnTo>
                  <a:lnTo>
                    <a:pt x="67726" y="145664"/>
                  </a:lnTo>
                  <a:lnTo>
                    <a:pt x="71722" y="144021"/>
                  </a:lnTo>
                  <a:lnTo>
                    <a:pt x="73211" y="144642"/>
                  </a:lnTo>
                  <a:lnTo>
                    <a:pt x="74204" y="146114"/>
                  </a:lnTo>
                  <a:lnTo>
                    <a:pt x="74866" y="148154"/>
                  </a:lnTo>
                  <a:lnTo>
                    <a:pt x="76366" y="149513"/>
                  </a:lnTo>
                  <a:lnTo>
                    <a:pt x="84275" y="151875"/>
                  </a:lnTo>
                  <a:lnTo>
                    <a:pt x="90345" y="152126"/>
                  </a:lnTo>
                  <a:lnTo>
                    <a:pt x="95887" y="155008"/>
                  </a:lnTo>
                  <a:lnTo>
                    <a:pt x="136518" y="193522"/>
                  </a:lnTo>
                  <a:lnTo>
                    <a:pt x="140044" y="202686"/>
                  </a:lnTo>
                  <a:lnTo>
                    <a:pt x="142816" y="246074"/>
                  </a:lnTo>
                  <a:lnTo>
                    <a:pt x="142851" y="258825"/>
                  </a:lnTo>
                  <a:lnTo>
                    <a:pt x="140036" y="265930"/>
                  </a:lnTo>
                  <a:lnTo>
                    <a:pt x="111066" y="298272"/>
                  </a:lnTo>
                  <a:lnTo>
                    <a:pt x="104743" y="301806"/>
                  </a:lnTo>
                  <a:lnTo>
                    <a:pt x="92061" y="304075"/>
                  </a:lnTo>
                  <a:lnTo>
                    <a:pt x="49301" y="304619"/>
                  </a:lnTo>
                  <a:lnTo>
                    <a:pt x="40250" y="301804"/>
                  </a:lnTo>
                  <a:lnTo>
                    <a:pt x="19040" y="285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5413"/>
            <p:cNvSpPr/>
            <p:nvPr>
              <p:custDataLst>
                <p:tags r:id="rId229"/>
              </p:custDataLst>
            </p:nvPr>
          </p:nvSpPr>
          <p:spPr>
            <a:xfrm>
              <a:off x="3524251" y="4962528"/>
              <a:ext cx="141435" cy="285583"/>
            </a:xfrm>
            <a:custGeom>
              <a:avLst/>
              <a:gdLst/>
              <a:ahLst/>
              <a:cxnLst/>
              <a:rect l="0" t="0" r="0" b="0"/>
              <a:pathLst>
                <a:path w="141435" h="285583">
                  <a:moveTo>
                    <a:pt x="123824" y="38097"/>
                  </a:moveTo>
                  <a:lnTo>
                    <a:pt x="123824" y="38097"/>
                  </a:lnTo>
                  <a:lnTo>
                    <a:pt x="123824" y="33041"/>
                  </a:lnTo>
                  <a:lnTo>
                    <a:pt x="126646" y="27736"/>
                  </a:lnTo>
                  <a:lnTo>
                    <a:pt x="141434" y="10997"/>
                  </a:lnTo>
                  <a:lnTo>
                    <a:pt x="122952" y="8755"/>
                  </a:lnTo>
                  <a:lnTo>
                    <a:pt x="120067" y="6894"/>
                  </a:lnTo>
                  <a:lnTo>
                    <a:pt x="114399" y="117"/>
                  </a:lnTo>
                  <a:lnTo>
                    <a:pt x="100112" y="0"/>
                  </a:lnTo>
                  <a:lnTo>
                    <a:pt x="98491" y="1057"/>
                  </a:lnTo>
                  <a:lnTo>
                    <a:pt x="97410" y="2820"/>
                  </a:lnTo>
                  <a:lnTo>
                    <a:pt x="96690" y="5054"/>
                  </a:lnTo>
                  <a:lnTo>
                    <a:pt x="95151" y="6544"/>
                  </a:lnTo>
                  <a:lnTo>
                    <a:pt x="85078" y="11756"/>
                  </a:lnTo>
                  <a:lnTo>
                    <a:pt x="79087" y="17923"/>
                  </a:lnTo>
                  <a:lnTo>
                    <a:pt x="44446" y="65275"/>
                  </a:lnTo>
                  <a:lnTo>
                    <a:pt x="22224" y="108051"/>
                  </a:lnTo>
                  <a:lnTo>
                    <a:pt x="13757" y="127028"/>
                  </a:lnTo>
                  <a:lnTo>
                    <a:pt x="2233" y="171449"/>
                  </a:lnTo>
                  <a:lnTo>
                    <a:pt x="130" y="215897"/>
                  </a:lnTo>
                  <a:lnTo>
                    <a:pt x="0" y="260299"/>
                  </a:lnTo>
                  <a:lnTo>
                    <a:pt x="2822" y="266675"/>
                  </a:lnTo>
                  <a:lnTo>
                    <a:pt x="6545" y="273037"/>
                  </a:lnTo>
                  <a:lnTo>
                    <a:pt x="8200" y="279393"/>
                  </a:lnTo>
                  <a:lnTo>
                    <a:pt x="9700" y="281510"/>
                  </a:lnTo>
                  <a:lnTo>
                    <a:pt x="11758" y="282924"/>
                  </a:lnTo>
                  <a:lnTo>
                    <a:pt x="19711" y="284910"/>
                  </a:lnTo>
                  <a:lnTo>
                    <a:pt x="31880" y="285582"/>
                  </a:lnTo>
                  <a:lnTo>
                    <a:pt x="38157" y="282851"/>
                  </a:lnTo>
                  <a:lnTo>
                    <a:pt x="55917" y="269934"/>
                  </a:lnTo>
                  <a:lnTo>
                    <a:pt x="70307" y="266598"/>
                  </a:lnTo>
                  <a:lnTo>
                    <a:pt x="78167" y="262067"/>
                  </a:lnTo>
                  <a:lnTo>
                    <a:pt x="82365" y="256525"/>
                  </a:lnTo>
                  <a:lnTo>
                    <a:pt x="83485" y="253566"/>
                  </a:lnTo>
                  <a:lnTo>
                    <a:pt x="85290" y="251592"/>
                  </a:lnTo>
                  <a:lnTo>
                    <a:pt x="102999" y="239600"/>
                  </a:lnTo>
                  <a:lnTo>
                    <a:pt x="103985" y="235956"/>
                  </a:lnTo>
                  <a:lnTo>
                    <a:pt x="104248" y="233503"/>
                  </a:lnTo>
                  <a:lnTo>
                    <a:pt x="105482" y="231868"/>
                  </a:lnTo>
                  <a:lnTo>
                    <a:pt x="109674" y="230050"/>
                  </a:lnTo>
                  <a:lnTo>
                    <a:pt x="111216" y="228508"/>
                  </a:lnTo>
                  <a:lnTo>
                    <a:pt x="113893" y="220523"/>
                  </a:lnTo>
                  <a:lnTo>
                    <a:pt x="114298" y="209585"/>
                  </a:lnTo>
                  <a:lnTo>
                    <a:pt x="123824" y="200022"/>
                  </a:lnTo>
                  <a:lnTo>
                    <a:pt x="76327" y="200022"/>
                  </a:lnTo>
                  <a:lnTo>
                    <a:pt x="85724" y="200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5414"/>
            <p:cNvSpPr/>
            <p:nvPr>
              <p:custDataLst>
                <p:tags r:id="rId230"/>
              </p:custDataLst>
            </p:nvPr>
          </p:nvSpPr>
          <p:spPr>
            <a:xfrm>
              <a:off x="3714750" y="5219700"/>
              <a:ext cx="46302" cy="85726"/>
            </a:xfrm>
            <a:custGeom>
              <a:avLst/>
              <a:gdLst/>
              <a:ahLst/>
              <a:cxnLst/>
              <a:rect l="0" t="0" r="0" b="0"/>
              <a:pathLst>
                <a:path w="46302" h="85726">
                  <a:moveTo>
                    <a:pt x="38100" y="0"/>
                  </a:moveTo>
                  <a:lnTo>
                    <a:pt x="38100" y="0"/>
                  </a:lnTo>
                  <a:lnTo>
                    <a:pt x="38100" y="14189"/>
                  </a:lnTo>
                  <a:lnTo>
                    <a:pt x="39158" y="15810"/>
                  </a:lnTo>
                  <a:lnTo>
                    <a:pt x="40922" y="16890"/>
                  </a:lnTo>
                  <a:lnTo>
                    <a:pt x="43157" y="17609"/>
                  </a:lnTo>
                  <a:lnTo>
                    <a:pt x="44646" y="19148"/>
                  </a:lnTo>
                  <a:lnTo>
                    <a:pt x="46301" y="23680"/>
                  </a:lnTo>
                  <a:lnTo>
                    <a:pt x="45684" y="25312"/>
                  </a:lnTo>
                  <a:lnTo>
                    <a:pt x="44214" y="26400"/>
                  </a:lnTo>
                  <a:lnTo>
                    <a:pt x="42176" y="27124"/>
                  </a:lnTo>
                  <a:lnTo>
                    <a:pt x="40818" y="28666"/>
                  </a:lnTo>
                  <a:lnTo>
                    <a:pt x="39308" y="33202"/>
                  </a:lnTo>
                  <a:lnTo>
                    <a:pt x="38458" y="41705"/>
                  </a:lnTo>
                  <a:lnTo>
                    <a:pt x="37280" y="43678"/>
                  </a:lnTo>
                  <a:lnTo>
                    <a:pt x="35437" y="44994"/>
                  </a:lnTo>
                  <a:lnTo>
                    <a:pt x="33150" y="45871"/>
                  </a:lnTo>
                  <a:lnTo>
                    <a:pt x="31625" y="47515"/>
                  </a:lnTo>
                  <a:lnTo>
                    <a:pt x="26355" y="57755"/>
                  </a:lnTo>
                  <a:lnTo>
                    <a:pt x="15437" y="69969"/>
                  </a:lnTo>
                  <a:lnTo>
                    <a:pt x="9330" y="73431"/>
                  </a:lnTo>
                  <a:lnTo>
                    <a:pt x="6220" y="74354"/>
                  </a:lnTo>
                  <a:lnTo>
                    <a:pt x="4147" y="7602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5415"/>
            <p:cNvSpPr/>
            <p:nvPr>
              <p:custDataLst>
                <p:tags r:id="rId231"/>
              </p:custDataLst>
            </p:nvPr>
          </p:nvSpPr>
          <p:spPr>
            <a:xfrm>
              <a:off x="3972090" y="5000635"/>
              <a:ext cx="123661" cy="276202"/>
            </a:xfrm>
            <a:custGeom>
              <a:avLst/>
              <a:gdLst/>
              <a:ahLst/>
              <a:cxnLst/>
              <a:rect l="0" t="0" r="0" b="0"/>
              <a:pathLst>
                <a:path w="123661" h="276202">
                  <a:moveTo>
                    <a:pt x="123660" y="9515"/>
                  </a:moveTo>
                  <a:lnTo>
                    <a:pt x="123660" y="9515"/>
                  </a:lnTo>
                  <a:lnTo>
                    <a:pt x="123660" y="24"/>
                  </a:lnTo>
                  <a:lnTo>
                    <a:pt x="118603" y="0"/>
                  </a:lnTo>
                  <a:lnTo>
                    <a:pt x="117114" y="1055"/>
                  </a:lnTo>
                  <a:lnTo>
                    <a:pt x="116121" y="2817"/>
                  </a:lnTo>
                  <a:lnTo>
                    <a:pt x="115459" y="5050"/>
                  </a:lnTo>
                  <a:lnTo>
                    <a:pt x="113959" y="6538"/>
                  </a:lnTo>
                  <a:lnTo>
                    <a:pt x="103948" y="11749"/>
                  </a:lnTo>
                  <a:lnTo>
                    <a:pt x="72849" y="41304"/>
                  </a:lnTo>
                  <a:lnTo>
                    <a:pt x="47460" y="85964"/>
                  </a:lnTo>
                  <a:lnTo>
                    <a:pt x="28410" y="131376"/>
                  </a:lnTo>
                  <a:lnTo>
                    <a:pt x="6185" y="177674"/>
                  </a:lnTo>
                  <a:lnTo>
                    <a:pt x="1090" y="202108"/>
                  </a:lnTo>
                  <a:lnTo>
                    <a:pt x="0" y="226736"/>
                  </a:lnTo>
                  <a:lnTo>
                    <a:pt x="2731" y="235879"/>
                  </a:lnTo>
                  <a:lnTo>
                    <a:pt x="16317" y="256969"/>
                  </a:lnTo>
                  <a:lnTo>
                    <a:pt x="18802" y="263428"/>
                  </a:lnTo>
                  <a:lnTo>
                    <a:pt x="26935" y="274322"/>
                  </a:lnTo>
                  <a:lnTo>
                    <a:pt x="30577" y="275374"/>
                  </a:lnTo>
                  <a:lnTo>
                    <a:pt x="60198" y="276201"/>
                  </a:lnTo>
                  <a:lnTo>
                    <a:pt x="66527" y="273386"/>
                  </a:lnTo>
                  <a:lnTo>
                    <a:pt x="72867" y="269666"/>
                  </a:lnTo>
                  <a:lnTo>
                    <a:pt x="79213" y="268013"/>
                  </a:lnTo>
                  <a:lnTo>
                    <a:pt x="81329" y="266514"/>
                  </a:lnTo>
                  <a:lnTo>
                    <a:pt x="82739" y="264456"/>
                  </a:lnTo>
                  <a:lnTo>
                    <a:pt x="83679" y="262025"/>
                  </a:lnTo>
                  <a:lnTo>
                    <a:pt x="85365" y="260405"/>
                  </a:lnTo>
                  <a:lnTo>
                    <a:pt x="95674" y="254983"/>
                  </a:lnTo>
                  <a:lnTo>
                    <a:pt x="101697" y="250903"/>
                  </a:lnTo>
                  <a:lnTo>
                    <a:pt x="107901" y="249091"/>
                  </a:lnTo>
                  <a:lnTo>
                    <a:pt x="109979" y="247549"/>
                  </a:lnTo>
                  <a:lnTo>
                    <a:pt x="111365" y="245462"/>
                  </a:lnTo>
                  <a:lnTo>
                    <a:pt x="113588" y="239566"/>
                  </a:lnTo>
                  <a:lnTo>
                    <a:pt x="120573" y="230798"/>
                  </a:lnTo>
                  <a:lnTo>
                    <a:pt x="123253" y="220819"/>
                  </a:lnTo>
                  <a:lnTo>
                    <a:pt x="123660" y="191815"/>
                  </a:lnTo>
                  <a:lnTo>
                    <a:pt x="122602" y="191373"/>
                  </a:lnTo>
                  <a:lnTo>
                    <a:pt x="109195" y="190500"/>
                  </a:lnTo>
                  <a:lnTo>
                    <a:pt x="103826" y="193317"/>
                  </a:lnTo>
                  <a:lnTo>
                    <a:pt x="96812" y="198692"/>
                  </a:lnTo>
                  <a:lnTo>
                    <a:pt x="90540" y="199623"/>
                  </a:lnTo>
                  <a:lnTo>
                    <a:pt x="88880" y="200812"/>
                  </a:lnTo>
                  <a:lnTo>
                    <a:pt x="87773" y="202664"/>
                  </a:lnTo>
                  <a:lnTo>
                    <a:pt x="87036" y="204955"/>
                  </a:lnTo>
                  <a:lnTo>
                    <a:pt x="85486" y="206484"/>
                  </a:lnTo>
                  <a:lnTo>
                    <a:pt x="80941" y="208182"/>
                  </a:lnTo>
                  <a:lnTo>
                    <a:pt x="79305" y="209692"/>
                  </a:lnTo>
                  <a:lnTo>
                    <a:pt x="76035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5416"/>
            <p:cNvSpPr/>
            <p:nvPr>
              <p:custDataLst>
                <p:tags r:id="rId232"/>
              </p:custDataLst>
            </p:nvPr>
          </p:nvSpPr>
          <p:spPr>
            <a:xfrm>
              <a:off x="4257675" y="5029645"/>
              <a:ext cx="104765" cy="247078"/>
            </a:xfrm>
            <a:custGeom>
              <a:avLst/>
              <a:gdLst/>
              <a:ahLst/>
              <a:cxnLst/>
              <a:rect l="0" t="0" r="0" b="0"/>
              <a:pathLst>
                <a:path w="104765" h="247078">
                  <a:moveTo>
                    <a:pt x="9525" y="56705"/>
                  </a:moveTo>
                  <a:lnTo>
                    <a:pt x="9525" y="56705"/>
                  </a:lnTo>
                  <a:lnTo>
                    <a:pt x="17726" y="48504"/>
                  </a:lnTo>
                  <a:lnTo>
                    <a:pt x="19050" y="37666"/>
                  </a:lnTo>
                  <a:lnTo>
                    <a:pt x="19050" y="37658"/>
                  </a:lnTo>
                  <a:lnTo>
                    <a:pt x="19050" y="80218"/>
                  </a:lnTo>
                  <a:lnTo>
                    <a:pt x="17992" y="97303"/>
                  </a:lnTo>
                  <a:lnTo>
                    <a:pt x="11511" y="115917"/>
                  </a:lnTo>
                  <a:lnTo>
                    <a:pt x="9642" y="158426"/>
                  </a:lnTo>
                  <a:lnTo>
                    <a:pt x="9528" y="201269"/>
                  </a:lnTo>
                  <a:lnTo>
                    <a:pt x="6704" y="208445"/>
                  </a:lnTo>
                  <a:lnTo>
                    <a:pt x="1324" y="216619"/>
                  </a:lnTo>
                  <a:lnTo>
                    <a:pt x="34" y="227710"/>
                  </a:lnTo>
                  <a:lnTo>
                    <a:pt x="0" y="185591"/>
                  </a:lnTo>
                  <a:lnTo>
                    <a:pt x="1058" y="167447"/>
                  </a:lnTo>
                  <a:lnTo>
                    <a:pt x="8642" y="129696"/>
                  </a:lnTo>
                  <a:lnTo>
                    <a:pt x="10506" y="85081"/>
                  </a:lnTo>
                  <a:lnTo>
                    <a:pt x="23711" y="39622"/>
                  </a:lnTo>
                  <a:lnTo>
                    <a:pt x="30757" y="19282"/>
                  </a:lnTo>
                  <a:lnTo>
                    <a:pt x="33205" y="15882"/>
                  </a:lnTo>
                  <a:lnTo>
                    <a:pt x="38746" y="12103"/>
                  </a:lnTo>
                  <a:lnTo>
                    <a:pt x="41706" y="11095"/>
                  </a:lnTo>
                  <a:lnTo>
                    <a:pt x="43679" y="9365"/>
                  </a:lnTo>
                  <a:lnTo>
                    <a:pt x="45871" y="4620"/>
                  </a:lnTo>
                  <a:lnTo>
                    <a:pt x="47514" y="2932"/>
                  </a:lnTo>
                  <a:lnTo>
                    <a:pt x="52162" y="1056"/>
                  </a:lnTo>
                  <a:lnTo>
                    <a:pt x="60728" y="0"/>
                  </a:lnTo>
                  <a:lnTo>
                    <a:pt x="62711" y="910"/>
                  </a:lnTo>
                  <a:lnTo>
                    <a:pt x="64032" y="2575"/>
                  </a:lnTo>
                  <a:lnTo>
                    <a:pt x="64913" y="4743"/>
                  </a:lnTo>
                  <a:lnTo>
                    <a:pt x="66559" y="6189"/>
                  </a:lnTo>
                  <a:lnTo>
                    <a:pt x="71209" y="7795"/>
                  </a:lnTo>
                  <a:lnTo>
                    <a:pt x="72873" y="9283"/>
                  </a:lnTo>
                  <a:lnTo>
                    <a:pt x="74721" y="13757"/>
                  </a:lnTo>
                  <a:lnTo>
                    <a:pt x="76161" y="40869"/>
                  </a:lnTo>
                  <a:lnTo>
                    <a:pt x="64027" y="83708"/>
                  </a:lnTo>
                  <a:lnTo>
                    <a:pt x="49790" y="104878"/>
                  </a:lnTo>
                  <a:lnTo>
                    <a:pt x="47663" y="113699"/>
                  </a:lnTo>
                  <a:lnTo>
                    <a:pt x="47625" y="123263"/>
                  </a:lnTo>
                  <a:lnTo>
                    <a:pt x="52682" y="123345"/>
                  </a:lnTo>
                  <a:lnTo>
                    <a:pt x="57986" y="126187"/>
                  </a:lnTo>
                  <a:lnTo>
                    <a:pt x="89328" y="155561"/>
                  </a:lnTo>
                  <a:lnTo>
                    <a:pt x="92618" y="161672"/>
                  </a:lnTo>
                  <a:lnTo>
                    <a:pt x="95140" y="167916"/>
                  </a:lnTo>
                  <a:lnTo>
                    <a:pt x="101449" y="177380"/>
                  </a:lnTo>
                  <a:lnTo>
                    <a:pt x="103789" y="186887"/>
                  </a:lnTo>
                  <a:lnTo>
                    <a:pt x="104764" y="221805"/>
                  </a:lnTo>
                  <a:lnTo>
                    <a:pt x="103710" y="223922"/>
                  </a:lnTo>
                  <a:lnTo>
                    <a:pt x="101948" y="225333"/>
                  </a:lnTo>
                  <a:lnTo>
                    <a:pt x="99715" y="226274"/>
                  </a:lnTo>
                  <a:lnTo>
                    <a:pt x="98227" y="227959"/>
                  </a:lnTo>
                  <a:lnTo>
                    <a:pt x="96573" y="232654"/>
                  </a:lnTo>
                  <a:lnTo>
                    <a:pt x="94015" y="234330"/>
                  </a:lnTo>
                  <a:lnTo>
                    <a:pt x="82420" y="237745"/>
                  </a:lnTo>
                  <a:lnTo>
                    <a:pt x="80347" y="239840"/>
                  </a:lnTo>
                  <a:lnTo>
                    <a:pt x="78964" y="242295"/>
                  </a:lnTo>
                  <a:lnTo>
                    <a:pt x="76984" y="243932"/>
                  </a:lnTo>
                  <a:lnTo>
                    <a:pt x="71963" y="245750"/>
                  </a:lnTo>
                  <a:lnTo>
                    <a:pt x="45681" y="247077"/>
                  </a:lnTo>
                  <a:lnTo>
                    <a:pt x="38647" y="244326"/>
                  </a:lnTo>
                  <a:lnTo>
                    <a:pt x="31993" y="240633"/>
                  </a:lnTo>
                  <a:lnTo>
                    <a:pt x="25508" y="238993"/>
                  </a:lnTo>
                  <a:lnTo>
                    <a:pt x="23356" y="237497"/>
                  </a:lnTo>
                  <a:lnTo>
                    <a:pt x="21920" y="235440"/>
                  </a:lnTo>
                  <a:lnTo>
                    <a:pt x="19267" y="230335"/>
                  </a:lnTo>
                  <a:lnTo>
                    <a:pt x="9525" y="218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5417"/>
            <p:cNvSpPr/>
            <p:nvPr>
              <p:custDataLst>
                <p:tags r:id="rId233"/>
              </p:custDataLst>
            </p:nvPr>
          </p:nvSpPr>
          <p:spPr>
            <a:xfrm>
              <a:off x="4391025" y="5276850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6200" y="13257"/>
                  </a:lnTo>
                  <a:lnTo>
                    <a:pt x="75142" y="15188"/>
                  </a:lnTo>
                  <a:lnTo>
                    <a:pt x="73378" y="16475"/>
                  </a:lnTo>
                  <a:lnTo>
                    <a:pt x="71143" y="17333"/>
                  </a:lnTo>
                  <a:lnTo>
                    <a:pt x="69654" y="18963"/>
                  </a:lnTo>
                  <a:lnTo>
                    <a:pt x="64441" y="29185"/>
                  </a:lnTo>
                  <a:lnTo>
                    <a:pt x="34886" y="60336"/>
                  </a:lnTo>
                  <a:lnTo>
                    <a:pt x="28558" y="63858"/>
                  </a:lnTo>
                  <a:lnTo>
                    <a:pt x="22218" y="66481"/>
                  </a:lnTo>
                  <a:lnTo>
                    <a:pt x="12698" y="728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1235"/>
          <p:cNvGrpSpPr/>
          <p:nvPr/>
        </p:nvGrpSpPr>
        <p:grpSpPr>
          <a:xfrm>
            <a:off x="2371725" y="4924477"/>
            <a:ext cx="495301" cy="390474"/>
            <a:chOff x="2371725" y="4924477"/>
            <a:chExt cx="495301" cy="390474"/>
          </a:xfrm>
        </p:grpSpPr>
        <p:sp>
          <p:nvSpPr>
            <p:cNvPr id="365" name="SMARTInkShape-5418"/>
            <p:cNvSpPr/>
            <p:nvPr>
              <p:custDataLst>
                <p:tags r:id="rId225"/>
              </p:custDataLst>
            </p:nvPr>
          </p:nvSpPr>
          <p:spPr>
            <a:xfrm>
              <a:off x="2371725" y="4935443"/>
              <a:ext cx="123386" cy="293352"/>
            </a:xfrm>
            <a:custGeom>
              <a:avLst/>
              <a:gdLst/>
              <a:ahLst/>
              <a:cxnLst/>
              <a:rect l="0" t="0" r="0" b="0"/>
              <a:pathLst>
                <a:path w="123386" h="293352">
                  <a:moveTo>
                    <a:pt x="19050" y="103282"/>
                  </a:moveTo>
                  <a:lnTo>
                    <a:pt x="19050" y="103282"/>
                  </a:lnTo>
                  <a:lnTo>
                    <a:pt x="28183" y="94149"/>
                  </a:lnTo>
                  <a:lnTo>
                    <a:pt x="28575" y="139291"/>
                  </a:lnTo>
                  <a:lnTo>
                    <a:pt x="27517" y="183650"/>
                  </a:lnTo>
                  <a:lnTo>
                    <a:pt x="19933" y="214298"/>
                  </a:lnTo>
                  <a:lnTo>
                    <a:pt x="19060" y="258727"/>
                  </a:lnTo>
                  <a:lnTo>
                    <a:pt x="19050" y="274566"/>
                  </a:lnTo>
                  <a:lnTo>
                    <a:pt x="17992" y="232169"/>
                  </a:lnTo>
                  <a:lnTo>
                    <a:pt x="10849" y="201537"/>
                  </a:lnTo>
                  <a:lnTo>
                    <a:pt x="9641" y="155391"/>
                  </a:lnTo>
                  <a:lnTo>
                    <a:pt x="9535" y="107896"/>
                  </a:lnTo>
                  <a:lnTo>
                    <a:pt x="10584" y="62092"/>
                  </a:lnTo>
                  <a:lnTo>
                    <a:pt x="19226" y="31519"/>
                  </a:lnTo>
                  <a:lnTo>
                    <a:pt x="32191" y="14548"/>
                  </a:lnTo>
                  <a:lnTo>
                    <a:pt x="38296" y="10928"/>
                  </a:lnTo>
                  <a:lnTo>
                    <a:pt x="44537" y="8260"/>
                  </a:lnTo>
                  <a:lnTo>
                    <a:pt x="55280" y="0"/>
                  </a:lnTo>
                  <a:lnTo>
                    <a:pt x="56962" y="561"/>
                  </a:lnTo>
                  <a:lnTo>
                    <a:pt x="64385" y="5348"/>
                  </a:lnTo>
                  <a:lnTo>
                    <a:pt x="73288" y="8294"/>
                  </a:lnTo>
                  <a:lnTo>
                    <a:pt x="79492" y="12734"/>
                  </a:lnTo>
                  <a:lnTo>
                    <a:pt x="82955" y="18236"/>
                  </a:lnTo>
                  <a:lnTo>
                    <a:pt x="85552" y="24209"/>
                  </a:lnTo>
                  <a:lnTo>
                    <a:pt x="90234" y="30391"/>
                  </a:lnTo>
                  <a:lnTo>
                    <a:pt x="93021" y="39489"/>
                  </a:lnTo>
                  <a:lnTo>
                    <a:pt x="95211" y="77767"/>
                  </a:lnTo>
                  <a:lnTo>
                    <a:pt x="85547" y="108743"/>
                  </a:lnTo>
                  <a:lnTo>
                    <a:pt x="78360" y="122156"/>
                  </a:lnTo>
                  <a:lnTo>
                    <a:pt x="77640" y="125390"/>
                  </a:lnTo>
                  <a:lnTo>
                    <a:pt x="71570" y="134997"/>
                  </a:lnTo>
                  <a:lnTo>
                    <a:pt x="66028" y="138545"/>
                  </a:lnTo>
                  <a:lnTo>
                    <a:pt x="63069" y="139489"/>
                  </a:lnTo>
                  <a:lnTo>
                    <a:pt x="61096" y="141179"/>
                  </a:lnTo>
                  <a:lnTo>
                    <a:pt x="57670" y="149417"/>
                  </a:lnTo>
                  <a:lnTo>
                    <a:pt x="57150" y="168622"/>
                  </a:lnTo>
                  <a:lnTo>
                    <a:pt x="58209" y="169067"/>
                  </a:lnTo>
                  <a:lnTo>
                    <a:pt x="73396" y="170937"/>
                  </a:lnTo>
                  <a:lnTo>
                    <a:pt x="79540" y="174979"/>
                  </a:lnTo>
                  <a:lnTo>
                    <a:pt x="82976" y="180302"/>
                  </a:lnTo>
                  <a:lnTo>
                    <a:pt x="83893" y="183204"/>
                  </a:lnTo>
                  <a:lnTo>
                    <a:pt x="85562" y="185139"/>
                  </a:lnTo>
                  <a:lnTo>
                    <a:pt x="104952" y="199142"/>
                  </a:lnTo>
                  <a:lnTo>
                    <a:pt x="110145" y="205153"/>
                  </a:lnTo>
                  <a:lnTo>
                    <a:pt x="116301" y="217636"/>
                  </a:lnTo>
                  <a:lnTo>
                    <a:pt x="120481" y="223956"/>
                  </a:lnTo>
                  <a:lnTo>
                    <a:pt x="122834" y="233464"/>
                  </a:lnTo>
                  <a:lnTo>
                    <a:pt x="123385" y="239810"/>
                  </a:lnTo>
                  <a:lnTo>
                    <a:pt x="120807" y="246158"/>
                  </a:lnTo>
                  <a:lnTo>
                    <a:pt x="117192" y="252507"/>
                  </a:lnTo>
                  <a:lnTo>
                    <a:pt x="114098" y="262032"/>
                  </a:lnTo>
                  <a:lnTo>
                    <a:pt x="100144" y="279231"/>
                  </a:lnTo>
                  <a:lnTo>
                    <a:pt x="94603" y="282023"/>
                  </a:lnTo>
                  <a:lnTo>
                    <a:pt x="91643" y="282768"/>
                  </a:lnTo>
                  <a:lnTo>
                    <a:pt x="78232" y="290509"/>
                  </a:lnTo>
                  <a:lnTo>
                    <a:pt x="60344" y="293351"/>
                  </a:lnTo>
                  <a:lnTo>
                    <a:pt x="55748" y="290768"/>
                  </a:lnTo>
                  <a:lnTo>
                    <a:pt x="53040" y="288598"/>
                  </a:lnTo>
                  <a:lnTo>
                    <a:pt x="44387" y="286186"/>
                  </a:lnTo>
                  <a:lnTo>
                    <a:pt x="23053" y="283452"/>
                  </a:lnTo>
                  <a:lnTo>
                    <a:pt x="9689" y="276768"/>
                  </a:lnTo>
                  <a:lnTo>
                    <a:pt x="6459" y="276090"/>
                  </a:lnTo>
                  <a:lnTo>
                    <a:pt x="4306" y="274579"/>
                  </a:lnTo>
                  <a:lnTo>
                    <a:pt x="2871" y="272513"/>
                  </a:lnTo>
                  <a:lnTo>
                    <a:pt x="0" y="265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5419"/>
            <p:cNvSpPr/>
            <p:nvPr>
              <p:custDataLst>
                <p:tags r:id="rId226"/>
              </p:custDataLst>
            </p:nvPr>
          </p:nvSpPr>
          <p:spPr>
            <a:xfrm>
              <a:off x="2638425" y="4924477"/>
              <a:ext cx="133313" cy="266649"/>
            </a:xfrm>
            <a:custGeom>
              <a:avLst/>
              <a:gdLst/>
              <a:ahLst/>
              <a:cxnLst/>
              <a:rect l="0" t="0" r="0" b="0"/>
              <a:pathLst>
                <a:path w="133313" h="266649">
                  <a:moveTo>
                    <a:pt x="0" y="66623"/>
                  </a:moveTo>
                  <a:lnTo>
                    <a:pt x="0" y="66623"/>
                  </a:lnTo>
                  <a:lnTo>
                    <a:pt x="0" y="71679"/>
                  </a:lnTo>
                  <a:lnTo>
                    <a:pt x="2822" y="76984"/>
                  </a:lnTo>
                  <a:lnTo>
                    <a:pt x="8201" y="83956"/>
                  </a:lnTo>
                  <a:lnTo>
                    <a:pt x="10322" y="92938"/>
                  </a:lnTo>
                  <a:lnTo>
                    <a:pt x="15994" y="102877"/>
                  </a:lnTo>
                  <a:lnTo>
                    <a:pt x="26536" y="150192"/>
                  </a:lnTo>
                  <a:lnTo>
                    <a:pt x="28496" y="193910"/>
                  </a:lnTo>
                  <a:lnTo>
                    <a:pt x="28574" y="241086"/>
                  </a:lnTo>
                  <a:lnTo>
                    <a:pt x="28575" y="266600"/>
                  </a:lnTo>
                  <a:lnTo>
                    <a:pt x="28575" y="261577"/>
                  </a:lnTo>
                  <a:lnTo>
                    <a:pt x="25753" y="256280"/>
                  </a:lnTo>
                  <a:lnTo>
                    <a:pt x="22029" y="250398"/>
                  </a:lnTo>
                  <a:lnTo>
                    <a:pt x="19933" y="240079"/>
                  </a:lnTo>
                  <a:lnTo>
                    <a:pt x="16280" y="196896"/>
                  </a:lnTo>
                  <a:lnTo>
                    <a:pt x="7296" y="152914"/>
                  </a:lnTo>
                  <a:lnTo>
                    <a:pt x="3242" y="138841"/>
                  </a:lnTo>
                  <a:lnTo>
                    <a:pt x="285" y="92928"/>
                  </a:lnTo>
                  <a:lnTo>
                    <a:pt x="1083" y="55061"/>
                  </a:lnTo>
                  <a:lnTo>
                    <a:pt x="7544" y="36078"/>
                  </a:lnTo>
                  <a:lnTo>
                    <a:pt x="9703" y="25531"/>
                  </a:lnTo>
                  <a:lnTo>
                    <a:pt x="16869" y="13642"/>
                  </a:lnTo>
                  <a:lnTo>
                    <a:pt x="26824" y="1961"/>
                  </a:lnTo>
                  <a:lnTo>
                    <a:pt x="49880" y="124"/>
                  </a:lnTo>
                  <a:lnTo>
                    <a:pt x="60052" y="0"/>
                  </a:lnTo>
                  <a:lnTo>
                    <a:pt x="62260" y="1041"/>
                  </a:lnTo>
                  <a:lnTo>
                    <a:pt x="63732" y="2793"/>
                  </a:lnTo>
                  <a:lnTo>
                    <a:pt x="66425" y="7563"/>
                  </a:lnTo>
                  <a:lnTo>
                    <a:pt x="91093" y="34906"/>
                  </a:lnTo>
                  <a:lnTo>
                    <a:pt x="93403" y="41238"/>
                  </a:lnTo>
                  <a:lnTo>
                    <a:pt x="95236" y="88732"/>
                  </a:lnTo>
                  <a:lnTo>
                    <a:pt x="92421" y="95146"/>
                  </a:lnTo>
                  <a:lnTo>
                    <a:pt x="88701" y="101525"/>
                  </a:lnTo>
                  <a:lnTo>
                    <a:pt x="85548" y="111066"/>
                  </a:lnTo>
                  <a:lnTo>
                    <a:pt x="68125" y="131809"/>
                  </a:lnTo>
                  <a:lnTo>
                    <a:pt x="66803" y="141368"/>
                  </a:lnTo>
                  <a:lnTo>
                    <a:pt x="65701" y="141854"/>
                  </a:lnTo>
                  <a:lnTo>
                    <a:pt x="57546" y="142785"/>
                  </a:lnTo>
                  <a:lnTo>
                    <a:pt x="71349" y="142823"/>
                  </a:lnTo>
                  <a:lnTo>
                    <a:pt x="76866" y="145645"/>
                  </a:lnTo>
                  <a:lnTo>
                    <a:pt x="82846" y="149368"/>
                  </a:lnTo>
                  <a:lnTo>
                    <a:pt x="89032" y="151024"/>
                  </a:lnTo>
                  <a:lnTo>
                    <a:pt x="91104" y="152524"/>
                  </a:lnTo>
                  <a:lnTo>
                    <a:pt x="92486" y="154582"/>
                  </a:lnTo>
                  <a:lnTo>
                    <a:pt x="93408" y="157012"/>
                  </a:lnTo>
                  <a:lnTo>
                    <a:pt x="96138" y="158633"/>
                  </a:lnTo>
                  <a:lnTo>
                    <a:pt x="107978" y="161971"/>
                  </a:lnTo>
                  <a:lnTo>
                    <a:pt x="110085" y="164055"/>
                  </a:lnTo>
                  <a:lnTo>
                    <a:pt x="121469" y="181115"/>
                  </a:lnTo>
                  <a:lnTo>
                    <a:pt x="123836" y="187359"/>
                  </a:lnTo>
                  <a:lnTo>
                    <a:pt x="130061" y="196823"/>
                  </a:lnTo>
                  <a:lnTo>
                    <a:pt x="132375" y="206330"/>
                  </a:lnTo>
                  <a:lnTo>
                    <a:pt x="133312" y="231723"/>
                  </a:lnTo>
                  <a:lnTo>
                    <a:pt x="130511" y="238073"/>
                  </a:lnTo>
                  <a:lnTo>
                    <a:pt x="126797" y="244423"/>
                  </a:lnTo>
                  <a:lnTo>
                    <a:pt x="125146" y="250773"/>
                  </a:lnTo>
                  <a:lnTo>
                    <a:pt x="123647" y="252890"/>
                  </a:lnTo>
                  <a:lnTo>
                    <a:pt x="121590" y="254301"/>
                  </a:lnTo>
                  <a:lnTo>
                    <a:pt x="116481" y="256927"/>
                  </a:lnTo>
                  <a:lnTo>
                    <a:pt x="107656" y="263298"/>
                  </a:lnTo>
                  <a:lnTo>
                    <a:pt x="101469" y="265159"/>
                  </a:lnTo>
                  <a:lnTo>
                    <a:pt x="54090" y="266637"/>
                  </a:lnTo>
                  <a:lnTo>
                    <a:pt x="34935" y="266648"/>
                  </a:lnTo>
                  <a:lnTo>
                    <a:pt x="32815" y="265589"/>
                  </a:lnTo>
                  <a:lnTo>
                    <a:pt x="31402" y="263826"/>
                  </a:lnTo>
                  <a:lnTo>
                    <a:pt x="28575" y="25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5420"/>
            <p:cNvSpPr/>
            <p:nvPr>
              <p:custDataLst>
                <p:tags r:id="rId227"/>
              </p:custDataLst>
            </p:nvPr>
          </p:nvSpPr>
          <p:spPr>
            <a:xfrm>
              <a:off x="2790825" y="5210175"/>
              <a:ext cx="76201" cy="104776"/>
            </a:xfrm>
            <a:custGeom>
              <a:avLst/>
              <a:gdLst/>
              <a:ahLst/>
              <a:cxnLst/>
              <a:rect l="0" t="0" r="0" b="0"/>
              <a:pathLst>
                <a:path w="76201" h="104776">
                  <a:moveTo>
                    <a:pt x="76200" y="0"/>
                  </a:moveTo>
                  <a:lnTo>
                    <a:pt x="76200" y="0"/>
                  </a:lnTo>
                  <a:lnTo>
                    <a:pt x="76200" y="31798"/>
                  </a:lnTo>
                  <a:lnTo>
                    <a:pt x="73378" y="38122"/>
                  </a:lnTo>
                  <a:lnTo>
                    <a:pt x="71144" y="41290"/>
                  </a:lnTo>
                  <a:lnTo>
                    <a:pt x="42048" y="64559"/>
                  </a:lnTo>
                  <a:lnTo>
                    <a:pt x="20962" y="92976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9" name="SMARTInkShape-5421"/>
          <p:cNvSpPr/>
          <p:nvPr>
            <p:custDataLst>
              <p:tags r:id="rId9"/>
            </p:custDataLst>
          </p:nvPr>
        </p:nvSpPr>
        <p:spPr>
          <a:xfrm>
            <a:off x="2066926" y="4810252"/>
            <a:ext cx="133350" cy="533260"/>
          </a:xfrm>
          <a:custGeom>
            <a:avLst/>
            <a:gdLst/>
            <a:ahLst/>
            <a:cxnLst/>
            <a:rect l="0" t="0" r="0" b="0"/>
            <a:pathLst>
              <a:path w="133350" h="533260">
                <a:moveTo>
                  <a:pt x="133349" y="37973"/>
                </a:moveTo>
                <a:lnTo>
                  <a:pt x="133349" y="37973"/>
                </a:lnTo>
                <a:lnTo>
                  <a:pt x="133349" y="29772"/>
                </a:lnTo>
                <a:lnTo>
                  <a:pt x="125148" y="20364"/>
                </a:lnTo>
                <a:lnTo>
                  <a:pt x="124216" y="14293"/>
                </a:lnTo>
                <a:lnTo>
                  <a:pt x="123027" y="12661"/>
                </a:lnTo>
                <a:lnTo>
                  <a:pt x="121176" y="11573"/>
                </a:lnTo>
                <a:lnTo>
                  <a:pt x="118884" y="10849"/>
                </a:lnTo>
                <a:lnTo>
                  <a:pt x="117355" y="9307"/>
                </a:lnTo>
                <a:lnTo>
                  <a:pt x="115657" y="4771"/>
                </a:lnTo>
                <a:lnTo>
                  <a:pt x="114146" y="3138"/>
                </a:lnTo>
                <a:lnTo>
                  <a:pt x="109645" y="1324"/>
                </a:lnTo>
                <a:lnTo>
                  <a:pt x="91944" y="0"/>
                </a:lnTo>
                <a:lnTo>
                  <a:pt x="85666" y="2752"/>
                </a:lnTo>
                <a:lnTo>
                  <a:pt x="78069" y="8085"/>
                </a:lnTo>
                <a:lnTo>
                  <a:pt x="62418" y="10198"/>
                </a:lnTo>
                <a:lnTo>
                  <a:pt x="51420" y="16926"/>
                </a:lnTo>
                <a:lnTo>
                  <a:pt x="6351" y="60202"/>
                </a:lnTo>
                <a:lnTo>
                  <a:pt x="2822" y="66550"/>
                </a:lnTo>
                <a:lnTo>
                  <a:pt x="557" y="79248"/>
                </a:lnTo>
                <a:lnTo>
                  <a:pt x="48" y="106499"/>
                </a:lnTo>
                <a:lnTo>
                  <a:pt x="2843" y="113585"/>
                </a:lnTo>
                <a:lnTo>
                  <a:pt x="24452" y="140609"/>
                </a:lnTo>
                <a:lnTo>
                  <a:pt x="26742" y="150970"/>
                </a:lnTo>
                <a:lnTo>
                  <a:pt x="29469" y="155637"/>
                </a:lnTo>
                <a:lnTo>
                  <a:pt x="69768" y="202646"/>
                </a:lnTo>
                <a:lnTo>
                  <a:pt x="73341" y="212055"/>
                </a:lnTo>
                <a:lnTo>
                  <a:pt x="76149" y="258779"/>
                </a:lnTo>
                <a:lnTo>
                  <a:pt x="76195" y="287347"/>
                </a:lnTo>
                <a:lnTo>
                  <a:pt x="73375" y="294503"/>
                </a:lnTo>
                <a:lnTo>
                  <a:pt x="59723" y="314142"/>
                </a:lnTo>
                <a:lnTo>
                  <a:pt x="57235" y="320523"/>
                </a:lnTo>
                <a:lnTo>
                  <a:pt x="21278" y="362411"/>
                </a:lnTo>
                <a:lnTo>
                  <a:pt x="20535" y="365390"/>
                </a:lnTo>
                <a:lnTo>
                  <a:pt x="18981" y="367377"/>
                </a:lnTo>
                <a:lnTo>
                  <a:pt x="14433" y="369583"/>
                </a:lnTo>
                <a:lnTo>
                  <a:pt x="12797" y="371229"/>
                </a:lnTo>
                <a:lnTo>
                  <a:pt x="967" y="390281"/>
                </a:lnTo>
                <a:lnTo>
                  <a:pt x="1" y="434855"/>
                </a:lnTo>
                <a:lnTo>
                  <a:pt x="0" y="441201"/>
                </a:lnTo>
                <a:lnTo>
                  <a:pt x="2822" y="447549"/>
                </a:lnTo>
                <a:lnTo>
                  <a:pt x="6545" y="453898"/>
                </a:lnTo>
                <a:lnTo>
                  <a:pt x="8641" y="464481"/>
                </a:lnTo>
                <a:lnTo>
                  <a:pt x="10321" y="479494"/>
                </a:lnTo>
                <a:lnTo>
                  <a:pt x="17691" y="497955"/>
                </a:lnTo>
                <a:lnTo>
                  <a:pt x="20028" y="520550"/>
                </a:lnTo>
                <a:lnTo>
                  <a:pt x="24070" y="526913"/>
                </a:lnTo>
                <a:lnTo>
                  <a:pt x="29394" y="530446"/>
                </a:lnTo>
                <a:lnTo>
                  <a:pt x="38011" y="532901"/>
                </a:lnTo>
                <a:lnTo>
                  <a:pt x="68645" y="533259"/>
                </a:lnTo>
                <a:lnTo>
                  <a:pt x="75664" y="530444"/>
                </a:lnTo>
                <a:lnTo>
                  <a:pt x="79017" y="528212"/>
                </a:lnTo>
                <a:lnTo>
                  <a:pt x="125274" y="515663"/>
                </a:lnTo>
                <a:lnTo>
                  <a:pt x="133349" y="51422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2" name="SMARTInkShape-Group1237"/>
          <p:cNvGrpSpPr/>
          <p:nvPr/>
        </p:nvGrpSpPr>
        <p:grpSpPr>
          <a:xfrm>
            <a:off x="9553587" y="4584299"/>
            <a:ext cx="238056" cy="340127"/>
            <a:chOff x="9553587" y="4584299"/>
            <a:chExt cx="238056" cy="340127"/>
          </a:xfrm>
        </p:grpSpPr>
        <p:sp>
          <p:nvSpPr>
            <p:cNvPr id="370" name="SMARTInkShape-5422"/>
            <p:cNvSpPr/>
            <p:nvPr>
              <p:custDataLst>
                <p:tags r:id="rId223"/>
              </p:custDataLst>
            </p:nvPr>
          </p:nvSpPr>
          <p:spPr>
            <a:xfrm>
              <a:off x="9686925" y="4584299"/>
              <a:ext cx="104718" cy="340127"/>
            </a:xfrm>
            <a:custGeom>
              <a:avLst/>
              <a:gdLst/>
              <a:ahLst/>
              <a:cxnLst/>
              <a:rect l="0" t="0" r="0" b="0"/>
              <a:pathLst>
                <a:path w="104718" h="340127">
                  <a:moveTo>
                    <a:pt x="66675" y="35326"/>
                  </a:moveTo>
                  <a:lnTo>
                    <a:pt x="66675" y="35326"/>
                  </a:lnTo>
                  <a:lnTo>
                    <a:pt x="66675" y="0"/>
                  </a:lnTo>
                  <a:lnTo>
                    <a:pt x="66675" y="5671"/>
                  </a:lnTo>
                  <a:lnTo>
                    <a:pt x="79932" y="24970"/>
                  </a:lnTo>
                  <a:lnTo>
                    <a:pt x="91932" y="59630"/>
                  </a:lnTo>
                  <a:lnTo>
                    <a:pt x="101504" y="105441"/>
                  </a:lnTo>
                  <a:lnTo>
                    <a:pt x="104345" y="150079"/>
                  </a:lnTo>
                  <a:lnTo>
                    <a:pt x="104717" y="189772"/>
                  </a:lnTo>
                  <a:lnTo>
                    <a:pt x="103692" y="206627"/>
                  </a:lnTo>
                  <a:lnTo>
                    <a:pt x="91514" y="246320"/>
                  </a:lnTo>
                  <a:lnTo>
                    <a:pt x="72975" y="288895"/>
                  </a:lnTo>
                  <a:lnTo>
                    <a:pt x="54320" y="313480"/>
                  </a:lnTo>
                  <a:lnTo>
                    <a:pt x="44252" y="322992"/>
                  </a:lnTo>
                  <a:lnTo>
                    <a:pt x="21428" y="336479"/>
                  </a:lnTo>
                  <a:lnTo>
                    <a:pt x="0" y="340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5423"/>
            <p:cNvSpPr/>
            <p:nvPr>
              <p:custDataLst>
                <p:tags r:id="rId224"/>
              </p:custDataLst>
            </p:nvPr>
          </p:nvSpPr>
          <p:spPr>
            <a:xfrm>
              <a:off x="9553587" y="4629150"/>
              <a:ext cx="123780" cy="257137"/>
            </a:xfrm>
            <a:custGeom>
              <a:avLst/>
              <a:gdLst/>
              <a:ahLst/>
              <a:cxnLst/>
              <a:rect l="0" t="0" r="0" b="0"/>
              <a:pathLst>
                <a:path w="123780" h="257137">
                  <a:moveTo>
                    <a:pt x="114288" y="19050"/>
                  </a:moveTo>
                  <a:lnTo>
                    <a:pt x="114288" y="19050"/>
                  </a:lnTo>
                  <a:lnTo>
                    <a:pt x="114288" y="10849"/>
                  </a:lnTo>
                  <a:lnTo>
                    <a:pt x="115346" y="10408"/>
                  </a:lnTo>
                  <a:lnTo>
                    <a:pt x="119345" y="9917"/>
                  </a:lnTo>
                  <a:lnTo>
                    <a:pt x="120834" y="8729"/>
                  </a:lnTo>
                  <a:lnTo>
                    <a:pt x="123779" y="119"/>
                  </a:lnTo>
                  <a:lnTo>
                    <a:pt x="106202" y="0"/>
                  </a:lnTo>
                  <a:lnTo>
                    <a:pt x="97443" y="6546"/>
                  </a:lnTo>
                  <a:lnTo>
                    <a:pt x="88600" y="9701"/>
                  </a:lnTo>
                  <a:lnTo>
                    <a:pt x="53960" y="41314"/>
                  </a:lnTo>
                  <a:lnTo>
                    <a:pt x="25388" y="84040"/>
                  </a:lnTo>
                  <a:lnTo>
                    <a:pt x="12865" y="127087"/>
                  </a:lnTo>
                  <a:lnTo>
                    <a:pt x="9448" y="145018"/>
                  </a:lnTo>
                  <a:lnTo>
                    <a:pt x="3260" y="158562"/>
                  </a:lnTo>
                  <a:lnTo>
                    <a:pt x="72" y="205198"/>
                  </a:lnTo>
                  <a:lnTo>
                    <a:pt x="0" y="222095"/>
                  </a:lnTo>
                  <a:lnTo>
                    <a:pt x="2815" y="228531"/>
                  </a:lnTo>
                  <a:lnTo>
                    <a:pt x="6536" y="234920"/>
                  </a:lnTo>
                  <a:lnTo>
                    <a:pt x="9122" y="245765"/>
                  </a:lnTo>
                  <a:lnTo>
                    <a:pt x="17679" y="255686"/>
                  </a:lnTo>
                  <a:lnTo>
                    <a:pt x="21256" y="256513"/>
                  </a:lnTo>
                  <a:lnTo>
                    <a:pt x="36336" y="257136"/>
                  </a:lnTo>
                  <a:lnTo>
                    <a:pt x="45346" y="250622"/>
                  </a:lnTo>
                  <a:lnTo>
                    <a:pt x="54232" y="247472"/>
                  </a:lnTo>
                  <a:lnTo>
                    <a:pt x="84259" y="220526"/>
                  </a:lnTo>
                  <a:lnTo>
                    <a:pt x="85282" y="214449"/>
                  </a:lnTo>
                  <a:lnTo>
                    <a:pt x="86484" y="212816"/>
                  </a:lnTo>
                  <a:lnTo>
                    <a:pt x="88343" y="211727"/>
                  </a:lnTo>
                  <a:lnTo>
                    <a:pt x="90642" y="211001"/>
                  </a:lnTo>
                  <a:lnTo>
                    <a:pt x="92172" y="209459"/>
                  </a:lnTo>
                  <a:lnTo>
                    <a:pt x="94835" y="201476"/>
                  </a:lnTo>
                  <a:lnTo>
                    <a:pt x="95228" y="185874"/>
                  </a:lnTo>
                  <a:lnTo>
                    <a:pt x="96289" y="184241"/>
                  </a:lnTo>
                  <a:lnTo>
                    <a:pt x="98056" y="183152"/>
                  </a:lnTo>
                  <a:lnTo>
                    <a:pt x="103438" y="181405"/>
                  </a:lnTo>
                  <a:lnTo>
                    <a:pt x="104174" y="178344"/>
                  </a:lnTo>
                  <a:lnTo>
                    <a:pt x="104763" y="161925"/>
                  </a:lnTo>
                  <a:lnTo>
                    <a:pt x="96562" y="161925"/>
                  </a:lnTo>
                  <a:lnTo>
                    <a:pt x="87152" y="153724"/>
                  </a:lnTo>
                  <a:lnTo>
                    <a:pt x="77638" y="152516"/>
                  </a:lnTo>
                  <a:lnTo>
                    <a:pt x="68114" y="160612"/>
                  </a:lnTo>
                  <a:lnTo>
                    <a:pt x="57176" y="161922"/>
                  </a:lnTo>
                  <a:lnTo>
                    <a:pt x="66663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1238"/>
          <p:cNvGrpSpPr/>
          <p:nvPr/>
        </p:nvGrpSpPr>
        <p:grpSpPr>
          <a:xfrm>
            <a:off x="8354865" y="4562475"/>
            <a:ext cx="1455775" cy="990601"/>
            <a:chOff x="8354865" y="4562475"/>
            <a:chExt cx="1455775" cy="990601"/>
          </a:xfrm>
        </p:grpSpPr>
        <p:sp>
          <p:nvSpPr>
            <p:cNvPr id="373" name="SMARTInkShape-5424"/>
            <p:cNvSpPr/>
            <p:nvPr>
              <p:custDataLst>
                <p:tags r:id="rId206"/>
              </p:custDataLst>
            </p:nvPr>
          </p:nvSpPr>
          <p:spPr>
            <a:xfrm>
              <a:off x="9677400" y="5153025"/>
              <a:ext cx="133240" cy="400051"/>
            </a:xfrm>
            <a:custGeom>
              <a:avLst/>
              <a:gdLst/>
              <a:ahLst/>
              <a:cxnLst/>
              <a:rect l="0" t="0" r="0" b="0"/>
              <a:pathLst>
                <a:path w="133240" h="400051">
                  <a:moveTo>
                    <a:pt x="76200" y="0"/>
                  </a:moveTo>
                  <a:lnTo>
                    <a:pt x="76200" y="0"/>
                  </a:lnTo>
                  <a:lnTo>
                    <a:pt x="84402" y="0"/>
                  </a:lnTo>
                  <a:lnTo>
                    <a:pt x="84842" y="1058"/>
                  </a:lnTo>
                  <a:lnTo>
                    <a:pt x="85334" y="5056"/>
                  </a:lnTo>
                  <a:lnTo>
                    <a:pt x="88373" y="10361"/>
                  </a:lnTo>
                  <a:lnTo>
                    <a:pt x="114368" y="57419"/>
                  </a:lnTo>
                  <a:lnTo>
                    <a:pt x="127015" y="87659"/>
                  </a:lnTo>
                  <a:lnTo>
                    <a:pt x="132516" y="133605"/>
                  </a:lnTo>
                  <a:lnTo>
                    <a:pt x="133239" y="181009"/>
                  </a:lnTo>
                  <a:lnTo>
                    <a:pt x="131201" y="209560"/>
                  </a:lnTo>
                  <a:lnTo>
                    <a:pt x="111888" y="257176"/>
                  </a:lnTo>
                  <a:lnTo>
                    <a:pt x="90633" y="304800"/>
                  </a:lnTo>
                  <a:lnTo>
                    <a:pt x="88997" y="314325"/>
                  </a:lnTo>
                  <a:lnTo>
                    <a:pt x="78712" y="330553"/>
                  </a:lnTo>
                  <a:lnTo>
                    <a:pt x="31897" y="372604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5425"/>
            <p:cNvSpPr/>
            <p:nvPr>
              <p:custDataLst>
                <p:tags r:id="rId207"/>
              </p:custDataLst>
            </p:nvPr>
          </p:nvSpPr>
          <p:spPr>
            <a:xfrm>
              <a:off x="9534963" y="5201984"/>
              <a:ext cx="132913" cy="273427"/>
            </a:xfrm>
            <a:custGeom>
              <a:avLst/>
              <a:gdLst/>
              <a:ahLst/>
              <a:cxnLst/>
              <a:rect l="0" t="0" r="0" b="0"/>
              <a:pathLst>
                <a:path w="132913" h="273427">
                  <a:moveTo>
                    <a:pt x="123387" y="36766"/>
                  </a:moveTo>
                  <a:lnTo>
                    <a:pt x="123387" y="36766"/>
                  </a:lnTo>
                  <a:lnTo>
                    <a:pt x="123387" y="28565"/>
                  </a:lnTo>
                  <a:lnTo>
                    <a:pt x="132521" y="18143"/>
                  </a:lnTo>
                  <a:lnTo>
                    <a:pt x="132912" y="0"/>
                  </a:lnTo>
                  <a:lnTo>
                    <a:pt x="122551" y="6381"/>
                  </a:lnTo>
                  <a:lnTo>
                    <a:pt x="115577" y="7833"/>
                  </a:lnTo>
                  <a:lnTo>
                    <a:pt x="91516" y="30572"/>
                  </a:lnTo>
                  <a:lnTo>
                    <a:pt x="88056" y="36835"/>
                  </a:lnTo>
                  <a:lnTo>
                    <a:pt x="85460" y="43147"/>
                  </a:lnTo>
                  <a:lnTo>
                    <a:pt x="47723" y="86625"/>
                  </a:lnTo>
                  <a:lnTo>
                    <a:pt x="32441" y="116435"/>
                  </a:lnTo>
                  <a:lnTo>
                    <a:pt x="26165" y="138777"/>
                  </a:lnTo>
                  <a:lnTo>
                    <a:pt x="15047" y="158751"/>
                  </a:lnTo>
                  <a:lnTo>
                    <a:pt x="7050" y="186520"/>
                  </a:lnTo>
                  <a:lnTo>
                    <a:pt x="2890" y="195398"/>
                  </a:lnTo>
                  <a:lnTo>
                    <a:pt x="0" y="219437"/>
                  </a:lnTo>
                  <a:lnTo>
                    <a:pt x="2579" y="226609"/>
                  </a:lnTo>
                  <a:lnTo>
                    <a:pt x="4749" y="230003"/>
                  </a:lnTo>
                  <a:lnTo>
                    <a:pt x="9289" y="248541"/>
                  </a:lnTo>
                  <a:lnTo>
                    <a:pt x="11338" y="250975"/>
                  </a:lnTo>
                  <a:lnTo>
                    <a:pt x="28335" y="262953"/>
                  </a:lnTo>
                  <a:lnTo>
                    <a:pt x="31445" y="263757"/>
                  </a:lnTo>
                  <a:lnTo>
                    <a:pt x="33517" y="265352"/>
                  </a:lnTo>
                  <a:lnTo>
                    <a:pt x="35818" y="269946"/>
                  </a:lnTo>
                  <a:lnTo>
                    <a:pt x="38551" y="271594"/>
                  </a:lnTo>
                  <a:lnTo>
                    <a:pt x="47228" y="273426"/>
                  </a:lnTo>
                  <a:lnTo>
                    <a:pt x="55319" y="271417"/>
                  </a:lnTo>
                  <a:lnTo>
                    <a:pt x="62443" y="268055"/>
                  </a:lnTo>
                  <a:lnTo>
                    <a:pt x="82057" y="264544"/>
                  </a:lnTo>
                  <a:lnTo>
                    <a:pt x="94611" y="255686"/>
                  </a:lnTo>
                  <a:lnTo>
                    <a:pt x="99310" y="251186"/>
                  </a:lnTo>
                  <a:lnTo>
                    <a:pt x="102102" y="245658"/>
                  </a:lnTo>
                  <a:lnTo>
                    <a:pt x="102848" y="242703"/>
                  </a:lnTo>
                  <a:lnTo>
                    <a:pt x="104402" y="240732"/>
                  </a:lnTo>
                  <a:lnTo>
                    <a:pt x="108951" y="238543"/>
                  </a:lnTo>
                  <a:lnTo>
                    <a:pt x="110590" y="236901"/>
                  </a:lnTo>
                  <a:lnTo>
                    <a:pt x="113431" y="228743"/>
                  </a:lnTo>
                  <a:lnTo>
                    <a:pt x="113862" y="189166"/>
                  </a:lnTo>
                  <a:lnTo>
                    <a:pt x="80660" y="189166"/>
                  </a:lnTo>
                  <a:lnTo>
                    <a:pt x="75116" y="191988"/>
                  </a:lnTo>
                  <a:lnTo>
                    <a:pt x="72156" y="194222"/>
                  </a:lnTo>
                  <a:lnTo>
                    <a:pt x="70184" y="194654"/>
                  </a:lnTo>
                  <a:lnTo>
                    <a:pt x="68869" y="193882"/>
                  </a:lnTo>
                  <a:lnTo>
                    <a:pt x="66237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5426"/>
            <p:cNvSpPr/>
            <p:nvPr>
              <p:custDataLst>
                <p:tags r:id="rId208"/>
              </p:custDataLst>
            </p:nvPr>
          </p:nvSpPr>
          <p:spPr>
            <a:xfrm>
              <a:off x="9305925" y="5221024"/>
              <a:ext cx="28576" cy="246327"/>
            </a:xfrm>
            <a:custGeom>
              <a:avLst/>
              <a:gdLst/>
              <a:ahLst/>
              <a:cxnLst/>
              <a:rect l="0" t="0" r="0" b="0"/>
              <a:pathLst>
                <a:path w="28576" h="2463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6993"/>
                  </a:lnTo>
                  <a:lnTo>
                    <a:pt x="6546" y="15567"/>
                  </a:lnTo>
                  <a:lnTo>
                    <a:pt x="9134" y="25503"/>
                  </a:lnTo>
                  <a:lnTo>
                    <a:pt x="9518" y="69598"/>
                  </a:lnTo>
                  <a:lnTo>
                    <a:pt x="10583" y="106720"/>
                  </a:lnTo>
                  <a:lnTo>
                    <a:pt x="18169" y="144734"/>
                  </a:lnTo>
                  <a:lnTo>
                    <a:pt x="18998" y="189176"/>
                  </a:lnTo>
                  <a:lnTo>
                    <a:pt x="20086" y="200818"/>
                  </a:lnTo>
                  <a:lnTo>
                    <a:pt x="27248" y="220369"/>
                  </a:lnTo>
                  <a:lnTo>
                    <a:pt x="28575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5427"/>
            <p:cNvSpPr/>
            <p:nvPr>
              <p:custDataLst>
                <p:tags r:id="rId209"/>
              </p:custDataLst>
            </p:nvPr>
          </p:nvSpPr>
          <p:spPr>
            <a:xfrm>
              <a:off x="8982075" y="5457825"/>
              <a:ext cx="161926" cy="76201"/>
            </a:xfrm>
            <a:custGeom>
              <a:avLst/>
              <a:gdLst/>
              <a:ahLst/>
              <a:cxnLst/>
              <a:rect l="0" t="0" r="0" b="0"/>
              <a:pathLst>
                <a:path w="161926" h="76201">
                  <a:moveTo>
                    <a:pt x="161925" y="0"/>
                  </a:moveTo>
                  <a:lnTo>
                    <a:pt x="161925" y="0"/>
                  </a:lnTo>
                  <a:lnTo>
                    <a:pt x="153724" y="0"/>
                  </a:lnTo>
                  <a:lnTo>
                    <a:pt x="133154" y="16475"/>
                  </a:lnTo>
                  <a:lnTo>
                    <a:pt x="117448" y="19768"/>
                  </a:lnTo>
                  <a:lnTo>
                    <a:pt x="104771" y="26521"/>
                  </a:lnTo>
                  <a:lnTo>
                    <a:pt x="101597" y="27206"/>
                  </a:lnTo>
                  <a:lnTo>
                    <a:pt x="58444" y="51231"/>
                  </a:lnTo>
                  <a:lnTo>
                    <a:pt x="38688" y="59193"/>
                  </a:lnTo>
                  <a:lnTo>
                    <a:pt x="32010" y="63350"/>
                  </a:lnTo>
                  <a:lnTo>
                    <a:pt x="25515" y="65197"/>
                  </a:lnTo>
                  <a:lnTo>
                    <a:pt x="23362" y="66748"/>
                  </a:lnTo>
                  <a:lnTo>
                    <a:pt x="21923" y="68841"/>
                  </a:lnTo>
                  <a:lnTo>
                    <a:pt x="20965" y="71294"/>
                  </a:lnTo>
                  <a:lnTo>
                    <a:pt x="18211" y="7292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5428"/>
            <p:cNvSpPr/>
            <p:nvPr>
              <p:custDataLst>
                <p:tags r:id="rId210"/>
              </p:custDataLst>
            </p:nvPr>
          </p:nvSpPr>
          <p:spPr>
            <a:xfrm>
              <a:off x="8915410" y="5290412"/>
              <a:ext cx="180799" cy="157889"/>
            </a:xfrm>
            <a:custGeom>
              <a:avLst/>
              <a:gdLst/>
              <a:ahLst/>
              <a:cxnLst/>
              <a:rect l="0" t="0" r="0" b="0"/>
              <a:pathLst>
                <a:path w="180799" h="157889">
                  <a:moveTo>
                    <a:pt x="9515" y="5488"/>
                  </a:moveTo>
                  <a:lnTo>
                    <a:pt x="9515" y="5488"/>
                  </a:lnTo>
                  <a:lnTo>
                    <a:pt x="4458" y="432"/>
                  </a:lnTo>
                  <a:lnTo>
                    <a:pt x="2969" y="0"/>
                  </a:lnTo>
                  <a:lnTo>
                    <a:pt x="1975" y="772"/>
                  </a:lnTo>
                  <a:lnTo>
                    <a:pt x="0" y="5464"/>
                  </a:lnTo>
                  <a:lnTo>
                    <a:pt x="14455" y="19953"/>
                  </a:lnTo>
                  <a:lnTo>
                    <a:pt x="19824" y="22501"/>
                  </a:lnTo>
                  <a:lnTo>
                    <a:pt x="22738" y="23180"/>
                  </a:lnTo>
                  <a:lnTo>
                    <a:pt x="31895" y="29192"/>
                  </a:lnTo>
                  <a:lnTo>
                    <a:pt x="41311" y="37676"/>
                  </a:lnTo>
                  <a:lnTo>
                    <a:pt x="50457" y="40961"/>
                  </a:lnTo>
                  <a:lnTo>
                    <a:pt x="60520" y="43478"/>
                  </a:lnTo>
                  <a:lnTo>
                    <a:pt x="107175" y="68010"/>
                  </a:lnTo>
                  <a:lnTo>
                    <a:pt x="136364" y="79402"/>
                  </a:lnTo>
                  <a:lnTo>
                    <a:pt x="148230" y="87243"/>
                  </a:lnTo>
                  <a:lnTo>
                    <a:pt x="161720" y="93251"/>
                  </a:lnTo>
                  <a:lnTo>
                    <a:pt x="168178" y="97410"/>
                  </a:lnTo>
                  <a:lnTo>
                    <a:pt x="174577" y="99259"/>
                  </a:lnTo>
                  <a:lnTo>
                    <a:pt x="176707" y="100811"/>
                  </a:lnTo>
                  <a:lnTo>
                    <a:pt x="178126" y="102903"/>
                  </a:lnTo>
                  <a:lnTo>
                    <a:pt x="180404" y="108809"/>
                  </a:lnTo>
                  <a:lnTo>
                    <a:pt x="180798" y="114889"/>
                  </a:lnTo>
                  <a:lnTo>
                    <a:pt x="179796" y="116522"/>
                  </a:lnTo>
                  <a:lnTo>
                    <a:pt x="178069" y="117611"/>
                  </a:lnTo>
                  <a:lnTo>
                    <a:pt x="171255" y="119501"/>
                  </a:lnTo>
                  <a:lnTo>
                    <a:pt x="166771" y="119661"/>
                  </a:lnTo>
                  <a:lnTo>
                    <a:pt x="161251" y="122554"/>
                  </a:lnTo>
                  <a:lnTo>
                    <a:pt x="155270" y="126309"/>
                  </a:lnTo>
                  <a:lnTo>
                    <a:pt x="142807" y="128720"/>
                  </a:lnTo>
                  <a:lnTo>
                    <a:pt x="120436" y="130293"/>
                  </a:lnTo>
                  <a:lnTo>
                    <a:pt x="101981" y="137504"/>
                  </a:lnTo>
                  <a:lnTo>
                    <a:pt x="82944" y="141484"/>
                  </a:lnTo>
                  <a:lnTo>
                    <a:pt x="68667" y="146325"/>
                  </a:lnTo>
                  <a:lnTo>
                    <a:pt x="51054" y="149152"/>
                  </a:lnTo>
                  <a:lnTo>
                    <a:pt x="40006" y="156530"/>
                  </a:lnTo>
                  <a:lnTo>
                    <a:pt x="28565" y="157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5429"/>
            <p:cNvSpPr/>
            <p:nvPr>
              <p:custDataLst>
                <p:tags r:id="rId211"/>
              </p:custDataLst>
            </p:nvPr>
          </p:nvSpPr>
          <p:spPr>
            <a:xfrm>
              <a:off x="8743983" y="5238760"/>
              <a:ext cx="114268" cy="304791"/>
            </a:xfrm>
            <a:custGeom>
              <a:avLst/>
              <a:gdLst/>
              <a:ahLst/>
              <a:cxnLst/>
              <a:rect l="0" t="0" r="0" b="0"/>
              <a:pathLst>
                <a:path w="114268" h="304791">
                  <a:moveTo>
                    <a:pt x="114267" y="19040"/>
                  </a:moveTo>
                  <a:lnTo>
                    <a:pt x="114267" y="19040"/>
                  </a:lnTo>
                  <a:lnTo>
                    <a:pt x="114267" y="13984"/>
                  </a:lnTo>
                  <a:lnTo>
                    <a:pt x="113209" y="12495"/>
                  </a:lnTo>
                  <a:lnTo>
                    <a:pt x="111445" y="11501"/>
                  </a:lnTo>
                  <a:lnTo>
                    <a:pt x="106066" y="9907"/>
                  </a:lnTo>
                  <a:lnTo>
                    <a:pt x="96656" y="1348"/>
                  </a:lnTo>
                  <a:lnTo>
                    <a:pt x="87142" y="109"/>
                  </a:lnTo>
                  <a:lnTo>
                    <a:pt x="72561" y="0"/>
                  </a:lnTo>
                  <a:lnTo>
                    <a:pt x="70589" y="1055"/>
                  </a:lnTo>
                  <a:lnTo>
                    <a:pt x="69274" y="2817"/>
                  </a:lnTo>
                  <a:lnTo>
                    <a:pt x="67812" y="7597"/>
                  </a:lnTo>
                  <a:lnTo>
                    <a:pt x="67162" y="13248"/>
                  </a:lnTo>
                  <a:lnTo>
                    <a:pt x="64051" y="19288"/>
                  </a:lnTo>
                  <a:lnTo>
                    <a:pt x="34848" y="64052"/>
                  </a:lnTo>
                  <a:lnTo>
                    <a:pt x="12665" y="107973"/>
                  </a:lnTo>
                  <a:lnTo>
                    <a:pt x="4199" y="128058"/>
                  </a:lnTo>
                  <a:lnTo>
                    <a:pt x="338" y="174792"/>
                  </a:lnTo>
                  <a:lnTo>
                    <a:pt x="0" y="221280"/>
                  </a:lnTo>
                  <a:lnTo>
                    <a:pt x="1034" y="239947"/>
                  </a:lnTo>
                  <a:lnTo>
                    <a:pt x="11727" y="266425"/>
                  </a:lnTo>
                  <a:lnTo>
                    <a:pt x="41282" y="298436"/>
                  </a:lnTo>
                  <a:lnTo>
                    <a:pt x="47610" y="301967"/>
                  </a:lnTo>
                  <a:lnTo>
                    <a:pt x="57117" y="30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5430"/>
            <p:cNvSpPr/>
            <p:nvPr>
              <p:custDataLst>
                <p:tags r:id="rId212"/>
              </p:custDataLst>
            </p:nvPr>
          </p:nvSpPr>
          <p:spPr>
            <a:xfrm>
              <a:off x="8543925" y="5372100"/>
              <a:ext cx="104776" cy="133303"/>
            </a:xfrm>
            <a:custGeom>
              <a:avLst/>
              <a:gdLst/>
              <a:ahLst/>
              <a:cxnLst/>
              <a:rect l="0" t="0" r="0" b="0"/>
              <a:pathLst>
                <a:path w="104776" h="133303">
                  <a:moveTo>
                    <a:pt x="0" y="57150"/>
                  </a:moveTo>
                  <a:lnTo>
                    <a:pt x="0" y="57150"/>
                  </a:lnTo>
                  <a:lnTo>
                    <a:pt x="0" y="47741"/>
                  </a:lnTo>
                  <a:lnTo>
                    <a:pt x="9132" y="38495"/>
                  </a:lnTo>
                  <a:lnTo>
                    <a:pt x="17052" y="44724"/>
                  </a:lnTo>
                  <a:lnTo>
                    <a:pt x="22748" y="46335"/>
                  </a:lnTo>
                  <a:lnTo>
                    <a:pt x="24691" y="47822"/>
                  </a:lnTo>
                  <a:lnTo>
                    <a:pt x="33120" y="60770"/>
                  </a:lnTo>
                  <a:lnTo>
                    <a:pt x="38708" y="64050"/>
                  </a:lnTo>
                  <a:lnTo>
                    <a:pt x="41680" y="64925"/>
                  </a:lnTo>
                  <a:lnTo>
                    <a:pt x="43662" y="67625"/>
                  </a:lnTo>
                  <a:lnTo>
                    <a:pt x="47510" y="79420"/>
                  </a:lnTo>
                  <a:lnTo>
                    <a:pt x="49664" y="81522"/>
                  </a:lnTo>
                  <a:lnTo>
                    <a:pt x="52160" y="82924"/>
                  </a:lnTo>
                  <a:lnTo>
                    <a:pt x="53824" y="84916"/>
                  </a:lnTo>
                  <a:lnTo>
                    <a:pt x="55672" y="89951"/>
                  </a:lnTo>
                  <a:lnTo>
                    <a:pt x="57147" y="131471"/>
                  </a:lnTo>
                  <a:lnTo>
                    <a:pt x="56090" y="132096"/>
                  </a:lnTo>
                  <a:lnTo>
                    <a:pt x="48016" y="133302"/>
                  </a:lnTo>
                  <a:lnTo>
                    <a:pt x="42685" y="128279"/>
                  </a:lnTo>
                  <a:lnTo>
                    <a:pt x="40138" y="122982"/>
                  </a:lnTo>
                  <a:lnTo>
                    <a:pt x="38153" y="95228"/>
                  </a:lnTo>
                  <a:lnTo>
                    <a:pt x="38111" y="77489"/>
                  </a:lnTo>
                  <a:lnTo>
                    <a:pt x="40927" y="68658"/>
                  </a:lnTo>
                  <a:lnTo>
                    <a:pt x="44648" y="60149"/>
                  </a:lnTo>
                  <a:lnTo>
                    <a:pt x="47801" y="44515"/>
                  </a:lnTo>
                  <a:lnTo>
                    <a:pt x="52290" y="36365"/>
                  </a:lnTo>
                  <a:lnTo>
                    <a:pt x="57812" y="32037"/>
                  </a:lnTo>
                  <a:lnTo>
                    <a:pt x="63794" y="29054"/>
                  </a:lnTo>
                  <a:lnTo>
                    <a:pt x="92082" y="416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5431"/>
            <p:cNvSpPr/>
            <p:nvPr>
              <p:custDataLst>
                <p:tags r:id="rId213"/>
              </p:custDataLst>
            </p:nvPr>
          </p:nvSpPr>
          <p:spPr>
            <a:xfrm>
              <a:off x="8439150" y="5242899"/>
              <a:ext cx="123699" cy="290685"/>
            </a:xfrm>
            <a:custGeom>
              <a:avLst/>
              <a:gdLst/>
              <a:ahLst/>
              <a:cxnLst/>
              <a:rect l="0" t="0" r="0" b="0"/>
              <a:pathLst>
                <a:path w="123699" h="290685">
                  <a:moveTo>
                    <a:pt x="0" y="91101"/>
                  </a:moveTo>
                  <a:lnTo>
                    <a:pt x="0" y="91101"/>
                  </a:lnTo>
                  <a:lnTo>
                    <a:pt x="0" y="81692"/>
                  </a:lnTo>
                  <a:lnTo>
                    <a:pt x="0" y="127274"/>
                  </a:lnTo>
                  <a:lnTo>
                    <a:pt x="1058" y="135753"/>
                  </a:lnTo>
                  <a:lnTo>
                    <a:pt x="8200" y="159514"/>
                  </a:lnTo>
                  <a:lnTo>
                    <a:pt x="12296" y="205593"/>
                  </a:lnTo>
                  <a:lnTo>
                    <a:pt x="26413" y="250797"/>
                  </a:lnTo>
                  <a:lnTo>
                    <a:pt x="29349" y="268608"/>
                  </a:lnTo>
                  <a:lnTo>
                    <a:pt x="36738" y="279681"/>
                  </a:lnTo>
                  <a:lnTo>
                    <a:pt x="38064" y="290684"/>
                  </a:lnTo>
                  <a:lnTo>
                    <a:pt x="38100" y="246228"/>
                  </a:lnTo>
                  <a:lnTo>
                    <a:pt x="37042" y="229727"/>
                  </a:lnTo>
                  <a:lnTo>
                    <a:pt x="29458" y="192607"/>
                  </a:lnTo>
                  <a:lnTo>
                    <a:pt x="29711" y="148048"/>
                  </a:lnTo>
                  <a:lnTo>
                    <a:pt x="37516" y="100801"/>
                  </a:lnTo>
                  <a:lnTo>
                    <a:pt x="38898" y="88003"/>
                  </a:lnTo>
                  <a:lnTo>
                    <a:pt x="49843" y="46303"/>
                  </a:lnTo>
                  <a:lnTo>
                    <a:pt x="53903" y="38383"/>
                  </a:lnTo>
                  <a:lnTo>
                    <a:pt x="57245" y="27973"/>
                  </a:lnTo>
                  <a:lnTo>
                    <a:pt x="70280" y="11774"/>
                  </a:lnTo>
                  <a:lnTo>
                    <a:pt x="76391" y="8220"/>
                  </a:lnTo>
                  <a:lnTo>
                    <a:pt x="83881" y="5938"/>
                  </a:lnTo>
                  <a:lnTo>
                    <a:pt x="90236" y="485"/>
                  </a:lnTo>
                  <a:lnTo>
                    <a:pt x="92966" y="0"/>
                  </a:lnTo>
                  <a:lnTo>
                    <a:pt x="95843" y="733"/>
                  </a:lnTo>
                  <a:lnTo>
                    <a:pt x="104658" y="5823"/>
                  </a:lnTo>
                  <a:lnTo>
                    <a:pt x="118918" y="19541"/>
                  </a:lnTo>
                  <a:lnTo>
                    <a:pt x="121645" y="25078"/>
                  </a:lnTo>
                  <a:lnTo>
                    <a:pt x="123698" y="54890"/>
                  </a:lnTo>
                  <a:lnTo>
                    <a:pt x="120947" y="61954"/>
                  </a:lnTo>
                  <a:lnTo>
                    <a:pt x="118732" y="65320"/>
                  </a:lnTo>
                  <a:lnTo>
                    <a:pt x="112061" y="89065"/>
                  </a:lnTo>
                  <a:lnTo>
                    <a:pt x="88489" y="119622"/>
                  </a:lnTo>
                  <a:lnTo>
                    <a:pt x="87568" y="122816"/>
                  </a:lnTo>
                  <a:lnTo>
                    <a:pt x="84837" y="124944"/>
                  </a:lnTo>
                  <a:lnTo>
                    <a:pt x="68068" y="131182"/>
                  </a:lnTo>
                  <a:lnTo>
                    <a:pt x="59307" y="137236"/>
                  </a:lnTo>
                  <a:lnTo>
                    <a:pt x="49971" y="139490"/>
                  </a:lnTo>
                  <a:lnTo>
                    <a:pt x="38100" y="148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5432"/>
            <p:cNvSpPr/>
            <p:nvPr>
              <p:custDataLst>
                <p:tags r:id="rId214"/>
              </p:custDataLst>
            </p:nvPr>
          </p:nvSpPr>
          <p:spPr>
            <a:xfrm>
              <a:off x="8354865" y="5057775"/>
              <a:ext cx="1425194" cy="47624"/>
            </a:xfrm>
            <a:custGeom>
              <a:avLst/>
              <a:gdLst/>
              <a:ahLst/>
              <a:cxnLst/>
              <a:rect l="0" t="0" r="0" b="0"/>
              <a:pathLst>
                <a:path w="1425194" h="47624">
                  <a:moveTo>
                    <a:pt x="17610" y="28575"/>
                  </a:moveTo>
                  <a:lnTo>
                    <a:pt x="17610" y="28575"/>
                  </a:lnTo>
                  <a:lnTo>
                    <a:pt x="12554" y="28575"/>
                  </a:lnTo>
                  <a:lnTo>
                    <a:pt x="11065" y="29633"/>
                  </a:lnTo>
                  <a:lnTo>
                    <a:pt x="10072" y="31397"/>
                  </a:lnTo>
                  <a:lnTo>
                    <a:pt x="9410" y="33631"/>
                  </a:lnTo>
                  <a:lnTo>
                    <a:pt x="7909" y="35120"/>
                  </a:lnTo>
                  <a:lnTo>
                    <a:pt x="0" y="37708"/>
                  </a:lnTo>
                  <a:lnTo>
                    <a:pt x="2023" y="40748"/>
                  </a:lnTo>
                  <a:lnTo>
                    <a:pt x="6887" y="46267"/>
                  </a:lnTo>
                  <a:lnTo>
                    <a:pt x="12787" y="47222"/>
                  </a:lnTo>
                  <a:lnTo>
                    <a:pt x="58188" y="47615"/>
                  </a:lnTo>
                  <a:lnTo>
                    <a:pt x="96416" y="47623"/>
                  </a:lnTo>
                  <a:lnTo>
                    <a:pt x="137738" y="46566"/>
                  </a:lnTo>
                  <a:lnTo>
                    <a:pt x="184554" y="41080"/>
                  </a:lnTo>
                  <a:lnTo>
                    <a:pt x="219867" y="39424"/>
                  </a:lnTo>
                  <a:lnTo>
                    <a:pt x="265193" y="35866"/>
                  </a:lnTo>
                  <a:lnTo>
                    <a:pt x="290616" y="33436"/>
                  </a:lnTo>
                  <a:lnTo>
                    <a:pt x="316031" y="30757"/>
                  </a:lnTo>
                  <a:lnTo>
                    <a:pt x="341441" y="27913"/>
                  </a:lnTo>
                  <a:lnTo>
                    <a:pt x="366847" y="24959"/>
                  </a:lnTo>
                  <a:lnTo>
                    <a:pt x="393309" y="21932"/>
                  </a:lnTo>
                  <a:lnTo>
                    <a:pt x="420476" y="18854"/>
                  </a:lnTo>
                  <a:lnTo>
                    <a:pt x="448113" y="15744"/>
                  </a:lnTo>
                  <a:lnTo>
                    <a:pt x="476060" y="13672"/>
                  </a:lnTo>
                  <a:lnTo>
                    <a:pt x="504219" y="12289"/>
                  </a:lnTo>
                  <a:lnTo>
                    <a:pt x="532516" y="11368"/>
                  </a:lnTo>
                  <a:lnTo>
                    <a:pt x="563022" y="9694"/>
                  </a:lnTo>
                  <a:lnTo>
                    <a:pt x="595002" y="7522"/>
                  </a:lnTo>
                  <a:lnTo>
                    <a:pt x="627963" y="5014"/>
                  </a:lnTo>
                  <a:lnTo>
                    <a:pt x="660520" y="3344"/>
                  </a:lnTo>
                  <a:lnTo>
                    <a:pt x="692808" y="2229"/>
                  </a:lnTo>
                  <a:lnTo>
                    <a:pt x="724916" y="1486"/>
                  </a:lnTo>
                  <a:lnTo>
                    <a:pt x="756907" y="991"/>
                  </a:lnTo>
                  <a:lnTo>
                    <a:pt x="788816" y="660"/>
                  </a:lnTo>
                  <a:lnTo>
                    <a:pt x="820672" y="439"/>
                  </a:lnTo>
                  <a:lnTo>
                    <a:pt x="852493" y="293"/>
                  </a:lnTo>
                  <a:lnTo>
                    <a:pt x="884291" y="196"/>
                  </a:lnTo>
                  <a:lnTo>
                    <a:pt x="916072" y="131"/>
                  </a:lnTo>
                  <a:lnTo>
                    <a:pt x="945726" y="87"/>
                  </a:lnTo>
                  <a:lnTo>
                    <a:pt x="973962" y="58"/>
                  </a:lnTo>
                  <a:lnTo>
                    <a:pt x="1001253" y="39"/>
                  </a:lnTo>
                  <a:lnTo>
                    <a:pt x="1028972" y="26"/>
                  </a:lnTo>
                  <a:lnTo>
                    <a:pt x="1056977" y="17"/>
                  </a:lnTo>
                  <a:lnTo>
                    <a:pt x="1085172" y="11"/>
                  </a:lnTo>
                  <a:lnTo>
                    <a:pt x="1112434" y="8"/>
                  </a:lnTo>
                  <a:lnTo>
                    <a:pt x="1139076" y="5"/>
                  </a:lnTo>
                  <a:lnTo>
                    <a:pt x="1165304" y="3"/>
                  </a:lnTo>
                  <a:lnTo>
                    <a:pt x="1211379" y="1"/>
                  </a:lnTo>
                  <a:lnTo>
                    <a:pt x="1251966" y="0"/>
                  </a:lnTo>
                  <a:lnTo>
                    <a:pt x="1287643" y="0"/>
                  </a:lnTo>
                  <a:lnTo>
                    <a:pt x="1332422" y="5056"/>
                  </a:lnTo>
                  <a:lnTo>
                    <a:pt x="1376817" y="8642"/>
                  </a:lnTo>
                  <a:lnTo>
                    <a:pt x="1408758" y="9409"/>
                  </a:lnTo>
                  <a:lnTo>
                    <a:pt x="1416595" y="6651"/>
                  </a:lnTo>
                  <a:lnTo>
                    <a:pt x="1425193" y="1313"/>
                  </a:lnTo>
                  <a:lnTo>
                    <a:pt x="1424840" y="876"/>
                  </a:lnTo>
                  <a:lnTo>
                    <a:pt x="1421627" y="390"/>
                  </a:lnTo>
                  <a:lnTo>
                    <a:pt x="1416671" y="2996"/>
                  </a:lnTo>
                  <a:lnTo>
                    <a:pt x="140826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5433"/>
            <p:cNvSpPr/>
            <p:nvPr>
              <p:custDataLst>
                <p:tags r:id="rId215"/>
              </p:custDataLst>
            </p:nvPr>
          </p:nvSpPr>
          <p:spPr>
            <a:xfrm>
              <a:off x="9153528" y="4562475"/>
              <a:ext cx="76198" cy="219076"/>
            </a:xfrm>
            <a:custGeom>
              <a:avLst/>
              <a:gdLst/>
              <a:ahLst/>
              <a:cxnLst/>
              <a:rect l="0" t="0" r="0" b="0"/>
              <a:pathLst>
                <a:path w="76198" h="219076">
                  <a:moveTo>
                    <a:pt x="38097" y="0"/>
                  </a:moveTo>
                  <a:lnTo>
                    <a:pt x="38097" y="0"/>
                  </a:lnTo>
                  <a:lnTo>
                    <a:pt x="33040" y="5056"/>
                  </a:lnTo>
                  <a:lnTo>
                    <a:pt x="30557" y="10361"/>
                  </a:lnTo>
                  <a:lnTo>
                    <a:pt x="28579" y="54231"/>
                  </a:lnTo>
                  <a:lnTo>
                    <a:pt x="27515" y="69809"/>
                  </a:lnTo>
                  <a:lnTo>
                    <a:pt x="21034" y="87912"/>
                  </a:lnTo>
                  <a:lnTo>
                    <a:pt x="19162" y="130303"/>
                  </a:lnTo>
                  <a:lnTo>
                    <a:pt x="10115" y="173441"/>
                  </a:lnTo>
                  <a:lnTo>
                    <a:pt x="8726" y="183976"/>
                  </a:lnTo>
                  <a:lnTo>
                    <a:pt x="1356" y="202759"/>
                  </a:lnTo>
                  <a:lnTo>
                    <a:pt x="0" y="219025"/>
                  </a:lnTo>
                  <a:lnTo>
                    <a:pt x="8198" y="210870"/>
                  </a:lnTo>
                  <a:lnTo>
                    <a:pt x="10320" y="202206"/>
                  </a:lnTo>
                  <a:lnTo>
                    <a:pt x="46137" y="163413"/>
                  </a:lnTo>
                  <a:lnTo>
                    <a:pt x="52239" y="162366"/>
                  </a:lnTo>
                  <a:lnTo>
                    <a:pt x="53875" y="163277"/>
                  </a:lnTo>
                  <a:lnTo>
                    <a:pt x="54965" y="164943"/>
                  </a:lnTo>
                  <a:lnTo>
                    <a:pt x="55693" y="167112"/>
                  </a:lnTo>
                  <a:lnTo>
                    <a:pt x="57236" y="168558"/>
                  </a:lnTo>
                  <a:lnTo>
                    <a:pt x="67316" y="173701"/>
                  </a:lnTo>
                  <a:lnTo>
                    <a:pt x="70277" y="176126"/>
                  </a:lnTo>
                  <a:lnTo>
                    <a:pt x="73565" y="181643"/>
                  </a:lnTo>
                  <a:lnTo>
                    <a:pt x="75852" y="190392"/>
                  </a:lnTo>
                  <a:lnTo>
                    <a:pt x="76197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5434"/>
            <p:cNvSpPr/>
            <p:nvPr>
              <p:custDataLst>
                <p:tags r:id="rId216"/>
              </p:custDataLst>
            </p:nvPr>
          </p:nvSpPr>
          <p:spPr>
            <a:xfrm>
              <a:off x="9039225" y="4686300"/>
              <a:ext cx="85726" cy="38101"/>
            </a:xfrm>
            <a:custGeom>
              <a:avLst/>
              <a:gdLst/>
              <a:ahLst/>
              <a:cxnLst/>
              <a:rect l="0" t="0" r="0" b="0"/>
              <a:pathLst>
                <a:path w="857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58" y="31555"/>
                  </a:lnTo>
                  <a:lnTo>
                    <a:pt x="2822" y="30561"/>
                  </a:lnTo>
                  <a:lnTo>
                    <a:pt x="5057" y="29899"/>
                  </a:lnTo>
                  <a:lnTo>
                    <a:pt x="6546" y="28399"/>
                  </a:lnTo>
                  <a:lnTo>
                    <a:pt x="9134" y="20491"/>
                  </a:lnTo>
                  <a:lnTo>
                    <a:pt x="23598" y="18276"/>
                  </a:lnTo>
                  <a:lnTo>
                    <a:pt x="37743" y="11567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5435"/>
            <p:cNvSpPr/>
            <p:nvPr>
              <p:custDataLst>
                <p:tags r:id="rId217"/>
              </p:custDataLst>
            </p:nvPr>
          </p:nvSpPr>
          <p:spPr>
            <a:xfrm>
              <a:off x="9096375" y="4562478"/>
              <a:ext cx="37986" cy="274730"/>
            </a:xfrm>
            <a:custGeom>
              <a:avLst/>
              <a:gdLst/>
              <a:ahLst/>
              <a:cxnLst/>
              <a:rect l="0" t="0" r="0" b="0"/>
              <a:pathLst>
                <a:path w="37986" h="274730">
                  <a:moveTo>
                    <a:pt x="28575" y="9522"/>
                  </a:moveTo>
                  <a:lnTo>
                    <a:pt x="28575" y="9522"/>
                  </a:lnTo>
                  <a:lnTo>
                    <a:pt x="28575" y="389"/>
                  </a:lnTo>
                  <a:lnTo>
                    <a:pt x="37985" y="0"/>
                  </a:lnTo>
                  <a:lnTo>
                    <a:pt x="29889" y="8198"/>
                  </a:lnTo>
                  <a:lnTo>
                    <a:pt x="28965" y="14186"/>
                  </a:lnTo>
                  <a:lnTo>
                    <a:pt x="27539" y="36068"/>
                  </a:lnTo>
                  <a:lnTo>
                    <a:pt x="20377" y="59009"/>
                  </a:lnTo>
                  <a:lnTo>
                    <a:pt x="16403" y="86386"/>
                  </a:lnTo>
                  <a:lnTo>
                    <a:pt x="12582" y="99775"/>
                  </a:lnTo>
                  <a:lnTo>
                    <a:pt x="9792" y="145190"/>
                  </a:lnTo>
                  <a:lnTo>
                    <a:pt x="8545" y="164843"/>
                  </a:lnTo>
                  <a:lnTo>
                    <a:pt x="395" y="210831"/>
                  </a:lnTo>
                  <a:lnTo>
                    <a:pt x="4" y="256976"/>
                  </a:lnTo>
                  <a:lnTo>
                    <a:pt x="0" y="271185"/>
                  </a:lnTo>
                  <a:lnTo>
                    <a:pt x="1058" y="272864"/>
                  </a:lnTo>
                  <a:lnTo>
                    <a:pt x="2822" y="273982"/>
                  </a:lnTo>
                  <a:lnTo>
                    <a:pt x="5057" y="274729"/>
                  </a:lnTo>
                  <a:lnTo>
                    <a:pt x="6546" y="274168"/>
                  </a:lnTo>
                  <a:lnTo>
                    <a:pt x="7540" y="272736"/>
                  </a:lnTo>
                  <a:lnTo>
                    <a:pt x="9134" y="267890"/>
                  </a:lnTo>
                  <a:lnTo>
                    <a:pt x="17691" y="258600"/>
                  </a:lnTo>
                  <a:lnTo>
                    <a:pt x="19050" y="247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5436"/>
            <p:cNvSpPr/>
            <p:nvPr>
              <p:custDataLst>
                <p:tags r:id="rId218"/>
              </p:custDataLst>
            </p:nvPr>
          </p:nvSpPr>
          <p:spPr>
            <a:xfrm>
              <a:off x="8957640" y="4743450"/>
              <a:ext cx="70688" cy="95237"/>
            </a:xfrm>
            <a:custGeom>
              <a:avLst/>
              <a:gdLst/>
              <a:ahLst/>
              <a:cxnLst/>
              <a:rect l="0" t="0" r="0" b="0"/>
              <a:pathLst>
                <a:path w="70688" h="95237">
                  <a:moveTo>
                    <a:pt x="62535" y="9525"/>
                  </a:moveTo>
                  <a:lnTo>
                    <a:pt x="62535" y="9525"/>
                  </a:lnTo>
                  <a:lnTo>
                    <a:pt x="57478" y="9525"/>
                  </a:lnTo>
                  <a:lnTo>
                    <a:pt x="55989" y="8467"/>
                  </a:lnTo>
                  <a:lnTo>
                    <a:pt x="54995" y="6703"/>
                  </a:lnTo>
                  <a:lnTo>
                    <a:pt x="53401" y="1324"/>
                  </a:lnTo>
                  <a:lnTo>
                    <a:pt x="50362" y="588"/>
                  </a:lnTo>
                  <a:lnTo>
                    <a:pt x="35404" y="10"/>
                  </a:lnTo>
                  <a:lnTo>
                    <a:pt x="11304" y="22666"/>
                  </a:lnTo>
                  <a:lnTo>
                    <a:pt x="8017" y="28771"/>
                  </a:lnTo>
                  <a:lnTo>
                    <a:pt x="4673" y="44476"/>
                  </a:lnTo>
                  <a:lnTo>
                    <a:pt x="482" y="50811"/>
                  </a:lnTo>
                  <a:lnTo>
                    <a:pt x="0" y="53982"/>
                  </a:lnTo>
                  <a:lnTo>
                    <a:pt x="736" y="57155"/>
                  </a:lnTo>
                  <a:lnTo>
                    <a:pt x="3319" y="63502"/>
                  </a:lnTo>
                  <a:lnTo>
                    <a:pt x="6262" y="82550"/>
                  </a:lnTo>
                  <a:lnTo>
                    <a:pt x="10361" y="88900"/>
                  </a:lnTo>
                  <a:lnTo>
                    <a:pt x="15710" y="92428"/>
                  </a:lnTo>
                  <a:lnTo>
                    <a:pt x="32125" y="95085"/>
                  </a:lnTo>
                  <a:lnTo>
                    <a:pt x="47056" y="95236"/>
                  </a:lnTo>
                  <a:lnTo>
                    <a:pt x="53187" y="92421"/>
                  </a:lnTo>
                  <a:lnTo>
                    <a:pt x="56303" y="90189"/>
                  </a:lnTo>
                  <a:lnTo>
                    <a:pt x="59765" y="84887"/>
                  </a:lnTo>
                  <a:lnTo>
                    <a:pt x="61989" y="77916"/>
                  </a:lnTo>
                  <a:lnTo>
                    <a:pt x="68974" y="68935"/>
                  </a:lnTo>
                  <a:lnTo>
                    <a:pt x="70687" y="63093"/>
                  </a:lnTo>
                  <a:lnTo>
                    <a:pt x="70087" y="60054"/>
                  </a:lnTo>
                  <a:lnTo>
                    <a:pt x="64340" y="47571"/>
                  </a:lnTo>
                  <a:lnTo>
                    <a:pt x="62640" y="30454"/>
                  </a:lnTo>
                  <a:lnTo>
                    <a:pt x="54343" y="20539"/>
                  </a:lnTo>
                  <a:lnTo>
                    <a:pt x="53405" y="14435"/>
                  </a:lnTo>
                  <a:lnTo>
                    <a:pt x="52214" y="12798"/>
                  </a:lnTo>
                  <a:lnTo>
                    <a:pt x="50363" y="11707"/>
                  </a:lnTo>
                  <a:lnTo>
                    <a:pt x="48070" y="10980"/>
                  </a:lnTo>
                  <a:lnTo>
                    <a:pt x="46542" y="9437"/>
                  </a:lnTo>
                  <a:lnTo>
                    <a:pt x="44844" y="4900"/>
                  </a:lnTo>
                  <a:lnTo>
                    <a:pt x="45450" y="3266"/>
                  </a:lnTo>
                  <a:lnTo>
                    <a:pt x="46911" y="2178"/>
                  </a:lnTo>
                  <a:lnTo>
                    <a:pt x="530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5437"/>
            <p:cNvSpPr/>
            <p:nvPr>
              <p:custDataLst>
                <p:tags r:id="rId219"/>
              </p:custDataLst>
            </p:nvPr>
          </p:nvSpPr>
          <p:spPr>
            <a:xfrm>
              <a:off x="8858250" y="4638791"/>
              <a:ext cx="84364" cy="218949"/>
            </a:xfrm>
            <a:custGeom>
              <a:avLst/>
              <a:gdLst/>
              <a:ahLst/>
              <a:cxnLst/>
              <a:rect l="0" t="0" r="0" b="0"/>
              <a:pathLst>
                <a:path w="84364" h="218949">
                  <a:moveTo>
                    <a:pt x="9525" y="9409"/>
                  </a:moveTo>
                  <a:lnTo>
                    <a:pt x="9525" y="9409"/>
                  </a:lnTo>
                  <a:lnTo>
                    <a:pt x="9525" y="0"/>
                  </a:lnTo>
                  <a:lnTo>
                    <a:pt x="9525" y="45418"/>
                  </a:lnTo>
                  <a:lnTo>
                    <a:pt x="9525" y="89777"/>
                  </a:lnTo>
                  <a:lnTo>
                    <a:pt x="9525" y="133292"/>
                  </a:lnTo>
                  <a:lnTo>
                    <a:pt x="9525" y="177490"/>
                  </a:lnTo>
                  <a:lnTo>
                    <a:pt x="9525" y="218907"/>
                  </a:lnTo>
                  <a:lnTo>
                    <a:pt x="9525" y="173441"/>
                  </a:lnTo>
                  <a:lnTo>
                    <a:pt x="10583" y="158436"/>
                  </a:lnTo>
                  <a:lnTo>
                    <a:pt x="19226" y="137728"/>
                  </a:lnTo>
                  <a:lnTo>
                    <a:pt x="21285" y="136230"/>
                  </a:lnTo>
                  <a:lnTo>
                    <a:pt x="23716" y="135232"/>
                  </a:lnTo>
                  <a:lnTo>
                    <a:pt x="25335" y="133507"/>
                  </a:lnTo>
                  <a:lnTo>
                    <a:pt x="30757" y="123137"/>
                  </a:lnTo>
                  <a:lnTo>
                    <a:pt x="36650" y="115952"/>
                  </a:lnTo>
                  <a:lnTo>
                    <a:pt x="40277" y="114970"/>
                  </a:lnTo>
                  <a:lnTo>
                    <a:pt x="52252" y="114230"/>
                  </a:lnTo>
                  <a:lnTo>
                    <a:pt x="57796" y="117026"/>
                  </a:lnTo>
                  <a:lnTo>
                    <a:pt x="74722" y="131794"/>
                  </a:lnTo>
                  <a:lnTo>
                    <a:pt x="76966" y="140554"/>
                  </a:lnTo>
                  <a:lnTo>
                    <a:pt x="82659" y="149396"/>
                  </a:lnTo>
                  <a:lnTo>
                    <a:pt x="84363" y="155587"/>
                  </a:lnTo>
                  <a:lnTo>
                    <a:pt x="75379" y="196475"/>
                  </a:lnTo>
                  <a:lnTo>
                    <a:pt x="71249" y="202969"/>
                  </a:lnTo>
                  <a:lnTo>
                    <a:pt x="65887" y="206560"/>
                  </a:lnTo>
                  <a:lnTo>
                    <a:pt x="59975" y="209215"/>
                  </a:lnTo>
                  <a:lnTo>
                    <a:pt x="49461" y="217466"/>
                  </a:lnTo>
                  <a:lnTo>
                    <a:pt x="43113" y="218517"/>
                  </a:lnTo>
                  <a:lnTo>
                    <a:pt x="20896" y="218948"/>
                  </a:lnTo>
                  <a:lnTo>
                    <a:pt x="4908" y="204769"/>
                  </a:lnTo>
                  <a:lnTo>
                    <a:pt x="2182" y="199247"/>
                  </a:lnTo>
                  <a:lnTo>
                    <a:pt x="0" y="180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5438"/>
            <p:cNvSpPr/>
            <p:nvPr>
              <p:custDataLst>
                <p:tags r:id="rId220"/>
              </p:custDataLst>
            </p:nvPr>
          </p:nvSpPr>
          <p:spPr>
            <a:xfrm>
              <a:off x="8687231" y="4600609"/>
              <a:ext cx="85295" cy="314292"/>
            </a:xfrm>
            <a:custGeom>
              <a:avLst/>
              <a:gdLst/>
              <a:ahLst/>
              <a:cxnLst/>
              <a:rect l="0" t="0" r="0" b="0"/>
              <a:pathLst>
                <a:path w="85295" h="314292">
                  <a:moveTo>
                    <a:pt x="85294" y="9491"/>
                  </a:moveTo>
                  <a:lnTo>
                    <a:pt x="85294" y="9491"/>
                  </a:lnTo>
                  <a:lnTo>
                    <a:pt x="85294" y="1290"/>
                  </a:lnTo>
                  <a:lnTo>
                    <a:pt x="84236" y="849"/>
                  </a:lnTo>
                  <a:lnTo>
                    <a:pt x="76160" y="0"/>
                  </a:lnTo>
                  <a:lnTo>
                    <a:pt x="68243" y="6519"/>
                  </a:lnTo>
                  <a:lnTo>
                    <a:pt x="59544" y="9669"/>
                  </a:lnTo>
                  <a:lnTo>
                    <a:pt x="53389" y="14156"/>
                  </a:lnTo>
                  <a:lnTo>
                    <a:pt x="43973" y="27690"/>
                  </a:lnTo>
                  <a:lnTo>
                    <a:pt x="30433" y="69952"/>
                  </a:lnTo>
                  <a:lnTo>
                    <a:pt x="22590" y="89965"/>
                  </a:lnTo>
                  <a:lnTo>
                    <a:pt x="12422" y="136670"/>
                  </a:lnTo>
                  <a:lnTo>
                    <a:pt x="2840" y="184214"/>
                  </a:lnTo>
                  <a:lnTo>
                    <a:pt x="0" y="223941"/>
                  </a:lnTo>
                  <a:lnTo>
                    <a:pt x="8523" y="268595"/>
                  </a:lnTo>
                  <a:lnTo>
                    <a:pt x="8713" y="274302"/>
                  </a:lnTo>
                  <a:lnTo>
                    <a:pt x="10957" y="279164"/>
                  </a:lnTo>
                  <a:lnTo>
                    <a:pt x="40608" y="307809"/>
                  </a:lnTo>
                  <a:lnTo>
                    <a:pt x="47089" y="311409"/>
                  </a:lnTo>
                  <a:lnTo>
                    <a:pt x="59510" y="313437"/>
                  </a:lnTo>
                  <a:lnTo>
                    <a:pt x="75769" y="314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5439"/>
            <p:cNvSpPr/>
            <p:nvPr>
              <p:custDataLst>
                <p:tags r:id="rId221"/>
              </p:custDataLst>
            </p:nvPr>
          </p:nvSpPr>
          <p:spPr>
            <a:xfrm>
              <a:off x="8477250" y="4743450"/>
              <a:ext cx="114301" cy="141420"/>
            </a:xfrm>
            <a:custGeom>
              <a:avLst/>
              <a:gdLst/>
              <a:ahLst/>
              <a:cxnLst/>
              <a:rect l="0" t="0" r="0" b="0"/>
              <a:pathLst>
                <a:path w="114301" h="141420">
                  <a:moveTo>
                    <a:pt x="0" y="47625"/>
                  </a:moveTo>
                  <a:lnTo>
                    <a:pt x="0" y="47625"/>
                  </a:lnTo>
                  <a:lnTo>
                    <a:pt x="0" y="38216"/>
                  </a:lnTo>
                  <a:lnTo>
                    <a:pt x="32157" y="38100"/>
                  </a:lnTo>
                  <a:lnTo>
                    <a:pt x="38281" y="40922"/>
                  </a:lnTo>
                  <a:lnTo>
                    <a:pt x="44531" y="44645"/>
                  </a:lnTo>
                  <a:lnTo>
                    <a:pt x="50836" y="46301"/>
                  </a:lnTo>
                  <a:lnTo>
                    <a:pt x="52940" y="47801"/>
                  </a:lnTo>
                  <a:lnTo>
                    <a:pt x="54343" y="49859"/>
                  </a:lnTo>
                  <a:lnTo>
                    <a:pt x="56960" y="54968"/>
                  </a:lnTo>
                  <a:lnTo>
                    <a:pt x="72229" y="73112"/>
                  </a:lnTo>
                  <a:lnTo>
                    <a:pt x="74435" y="79414"/>
                  </a:lnTo>
                  <a:lnTo>
                    <a:pt x="75677" y="93968"/>
                  </a:lnTo>
                  <a:lnTo>
                    <a:pt x="73145" y="102794"/>
                  </a:lnTo>
                  <a:lnTo>
                    <a:pt x="69550" y="110245"/>
                  </a:lnTo>
                  <a:lnTo>
                    <a:pt x="67953" y="117084"/>
                  </a:lnTo>
                  <a:lnTo>
                    <a:pt x="66470" y="119331"/>
                  </a:lnTo>
                  <a:lnTo>
                    <a:pt x="64422" y="120829"/>
                  </a:lnTo>
                  <a:lnTo>
                    <a:pt x="61998" y="121827"/>
                  </a:lnTo>
                  <a:lnTo>
                    <a:pt x="60382" y="123552"/>
                  </a:lnTo>
                  <a:lnTo>
                    <a:pt x="56376" y="133409"/>
                  </a:lnTo>
                  <a:lnTo>
                    <a:pt x="48987" y="141419"/>
                  </a:lnTo>
                  <a:lnTo>
                    <a:pt x="48533" y="140847"/>
                  </a:lnTo>
                  <a:lnTo>
                    <a:pt x="47627" y="97354"/>
                  </a:lnTo>
                  <a:lnTo>
                    <a:pt x="48683" y="82350"/>
                  </a:lnTo>
                  <a:lnTo>
                    <a:pt x="55163" y="64441"/>
                  </a:lnTo>
                  <a:lnTo>
                    <a:pt x="57326" y="54040"/>
                  </a:lnTo>
                  <a:lnTo>
                    <a:pt x="64492" y="42235"/>
                  </a:lnTo>
                  <a:lnTo>
                    <a:pt x="98436" y="6361"/>
                  </a:lnTo>
                  <a:lnTo>
                    <a:pt x="104780" y="282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5440"/>
            <p:cNvSpPr/>
            <p:nvPr>
              <p:custDataLst>
                <p:tags r:id="rId222"/>
              </p:custDataLst>
            </p:nvPr>
          </p:nvSpPr>
          <p:spPr>
            <a:xfrm>
              <a:off x="8372475" y="4595197"/>
              <a:ext cx="123815" cy="309621"/>
            </a:xfrm>
            <a:custGeom>
              <a:avLst/>
              <a:gdLst/>
              <a:ahLst/>
              <a:cxnLst/>
              <a:rect l="0" t="0" r="0" b="0"/>
              <a:pathLst>
                <a:path w="123815" h="309621">
                  <a:moveTo>
                    <a:pt x="19050" y="119678"/>
                  </a:moveTo>
                  <a:lnTo>
                    <a:pt x="19050" y="119678"/>
                  </a:lnTo>
                  <a:lnTo>
                    <a:pt x="19050" y="100745"/>
                  </a:lnTo>
                  <a:lnTo>
                    <a:pt x="19050" y="146162"/>
                  </a:lnTo>
                  <a:lnTo>
                    <a:pt x="19050" y="193718"/>
                  </a:lnTo>
                  <a:lnTo>
                    <a:pt x="17992" y="219073"/>
                  </a:lnTo>
                  <a:lnTo>
                    <a:pt x="10113" y="259788"/>
                  </a:lnTo>
                  <a:lnTo>
                    <a:pt x="9526" y="307350"/>
                  </a:lnTo>
                  <a:lnTo>
                    <a:pt x="9525" y="309620"/>
                  </a:lnTo>
                  <a:lnTo>
                    <a:pt x="9525" y="264108"/>
                  </a:lnTo>
                  <a:lnTo>
                    <a:pt x="9525" y="219285"/>
                  </a:lnTo>
                  <a:lnTo>
                    <a:pt x="9525" y="175050"/>
                  </a:lnTo>
                  <a:lnTo>
                    <a:pt x="9525" y="127723"/>
                  </a:lnTo>
                  <a:lnTo>
                    <a:pt x="14581" y="105246"/>
                  </a:lnTo>
                  <a:lnTo>
                    <a:pt x="30635" y="60598"/>
                  </a:lnTo>
                  <a:lnTo>
                    <a:pt x="38710" y="45728"/>
                  </a:lnTo>
                  <a:lnTo>
                    <a:pt x="52998" y="27899"/>
                  </a:lnTo>
                  <a:lnTo>
                    <a:pt x="59152" y="14961"/>
                  </a:lnTo>
                  <a:lnTo>
                    <a:pt x="61660" y="11767"/>
                  </a:lnTo>
                  <a:lnTo>
                    <a:pt x="67268" y="8217"/>
                  </a:lnTo>
                  <a:lnTo>
                    <a:pt x="74437" y="5939"/>
                  </a:lnTo>
                  <a:lnTo>
                    <a:pt x="80734" y="487"/>
                  </a:lnTo>
                  <a:lnTo>
                    <a:pt x="83456" y="0"/>
                  </a:lnTo>
                  <a:lnTo>
                    <a:pt x="86329" y="735"/>
                  </a:lnTo>
                  <a:lnTo>
                    <a:pt x="92343" y="3315"/>
                  </a:lnTo>
                  <a:lnTo>
                    <a:pt x="98544" y="4461"/>
                  </a:lnTo>
                  <a:lnTo>
                    <a:pt x="100621" y="5825"/>
                  </a:lnTo>
                  <a:lnTo>
                    <a:pt x="102005" y="7793"/>
                  </a:lnTo>
                  <a:lnTo>
                    <a:pt x="104602" y="12801"/>
                  </a:lnTo>
                  <a:lnTo>
                    <a:pt x="110956" y="21571"/>
                  </a:lnTo>
                  <a:lnTo>
                    <a:pt x="114368" y="30873"/>
                  </a:lnTo>
                  <a:lnTo>
                    <a:pt x="120552" y="40331"/>
                  </a:lnTo>
                  <a:lnTo>
                    <a:pt x="122855" y="50895"/>
                  </a:lnTo>
                  <a:lnTo>
                    <a:pt x="123808" y="98468"/>
                  </a:lnTo>
                  <a:lnTo>
                    <a:pt x="123814" y="102363"/>
                  </a:lnTo>
                  <a:lnTo>
                    <a:pt x="120998" y="109513"/>
                  </a:lnTo>
                  <a:lnTo>
                    <a:pt x="92026" y="141892"/>
                  </a:lnTo>
                  <a:lnTo>
                    <a:pt x="85703" y="145426"/>
                  </a:lnTo>
                  <a:lnTo>
                    <a:pt x="44842" y="157337"/>
                  </a:lnTo>
                  <a:lnTo>
                    <a:pt x="38274" y="154760"/>
                  </a:lnTo>
                  <a:lnTo>
                    <a:pt x="31827" y="151145"/>
                  </a:lnTo>
                  <a:lnTo>
                    <a:pt x="22248" y="148052"/>
                  </a:lnTo>
                  <a:lnTo>
                    <a:pt x="0" y="129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1" name="SMARTInkShape-5441"/>
          <p:cNvSpPr/>
          <p:nvPr>
            <p:custDataLst>
              <p:tags r:id="rId10"/>
            </p:custDataLst>
          </p:nvPr>
        </p:nvSpPr>
        <p:spPr>
          <a:xfrm>
            <a:off x="9210685" y="2771775"/>
            <a:ext cx="2714496" cy="695326"/>
          </a:xfrm>
          <a:custGeom>
            <a:avLst/>
            <a:gdLst/>
            <a:ahLst/>
            <a:cxnLst/>
            <a:rect l="0" t="0" r="0" b="0"/>
            <a:pathLst>
              <a:path w="2714496" h="695326">
                <a:moveTo>
                  <a:pt x="390515" y="161925"/>
                </a:moveTo>
                <a:lnTo>
                  <a:pt x="390515" y="161925"/>
                </a:lnTo>
                <a:lnTo>
                  <a:pt x="390515" y="153724"/>
                </a:lnTo>
                <a:lnTo>
                  <a:pt x="391573" y="153283"/>
                </a:lnTo>
                <a:lnTo>
                  <a:pt x="399925" y="152410"/>
                </a:lnTo>
                <a:lnTo>
                  <a:pt x="400040" y="133360"/>
                </a:lnTo>
                <a:lnTo>
                  <a:pt x="391839" y="125150"/>
                </a:lnTo>
                <a:lnTo>
                  <a:pt x="382429" y="123941"/>
                </a:lnTo>
                <a:lnTo>
                  <a:pt x="373670" y="117302"/>
                </a:lnTo>
                <a:lnTo>
                  <a:pt x="363693" y="114696"/>
                </a:lnTo>
                <a:lnTo>
                  <a:pt x="357403" y="114417"/>
                </a:lnTo>
                <a:lnTo>
                  <a:pt x="355741" y="113320"/>
                </a:lnTo>
                <a:lnTo>
                  <a:pt x="354632" y="111530"/>
                </a:lnTo>
                <a:lnTo>
                  <a:pt x="353893" y="109279"/>
                </a:lnTo>
                <a:lnTo>
                  <a:pt x="351283" y="107777"/>
                </a:lnTo>
                <a:lnTo>
                  <a:pt x="331778" y="104951"/>
                </a:lnTo>
                <a:lnTo>
                  <a:pt x="286316" y="104776"/>
                </a:lnTo>
                <a:lnTo>
                  <a:pt x="244467" y="104775"/>
                </a:lnTo>
                <a:lnTo>
                  <a:pt x="238116" y="107597"/>
                </a:lnTo>
                <a:lnTo>
                  <a:pt x="231765" y="111321"/>
                </a:lnTo>
                <a:lnTo>
                  <a:pt x="219065" y="113711"/>
                </a:lnTo>
                <a:lnTo>
                  <a:pt x="211657" y="115097"/>
                </a:lnTo>
                <a:lnTo>
                  <a:pt x="181553" y="126043"/>
                </a:lnTo>
                <a:lnTo>
                  <a:pt x="174875" y="130103"/>
                </a:lnTo>
                <a:lnTo>
                  <a:pt x="165168" y="133446"/>
                </a:lnTo>
                <a:lnTo>
                  <a:pt x="155587" y="139611"/>
                </a:lnTo>
                <a:lnTo>
                  <a:pt x="134637" y="147502"/>
                </a:lnTo>
                <a:lnTo>
                  <a:pt x="131030" y="150193"/>
                </a:lnTo>
                <a:lnTo>
                  <a:pt x="124895" y="157979"/>
                </a:lnTo>
                <a:lnTo>
                  <a:pt x="87965" y="179213"/>
                </a:lnTo>
                <a:lnTo>
                  <a:pt x="41001" y="225689"/>
                </a:lnTo>
                <a:lnTo>
                  <a:pt x="32720" y="235028"/>
                </a:lnTo>
                <a:lnTo>
                  <a:pt x="29796" y="244498"/>
                </a:lnTo>
                <a:lnTo>
                  <a:pt x="29111" y="250835"/>
                </a:lnTo>
                <a:lnTo>
                  <a:pt x="25986" y="257180"/>
                </a:lnTo>
                <a:lnTo>
                  <a:pt x="13409" y="273051"/>
                </a:lnTo>
                <a:lnTo>
                  <a:pt x="10669" y="282575"/>
                </a:lnTo>
                <a:lnTo>
                  <a:pt x="8798" y="293158"/>
                </a:lnTo>
                <a:lnTo>
                  <a:pt x="1360" y="316176"/>
                </a:lnTo>
                <a:lnTo>
                  <a:pt x="0" y="355590"/>
                </a:lnTo>
                <a:lnTo>
                  <a:pt x="2817" y="361945"/>
                </a:lnTo>
                <a:lnTo>
                  <a:pt x="6538" y="368298"/>
                </a:lnTo>
                <a:lnTo>
                  <a:pt x="8927" y="381000"/>
                </a:lnTo>
                <a:lnTo>
                  <a:pt x="9514" y="423599"/>
                </a:lnTo>
                <a:lnTo>
                  <a:pt x="12337" y="429214"/>
                </a:lnTo>
                <a:lnTo>
                  <a:pt x="16061" y="435236"/>
                </a:lnTo>
                <a:lnTo>
                  <a:pt x="18452" y="447727"/>
                </a:lnTo>
                <a:lnTo>
                  <a:pt x="18649" y="450884"/>
                </a:lnTo>
                <a:lnTo>
                  <a:pt x="21688" y="457215"/>
                </a:lnTo>
                <a:lnTo>
                  <a:pt x="25510" y="463557"/>
                </a:lnTo>
                <a:lnTo>
                  <a:pt x="28717" y="473077"/>
                </a:lnTo>
                <a:lnTo>
                  <a:pt x="50918" y="498475"/>
                </a:lnTo>
                <a:lnTo>
                  <a:pt x="57198" y="502003"/>
                </a:lnTo>
                <a:lnTo>
                  <a:pt x="63517" y="504629"/>
                </a:lnTo>
                <a:lnTo>
                  <a:pt x="69852" y="509324"/>
                </a:lnTo>
                <a:lnTo>
                  <a:pt x="73372" y="514939"/>
                </a:lnTo>
                <a:lnTo>
                  <a:pt x="75997" y="520962"/>
                </a:lnTo>
                <a:lnTo>
                  <a:pt x="89283" y="536609"/>
                </a:lnTo>
                <a:lnTo>
                  <a:pt x="95414" y="540118"/>
                </a:lnTo>
                <a:lnTo>
                  <a:pt x="120619" y="550962"/>
                </a:lnTo>
                <a:lnTo>
                  <a:pt x="139874" y="567551"/>
                </a:lnTo>
                <a:lnTo>
                  <a:pt x="152427" y="573542"/>
                </a:lnTo>
                <a:lnTo>
                  <a:pt x="158756" y="577699"/>
                </a:lnTo>
                <a:lnTo>
                  <a:pt x="168269" y="581098"/>
                </a:lnTo>
                <a:lnTo>
                  <a:pt x="177792" y="587279"/>
                </a:lnTo>
                <a:lnTo>
                  <a:pt x="187315" y="590639"/>
                </a:lnTo>
                <a:lnTo>
                  <a:pt x="196840" y="596809"/>
                </a:lnTo>
                <a:lnTo>
                  <a:pt x="206365" y="599107"/>
                </a:lnTo>
                <a:lnTo>
                  <a:pt x="212715" y="599645"/>
                </a:lnTo>
                <a:lnTo>
                  <a:pt x="214832" y="600847"/>
                </a:lnTo>
                <a:lnTo>
                  <a:pt x="216243" y="602706"/>
                </a:lnTo>
                <a:lnTo>
                  <a:pt x="217183" y="605005"/>
                </a:lnTo>
                <a:lnTo>
                  <a:pt x="218869" y="606536"/>
                </a:lnTo>
                <a:lnTo>
                  <a:pt x="227101" y="609197"/>
                </a:lnTo>
                <a:lnTo>
                  <a:pt x="233204" y="609480"/>
                </a:lnTo>
                <a:lnTo>
                  <a:pt x="238754" y="612369"/>
                </a:lnTo>
                <a:lnTo>
                  <a:pt x="244750" y="616122"/>
                </a:lnTo>
                <a:lnTo>
                  <a:pt x="257223" y="618532"/>
                </a:lnTo>
                <a:lnTo>
                  <a:pt x="271193" y="619091"/>
                </a:lnTo>
                <a:lnTo>
                  <a:pt x="276805" y="621932"/>
                </a:lnTo>
                <a:lnTo>
                  <a:pt x="282828" y="625664"/>
                </a:lnTo>
                <a:lnTo>
                  <a:pt x="295317" y="628060"/>
                </a:lnTo>
                <a:lnTo>
                  <a:pt x="307975" y="628533"/>
                </a:lnTo>
                <a:lnTo>
                  <a:pt x="314319" y="631420"/>
                </a:lnTo>
                <a:lnTo>
                  <a:pt x="320667" y="635173"/>
                </a:lnTo>
                <a:lnTo>
                  <a:pt x="333365" y="637582"/>
                </a:lnTo>
                <a:lnTo>
                  <a:pt x="380990" y="638174"/>
                </a:lnTo>
                <a:lnTo>
                  <a:pt x="384165" y="638175"/>
                </a:lnTo>
                <a:lnTo>
                  <a:pt x="390515" y="635352"/>
                </a:lnTo>
                <a:lnTo>
                  <a:pt x="396865" y="631629"/>
                </a:lnTo>
                <a:lnTo>
                  <a:pt x="409565" y="629239"/>
                </a:lnTo>
                <a:lnTo>
                  <a:pt x="456602" y="628655"/>
                </a:lnTo>
                <a:lnTo>
                  <a:pt x="503119" y="628650"/>
                </a:lnTo>
                <a:lnTo>
                  <a:pt x="549356" y="628650"/>
                </a:lnTo>
                <a:lnTo>
                  <a:pt x="590730" y="628650"/>
                </a:lnTo>
                <a:lnTo>
                  <a:pt x="603324" y="629708"/>
                </a:lnTo>
                <a:lnTo>
                  <a:pt x="642406" y="637292"/>
                </a:lnTo>
                <a:lnTo>
                  <a:pt x="686349" y="638058"/>
                </a:lnTo>
                <a:lnTo>
                  <a:pt x="733489" y="640982"/>
                </a:lnTo>
                <a:lnTo>
                  <a:pt x="771530" y="646373"/>
                </a:lnTo>
                <a:lnTo>
                  <a:pt x="816163" y="647438"/>
                </a:lnTo>
                <a:lnTo>
                  <a:pt x="856652" y="650470"/>
                </a:lnTo>
                <a:lnTo>
                  <a:pt x="895225" y="655891"/>
                </a:lnTo>
                <a:lnTo>
                  <a:pt x="934475" y="656961"/>
                </a:lnTo>
                <a:lnTo>
                  <a:pt x="976251" y="659995"/>
                </a:lnTo>
                <a:lnTo>
                  <a:pt x="1010571" y="665416"/>
                </a:lnTo>
                <a:lnTo>
                  <a:pt x="1057388" y="666574"/>
                </a:lnTo>
                <a:lnTo>
                  <a:pt x="1083053" y="669520"/>
                </a:lnTo>
                <a:lnTo>
                  <a:pt x="1106887" y="674274"/>
                </a:lnTo>
                <a:lnTo>
                  <a:pt x="1146231" y="676011"/>
                </a:lnTo>
                <a:lnTo>
                  <a:pt x="1191042" y="676241"/>
                </a:lnTo>
                <a:lnTo>
                  <a:pt x="1235474" y="676270"/>
                </a:lnTo>
                <a:lnTo>
                  <a:pt x="1278920" y="676275"/>
                </a:lnTo>
                <a:lnTo>
                  <a:pt x="1305680" y="679097"/>
                </a:lnTo>
                <a:lnTo>
                  <a:pt x="1352642" y="684917"/>
                </a:lnTo>
                <a:lnTo>
                  <a:pt x="1395121" y="685683"/>
                </a:lnTo>
                <a:lnTo>
                  <a:pt x="1436033" y="685785"/>
                </a:lnTo>
                <a:lnTo>
                  <a:pt x="1476268" y="685798"/>
                </a:lnTo>
                <a:lnTo>
                  <a:pt x="1507116" y="688622"/>
                </a:lnTo>
                <a:lnTo>
                  <a:pt x="1523898" y="691288"/>
                </a:lnTo>
                <a:lnTo>
                  <a:pt x="1563541" y="686732"/>
                </a:lnTo>
                <a:lnTo>
                  <a:pt x="1606109" y="694083"/>
                </a:lnTo>
                <a:lnTo>
                  <a:pt x="1652803" y="695216"/>
                </a:lnTo>
                <a:lnTo>
                  <a:pt x="1697203" y="695315"/>
                </a:lnTo>
                <a:lnTo>
                  <a:pt x="1739487" y="695325"/>
                </a:lnTo>
                <a:lnTo>
                  <a:pt x="1783011" y="695325"/>
                </a:lnTo>
                <a:lnTo>
                  <a:pt x="1825219" y="695325"/>
                </a:lnTo>
                <a:lnTo>
                  <a:pt x="1850937" y="694267"/>
                </a:lnTo>
                <a:lnTo>
                  <a:pt x="1895461" y="686389"/>
                </a:lnTo>
                <a:lnTo>
                  <a:pt x="1939915" y="685834"/>
                </a:lnTo>
                <a:lnTo>
                  <a:pt x="1984365" y="685802"/>
                </a:lnTo>
                <a:lnTo>
                  <a:pt x="2022465" y="684742"/>
                </a:lnTo>
                <a:lnTo>
                  <a:pt x="2060565" y="677158"/>
                </a:lnTo>
                <a:lnTo>
                  <a:pt x="2105015" y="676327"/>
                </a:lnTo>
                <a:lnTo>
                  <a:pt x="2136765" y="675224"/>
                </a:lnTo>
                <a:lnTo>
                  <a:pt x="2174865" y="667633"/>
                </a:lnTo>
                <a:lnTo>
                  <a:pt x="2220608" y="666784"/>
                </a:lnTo>
                <a:lnTo>
                  <a:pt x="2267114" y="666751"/>
                </a:lnTo>
                <a:lnTo>
                  <a:pt x="2297654" y="665692"/>
                </a:lnTo>
                <a:lnTo>
                  <a:pt x="2316556" y="659211"/>
                </a:lnTo>
                <a:lnTo>
                  <a:pt x="2359130" y="657342"/>
                </a:lnTo>
                <a:lnTo>
                  <a:pt x="2402281" y="657230"/>
                </a:lnTo>
                <a:lnTo>
                  <a:pt x="2412816" y="656169"/>
                </a:lnTo>
                <a:lnTo>
                  <a:pt x="2431599" y="649024"/>
                </a:lnTo>
                <a:lnTo>
                  <a:pt x="2454196" y="647817"/>
                </a:lnTo>
                <a:lnTo>
                  <a:pt x="2485547" y="635946"/>
                </a:lnTo>
                <a:lnTo>
                  <a:pt x="2492157" y="631892"/>
                </a:lnTo>
                <a:lnTo>
                  <a:pt x="2501828" y="628552"/>
                </a:lnTo>
                <a:lnTo>
                  <a:pt x="2512454" y="622389"/>
                </a:lnTo>
                <a:lnTo>
                  <a:pt x="2527480" y="619034"/>
                </a:lnTo>
                <a:lnTo>
                  <a:pt x="2542576" y="611777"/>
                </a:lnTo>
                <a:lnTo>
                  <a:pt x="2545947" y="611051"/>
                </a:lnTo>
                <a:lnTo>
                  <a:pt x="2548195" y="609509"/>
                </a:lnTo>
                <a:lnTo>
                  <a:pt x="2549694" y="607423"/>
                </a:lnTo>
                <a:lnTo>
                  <a:pt x="2552417" y="602282"/>
                </a:lnTo>
                <a:lnTo>
                  <a:pt x="2557155" y="596470"/>
                </a:lnTo>
                <a:lnTo>
                  <a:pt x="2562789" y="593181"/>
                </a:lnTo>
                <a:lnTo>
                  <a:pt x="2565772" y="592304"/>
                </a:lnTo>
                <a:lnTo>
                  <a:pt x="2567762" y="590661"/>
                </a:lnTo>
                <a:lnTo>
                  <a:pt x="2584843" y="568205"/>
                </a:lnTo>
                <a:lnTo>
                  <a:pt x="2590969" y="564744"/>
                </a:lnTo>
                <a:lnTo>
                  <a:pt x="2594085" y="563821"/>
                </a:lnTo>
                <a:lnTo>
                  <a:pt x="2596160" y="562147"/>
                </a:lnTo>
                <a:lnTo>
                  <a:pt x="2607611" y="542749"/>
                </a:lnTo>
                <a:lnTo>
                  <a:pt x="2608354" y="539633"/>
                </a:lnTo>
                <a:lnTo>
                  <a:pt x="2614456" y="530191"/>
                </a:lnTo>
                <a:lnTo>
                  <a:pt x="2620006" y="526682"/>
                </a:lnTo>
                <a:lnTo>
                  <a:pt x="2625998" y="524064"/>
                </a:lnTo>
                <a:lnTo>
                  <a:pt x="2632192" y="519373"/>
                </a:lnTo>
                <a:lnTo>
                  <a:pt x="2635649" y="513760"/>
                </a:lnTo>
                <a:lnTo>
                  <a:pt x="2638244" y="507738"/>
                </a:lnTo>
                <a:lnTo>
                  <a:pt x="2654819" y="485760"/>
                </a:lnTo>
                <a:lnTo>
                  <a:pt x="2655701" y="482590"/>
                </a:lnTo>
                <a:lnTo>
                  <a:pt x="2657347" y="480476"/>
                </a:lnTo>
                <a:lnTo>
                  <a:pt x="2663662" y="476444"/>
                </a:lnTo>
                <a:lnTo>
                  <a:pt x="2674335" y="457025"/>
                </a:lnTo>
                <a:lnTo>
                  <a:pt x="2675062" y="453909"/>
                </a:lnTo>
                <a:lnTo>
                  <a:pt x="2683863" y="438135"/>
                </a:lnTo>
                <a:lnTo>
                  <a:pt x="2686812" y="422273"/>
                </a:lnTo>
                <a:lnTo>
                  <a:pt x="2693522" y="409575"/>
                </a:lnTo>
                <a:lnTo>
                  <a:pt x="2704486" y="362539"/>
                </a:lnTo>
                <a:lnTo>
                  <a:pt x="2704970" y="349366"/>
                </a:lnTo>
                <a:lnTo>
                  <a:pt x="2707860" y="342952"/>
                </a:lnTo>
                <a:lnTo>
                  <a:pt x="2711613" y="336573"/>
                </a:lnTo>
                <a:lnTo>
                  <a:pt x="2714022" y="323855"/>
                </a:lnTo>
                <a:lnTo>
                  <a:pt x="2714495" y="311151"/>
                </a:lnTo>
                <a:lnTo>
                  <a:pt x="2711740" y="304800"/>
                </a:lnTo>
                <a:lnTo>
                  <a:pt x="2708046" y="298450"/>
                </a:lnTo>
                <a:lnTo>
                  <a:pt x="2705673" y="285750"/>
                </a:lnTo>
                <a:lnTo>
                  <a:pt x="2704038" y="249767"/>
                </a:lnTo>
                <a:lnTo>
                  <a:pt x="2696448" y="223133"/>
                </a:lnTo>
                <a:lnTo>
                  <a:pt x="2695600" y="196885"/>
                </a:lnTo>
                <a:lnTo>
                  <a:pt x="2692758" y="190515"/>
                </a:lnTo>
                <a:lnTo>
                  <a:pt x="2690520" y="187335"/>
                </a:lnTo>
                <a:lnTo>
                  <a:pt x="2685207" y="183802"/>
                </a:lnTo>
                <a:lnTo>
                  <a:pt x="2679321" y="181173"/>
                </a:lnTo>
                <a:lnTo>
                  <a:pt x="2647934" y="155171"/>
                </a:lnTo>
                <a:lnTo>
                  <a:pt x="2641587" y="152573"/>
                </a:lnTo>
                <a:lnTo>
                  <a:pt x="2619365" y="135996"/>
                </a:lnTo>
                <a:lnTo>
                  <a:pt x="2613015" y="133468"/>
                </a:lnTo>
                <a:lnTo>
                  <a:pt x="2602432" y="127153"/>
                </a:lnTo>
                <a:lnTo>
                  <a:pt x="2587419" y="123752"/>
                </a:lnTo>
                <a:lnTo>
                  <a:pt x="2554851" y="107407"/>
                </a:lnTo>
                <a:lnTo>
                  <a:pt x="2509133" y="99873"/>
                </a:lnTo>
                <a:lnTo>
                  <a:pt x="2462783" y="88974"/>
                </a:lnTo>
                <a:lnTo>
                  <a:pt x="2418789" y="81096"/>
                </a:lnTo>
                <a:lnTo>
                  <a:pt x="2371643" y="74023"/>
                </a:lnTo>
                <a:lnTo>
                  <a:pt x="2324081" y="61096"/>
                </a:lnTo>
                <a:lnTo>
                  <a:pt x="2283165" y="55107"/>
                </a:lnTo>
                <a:lnTo>
                  <a:pt x="2239688" y="49103"/>
                </a:lnTo>
                <a:lnTo>
                  <a:pt x="2192923" y="46858"/>
                </a:lnTo>
                <a:lnTo>
                  <a:pt x="2155521" y="41166"/>
                </a:lnTo>
                <a:lnTo>
                  <a:pt x="2117628" y="37950"/>
                </a:lnTo>
                <a:lnTo>
                  <a:pt x="2079590" y="31823"/>
                </a:lnTo>
                <a:lnTo>
                  <a:pt x="2041506" y="29538"/>
                </a:lnTo>
                <a:lnTo>
                  <a:pt x="2003413" y="27802"/>
                </a:lnTo>
                <a:lnTo>
                  <a:pt x="1965315" y="22113"/>
                </a:lnTo>
                <a:lnTo>
                  <a:pt x="1926157" y="19958"/>
                </a:lnTo>
                <a:lnTo>
                  <a:pt x="1882569" y="18260"/>
                </a:lnTo>
                <a:lnTo>
                  <a:pt x="1841313" y="12584"/>
                </a:lnTo>
                <a:lnTo>
                  <a:pt x="1797105" y="10431"/>
                </a:lnTo>
                <a:lnTo>
                  <a:pt x="1755668" y="9794"/>
                </a:lnTo>
                <a:lnTo>
                  <a:pt x="1710345" y="9604"/>
                </a:lnTo>
                <a:lnTo>
                  <a:pt x="1663402" y="8490"/>
                </a:lnTo>
                <a:lnTo>
                  <a:pt x="1615981" y="2986"/>
                </a:lnTo>
                <a:lnTo>
                  <a:pt x="1568413" y="885"/>
                </a:lnTo>
                <a:lnTo>
                  <a:pt x="1520808" y="262"/>
                </a:lnTo>
                <a:lnTo>
                  <a:pt x="1473188" y="78"/>
                </a:lnTo>
                <a:lnTo>
                  <a:pt x="1425565" y="23"/>
                </a:lnTo>
                <a:lnTo>
                  <a:pt x="1377940" y="7"/>
                </a:lnTo>
                <a:lnTo>
                  <a:pt x="1330315" y="2"/>
                </a:lnTo>
                <a:lnTo>
                  <a:pt x="1282690" y="1"/>
                </a:lnTo>
                <a:lnTo>
                  <a:pt x="1235065" y="0"/>
                </a:lnTo>
                <a:lnTo>
                  <a:pt x="1187440" y="1058"/>
                </a:lnTo>
                <a:lnTo>
                  <a:pt x="1139815" y="6546"/>
                </a:lnTo>
                <a:lnTo>
                  <a:pt x="1093248" y="8642"/>
                </a:lnTo>
                <a:lnTo>
                  <a:pt x="1051111" y="9264"/>
                </a:lnTo>
                <a:lnTo>
                  <a:pt x="1006642" y="9447"/>
                </a:lnTo>
                <a:lnTo>
                  <a:pt x="965125" y="10560"/>
                </a:lnTo>
                <a:lnTo>
                  <a:pt x="920837" y="16064"/>
                </a:lnTo>
                <a:lnTo>
                  <a:pt x="880435" y="18165"/>
                </a:lnTo>
                <a:lnTo>
                  <a:pt x="841653" y="19846"/>
                </a:lnTo>
                <a:lnTo>
                  <a:pt x="802289" y="26577"/>
                </a:lnTo>
                <a:lnTo>
                  <a:pt x="758644" y="34216"/>
                </a:lnTo>
                <a:lnTo>
                  <a:pt x="718430" y="38007"/>
                </a:lnTo>
                <a:lnTo>
                  <a:pt x="680763" y="44305"/>
                </a:lnTo>
                <a:lnTo>
                  <a:pt x="636231" y="49791"/>
                </a:lnTo>
                <a:lnTo>
                  <a:pt x="592038" y="60753"/>
                </a:lnTo>
                <a:lnTo>
                  <a:pt x="551677" y="66563"/>
                </a:lnTo>
                <a:lnTo>
                  <a:pt x="506859" y="73982"/>
                </a:lnTo>
                <a:lnTo>
                  <a:pt x="479667" y="78365"/>
                </a:lnTo>
                <a:lnTo>
                  <a:pt x="441404" y="89328"/>
                </a:lnTo>
                <a:lnTo>
                  <a:pt x="398484" y="97292"/>
                </a:lnTo>
                <a:lnTo>
                  <a:pt x="358756" y="104848"/>
                </a:lnTo>
                <a:lnTo>
                  <a:pt x="313173" y="114389"/>
                </a:lnTo>
                <a:lnTo>
                  <a:pt x="293472" y="121648"/>
                </a:lnTo>
                <a:lnTo>
                  <a:pt x="270883" y="124597"/>
                </a:lnTo>
                <a:lnTo>
                  <a:pt x="257165" y="133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4" name="SMARTInkShape-Group1240"/>
          <p:cNvGrpSpPr/>
          <p:nvPr/>
        </p:nvGrpSpPr>
        <p:grpSpPr>
          <a:xfrm>
            <a:off x="7820073" y="4791109"/>
            <a:ext cx="190453" cy="142803"/>
            <a:chOff x="7820073" y="4791109"/>
            <a:chExt cx="190453" cy="142803"/>
          </a:xfrm>
        </p:grpSpPr>
        <p:sp>
          <p:nvSpPr>
            <p:cNvPr id="392" name="SMARTInkShape-5442"/>
            <p:cNvSpPr/>
            <p:nvPr>
              <p:custDataLst>
                <p:tags r:id="rId204"/>
              </p:custDataLst>
            </p:nvPr>
          </p:nvSpPr>
          <p:spPr>
            <a:xfrm>
              <a:off x="7820073" y="4895850"/>
              <a:ext cx="190453" cy="38062"/>
            </a:xfrm>
            <a:custGeom>
              <a:avLst/>
              <a:gdLst/>
              <a:ahLst/>
              <a:cxnLst/>
              <a:rect l="0" t="0" r="0" b="0"/>
              <a:pathLst>
                <a:path w="190453" h="38062">
                  <a:moveTo>
                    <a:pt x="28527" y="0"/>
                  </a:moveTo>
                  <a:lnTo>
                    <a:pt x="28527" y="0"/>
                  </a:lnTo>
                  <a:lnTo>
                    <a:pt x="1785" y="26743"/>
                  </a:lnTo>
                  <a:lnTo>
                    <a:pt x="767" y="30583"/>
                  </a:lnTo>
                  <a:lnTo>
                    <a:pt x="0" y="37661"/>
                  </a:lnTo>
                  <a:lnTo>
                    <a:pt x="26471" y="38061"/>
                  </a:lnTo>
                  <a:lnTo>
                    <a:pt x="70925" y="28397"/>
                  </a:lnTo>
                  <a:lnTo>
                    <a:pt x="114819" y="20490"/>
                  </a:lnTo>
                  <a:lnTo>
                    <a:pt x="161952" y="11700"/>
                  </a:lnTo>
                  <a:lnTo>
                    <a:pt x="190452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5443"/>
            <p:cNvSpPr/>
            <p:nvPr>
              <p:custDataLst>
                <p:tags r:id="rId205"/>
              </p:custDataLst>
            </p:nvPr>
          </p:nvSpPr>
          <p:spPr>
            <a:xfrm>
              <a:off x="7829550" y="4791109"/>
              <a:ext cx="152401" cy="9492"/>
            </a:xfrm>
            <a:custGeom>
              <a:avLst/>
              <a:gdLst/>
              <a:ahLst/>
              <a:cxnLst/>
              <a:rect l="0" t="0" r="0" b="0"/>
              <a:pathLst>
                <a:path w="152401" h="9492">
                  <a:moveTo>
                    <a:pt x="0" y="9491"/>
                  </a:moveTo>
                  <a:lnTo>
                    <a:pt x="0" y="9491"/>
                  </a:lnTo>
                  <a:lnTo>
                    <a:pt x="17610" y="9491"/>
                  </a:lnTo>
                  <a:lnTo>
                    <a:pt x="23680" y="4435"/>
                  </a:lnTo>
                  <a:lnTo>
                    <a:pt x="32044" y="1952"/>
                  </a:lnTo>
                  <a:lnTo>
                    <a:pt x="77946" y="0"/>
                  </a:lnTo>
                  <a:lnTo>
                    <a:pt x="99397" y="1031"/>
                  </a:lnTo>
                  <a:lnTo>
                    <a:pt x="132571" y="8903"/>
                  </a:lnTo>
                  <a:lnTo>
                    <a:pt x="152400" y="9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4" name="SMARTInkShape-Group1241"/>
          <p:cNvGrpSpPr/>
          <p:nvPr/>
        </p:nvGrpSpPr>
        <p:grpSpPr>
          <a:xfrm>
            <a:off x="8677711" y="3516049"/>
            <a:ext cx="2959208" cy="579702"/>
            <a:chOff x="8677711" y="3516049"/>
            <a:chExt cx="2959208" cy="579702"/>
          </a:xfrm>
        </p:grpSpPr>
        <p:sp>
          <p:nvSpPr>
            <p:cNvPr id="395" name="SMARTInkShape-5444"/>
            <p:cNvSpPr/>
            <p:nvPr>
              <p:custDataLst>
                <p:tags r:id="rId195"/>
              </p:custDataLst>
            </p:nvPr>
          </p:nvSpPr>
          <p:spPr>
            <a:xfrm>
              <a:off x="11068050" y="3657600"/>
              <a:ext cx="122338" cy="352426"/>
            </a:xfrm>
            <a:custGeom>
              <a:avLst/>
              <a:gdLst/>
              <a:ahLst/>
              <a:cxnLst/>
              <a:rect l="0" t="0" r="0" b="0"/>
              <a:pathLst>
                <a:path w="122338" h="352426">
                  <a:moveTo>
                    <a:pt x="57150" y="0"/>
                  </a:moveTo>
                  <a:lnTo>
                    <a:pt x="57150" y="0"/>
                  </a:lnTo>
                  <a:lnTo>
                    <a:pt x="71615" y="14465"/>
                  </a:lnTo>
                  <a:lnTo>
                    <a:pt x="74162" y="19834"/>
                  </a:lnTo>
                  <a:lnTo>
                    <a:pt x="86380" y="48530"/>
                  </a:lnTo>
                  <a:lnTo>
                    <a:pt x="107990" y="92128"/>
                  </a:lnTo>
                  <a:lnTo>
                    <a:pt x="116291" y="134193"/>
                  </a:lnTo>
                  <a:lnTo>
                    <a:pt x="122337" y="171617"/>
                  </a:lnTo>
                  <a:lnTo>
                    <a:pt x="113268" y="219097"/>
                  </a:lnTo>
                  <a:lnTo>
                    <a:pt x="98289" y="260157"/>
                  </a:lnTo>
                  <a:lnTo>
                    <a:pt x="87802" y="284517"/>
                  </a:lnTo>
                  <a:lnTo>
                    <a:pt x="41359" y="329120"/>
                  </a:lnTo>
                  <a:lnTo>
                    <a:pt x="10180" y="349540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5445"/>
            <p:cNvSpPr/>
            <p:nvPr>
              <p:custDataLst>
                <p:tags r:id="rId196"/>
              </p:custDataLst>
            </p:nvPr>
          </p:nvSpPr>
          <p:spPr>
            <a:xfrm>
              <a:off x="10839885" y="3733906"/>
              <a:ext cx="161491" cy="256938"/>
            </a:xfrm>
            <a:custGeom>
              <a:avLst/>
              <a:gdLst/>
              <a:ahLst/>
              <a:cxnLst/>
              <a:rect l="0" t="0" r="0" b="0"/>
              <a:pathLst>
                <a:path w="161491" h="256938">
                  <a:moveTo>
                    <a:pt x="161490" y="9419"/>
                  </a:moveTo>
                  <a:lnTo>
                    <a:pt x="161490" y="9419"/>
                  </a:lnTo>
                  <a:lnTo>
                    <a:pt x="161490" y="287"/>
                  </a:lnTo>
                  <a:lnTo>
                    <a:pt x="161490" y="8130"/>
                  </a:lnTo>
                  <a:lnTo>
                    <a:pt x="161490" y="3981"/>
                  </a:lnTo>
                  <a:lnTo>
                    <a:pt x="160432" y="2618"/>
                  </a:lnTo>
                  <a:lnTo>
                    <a:pt x="156433" y="1105"/>
                  </a:lnTo>
                  <a:lnTo>
                    <a:pt x="144155" y="0"/>
                  </a:lnTo>
                  <a:lnTo>
                    <a:pt x="114274" y="11657"/>
                  </a:lnTo>
                  <a:lnTo>
                    <a:pt x="81933" y="35964"/>
                  </a:lnTo>
                  <a:lnTo>
                    <a:pt x="40743" y="82361"/>
                  </a:lnTo>
                  <a:lnTo>
                    <a:pt x="26110" y="99235"/>
                  </a:lnTo>
                  <a:lnTo>
                    <a:pt x="11515" y="142822"/>
                  </a:lnTo>
                  <a:lnTo>
                    <a:pt x="6987" y="161835"/>
                  </a:lnTo>
                  <a:lnTo>
                    <a:pt x="1763" y="180874"/>
                  </a:lnTo>
                  <a:lnTo>
                    <a:pt x="0" y="201214"/>
                  </a:lnTo>
                  <a:lnTo>
                    <a:pt x="4752" y="217118"/>
                  </a:lnTo>
                  <a:lnTo>
                    <a:pt x="16057" y="237357"/>
                  </a:lnTo>
                  <a:lnTo>
                    <a:pt x="16910" y="240753"/>
                  </a:lnTo>
                  <a:lnTo>
                    <a:pt x="18537" y="243017"/>
                  </a:lnTo>
                  <a:lnTo>
                    <a:pt x="20679" y="244526"/>
                  </a:lnTo>
                  <a:lnTo>
                    <a:pt x="25882" y="247261"/>
                  </a:lnTo>
                  <a:lnTo>
                    <a:pt x="34762" y="253693"/>
                  </a:lnTo>
                  <a:lnTo>
                    <a:pt x="44096" y="256069"/>
                  </a:lnTo>
                  <a:lnTo>
                    <a:pt x="59900" y="256937"/>
                  </a:lnTo>
                  <a:lnTo>
                    <a:pt x="66244" y="254188"/>
                  </a:lnTo>
                  <a:lnTo>
                    <a:pt x="72592" y="250497"/>
                  </a:lnTo>
                  <a:lnTo>
                    <a:pt x="78940" y="248856"/>
                  </a:lnTo>
                  <a:lnTo>
                    <a:pt x="81057" y="247360"/>
                  </a:lnTo>
                  <a:lnTo>
                    <a:pt x="82466" y="245305"/>
                  </a:lnTo>
                  <a:lnTo>
                    <a:pt x="83409" y="242876"/>
                  </a:lnTo>
                  <a:lnTo>
                    <a:pt x="85094" y="241258"/>
                  </a:lnTo>
                  <a:lnTo>
                    <a:pt x="95403" y="235837"/>
                  </a:lnTo>
                  <a:lnTo>
                    <a:pt x="112017" y="220723"/>
                  </a:lnTo>
                  <a:lnTo>
                    <a:pt x="113044" y="216926"/>
                  </a:lnTo>
                  <a:lnTo>
                    <a:pt x="113317" y="214432"/>
                  </a:lnTo>
                  <a:lnTo>
                    <a:pt x="116445" y="208839"/>
                  </a:lnTo>
                  <a:lnTo>
                    <a:pt x="122017" y="201681"/>
                  </a:lnTo>
                  <a:lnTo>
                    <a:pt x="123269" y="191873"/>
                  </a:lnTo>
                  <a:lnTo>
                    <a:pt x="123390" y="171774"/>
                  </a:lnTo>
                  <a:lnTo>
                    <a:pt x="113980" y="171347"/>
                  </a:lnTo>
                  <a:lnTo>
                    <a:pt x="113865" y="161819"/>
                  </a:lnTo>
                  <a:lnTo>
                    <a:pt x="113865" y="170951"/>
                  </a:lnTo>
                  <a:lnTo>
                    <a:pt x="87016" y="171344"/>
                  </a:lnTo>
                  <a:lnTo>
                    <a:pt x="86440" y="170286"/>
                  </a:lnTo>
                  <a:lnTo>
                    <a:pt x="85290" y="16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5446"/>
            <p:cNvSpPr/>
            <p:nvPr>
              <p:custDataLst>
                <p:tags r:id="rId197"/>
              </p:custDataLst>
            </p:nvPr>
          </p:nvSpPr>
          <p:spPr>
            <a:xfrm>
              <a:off x="10525125" y="3724278"/>
              <a:ext cx="19051" cy="246113"/>
            </a:xfrm>
            <a:custGeom>
              <a:avLst/>
              <a:gdLst/>
              <a:ahLst/>
              <a:cxnLst/>
              <a:rect l="0" t="0" r="0" b="0"/>
              <a:pathLst>
                <a:path w="19051" h="246113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0" y="46343"/>
                  </a:lnTo>
                  <a:lnTo>
                    <a:pt x="0" y="90066"/>
                  </a:lnTo>
                  <a:lnTo>
                    <a:pt x="0" y="135649"/>
                  </a:lnTo>
                  <a:lnTo>
                    <a:pt x="0" y="182232"/>
                  </a:lnTo>
                  <a:lnTo>
                    <a:pt x="1058" y="221448"/>
                  </a:lnTo>
                  <a:lnTo>
                    <a:pt x="8642" y="237577"/>
                  </a:lnTo>
                  <a:lnTo>
                    <a:pt x="9410" y="246112"/>
                  </a:lnTo>
                  <a:lnTo>
                    <a:pt x="12296" y="244142"/>
                  </a:lnTo>
                  <a:lnTo>
                    <a:pt x="19050" y="238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5447"/>
            <p:cNvSpPr/>
            <p:nvPr>
              <p:custDataLst>
                <p:tags r:id="rId198"/>
              </p:custDataLst>
            </p:nvPr>
          </p:nvSpPr>
          <p:spPr>
            <a:xfrm>
              <a:off x="10201275" y="3924300"/>
              <a:ext cx="171300" cy="95251"/>
            </a:xfrm>
            <a:custGeom>
              <a:avLst/>
              <a:gdLst/>
              <a:ahLst/>
              <a:cxnLst/>
              <a:rect l="0" t="0" r="0" b="0"/>
              <a:pathLst>
                <a:path w="171300" h="95251">
                  <a:moveTo>
                    <a:pt x="152400" y="0"/>
                  </a:moveTo>
                  <a:lnTo>
                    <a:pt x="152400" y="0"/>
                  </a:lnTo>
                  <a:lnTo>
                    <a:pt x="157457" y="0"/>
                  </a:lnTo>
                  <a:lnTo>
                    <a:pt x="162761" y="2822"/>
                  </a:lnTo>
                  <a:lnTo>
                    <a:pt x="169735" y="8201"/>
                  </a:lnTo>
                  <a:lnTo>
                    <a:pt x="170687" y="11759"/>
                  </a:lnTo>
                  <a:lnTo>
                    <a:pt x="171299" y="17610"/>
                  </a:lnTo>
                  <a:lnTo>
                    <a:pt x="161069" y="11321"/>
                  </a:lnTo>
                  <a:lnTo>
                    <a:pt x="158179" y="10723"/>
                  </a:lnTo>
                  <a:lnTo>
                    <a:pt x="156253" y="11381"/>
                  </a:lnTo>
                  <a:lnTo>
                    <a:pt x="154968" y="12879"/>
                  </a:lnTo>
                  <a:lnTo>
                    <a:pt x="154112" y="14937"/>
                  </a:lnTo>
                  <a:lnTo>
                    <a:pt x="152483" y="16308"/>
                  </a:lnTo>
                  <a:lnTo>
                    <a:pt x="142264" y="21330"/>
                  </a:lnTo>
                  <a:lnTo>
                    <a:pt x="102914" y="50840"/>
                  </a:lnTo>
                  <a:lnTo>
                    <a:pt x="93011" y="54346"/>
                  </a:lnTo>
                  <a:lnTo>
                    <a:pt x="69407" y="61652"/>
                  </a:lnTo>
                  <a:lnTo>
                    <a:pt x="40863" y="76375"/>
                  </a:lnTo>
                  <a:lnTo>
                    <a:pt x="32978" y="81569"/>
                  </a:lnTo>
                  <a:lnTo>
                    <a:pt x="19293" y="87726"/>
                  </a:lnTo>
                  <a:lnTo>
                    <a:pt x="12809" y="9190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5448"/>
            <p:cNvSpPr/>
            <p:nvPr>
              <p:custDataLst>
                <p:tags r:id="rId199"/>
              </p:custDataLst>
            </p:nvPr>
          </p:nvSpPr>
          <p:spPr>
            <a:xfrm>
              <a:off x="10172700" y="3733800"/>
              <a:ext cx="161922" cy="180976"/>
            </a:xfrm>
            <a:custGeom>
              <a:avLst/>
              <a:gdLst/>
              <a:ahLst/>
              <a:cxnLst/>
              <a:rect l="0" t="0" r="0" b="0"/>
              <a:pathLst>
                <a:path w="161922" h="1809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4" y="7539"/>
                  </a:lnTo>
                  <a:lnTo>
                    <a:pt x="16247" y="10321"/>
                  </a:lnTo>
                  <a:lnTo>
                    <a:pt x="36016" y="24690"/>
                  </a:lnTo>
                  <a:lnTo>
                    <a:pt x="55171" y="30630"/>
                  </a:lnTo>
                  <a:lnTo>
                    <a:pt x="102149" y="57203"/>
                  </a:lnTo>
                  <a:lnTo>
                    <a:pt x="138715" y="81494"/>
                  </a:lnTo>
                  <a:lnTo>
                    <a:pt x="152205" y="87711"/>
                  </a:lnTo>
                  <a:lnTo>
                    <a:pt x="155445" y="90224"/>
                  </a:lnTo>
                  <a:lnTo>
                    <a:pt x="159045" y="95839"/>
                  </a:lnTo>
                  <a:lnTo>
                    <a:pt x="161546" y="104656"/>
                  </a:lnTo>
                  <a:lnTo>
                    <a:pt x="161921" y="128359"/>
                  </a:lnTo>
                  <a:lnTo>
                    <a:pt x="159100" y="133954"/>
                  </a:lnTo>
                  <a:lnTo>
                    <a:pt x="156867" y="136928"/>
                  </a:lnTo>
                  <a:lnTo>
                    <a:pt x="151564" y="140231"/>
                  </a:lnTo>
                  <a:lnTo>
                    <a:pt x="107764" y="152545"/>
                  </a:lnTo>
                  <a:lnTo>
                    <a:pt x="85059" y="159759"/>
                  </a:lnTo>
                  <a:lnTo>
                    <a:pt x="73790" y="162021"/>
                  </a:lnTo>
                  <a:lnTo>
                    <a:pt x="57928" y="169274"/>
                  </a:lnTo>
                  <a:lnTo>
                    <a:pt x="35889" y="172222"/>
                  </a:lnTo>
                  <a:lnTo>
                    <a:pt x="33451" y="174081"/>
                  </a:lnTo>
                  <a:lnTo>
                    <a:pt x="31827" y="176380"/>
                  </a:lnTo>
                  <a:lnTo>
                    <a:pt x="29684" y="177911"/>
                  </a:lnTo>
                  <a:lnTo>
                    <a:pt x="19527" y="180855"/>
                  </a:lnTo>
                  <a:lnTo>
                    <a:pt x="285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5449"/>
            <p:cNvSpPr/>
            <p:nvPr>
              <p:custDataLst>
                <p:tags r:id="rId200"/>
              </p:custDataLst>
            </p:nvPr>
          </p:nvSpPr>
          <p:spPr>
            <a:xfrm>
              <a:off x="9906663" y="3695710"/>
              <a:ext cx="123163" cy="400041"/>
            </a:xfrm>
            <a:custGeom>
              <a:avLst/>
              <a:gdLst/>
              <a:ahLst/>
              <a:cxnLst/>
              <a:rect l="0" t="0" r="0" b="0"/>
              <a:pathLst>
                <a:path w="123163" h="400041">
                  <a:moveTo>
                    <a:pt x="123162" y="9515"/>
                  </a:moveTo>
                  <a:lnTo>
                    <a:pt x="123162" y="9515"/>
                  </a:lnTo>
                  <a:lnTo>
                    <a:pt x="123162" y="1314"/>
                  </a:lnTo>
                  <a:lnTo>
                    <a:pt x="122104" y="873"/>
                  </a:lnTo>
                  <a:lnTo>
                    <a:pt x="105553" y="0"/>
                  </a:lnTo>
                  <a:lnTo>
                    <a:pt x="90980" y="13248"/>
                  </a:lnTo>
                  <a:lnTo>
                    <a:pt x="87692" y="19288"/>
                  </a:lnTo>
                  <a:lnTo>
                    <a:pt x="85173" y="25500"/>
                  </a:lnTo>
                  <a:lnTo>
                    <a:pt x="59584" y="71273"/>
                  </a:lnTo>
                  <a:lnTo>
                    <a:pt x="43777" y="114897"/>
                  </a:lnTo>
                  <a:lnTo>
                    <a:pt x="27911" y="161995"/>
                  </a:lnTo>
                  <a:lnTo>
                    <a:pt x="13095" y="209550"/>
                  </a:lnTo>
                  <a:lnTo>
                    <a:pt x="4363" y="257167"/>
                  </a:lnTo>
                  <a:lnTo>
                    <a:pt x="0" y="301968"/>
                  </a:lnTo>
                  <a:lnTo>
                    <a:pt x="689" y="316236"/>
                  </a:lnTo>
                  <a:lnTo>
                    <a:pt x="12632" y="349075"/>
                  </a:lnTo>
                  <a:lnTo>
                    <a:pt x="21473" y="359044"/>
                  </a:lnTo>
                  <a:lnTo>
                    <a:pt x="31401" y="368061"/>
                  </a:lnTo>
                  <a:lnTo>
                    <a:pt x="43998" y="383979"/>
                  </a:lnTo>
                  <a:lnTo>
                    <a:pt x="59606" y="394810"/>
                  </a:lnTo>
                  <a:lnTo>
                    <a:pt x="67751" y="397716"/>
                  </a:lnTo>
                  <a:lnTo>
                    <a:pt x="113637" y="40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5450"/>
            <p:cNvSpPr/>
            <p:nvPr>
              <p:custDataLst>
                <p:tags r:id="rId201"/>
              </p:custDataLst>
            </p:nvPr>
          </p:nvSpPr>
          <p:spPr>
            <a:xfrm>
              <a:off x="9677400" y="3848100"/>
              <a:ext cx="104776" cy="171286"/>
            </a:xfrm>
            <a:custGeom>
              <a:avLst/>
              <a:gdLst/>
              <a:ahLst/>
              <a:cxnLst/>
              <a:rect l="0" t="0" r="0" b="0"/>
              <a:pathLst>
                <a:path w="104776" h="171286">
                  <a:moveTo>
                    <a:pt x="0" y="38100"/>
                  </a:moveTo>
                  <a:lnTo>
                    <a:pt x="0" y="38100"/>
                  </a:lnTo>
                  <a:lnTo>
                    <a:pt x="9410" y="28692"/>
                  </a:lnTo>
                  <a:lnTo>
                    <a:pt x="14547" y="33666"/>
                  </a:lnTo>
                  <a:lnTo>
                    <a:pt x="19871" y="36129"/>
                  </a:lnTo>
                  <a:lnTo>
                    <a:pt x="22771" y="36786"/>
                  </a:lnTo>
                  <a:lnTo>
                    <a:pt x="24706" y="38282"/>
                  </a:lnTo>
                  <a:lnTo>
                    <a:pt x="60360" y="84443"/>
                  </a:lnTo>
                  <a:lnTo>
                    <a:pt x="73968" y="121665"/>
                  </a:lnTo>
                  <a:lnTo>
                    <a:pt x="76069" y="145924"/>
                  </a:lnTo>
                  <a:lnTo>
                    <a:pt x="73320" y="152344"/>
                  </a:lnTo>
                  <a:lnTo>
                    <a:pt x="69629" y="158725"/>
                  </a:lnTo>
                  <a:lnTo>
                    <a:pt x="67063" y="169565"/>
                  </a:lnTo>
                  <a:lnTo>
                    <a:pt x="65876" y="170193"/>
                  </a:lnTo>
                  <a:lnTo>
                    <a:pt x="58508" y="171285"/>
                  </a:lnTo>
                  <a:lnTo>
                    <a:pt x="52496" y="166344"/>
                  </a:lnTo>
                  <a:lnTo>
                    <a:pt x="49790" y="161067"/>
                  </a:lnTo>
                  <a:lnTo>
                    <a:pt x="39461" y="116903"/>
                  </a:lnTo>
                  <a:lnTo>
                    <a:pt x="47880" y="74050"/>
                  </a:lnTo>
                  <a:lnTo>
                    <a:pt x="55005" y="55157"/>
                  </a:lnTo>
                  <a:lnTo>
                    <a:pt x="57255" y="44623"/>
                  </a:lnTo>
                  <a:lnTo>
                    <a:pt x="61783" y="36413"/>
                  </a:lnTo>
                  <a:lnTo>
                    <a:pt x="78801" y="21461"/>
                  </a:lnTo>
                  <a:lnTo>
                    <a:pt x="82647" y="10949"/>
                  </a:lnTo>
                  <a:lnTo>
                    <a:pt x="85790" y="730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5451"/>
            <p:cNvSpPr/>
            <p:nvPr>
              <p:custDataLst>
                <p:tags r:id="rId202"/>
              </p:custDataLst>
            </p:nvPr>
          </p:nvSpPr>
          <p:spPr>
            <a:xfrm>
              <a:off x="9601200" y="3672475"/>
              <a:ext cx="95131" cy="394163"/>
            </a:xfrm>
            <a:custGeom>
              <a:avLst/>
              <a:gdLst/>
              <a:ahLst/>
              <a:cxnLst/>
              <a:rect l="0" t="0" r="0" b="0"/>
              <a:pathLst>
                <a:path w="95131" h="394163">
                  <a:moveTo>
                    <a:pt x="0" y="128000"/>
                  </a:moveTo>
                  <a:lnTo>
                    <a:pt x="0" y="128000"/>
                  </a:lnTo>
                  <a:lnTo>
                    <a:pt x="0" y="118478"/>
                  </a:lnTo>
                  <a:lnTo>
                    <a:pt x="5057" y="123532"/>
                  </a:lnTo>
                  <a:lnTo>
                    <a:pt x="7540" y="128837"/>
                  </a:lnTo>
                  <a:lnTo>
                    <a:pt x="14570" y="174336"/>
                  </a:lnTo>
                  <a:lnTo>
                    <a:pt x="18460" y="207271"/>
                  </a:lnTo>
                  <a:lnTo>
                    <a:pt x="18998" y="251258"/>
                  </a:lnTo>
                  <a:lnTo>
                    <a:pt x="21857" y="273529"/>
                  </a:lnTo>
                  <a:lnTo>
                    <a:pt x="27985" y="317897"/>
                  </a:lnTo>
                  <a:lnTo>
                    <a:pt x="28541" y="362914"/>
                  </a:lnTo>
                  <a:lnTo>
                    <a:pt x="27494" y="367159"/>
                  </a:lnTo>
                  <a:lnTo>
                    <a:pt x="25738" y="369990"/>
                  </a:lnTo>
                  <a:lnTo>
                    <a:pt x="23509" y="371877"/>
                  </a:lnTo>
                  <a:lnTo>
                    <a:pt x="21032" y="376795"/>
                  </a:lnTo>
                  <a:lnTo>
                    <a:pt x="19084" y="394162"/>
                  </a:lnTo>
                  <a:lnTo>
                    <a:pt x="19050" y="352135"/>
                  </a:lnTo>
                  <a:lnTo>
                    <a:pt x="19050" y="307608"/>
                  </a:lnTo>
                  <a:lnTo>
                    <a:pt x="19050" y="261170"/>
                  </a:lnTo>
                  <a:lnTo>
                    <a:pt x="19050" y="222156"/>
                  </a:lnTo>
                  <a:lnTo>
                    <a:pt x="21872" y="177604"/>
                  </a:lnTo>
                  <a:lnTo>
                    <a:pt x="27251" y="132860"/>
                  </a:lnTo>
                  <a:lnTo>
                    <a:pt x="34860" y="91918"/>
                  </a:lnTo>
                  <a:lnTo>
                    <a:pt x="42729" y="50602"/>
                  </a:lnTo>
                  <a:lnTo>
                    <a:pt x="59193" y="14149"/>
                  </a:lnTo>
                  <a:lnTo>
                    <a:pt x="63349" y="7549"/>
                  </a:lnTo>
                  <a:lnTo>
                    <a:pt x="65690" y="0"/>
                  </a:lnTo>
                  <a:lnTo>
                    <a:pt x="66018" y="334"/>
                  </a:lnTo>
                  <a:lnTo>
                    <a:pt x="66237" y="1614"/>
                  </a:lnTo>
                  <a:lnTo>
                    <a:pt x="67441" y="2468"/>
                  </a:lnTo>
                  <a:lnTo>
                    <a:pt x="74193" y="4728"/>
                  </a:lnTo>
                  <a:lnTo>
                    <a:pt x="79894" y="9007"/>
                  </a:lnTo>
                  <a:lnTo>
                    <a:pt x="83133" y="14436"/>
                  </a:lnTo>
                  <a:lnTo>
                    <a:pt x="86442" y="29672"/>
                  </a:lnTo>
                  <a:lnTo>
                    <a:pt x="92169" y="39128"/>
                  </a:lnTo>
                  <a:lnTo>
                    <a:pt x="94336" y="49692"/>
                  </a:lnTo>
                  <a:lnTo>
                    <a:pt x="95130" y="72702"/>
                  </a:lnTo>
                  <a:lnTo>
                    <a:pt x="84873" y="100087"/>
                  </a:lnTo>
                  <a:lnTo>
                    <a:pt x="62161" y="140546"/>
                  </a:lnTo>
                  <a:lnTo>
                    <a:pt x="38100" y="166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5452"/>
            <p:cNvSpPr/>
            <p:nvPr>
              <p:custDataLst>
                <p:tags r:id="rId203"/>
              </p:custDataLst>
            </p:nvPr>
          </p:nvSpPr>
          <p:spPr>
            <a:xfrm>
              <a:off x="8677711" y="3516049"/>
              <a:ext cx="2959208" cy="99408"/>
            </a:xfrm>
            <a:custGeom>
              <a:avLst/>
              <a:gdLst/>
              <a:ahLst/>
              <a:cxnLst/>
              <a:rect l="0" t="0" r="0" b="0"/>
              <a:pathLst>
                <a:path w="2959208" h="99408">
                  <a:moveTo>
                    <a:pt x="28139" y="65351"/>
                  </a:moveTo>
                  <a:lnTo>
                    <a:pt x="28139" y="65351"/>
                  </a:lnTo>
                  <a:lnTo>
                    <a:pt x="23082" y="70408"/>
                  </a:lnTo>
                  <a:lnTo>
                    <a:pt x="17778" y="72890"/>
                  </a:lnTo>
                  <a:lnTo>
                    <a:pt x="10804" y="74483"/>
                  </a:lnTo>
                  <a:lnTo>
                    <a:pt x="0" y="83999"/>
                  </a:lnTo>
                  <a:lnTo>
                    <a:pt x="15836" y="85436"/>
                  </a:lnTo>
                  <a:lnTo>
                    <a:pt x="28217" y="91935"/>
                  </a:lnTo>
                  <a:lnTo>
                    <a:pt x="73148" y="93892"/>
                  </a:lnTo>
                  <a:lnTo>
                    <a:pt x="105704" y="99407"/>
                  </a:lnTo>
                  <a:lnTo>
                    <a:pt x="145530" y="95322"/>
                  </a:lnTo>
                  <a:lnTo>
                    <a:pt x="181456" y="94340"/>
                  </a:lnTo>
                  <a:lnTo>
                    <a:pt x="221733" y="91226"/>
                  </a:lnTo>
                  <a:lnTo>
                    <a:pt x="252822" y="87435"/>
                  </a:lnTo>
                  <a:lnTo>
                    <a:pt x="287807" y="85749"/>
                  </a:lnTo>
                  <a:lnTo>
                    <a:pt x="327345" y="82178"/>
                  </a:lnTo>
                  <a:lnTo>
                    <a:pt x="370670" y="78121"/>
                  </a:lnTo>
                  <a:lnTo>
                    <a:pt x="418147" y="76318"/>
                  </a:lnTo>
                  <a:lnTo>
                    <a:pt x="443720" y="74779"/>
                  </a:lnTo>
                  <a:lnTo>
                    <a:pt x="470293" y="72695"/>
                  </a:lnTo>
                  <a:lnTo>
                    <a:pt x="497533" y="70247"/>
                  </a:lnTo>
                  <a:lnTo>
                    <a:pt x="525219" y="68615"/>
                  </a:lnTo>
                  <a:lnTo>
                    <a:pt x="553201" y="67527"/>
                  </a:lnTo>
                  <a:lnTo>
                    <a:pt x="581380" y="66802"/>
                  </a:lnTo>
                  <a:lnTo>
                    <a:pt x="610749" y="65260"/>
                  </a:lnTo>
                  <a:lnTo>
                    <a:pt x="640913" y="63174"/>
                  </a:lnTo>
                  <a:lnTo>
                    <a:pt x="671604" y="60724"/>
                  </a:lnTo>
                  <a:lnTo>
                    <a:pt x="702650" y="58033"/>
                  </a:lnTo>
                  <a:lnTo>
                    <a:pt x="733929" y="55181"/>
                  </a:lnTo>
                  <a:lnTo>
                    <a:pt x="765366" y="52221"/>
                  </a:lnTo>
                  <a:lnTo>
                    <a:pt x="796908" y="50248"/>
                  </a:lnTo>
                  <a:lnTo>
                    <a:pt x="828518" y="48932"/>
                  </a:lnTo>
                  <a:lnTo>
                    <a:pt x="860175" y="48055"/>
                  </a:lnTo>
                  <a:lnTo>
                    <a:pt x="893980" y="46412"/>
                  </a:lnTo>
                  <a:lnTo>
                    <a:pt x="929216" y="44258"/>
                  </a:lnTo>
                  <a:lnTo>
                    <a:pt x="965407" y="41764"/>
                  </a:lnTo>
                  <a:lnTo>
                    <a:pt x="1002234" y="39043"/>
                  </a:lnTo>
                  <a:lnTo>
                    <a:pt x="1039485" y="36171"/>
                  </a:lnTo>
                  <a:lnTo>
                    <a:pt x="1077020" y="33198"/>
                  </a:lnTo>
                  <a:lnTo>
                    <a:pt x="1114742" y="31215"/>
                  </a:lnTo>
                  <a:lnTo>
                    <a:pt x="1152591" y="29894"/>
                  </a:lnTo>
                  <a:lnTo>
                    <a:pt x="1190524" y="29013"/>
                  </a:lnTo>
                  <a:lnTo>
                    <a:pt x="1227454" y="27367"/>
                  </a:lnTo>
                  <a:lnTo>
                    <a:pt x="1263714" y="25212"/>
                  </a:lnTo>
                  <a:lnTo>
                    <a:pt x="1299531" y="22717"/>
                  </a:lnTo>
                  <a:lnTo>
                    <a:pt x="1336108" y="21053"/>
                  </a:lnTo>
                  <a:lnTo>
                    <a:pt x="1373194" y="19944"/>
                  </a:lnTo>
                  <a:lnTo>
                    <a:pt x="1410618" y="19205"/>
                  </a:lnTo>
                  <a:lnTo>
                    <a:pt x="1449324" y="17654"/>
                  </a:lnTo>
                  <a:lnTo>
                    <a:pt x="1488888" y="15561"/>
                  </a:lnTo>
                  <a:lnTo>
                    <a:pt x="1529022" y="13107"/>
                  </a:lnTo>
                  <a:lnTo>
                    <a:pt x="1570594" y="11472"/>
                  </a:lnTo>
                  <a:lnTo>
                    <a:pt x="1613125" y="10382"/>
                  </a:lnTo>
                  <a:lnTo>
                    <a:pt x="1656297" y="9655"/>
                  </a:lnTo>
                  <a:lnTo>
                    <a:pt x="1698836" y="9170"/>
                  </a:lnTo>
                  <a:lnTo>
                    <a:pt x="1740953" y="8847"/>
                  </a:lnTo>
                  <a:lnTo>
                    <a:pt x="1782789" y="8632"/>
                  </a:lnTo>
                  <a:lnTo>
                    <a:pt x="1823381" y="8488"/>
                  </a:lnTo>
                  <a:lnTo>
                    <a:pt x="1863142" y="8392"/>
                  </a:lnTo>
                  <a:lnTo>
                    <a:pt x="1902348" y="8329"/>
                  </a:lnTo>
                  <a:lnTo>
                    <a:pt x="1942245" y="8286"/>
                  </a:lnTo>
                  <a:lnTo>
                    <a:pt x="1982602" y="8258"/>
                  </a:lnTo>
                  <a:lnTo>
                    <a:pt x="2023264" y="8239"/>
                  </a:lnTo>
                  <a:lnTo>
                    <a:pt x="2063073" y="8226"/>
                  </a:lnTo>
                  <a:lnTo>
                    <a:pt x="2102311" y="8218"/>
                  </a:lnTo>
                  <a:lnTo>
                    <a:pt x="2141170" y="8212"/>
                  </a:lnTo>
                  <a:lnTo>
                    <a:pt x="2178718" y="8208"/>
                  </a:lnTo>
                  <a:lnTo>
                    <a:pt x="2215392" y="8206"/>
                  </a:lnTo>
                  <a:lnTo>
                    <a:pt x="2251482" y="8204"/>
                  </a:lnTo>
                  <a:lnTo>
                    <a:pt x="2287185" y="7145"/>
                  </a:lnTo>
                  <a:lnTo>
                    <a:pt x="2322626" y="5380"/>
                  </a:lnTo>
                  <a:lnTo>
                    <a:pt x="2357898" y="3146"/>
                  </a:lnTo>
                  <a:lnTo>
                    <a:pt x="2391995" y="1656"/>
                  </a:lnTo>
                  <a:lnTo>
                    <a:pt x="2425310" y="662"/>
                  </a:lnTo>
                  <a:lnTo>
                    <a:pt x="2458102" y="0"/>
                  </a:lnTo>
                  <a:lnTo>
                    <a:pt x="2488432" y="617"/>
                  </a:lnTo>
                  <a:lnTo>
                    <a:pt x="2517118" y="2087"/>
                  </a:lnTo>
                  <a:lnTo>
                    <a:pt x="2544708" y="4125"/>
                  </a:lnTo>
                  <a:lnTo>
                    <a:pt x="2571566" y="5483"/>
                  </a:lnTo>
                  <a:lnTo>
                    <a:pt x="2597942" y="6389"/>
                  </a:lnTo>
                  <a:lnTo>
                    <a:pt x="2623991" y="6993"/>
                  </a:lnTo>
                  <a:lnTo>
                    <a:pt x="2648764" y="7396"/>
                  </a:lnTo>
                  <a:lnTo>
                    <a:pt x="2696048" y="7843"/>
                  </a:lnTo>
                  <a:lnTo>
                    <a:pt x="2736112" y="8042"/>
                  </a:lnTo>
                  <a:lnTo>
                    <a:pt x="2770500" y="8130"/>
                  </a:lnTo>
                  <a:lnTo>
                    <a:pt x="2814716" y="8180"/>
                  </a:lnTo>
                  <a:lnTo>
                    <a:pt x="2858745" y="9253"/>
                  </a:lnTo>
                  <a:lnTo>
                    <a:pt x="2903141" y="15739"/>
                  </a:lnTo>
                  <a:lnTo>
                    <a:pt x="2948519" y="17551"/>
                  </a:lnTo>
                  <a:lnTo>
                    <a:pt x="2959207" y="17692"/>
                  </a:lnTo>
                  <a:lnTo>
                    <a:pt x="2952314" y="1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1242"/>
          <p:cNvGrpSpPr/>
          <p:nvPr/>
        </p:nvGrpSpPr>
        <p:grpSpPr>
          <a:xfrm>
            <a:off x="11163300" y="2914650"/>
            <a:ext cx="857236" cy="352426"/>
            <a:chOff x="11163300" y="2914650"/>
            <a:chExt cx="857236" cy="352426"/>
          </a:xfrm>
        </p:grpSpPr>
        <p:sp>
          <p:nvSpPr>
            <p:cNvPr id="405" name="SMARTInkShape-5453"/>
            <p:cNvSpPr/>
            <p:nvPr>
              <p:custDataLst>
                <p:tags r:id="rId190"/>
              </p:custDataLst>
            </p:nvPr>
          </p:nvSpPr>
          <p:spPr>
            <a:xfrm>
              <a:off x="11915775" y="2914650"/>
              <a:ext cx="104761" cy="352426"/>
            </a:xfrm>
            <a:custGeom>
              <a:avLst/>
              <a:gdLst/>
              <a:ahLst/>
              <a:cxnLst/>
              <a:rect l="0" t="0" r="0" b="0"/>
              <a:pathLst>
                <a:path w="104761" h="352426">
                  <a:moveTo>
                    <a:pt x="47625" y="0"/>
                  </a:moveTo>
                  <a:lnTo>
                    <a:pt x="47625" y="0"/>
                  </a:lnTo>
                  <a:lnTo>
                    <a:pt x="56759" y="0"/>
                  </a:lnTo>
                  <a:lnTo>
                    <a:pt x="51976" y="0"/>
                  </a:lnTo>
                  <a:lnTo>
                    <a:pt x="51584" y="1058"/>
                  </a:lnTo>
                  <a:lnTo>
                    <a:pt x="67386" y="27250"/>
                  </a:lnTo>
                  <a:lnTo>
                    <a:pt x="88941" y="63980"/>
                  </a:lnTo>
                  <a:lnTo>
                    <a:pt x="101957" y="102852"/>
                  </a:lnTo>
                  <a:lnTo>
                    <a:pt x="104404" y="143876"/>
                  </a:lnTo>
                  <a:lnTo>
                    <a:pt x="104723" y="185575"/>
                  </a:lnTo>
                  <a:lnTo>
                    <a:pt x="104760" y="210913"/>
                  </a:lnTo>
                  <a:lnTo>
                    <a:pt x="99123" y="226384"/>
                  </a:lnTo>
                  <a:lnTo>
                    <a:pt x="91680" y="240315"/>
                  </a:lnTo>
                  <a:lnTo>
                    <a:pt x="81453" y="272921"/>
                  </a:lnTo>
                  <a:lnTo>
                    <a:pt x="48171" y="316306"/>
                  </a:lnTo>
                  <a:lnTo>
                    <a:pt x="25432" y="345633"/>
                  </a:lnTo>
                  <a:lnTo>
                    <a:pt x="19065" y="349407"/>
                  </a:lnTo>
                  <a:lnTo>
                    <a:pt x="9723" y="352028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5454"/>
            <p:cNvSpPr/>
            <p:nvPr>
              <p:custDataLst>
                <p:tags r:id="rId191"/>
              </p:custDataLst>
            </p:nvPr>
          </p:nvSpPr>
          <p:spPr>
            <a:xfrm>
              <a:off x="11763376" y="3028951"/>
              <a:ext cx="123825" cy="218944"/>
            </a:xfrm>
            <a:custGeom>
              <a:avLst/>
              <a:gdLst/>
              <a:ahLst/>
              <a:cxnLst/>
              <a:rect l="0" t="0" r="0" b="0"/>
              <a:pathLst>
                <a:path w="123825" h="218944">
                  <a:moveTo>
                    <a:pt x="123824" y="9524"/>
                  </a:moveTo>
                  <a:lnTo>
                    <a:pt x="123824" y="9524"/>
                  </a:lnTo>
                  <a:lnTo>
                    <a:pt x="123824" y="391"/>
                  </a:lnTo>
                  <a:lnTo>
                    <a:pt x="100144" y="0"/>
                  </a:lnTo>
                  <a:lnTo>
                    <a:pt x="94602" y="2822"/>
                  </a:lnTo>
                  <a:lnTo>
                    <a:pt x="53971" y="41289"/>
                  </a:lnTo>
                  <a:lnTo>
                    <a:pt x="22224" y="88834"/>
                  </a:lnTo>
                  <a:lnTo>
                    <a:pt x="6349" y="112579"/>
                  </a:lnTo>
                  <a:lnTo>
                    <a:pt x="1881" y="130605"/>
                  </a:lnTo>
                  <a:lnTo>
                    <a:pt x="32" y="176814"/>
                  </a:lnTo>
                  <a:lnTo>
                    <a:pt x="0" y="203160"/>
                  </a:lnTo>
                  <a:lnTo>
                    <a:pt x="1059" y="205290"/>
                  </a:lnTo>
                  <a:lnTo>
                    <a:pt x="2823" y="206710"/>
                  </a:lnTo>
                  <a:lnTo>
                    <a:pt x="7605" y="209345"/>
                  </a:lnTo>
                  <a:lnTo>
                    <a:pt x="17331" y="217584"/>
                  </a:lnTo>
                  <a:lnTo>
                    <a:pt x="23597" y="218632"/>
                  </a:lnTo>
                  <a:lnTo>
                    <a:pt x="32155" y="218943"/>
                  </a:lnTo>
                  <a:lnTo>
                    <a:pt x="38281" y="216194"/>
                  </a:lnTo>
                  <a:lnTo>
                    <a:pt x="45778" y="210862"/>
                  </a:lnTo>
                  <a:lnTo>
                    <a:pt x="52133" y="209938"/>
                  </a:lnTo>
                  <a:lnTo>
                    <a:pt x="53804" y="208750"/>
                  </a:lnTo>
                  <a:lnTo>
                    <a:pt x="54920" y="206900"/>
                  </a:lnTo>
                  <a:lnTo>
                    <a:pt x="55663" y="204608"/>
                  </a:lnTo>
                  <a:lnTo>
                    <a:pt x="57215" y="203080"/>
                  </a:lnTo>
                  <a:lnTo>
                    <a:pt x="61765" y="201382"/>
                  </a:lnTo>
                  <a:lnTo>
                    <a:pt x="63402" y="199871"/>
                  </a:lnTo>
                  <a:lnTo>
                    <a:pt x="75231" y="181083"/>
                  </a:lnTo>
                  <a:lnTo>
                    <a:pt x="76197" y="163287"/>
                  </a:lnTo>
                  <a:lnTo>
                    <a:pt x="77256" y="162832"/>
                  </a:lnTo>
                  <a:lnTo>
                    <a:pt x="81253" y="162328"/>
                  </a:lnTo>
                  <a:lnTo>
                    <a:pt x="82744" y="161135"/>
                  </a:lnTo>
                  <a:lnTo>
                    <a:pt x="85333" y="153759"/>
                  </a:lnTo>
                  <a:lnTo>
                    <a:pt x="85724" y="142911"/>
                  </a:lnTo>
                  <a:lnTo>
                    <a:pt x="95245" y="133354"/>
                  </a:lnTo>
                  <a:lnTo>
                    <a:pt x="95247" y="133352"/>
                  </a:lnTo>
                  <a:lnTo>
                    <a:pt x="95247" y="133351"/>
                  </a:lnTo>
                  <a:lnTo>
                    <a:pt x="95249" y="133349"/>
                  </a:lnTo>
                  <a:lnTo>
                    <a:pt x="68116" y="133349"/>
                  </a:lnTo>
                  <a:lnTo>
                    <a:pt x="57149" y="14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5455"/>
            <p:cNvSpPr/>
            <p:nvPr>
              <p:custDataLst>
                <p:tags r:id="rId192"/>
              </p:custDataLst>
            </p:nvPr>
          </p:nvSpPr>
          <p:spPr>
            <a:xfrm>
              <a:off x="11553825" y="3019425"/>
              <a:ext cx="19051" cy="228601"/>
            </a:xfrm>
            <a:custGeom>
              <a:avLst/>
              <a:gdLst/>
              <a:ahLst/>
              <a:cxnLst/>
              <a:rect l="0" t="0" r="0" b="0"/>
              <a:pathLst>
                <a:path w="19051" h="228601">
                  <a:moveTo>
                    <a:pt x="19050" y="0"/>
                  </a:moveTo>
                  <a:lnTo>
                    <a:pt x="19050" y="0"/>
                  </a:lnTo>
                  <a:lnTo>
                    <a:pt x="19050" y="46094"/>
                  </a:lnTo>
                  <a:lnTo>
                    <a:pt x="19050" y="92510"/>
                  </a:lnTo>
                  <a:lnTo>
                    <a:pt x="19050" y="135270"/>
                  </a:lnTo>
                  <a:lnTo>
                    <a:pt x="17992" y="175248"/>
                  </a:lnTo>
                  <a:lnTo>
                    <a:pt x="8727" y="215544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5456"/>
            <p:cNvSpPr/>
            <p:nvPr>
              <p:custDataLst>
                <p:tags r:id="rId193"/>
              </p:custDataLst>
            </p:nvPr>
          </p:nvSpPr>
          <p:spPr>
            <a:xfrm>
              <a:off x="11210925" y="3171825"/>
              <a:ext cx="180585" cy="95251"/>
            </a:xfrm>
            <a:custGeom>
              <a:avLst/>
              <a:gdLst/>
              <a:ahLst/>
              <a:cxnLst/>
              <a:rect l="0" t="0" r="0" b="0"/>
              <a:pathLst>
                <a:path w="180585" h="95251">
                  <a:moveTo>
                    <a:pt x="171450" y="0"/>
                  </a:moveTo>
                  <a:lnTo>
                    <a:pt x="171450" y="0"/>
                  </a:lnTo>
                  <a:lnTo>
                    <a:pt x="180584" y="0"/>
                  </a:lnTo>
                  <a:lnTo>
                    <a:pt x="175801" y="0"/>
                  </a:lnTo>
                  <a:lnTo>
                    <a:pt x="170561" y="2822"/>
                  </a:lnTo>
                  <a:lnTo>
                    <a:pt x="167683" y="5056"/>
                  </a:lnTo>
                  <a:lnTo>
                    <a:pt x="164705" y="5488"/>
                  </a:lnTo>
                  <a:lnTo>
                    <a:pt x="158574" y="3145"/>
                  </a:lnTo>
                  <a:lnTo>
                    <a:pt x="155458" y="3155"/>
                  </a:lnTo>
                  <a:lnTo>
                    <a:pt x="114887" y="21146"/>
                  </a:lnTo>
                  <a:lnTo>
                    <a:pt x="69264" y="47680"/>
                  </a:lnTo>
                  <a:lnTo>
                    <a:pt x="49430" y="60336"/>
                  </a:lnTo>
                  <a:lnTo>
                    <a:pt x="29230" y="6866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5457"/>
            <p:cNvSpPr/>
            <p:nvPr>
              <p:custDataLst>
                <p:tags r:id="rId194"/>
              </p:custDataLst>
            </p:nvPr>
          </p:nvSpPr>
          <p:spPr>
            <a:xfrm>
              <a:off x="11163300" y="3009900"/>
              <a:ext cx="199862" cy="180976"/>
            </a:xfrm>
            <a:custGeom>
              <a:avLst/>
              <a:gdLst/>
              <a:ahLst/>
              <a:cxnLst/>
              <a:rect l="0" t="0" r="0" b="0"/>
              <a:pathLst>
                <a:path w="199862" h="180976">
                  <a:moveTo>
                    <a:pt x="0" y="0"/>
                  </a:moveTo>
                  <a:lnTo>
                    <a:pt x="0" y="0"/>
                  </a:lnTo>
                  <a:lnTo>
                    <a:pt x="9410" y="0"/>
                  </a:lnTo>
                  <a:lnTo>
                    <a:pt x="9490" y="5056"/>
                  </a:lnTo>
                  <a:lnTo>
                    <a:pt x="10560" y="6546"/>
                  </a:lnTo>
                  <a:lnTo>
                    <a:pt x="21282" y="12172"/>
                  </a:lnTo>
                  <a:lnTo>
                    <a:pt x="23713" y="14465"/>
                  </a:lnTo>
                  <a:lnTo>
                    <a:pt x="29236" y="17012"/>
                  </a:lnTo>
                  <a:lnTo>
                    <a:pt x="44537" y="19840"/>
                  </a:lnTo>
                  <a:lnTo>
                    <a:pt x="64566" y="34215"/>
                  </a:lnTo>
                  <a:lnTo>
                    <a:pt x="111290" y="51206"/>
                  </a:lnTo>
                  <a:lnTo>
                    <a:pt x="152995" y="67279"/>
                  </a:lnTo>
                  <a:lnTo>
                    <a:pt x="170077" y="76084"/>
                  </a:lnTo>
                  <a:lnTo>
                    <a:pt x="178334" y="82398"/>
                  </a:lnTo>
                  <a:lnTo>
                    <a:pt x="187483" y="85798"/>
                  </a:lnTo>
                  <a:lnTo>
                    <a:pt x="199474" y="94820"/>
                  </a:lnTo>
                  <a:lnTo>
                    <a:pt x="199861" y="100179"/>
                  </a:lnTo>
                  <a:lnTo>
                    <a:pt x="198859" y="101711"/>
                  </a:lnTo>
                  <a:lnTo>
                    <a:pt x="197130" y="102732"/>
                  </a:lnTo>
                  <a:lnTo>
                    <a:pt x="194919" y="103413"/>
                  </a:lnTo>
                  <a:lnTo>
                    <a:pt x="180718" y="114957"/>
                  </a:lnTo>
                  <a:lnTo>
                    <a:pt x="174511" y="119884"/>
                  </a:lnTo>
                  <a:lnTo>
                    <a:pt x="161903" y="125869"/>
                  </a:lnTo>
                  <a:lnTo>
                    <a:pt x="158735" y="128363"/>
                  </a:lnTo>
                  <a:lnTo>
                    <a:pt x="149570" y="131134"/>
                  </a:lnTo>
                  <a:lnTo>
                    <a:pt x="139504" y="133423"/>
                  </a:lnTo>
                  <a:lnTo>
                    <a:pt x="124413" y="143517"/>
                  </a:lnTo>
                  <a:lnTo>
                    <a:pt x="121043" y="146478"/>
                  </a:lnTo>
                  <a:lnTo>
                    <a:pt x="111652" y="149768"/>
                  </a:lnTo>
                  <a:lnTo>
                    <a:pt x="101480" y="152288"/>
                  </a:lnTo>
                  <a:lnTo>
                    <a:pt x="86329" y="159707"/>
                  </a:lnTo>
                  <a:lnTo>
                    <a:pt x="79642" y="161998"/>
                  </a:lnTo>
                  <a:lnTo>
                    <a:pt x="68592" y="169996"/>
                  </a:lnTo>
                  <a:lnTo>
                    <a:pt x="62188" y="171020"/>
                  </a:lnTo>
                  <a:lnTo>
                    <a:pt x="60508" y="172221"/>
                  </a:lnTo>
                  <a:lnTo>
                    <a:pt x="59389" y="174081"/>
                  </a:lnTo>
                  <a:lnTo>
                    <a:pt x="571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1243"/>
          <p:cNvGrpSpPr/>
          <p:nvPr/>
        </p:nvGrpSpPr>
        <p:grpSpPr>
          <a:xfrm>
            <a:off x="10344154" y="2971970"/>
            <a:ext cx="571301" cy="314145"/>
            <a:chOff x="10344154" y="2971970"/>
            <a:chExt cx="571301" cy="314145"/>
          </a:xfrm>
        </p:grpSpPr>
        <p:sp>
          <p:nvSpPr>
            <p:cNvPr id="411" name="SMARTInkShape-5458"/>
            <p:cNvSpPr/>
            <p:nvPr>
              <p:custDataLst>
                <p:tags r:id="rId188"/>
              </p:custDataLst>
            </p:nvPr>
          </p:nvSpPr>
          <p:spPr>
            <a:xfrm>
              <a:off x="10763250" y="2971970"/>
              <a:ext cx="152205" cy="256564"/>
            </a:xfrm>
            <a:custGeom>
              <a:avLst/>
              <a:gdLst/>
              <a:ahLst/>
              <a:cxnLst/>
              <a:rect l="0" t="0" r="0" b="0"/>
              <a:pathLst>
                <a:path w="152205" h="256564">
                  <a:moveTo>
                    <a:pt x="9525" y="95080"/>
                  </a:moveTo>
                  <a:lnTo>
                    <a:pt x="9525" y="95080"/>
                  </a:lnTo>
                  <a:lnTo>
                    <a:pt x="9525" y="136370"/>
                  </a:lnTo>
                  <a:lnTo>
                    <a:pt x="6701" y="142711"/>
                  </a:lnTo>
                  <a:lnTo>
                    <a:pt x="4468" y="145884"/>
                  </a:lnTo>
                  <a:lnTo>
                    <a:pt x="1323" y="160463"/>
                  </a:lnTo>
                  <a:lnTo>
                    <a:pt x="15" y="207342"/>
                  </a:lnTo>
                  <a:lnTo>
                    <a:pt x="0" y="254770"/>
                  </a:lnTo>
                  <a:lnTo>
                    <a:pt x="0" y="256563"/>
                  </a:lnTo>
                  <a:lnTo>
                    <a:pt x="0" y="210658"/>
                  </a:lnTo>
                  <a:lnTo>
                    <a:pt x="0" y="166935"/>
                  </a:lnTo>
                  <a:lnTo>
                    <a:pt x="1058" y="142476"/>
                  </a:lnTo>
                  <a:lnTo>
                    <a:pt x="9702" y="100630"/>
                  </a:lnTo>
                  <a:lnTo>
                    <a:pt x="25694" y="54710"/>
                  </a:lnTo>
                  <a:lnTo>
                    <a:pt x="42611" y="16298"/>
                  </a:lnTo>
                  <a:lnTo>
                    <a:pt x="51196" y="6356"/>
                  </a:lnTo>
                  <a:lnTo>
                    <a:pt x="57327" y="2730"/>
                  </a:lnTo>
                  <a:lnTo>
                    <a:pt x="69885" y="403"/>
                  </a:lnTo>
                  <a:lnTo>
                    <a:pt x="79385" y="0"/>
                  </a:lnTo>
                  <a:lnTo>
                    <a:pt x="85729" y="2727"/>
                  </a:lnTo>
                  <a:lnTo>
                    <a:pt x="88904" y="4937"/>
                  </a:lnTo>
                  <a:lnTo>
                    <a:pt x="92429" y="10214"/>
                  </a:lnTo>
                  <a:lnTo>
                    <a:pt x="95055" y="16087"/>
                  </a:lnTo>
                  <a:lnTo>
                    <a:pt x="123877" y="59221"/>
                  </a:lnTo>
                  <a:lnTo>
                    <a:pt x="138649" y="89025"/>
                  </a:lnTo>
                  <a:lnTo>
                    <a:pt x="150165" y="136019"/>
                  </a:lnTo>
                  <a:lnTo>
                    <a:pt x="152204" y="180218"/>
                  </a:lnTo>
                  <a:lnTo>
                    <a:pt x="151317" y="205932"/>
                  </a:lnTo>
                  <a:lnTo>
                    <a:pt x="143266" y="235629"/>
                  </a:lnTo>
                  <a:lnTo>
                    <a:pt x="142910" y="245952"/>
                  </a:lnTo>
                  <a:lnTo>
                    <a:pt x="141840" y="246461"/>
                  </a:lnTo>
                  <a:lnTo>
                    <a:pt x="137830" y="247027"/>
                  </a:lnTo>
                  <a:lnTo>
                    <a:pt x="136336" y="246120"/>
                  </a:lnTo>
                  <a:lnTo>
                    <a:pt x="135341" y="244457"/>
                  </a:lnTo>
                  <a:lnTo>
                    <a:pt x="133350" y="237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5459"/>
            <p:cNvSpPr/>
            <p:nvPr>
              <p:custDataLst>
                <p:tags r:id="rId189"/>
              </p:custDataLst>
            </p:nvPr>
          </p:nvSpPr>
          <p:spPr>
            <a:xfrm>
              <a:off x="10344154" y="3057525"/>
              <a:ext cx="122486" cy="228590"/>
            </a:xfrm>
            <a:custGeom>
              <a:avLst/>
              <a:gdLst/>
              <a:ahLst/>
              <a:cxnLst/>
              <a:rect l="0" t="0" r="0" b="0"/>
              <a:pathLst>
                <a:path w="122486" h="228590">
                  <a:moveTo>
                    <a:pt x="104771" y="19050"/>
                  </a:moveTo>
                  <a:lnTo>
                    <a:pt x="104771" y="19050"/>
                  </a:lnTo>
                  <a:lnTo>
                    <a:pt x="104771" y="13994"/>
                  </a:lnTo>
                  <a:lnTo>
                    <a:pt x="105829" y="12504"/>
                  </a:lnTo>
                  <a:lnTo>
                    <a:pt x="107595" y="11511"/>
                  </a:lnTo>
                  <a:lnTo>
                    <a:pt x="112973" y="9917"/>
                  </a:lnTo>
                  <a:lnTo>
                    <a:pt x="113708" y="6878"/>
                  </a:lnTo>
                  <a:lnTo>
                    <a:pt x="114181" y="1358"/>
                  </a:lnTo>
                  <a:lnTo>
                    <a:pt x="115278" y="905"/>
                  </a:lnTo>
                  <a:lnTo>
                    <a:pt x="122485" y="119"/>
                  </a:lnTo>
                  <a:lnTo>
                    <a:pt x="101070" y="0"/>
                  </a:lnTo>
                  <a:lnTo>
                    <a:pt x="99128" y="1058"/>
                  </a:lnTo>
                  <a:lnTo>
                    <a:pt x="97834" y="2822"/>
                  </a:lnTo>
                  <a:lnTo>
                    <a:pt x="96972" y="5056"/>
                  </a:lnTo>
                  <a:lnTo>
                    <a:pt x="94279" y="6546"/>
                  </a:lnTo>
                  <a:lnTo>
                    <a:pt x="81436" y="9701"/>
                  </a:lnTo>
                  <a:lnTo>
                    <a:pt x="73939" y="14189"/>
                  </a:lnTo>
                  <a:lnTo>
                    <a:pt x="38105" y="59815"/>
                  </a:lnTo>
                  <a:lnTo>
                    <a:pt x="15871" y="101756"/>
                  </a:lnTo>
                  <a:lnTo>
                    <a:pt x="2820" y="130548"/>
                  </a:lnTo>
                  <a:lnTo>
                    <a:pt x="107" y="173829"/>
                  </a:lnTo>
                  <a:lnTo>
                    <a:pt x="0" y="203045"/>
                  </a:lnTo>
                  <a:lnTo>
                    <a:pt x="2821" y="209481"/>
                  </a:lnTo>
                  <a:lnTo>
                    <a:pt x="14187" y="223570"/>
                  </a:lnTo>
                  <a:lnTo>
                    <a:pt x="19707" y="226364"/>
                  </a:lnTo>
                  <a:lnTo>
                    <a:pt x="37926" y="228513"/>
                  </a:lnTo>
                  <a:lnTo>
                    <a:pt x="51192" y="228589"/>
                  </a:lnTo>
                  <a:lnTo>
                    <a:pt x="57323" y="225773"/>
                  </a:lnTo>
                  <a:lnTo>
                    <a:pt x="63574" y="222052"/>
                  </a:lnTo>
                  <a:lnTo>
                    <a:pt x="69881" y="220398"/>
                  </a:lnTo>
                  <a:lnTo>
                    <a:pt x="71988" y="218899"/>
                  </a:lnTo>
                  <a:lnTo>
                    <a:pt x="73390" y="216841"/>
                  </a:lnTo>
                  <a:lnTo>
                    <a:pt x="76007" y="211732"/>
                  </a:lnTo>
                  <a:lnTo>
                    <a:pt x="91974" y="192767"/>
                  </a:lnTo>
                  <a:lnTo>
                    <a:pt x="94276" y="183881"/>
                  </a:lnTo>
                  <a:lnTo>
                    <a:pt x="94815" y="177680"/>
                  </a:lnTo>
                  <a:lnTo>
                    <a:pt x="97878" y="171397"/>
                  </a:lnTo>
                  <a:lnTo>
                    <a:pt x="101708" y="165076"/>
                  </a:lnTo>
                  <a:lnTo>
                    <a:pt x="104368" y="154278"/>
                  </a:lnTo>
                  <a:lnTo>
                    <a:pt x="104771" y="133350"/>
                  </a:lnTo>
                  <a:lnTo>
                    <a:pt x="86148" y="133350"/>
                  </a:lnTo>
                  <a:lnTo>
                    <a:pt x="76196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1244"/>
          <p:cNvGrpSpPr/>
          <p:nvPr/>
        </p:nvGrpSpPr>
        <p:grpSpPr>
          <a:xfrm>
            <a:off x="8829675" y="3029014"/>
            <a:ext cx="1266826" cy="351885"/>
            <a:chOff x="8829675" y="3029014"/>
            <a:chExt cx="1266826" cy="351885"/>
          </a:xfrm>
        </p:grpSpPr>
        <p:sp>
          <p:nvSpPr>
            <p:cNvPr id="414" name="SMARTInkShape-5460"/>
            <p:cNvSpPr/>
            <p:nvPr>
              <p:custDataLst>
                <p:tags r:id="rId178"/>
              </p:custDataLst>
            </p:nvPr>
          </p:nvSpPr>
          <p:spPr>
            <a:xfrm>
              <a:off x="10010775" y="3152929"/>
              <a:ext cx="85726" cy="110006"/>
            </a:xfrm>
            <a:custGeom>
              <a:avLst/>
              <a:gdLst/>
              <a:ahLst/>
              <a:cxnLst/>
              <a:rect l="0" t="0" r="0" b="0"/>
              <a:pathLst>
                <a:path w="85726" h="110006">
                  <a:moveTo>
                    <a:pt x="0" y="76046"/>
                  </a:moveTo>
                  <a:lnTo>
                    <a:pt x="0" y="76046"/>
                  </a:lnTo>
                  <a:lnTo>
                    <a:pt x="5057" y="76046"/>
                  </a:lnTo>
                  <a:lnTo>
                    <a:pt x="6546" y="74988"/>
                  </a:lnTo>
                  <a:lnTo>
                    <a:pt x="7538" y="73224"/>
                  </a:lnTo>
                  <a:lnTo>
                    <a:pt x="9134" y="67845"/>
                  </a:lnTo>
                  <a:lnTo>
                    <a:pt x="36349" y="39700"/>
                  </a:lnTo>
                  <a:lnTo>
                    <a:pt x="37322" y="35903"/>
                  </a:lnTo>
                  <a:lnTo>
                    <a:pt x="37581" y="33409"/>
                  </a:lnTo>
                  <a:lnTo>
                    <a:pt x="40692" y="27816"/>
                  </a:lnTo>
                  <a:lnTo>
                    <a:pt x="46255" y="20658"/>
                  </a:lnTo>
                  <a:lnTo>
                    <a:pt x="47355" y="11640"/>
                  </a:lnTo>
                  <a:lnTo>
                    <a:pt x="47505" y="5794"/>
                  </a:lnTo>
                  <a:lnTo>
                    <a:pt x="46487" y="3811"/>
                  </a:lnTo>
                  <a:lnTo>
                    <a:pt x="44750" y="2489"/>
                  </a:lnTo>
                  <a:lnTo>
                    <a:pt x="38490" y="0"/>
                  </a:lnTo>
                  <a:lnTo>
                    <a:pt x="30574" y="6422"/>
                  </a:lnTo>
                  <a:lnTo>
                    <a:pt x="24876" y="8060"/>
                  </a:lnTo>
                  <a:lnTo>
                    <a:pt x="22935" y="9555"/>
                  </a:lnTo>
                  <a:lnTo>
                    <a:pt x="11739" y="28617"/>
                  </a:lnTo>
                  <a:lnTo>
                    <a:pt x="11001" y="31727"/>
                  </a:lnTo>
                  <a:lnTo>
                    <a:pt x="2180" y="47488"/>
                  </a:lnTo>
                  <a:lnTo>
                    <a:pt x="128" y="77898"/>
                  </a:lnTo>
                  <a:lnTo>
                    <a:pt x="1143" y="80456"/>
                  </a:lnTo>
                  <a:lnTo>
                    <a:pt x="2880" y="82161"/>
                  </a:lnTo>
                  <a:lnTo>
                    <a:pt x="5094" y="83297"/>
                  </a:lnTo>
                  <a:lnTo>
                    <a:pt x="6570" y="85114"/>
                  </a:lnTo>
                  <a:lnTo>
                    <a:pt x="11764" y="95633"/>
                  </a:lnTo>
                  <a:lnTo>
                    <a:pt x="14192" y="98629"/>
                  </a:lnTo>
                  <a:lnTo>
                    <a:pt x="19716" y="101958"/>
                  </a:lnTo>
                  <a:lnTo>
                    <a:pt x="35012" y="105329"/>
                  </a:lnTo>
                  <a:lnTo>
                    <a:pt x="41315" y="109521"/>
                  </a:lnTo>
                  <a:lnTo>
                    <a:pt x="44475" y="110005"/>
                  </a:lnTo>
                  <a:lnTo>
                    <a:pt x="47643" y="109268"/>
                  </a:lnTo>
                  <a:lnTo>
                    <a:pt x="55041" y="106686"/>
                  </a:lnTo>
                  <a:lnTo>
                    <a:pt x="85725" y="104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5461"/>
            <p:cNvSpPr/>
            <p:nvPr>
              <p:custDataLst>
                <p:tags r:id="rId179"/>
              </p:custDataLst>
            </p:nvPr>
          </p:nvSpPr>
          <p:spPr>
            <a:xfrm>
              <a:off x="9915525" y="3181742"/>
              <a:ext cx="57151" cy="85295"/>
            </a:xfrm>
            <a:custGeom>
              <a:avLst/>
              <a:gdLst/>
              <a:ahLst/>
              <a:cxnLst/>
              <a:rect l="0" t="0" r="0" b="0"/>
              <a:pathLst>
                <a:path w="57151" h="85295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7" y="0"/>
                  </a:lnTo>
                  <a:lnTo>
                    <a:pt x="6546" y="928"/>
                  </a:lnTo>
                  <a:lnTo>
                    <a:pt x="7538" y="2605"/>
                  </a:lnTo>
                  <a:lnTo>
                    <a:pt x="9134" y="7844"/>
                  </a:lnTo>
                  <a:lnTo>
                    <a:pt x="12173" y="8560"/>
                  </a:lnTo>
                  <a:lnTo>
                    <a:pt x="14465" y="8751"/>
                  </a:lnTo>
                  <a:lnTo>
                    <a:pt x="15993" y="9937"/>
                  </a:lnTo>
                  <a:lnTo>
                    <a:pt x="27132" y="26457"/>
                  </a:lnTo>
                  <a:lnTo>
                    <a:pt x="34836" y="35446"/>
                  </a:lnTo>
                  <a:lnTo>
                    <a:pt x="38192" y="44329"/>
                  </a:lnTo>
                  <a:lnTo>
                    <a:pt x="44360" y="53663"/>
                  </a:lnTo>
                  <a:lnTo>
                    <a:pt x="46658" y="63132"/>
                  </a:lnTo>
                  <a:lnTo>
                    <a:pt x="47622" y="84892"/>
                  </a:lnTo>
                  <a:lnTo>
                    <a:pt x="39423" y="85294"/>
                  </a:lnTo>
                  <a:lnTo>
                    <a:pt x="38983" y="84249"/>
                  </a:lnTo>
                  <a:lnTo>
                    <a:pt x="38103" y="47464"/>
                  </a:lnTo>
                  <a:lnTo>
                    <a:pt x="40924" y="39222"/>
                  </a:lnTo>
                  <a:lnTo>
                    <a:pt x="57150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5462"/>
            <p:cNvSpPr/>
            <p:nvPr>
              <p:custDataLst>
                <p:tags r:id="rId180"/>
              </p:custDataLst>
            </p:nvPr>
          </p:nvSpPr>
          <p:spPr>
            <a:xfrm>
              <a:off x="9814871" y="3181354"/>
              <a:ext cx="91130" cy="95208"/>
            </a:xfrm>
            <a:custGeom>
              <a:avLst/>
              <a:gdLst/>
              <a:ahLst/>
              <a:cxnLst/>
              <a:rect l="0" t="0" r="0" b="0"/>
              <a:pathLst>
                <a:path w="91130" h="95208">
                  <a:moveTo>
                    <a:pt x="53029" y="28571"/>
                  </a:moveTo>
                  <a:lnTo>
                    <a:pt x="53029" y="28571"/>
                  </a:lnTo>
                  <a:lnTo>
                    <a:pt x="53029" y="10961"/>
                  </a:lnTo>
                  <a:lnTo>
                    <a:pt x="51971" y="10481"/>
                  </a:lnTo>
                  <a:lnTo>
                    <a:pt x="47972" y="9947"/>
                  </a:lnTo>
                  <a:lnTo>
                    <a:pt x="46483" y="8747"/>
                  </a:lnTo>
                  <a:lnTo>
                    <a:pt x="43556" y="176"/>
                  </a:lnTo>
                  <a:lnTo>
                    <a:pt x="43539" y="116"/>
                  </a:lnTo>
                  <a:lnTo>
                    <a:pt x="29316" y="0"/>
                  </a:lnTo>
                  <a:lnTo>
                    <a:pt x="27695" y="1057"/>
                  </a:lnTo>
                  <a:lnTo>
                    <a:pt x="26615" y="2820"/>
                  </a:lnTo>
                  <a:lnTo>
                    <a:pt x="25895" y="5054"/>
                  </a:lnTo>
                  <a:lnTo>
                    <a:pt x="8669" y="32857"/>
                  </a:lnTo>
                  <a:lnTo>
                    <a:pt x="4632" y="53790"/>
                  </a:lnTo>
                  <a:lnTo>
                    <a:pt x="475" y="60240"/>
                  </a:lnTo>
                  <a:lnTo>
                    <a:pt x="0" y="63442"/>
                  </a:lnTo>
                  <a:lnTo>
                    <a:pt x="744" y="66635"/>
                  </a:lnTo>
                  <a:lnTo>
                    <a:pt x="3333" y="73005"/>
                  </a:lnTo>
                  <a:lnTo>
                    <a:pt x="5323" y="90219"/>
                  </a:lnTo>
                  <a:lnTo>
                    <a:pt x="6409" y="91895"/>
                  </a:lnTo>
                  <a:lnTo>
                    <a:pt x="8191" y="93012"/>
                  </a:lnTo>
                  <a:lnTo>
                    <a:pt x="15756" y="94584"/>
                  </a:lnTo>
                  <a:lnTo>
                    <a:pt x="29002" y="95207"/>
                  </a:lnTo>
                  <a:lnTo>
                    <a:pt x="30661" y="94162"/>
                  </a:lnTo>
                  <a:lnTo>
                    <a:pt x="31768" y="92407"/>
                  </a:lnTo>
                  <a:lnTo>
                    <a:pt x="32505" y="90178"/>
                  </a:lnTo>
                  <a:lnTo>
                    <a:pt x="34054" y="88693"/>
                  </a:lnTo>
                  <a:lnTo>
                    <a:pt x="38599" y="87042"/>
                  </a:lnTo>
                  <a:lnTo>
                    <a:pt x="40233" y="85543"/>
                  </a:lnTo>
                  <a:lnTo>
                    <a:pt x="50852" y="66475"/>
                  </a:lnTo>
                  <a:lnTo>
                    <a:pt x="52599" y="58988"/>
                  </a:lnTo>
                  <a:lnTo>
                    <a:pt x="53801" y="58374"/>
                  </a:lnTo>
                  <a:lnTo>
                    <a:pt x="61193" y="57308"/>
                  </a:lnTo>
                  <a:lnTo>
                    <a:pt x="61949" y="54396"/>
                  </a:lnTo>
                  <a:lnTo>
                    <a:pt x="62434" y="48959"/>
                  </a:lnTo>
                  <a:lnTo>
                    <a:pt x="62544" y="55939"/>
                  </a:lnTo>
                  <a:lnTo>
                    <a:pt x="91129" y="85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5463"/>
            <p:cNvSpPr/>
            <p:nvPr>
              <p:custDataLst>
                <p:tags r:id="rId181"/>
              </p:custDataLst>
            </p:nvPr>
          </p:nvSpPr>
          <p:spPr>
            <a:xfrm>
              <a:off x="9467850" y="3057538"/>
              <a:ext cx="200026" cy="209538"/>
            </a:xfrm>
            <a:custGeom>
              <a:avLst/>
              <a:gdLst/>
              <a:ahLst/>
              <a:cxnLst/>
              <a:rect l="0" t="0" r="0" b="0"/>
              <a:pathLst>
                <a:path w="200026" h="209538">
                  <a:moveTo>
                    <a:pt x="0" y="104762"/>
                  </a:moveTo>
                  <a:lnTo>
                    <a:pt x="0" y="104762"/>
                  </a:lnTo>
                  <a:lnTo>
                    <a:pt x="8201" y="96561"/>
                  </a:lnTo>
                  <a:lnTo>
                    <a:pt x="9134" y="90573"/>
                  </a:lnTo>
                  <a:lnTo>
                    <a:pt x="10323" y="88953"/>
                  </a:lnTo>
                  <a:lnTo>
                    <a:pt x="28808" y="78363"/>
                  </a:lnTo>
                  <a:lnTo>
                    <a:pt x="31905" y="77637"/>
                  </a:lnTo>
                  <a:lnTo>
                    <a:pt x="41321" y="71560"/>
                  </a:lnTo>
                  <a:lnTo>
                    <a:pt x="63502" y="51760"/>
                  </a:lnTo>
                  <a:lnTo>
                    <a:pt x="93265" y="37493"/>
                  </a:lnTo>
                  <a:lnTo>
                    <a:pt x="99660" y="31473"/>
                  </a:lnTo>
                  <a:lnTo>
                    <a:pt x="104317" y="23192"/>
                  </a:lnTo>
                  <a:lnTo>
                    <a:pt x="117832" y="14528"/>
                  </a:lnTo>
                  <a:lnTo>
                    <a:pt x="121162" y="8919"/>
                  </a:lnTo>
                  <a:lnTo>
                    <a:pt x="122049" y="5942"/>
                  </a:lnTo>
                  <a:lnTo>
                    <a:pt x="123700" y="3957"/>
                  </a:lnTo>
                  <a:lnTo>
                    <a:pt x="133312" y="0"/>
                  </a:lnTo>
                  <a:lnTo>
                    <a:pt x="133347" y="8189"/>
                  </a:lnTo>
                  <a:lnTo>
                    <a:pt x="125149" y="30854"/>
                  </a:lnTo>
                  <a:lnTo>
                    <a:pt x="123027" y="45321"/>
                  </a:lnTo>
                  <a:lnTo>
                    <a:pt x="116338" y="67464"/>
                  </a:lnTo>
                  <a:lnTo>
                    <a:pt x="111656" y="104833"/>
                  </a:lnTo>
                  <a:lnTo>
                    <a:pt x="106813" y="123833"/>
                  </a:lnTo>
                  <a:lnTo>
                    <a:pt x="104828" y="170601"/>
                  </a:lnTo>
                  <a:lnTo>
                    <a:pt x="104775" y="199845"/>
                  </a:lnTo>
                  <a:lnTo>
                    <a:pt x="104775" y="186740"/>
                  </a:lnTo>
                  <a:lnTo>
                    <a:pt x="107597" y="180708"/>
                  </a:lnTo>
                  <a:lnTo>
                    <a:pt x="118032" y="168212"/>
                  </a:lnTo>
                  <a:lnTo>
                    <a:pt x="124072" y="164712"/>
                  </a:lnTo>
                  <a:lnTo>
                    <a:pt x="130284" y="162098"/>
                  </a:lnTo>
                  <a:lnTo>
                    <a:pt x="152406" y="145509"/>
                  </a:lnTo>
                  <a:lnTo>
                    <a:pt x="168276" y="143211"/>
                  </a:lnTo>
                  <a:lnTo>
                    <a:pt x="174626" y="143017"/>
                  </a:lnTo>
                  <a:lnTo>
                    <a:pt x="176742" y="144024"/>
                  </a:lnTo>
                  <a:lnTo>
                    <a:pt x="178153" y="145753"/>
                  </a:lnTo>
                  <a:lnTo>
                    <a:pt x="180418" y="151076"/>
                  </a:lnTo>
                  <a:lnTo>
                    <a:pt x="194183" y="165529"/>
                  </a:lnTo>
                  <a:lnTo>
                    <a:pt x="197429" y="174456"/>
                  </a:lnTo>
                  <a:lnTo>
                    <a:pt x="200025" y="209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5464"/>
            <p:cNvSpPr/>
            <p:nvPr>
              <p:custDataLst>
                <p:tags r:id="rId182"/>
              </p:custDataLst>
            </p:nvPr>
          </p:nvSpPr>
          <p:spPr>
            <a:xfrm>
              <a:off x="9525000" y="3042544"/>
              <a:ext cx="28576" cy="252627"/>
            </a:xfrm>
            <a:custGeom>
              <a:avLst/>
              <a:gdLst/>
              <a:ahLst/>
              <a:cxnLst/>
              <a:rect l="0" t="0" r="0" b="0"/>
              <a:pathLst>
                <a:path w="28576" h="252627">
                  <a:moveTo>
                    <a:pt x="28575" y="34031"/>
                  </a:moveTo>
                  <a:lnTo>
                    <a:pt x="28575" y="34031"/>
                  </a:lnTo>
                  <a:lnTo>
                    <a:pt x="28575" y="0"/>
                  </a:lnTo>
                  <a:lnTo>
                    <a:pt x="28575" y="10238"/>
                  </a:lnTo>
                  <a:lnTo>
                    <a:pt x="25753" y="15695"/>
                  </a:lnTo>
                  <a:lnTo>
                    <a:pt x="22029" y="21648"/>
                  </a:lnTo>
                  <a:lnTo>
                    <a:pt x="19931" y="32008"/>
                  </a:lnTo>
                  <a:lnTo>
                    <a:pt x="18252" y="46955"/>
                  </a:lnTo>
                  <a:lnTo>
                    <a:pt x="12580" y="59615"/>
                  </a:lnTo>
                  <a:lnTo>
                    <a:pt x="9645" y="107187"/>
                  </a:lnTo>
                  <a:lnTo>
                    <a:pt x="890" y="151514"/>
                  </a:lnTo>
                  <a:lnTo>
                    <a:pt x="52" y="195957"/>
                  </a:lnTo>
                  <a:lnTo>
                    <a:pt x="0" y="242392"/>
                  </a:lnTo>
                  <a:lnTo>
                    <a:pt x="0" y="247639"/>
                  </a:lnTo>
                  <a:lnTo>
                    <a:pt x="1058" y="249461"/>
                  </a:lnTo>
                  <a:lnTo>
                    <a:pt x="2822" y="250676"/>
                  </a:lnTo>
                  <a:lnTo>
                    <a:pt x="8201" y="252626"/>
                  </a:lnTo>
                  <a:lnTo>
                    <a:pt x="19050" y="243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5465"/>
            <p:cNvSpPr/>
            <p:nvPr>
              <p:custDataLst>
                <p:tags r:id="rId183"/>
              </p:custDataLst>
            </p:nvPr>
          </p:nvSpPr>
          <p:spPr>
            <a:xfrm>
              <a:off x="9420226" y="3209925"/>
              <a:ext cx="47615" cy="85715"/>
            </a:xfrm>
            <a:custGeom>
              <a:avLst/>
              <a:gdLst/>
              <a:ahLst/>
              <a:cxnLst/>
              <a:rect l="0" t="0" r="0" b="0"/>
              <a:pathLst>
                <a:path w="47615" h="85715">
                  <a:moveTo>
                    <a:pt x="38099" y="9525"/>
                  </a:moveTo>
                  <a:lnTo>
                    <a:pt x="38099" y="9525"/>
                  </a:lnTo>
                  <a:lnTo>
                    <a:pt x="46300" y="9525"/>
                  </a:lnTo>
                  <a:lnTo>
                    <a:pt x="42175" y="9525"/>
                  </a:lnTo>
                  <a:lnTo>
                    <a:pt x="40816" y="8467"/>
                  </a:lnTo>
                  <a:lnTo>
                    <a:pt x="38456" y="1324"/>
                  </a:lnTo>
                  <a:lnTo>
                    <a:pt x="35436" y="589"/>
                  </a:lnTo>
                  <a:lnTo>
                    <a:pt x="20408" y="3"/>
                  </a:lnTo>
                  <a:lnTo>
                    <a:pt x="10968" y="8202"/>
                  </a:lnTo>
                  <a:lnTo>
                    <a:pt x="8750" y="16868"/>
                  </a:lnTo>
                  <a:lnTo>
                    <a:pt x="3062" y="25694"/>
                  </a:lnTo>
                  <a:lnTo>
                    <a:pt x="907" y="35012"/>
                  </a:lnTo>
                  <a:lnTo>
                    <a:pt x="0" y="74435"/>
                  </a:lnTo>
                  <a:lnTo>
                    <a:pt x="9133" y="85287"/>
                  </a:lnTo>
                  <a:lnTo>
                    <a:pt x="23703" y="85714"/>
                  </a:lnTo>
                  <a:lnTo>
                    <a:pt x="29231" y="82898"/>
                  </a:lnTo>
                  <a:lnTo>
                    <a:pt x="32187" y="80665"/>
                  </a:lnTo>
                  <a:lnTo>
                    <a:pt x="35472" y="75362"/>
                  </a:lnTo>
                  <a:lnTo>
                    <a:pt x="37580" y="68391"/>
                  </a:lnTo>
                  <a:lnTo>
                    <a:pt x="44543" y="59410"/>
                  </a:lnTo>
                  <a:lnTo>
                    <a:pt x="46710" y="50529"/>
                  </a:lnTo>
                  <a:lnTo>
                    <a:pt x="47614" y="15871"/>
                  </a:lnTo>
                  <a:lnTo>
                    <a:pt x="44797" y="9523"/>
                  </a:lnTo>
                  <a:lnTo>
                    <a:pt x="38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5466"/>
            <p:cNvSpPr/>
            <p:nvPr>
              <p:custDataLst>
                <p:tags r:id="rId184"/>
              </p:custDataLst>
            </p:nvPr>
          </p:nvSpPr>
          <p:spPr>
            <a:xfrm>
              <a:off x="9315450" y="3096959"/>
              <a:ext cx="66675" cy="217611"/>
            </a:xfrm>
            <a:custGeom>
              <a:avLst/>
              <a:gdLst/>
              <a:ahLst/>
              <a:cxnLst/>
              <a:rect l="0" t="0" r="0" b="0"/>
              <a:pathLst>
                <a:path w="66675" h="217611">
                  <a:moveTo>
                    <a:pt x="0" y="17716"/>
                  </a:moveTo>
                  <a:lnTo>
                    <a:pt x="0" y="17716"/>
                  </a:lnTo>
                  <a:lnTo>
                    <a:pt x="0" y="0"/>
                  </a:lnTo>
                  <a:lnTo>
                    <a:pt x="0" y="21343"/>
                  </a:lnTo>
                  <a:lnTo>
                    <a:pt x="2822" y="27442"/>
                  </a:lnTo>
                  <a:lnTo>
                    <a:pt x="5057" y="30550"/>
                  </a:lnTo>
                  <a:lnTo>
                    <a:pt x="8201" y="45037"/>
                  </a:lnTo>
                  <a:lnTo>
                    <a:pt x="10507" y="86620"/>
                  </a:lnTo>
                  <a:lnTo>
                    <a:pt x="17048" y="105449"/>
                  </a:lnTo>
                  <a:lnTo>
                    <a:pt x="18933" y="148009"/>
                  </a:lnTo>
                  <a:lnTo>
                    <a:pt x="19049" y="195208"/>
                  </a:lnTo>
                  <a:lnTo>
                    <a:pt x="19050" y="206688"/>
                  </a:lnTo>
                  <a:lnTo>
                    <a:pt x="16228" y="204715"/>
                  </a:lnTo>
                  <a:lnTo>
                    <a:pt x="10849" y="199881"/>
                  </a:lnTo>
                  <a:lnTo>
                    <a:pt x="9916" y="193987"/>
                  </a:lnTo>
                  <a:lnTo>
                    <a:pt x="9535" y="166901"/>
                  </a:lnTo>
                  <a:lnTo>
                    <a:pt x="12352" y="160573"/>
                  </a:lnTo>
                  <a:lnTo>
                    <a:pt x="14584" y="157404"/>
                  </a:lnTo>
                  <a:lnTo>
                    <a:pt x="17727" y="142831"/>
                  </a:lnTo>
                  <a:lnTo>
                    <a:pt x="19848" y="126548"/>
                  </a:lnTo>
                  <a:lnTo>
                    <a:pt x="27216" y="114964"/>
                  </a:lnTo>
                  <a:lnTo>
                    <a:pt x="30793" y="113854"/>
                  </a:lnTo>
                  <a:lnTo>
                    <a:pt x="45873" y="113018"/>
                  </a:lnTo>
                  <a:lnTo>
                    <a:pt x="61768" y="127156"/>
                  </a:lnTo>
                  <a:lnTo>
                    <a:pt x="64495" y="132679"/>
                  </a:lnTo>
                  <a:lnTo>
                    <a:pt x="66548" y="154279"/>
                  </a:lnTo>
                  <a:lnTo>
                    <a:pt x="66674" y="192341"/>
                  </a:lnTo>
                  <a:lnTo>
                    <a:pt x="63853" y="198691"/>
                  </a:lnTo>
                  <a:lnTo>
                    <a:pt x="61618" y="201866"/>
                  </a:lnTo>
                  <a:lnTo>
                    <a:pt x="56314" y="205394"/>
                  </a:lnTo>
                  <a:lnTo>
                    <a:pt x="53418" y="206334"/>
                  </a:lnTo>
                  <a:lnTo>
                    <a:pt x="51488" y="208020"/>
                  </a:lnTo>
                  <a:lnTo>
                    <a:pt x="49340" y="212715"/>
                  </a:lnTo>
                  <a:lnTo>
                    <a:pt x="47712" y="214390"/>
                  </a:lnTo>
                  <a:lnTo>
                    <a:pt x="43077" y="216252"/>
                  </a:lnTo>
                  <a:lnTo>
                    <a:pt x="25279" y="217610"/>
                  </a:lnTo>
                  <a:lnTo>
                    <a:pt x="23202" y="216595"/>
                  </a:lnTo>
                  <a:lnTo>
                    <a:pt x="21819" y="214861"/>
                  </a:lnTo>
                  <a:lnTo>
                    <a:pt x="19596" y="209529"/>
                  </a:lnTo>
                  <a:lnTo>
                    <a:pt x="10898" y="200130"/>
                  </a:lnTo>
                  <a:lnTo>
                    <a:pt x="9525" y="189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5467"/>
            <p:cNvSpPr/>
            <p:nvPr>
              <p:custDataLst>
                <p:tags r:id="rId185"/>
              </p:custDataLst>
            </p:nvPr>
          </p:nvSpPr>
          <p:spPr>
            <a:xfrm>
              <a:off x="9135932" y="3049450"/>
              <a:ext cx="103319" cy="312876"/>
            </a:xfrm>
            <a:custGeom>
              <a:avLst/>
              <a:gdLst/>
              <a:ahLst/>
              <a:cxnLst/>
              <a:rect l="0" t="0" r="0" b="0"/>
              <a:pathLst>
                <a:path w="103319" h="312876">
                  <a:moveTo>
                    <a:pt x="103318" y="27125"/>
                  </a:moveTo>
                  <a:lnTo>
                    <a:pt x="103318" y="27125"/>
                  </a:lnTo>
                  <a:lnTo>
                    <a:pt x="79639" y="3445"/>
                  </a:lnTo>
                  <a:lnTo>
                    <a:pt x="74096" y="726"/>
                  </a:lnTo>
                  <a:lnTo>
                    <a:pt x="71137" y="0"/>
                  </a:lnTo>
                  <a:lnTo>
                    <a:pt x="68105" y="575"/>
                  </a:lnTo>
                  <a:lnTo>
                    <a:pt x="58784" y="6440"/>
                  </a:lnTo>
                  <a:lnTo>
                    <a:pt x="52480" y="11935"/>
                  </a:lnTo>
                  <a:lnTo>
                    <a:pt x="48973" y="17904"/>
                  </a:lnTo>
                  <a:lnTo>
                    <a:pt x="48038" y="20978"/>
                  </a:lnTo>
                  <a:lnTo>
                    <a:pt x="22448" y="59259"/>
                  </a:lnTo>
                  <a:lnTo>
                    <a:pt x="11472" y="104613"/>
                  </a:lnTo>
                  <a:lnTo>
                    <a:pt x="3460" y="146063"/>
                  </a:lnTo>
                  <a:lnTo>
                    <a:pt x="0" y="171375"/>
                  </a:lnTo>
                  <a:lnTo>
                    <a:pt x="6274" y="217806"/>
                  </a:lnTo>
                  <a:lnTo>
                    <a:pt x="10359" y="243432"/>
                  </a:lnTo>
                  <a:lnTo>
                    <a:pt x="24245" y="276527"/>
                  </a:lnTo>
                  <a:lnTo>
                    <a:pt x="39858" y="301451"/>
                  </a:lnTo>
                  <a:lnTo>
                    <a:pt x="44076" y="305259"/>
                  </a:lnTo>
                  <a:lnTo>
                    <a:pt x="54410" y="309490"/>
                  </a:lnTo>
                  <a:lnTo>
                    <a:pt x="103318" y="31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5468"/>
            <p:cNvSpPr/>
            <p:nvPr>
              <p:custDataLst>
                <p:tags r:id="rId186"/>
              </p:custDataLst>
            </p:nvPr>
          </p:nvSpPr>
          <p:spPr>
            <a:xfrm>
              <a:off x="8896353" y="3152775"/>
              <a:ext cx="133348" cy="180818"/>
            </a:xfrm>
            <a:custGeom>
              <a:avLst/>
              <a:gdLst/>
              <a:ahLst/>
              <a:cxnLst/>
              <a:rect l="0" t="0" r="0" b="0"/>
              <a:pathLst>
                <a:path w="133348" h="180818">
                  <a:moveTo>
                    <a:pt x="9522" y="57150"/>
                  </a:moveTo>
                  <a:lnTo>
                    <a:pt x="9522" y="57150"/>
                  </a:lnTo>
                  <a:lnTo>
                    <a:pt x="0" y="57150"/>
                  </a:lnTo>
                  <a:lnTo>
                    <a:pt x="13254" y="57150"/>
                  </a:lnTo>
                  <a:lnTo>
                    <a:pt x="15184" y="58208"/>
                  </a:lnTo>
                  <a:lnTo>
                    <a:pt x="16473" y="59972"/>
                  </a:lnTo>
                  <a:lnTo>
                    <a:pt x="18960" y="64754"/>
                  </a:lnTo>
                  <a:lnTo>
                    <a:pt x="23595" y="70407"/>
                  </a:lnTo>
                  <a:lnTo>
                    <a:pt x="49593" y="88949"/>
                  </a:lnTo>
                  <a:lnTo>
                    <a:pt x="53789" y="95272"/>
                  </a:lnTo>
                  <a:lnTo>
                    <a:pt x="64309" y="117674"/>
                  </a:lnTo>
                  <a:lnTo>
                    <a:pt x="72204" y="129293"/>
                  </a:lnTo>
                  <a:lnTo>
                    <a:pt x="74423" y="136133"/>
                  </a:lnTo>
                  <a:lnTo>
                    <a:pt x="76151" y="166022"/>
                  </a:lnTo>
                  <a:lnTo>
                    <a:pt x="73354" y="171860"/>
                  </a:lnTo>
                  <a:lnTo>
                    <a:pt x="67063" y="180442"/>
                  </a:lnTo>
                  <a:lnTo>
                    <a:pt x="61732" y="180817"/>
                  </a:lnTo>
                  <a:lnTo>
                    <a:pt x="58506" y="155646"/>
                  </a:lnTo>
                  <a:lnTo>
                    <a:pt x="58474" y="123604"/>
                  </a:lnTo>
                  <a:lnTo>
                    <a:pt x="73638" y="77708"/>
                  </a:lnTo>
                  <a:lnTo>
                    <a:pt x="74491" y="70856"/>
                  </a:lnTo>
                  <a:lnTo>
                    <a:pt x="81084" y="57597"/>
                  </a:lnTo>
                  <a:lnTo>
                    <a:pt x="111999" y="16068"/>
                  </a:lnTo>
                  <a:lnTo>
                    <a:pt x="133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5469"/>
            <p:cNvSpPr/>
            <p:nvPr>
              <p:custDataLst>
                <p:tags r:id="rId187"/>
              </p:custDataLst>
            </p:nvPr>
          </p:nvSpPr>
          <p:spPr>
            <a:xfrm>
              <a:off x="8829675" y="3029014"/>
              <a:ext cx="76198" cy="351885"/>
            </a:xfrm>
            <a:custGeom>
              <a:avLst/>
              <a:gdLst/>
              <a:ahLst/>
              <a:cxnLst/>
              <a:rect l="0" t="0" r="0" b="0"/>
              <a:pathLst>
                <a:path w="76198" h="351885">
                  <a:moveTo>
                    <a:pt x="0" y="123761"/>
                  </a:moveTo>
                  <a:lnTo>
                    <a:pt x="0" y="123761"/>
                  </a:lnTo>
                  <a:lnTo>
                    <a:pt x="0" y="114246"/>
                  </a:lnTo>
                  <a:lnTo>
                    <a:pt x="5057" y="119296"/>
                  </a:lnTo>
                  <a:lnTo>
                    <a:pt x="7540" y="124598"/>
                  </a:lnTo>
                  <a:lnTo>
                    <a:pt x="10323" y="139746"/>
                  </a:lnTo>
                  <a:lnTo>
                    <a:pt x="15995" y="150252"/>
                  </a:lnTo>
                  <a:lnTo>
                    <a:pt x="27611" y="197759"/>
                  </a:lnTo>
                  <a:lnTo>
                    <a:pt x="28491" y="240624"/>
                  </a:lnTo>
                  <a:lnTo>
                    <a:pt x="29607" y="260105"/>
                  </a:lnTo>
                  <a:lnTo>
                    <a:pt x="37706" y="306022"/>
                  </a:lnTo>
                  <a:lnTo>
                    <a:pt x="38066" y="331852"/>
                  </a:lnTo>
                  <a:lnTo>
                    <a:pt x="39136" y="335513"/>
                  </a:lnTo>
                  <a:lnTo>
                    <a:pt x="40907" y="337954"/>
                  </a:lnTo>
                  <a:lnTo>
                    <a:pt x="43145" y="339582"/>
                  </a:lnTo>
                  <a:lnTo>
                    <a:pt x="44639" y="341725"/>
                  </a:lnTo>
                  <a:lnTo>
                    <a:pt x="47510" y="351884"/>
                  </a:lnTo>
                  <a:lnTo>
                    <a:pt x="42535" y="347163"/>
                  </a:lnTo>
                  <a:lnTo>
                    <a:pt x="40071" y="341937"/>
                  </a:lnTo>
                  <a:lnTo>
                    <a:pt x="33078" y="300958"/>
                  </a:lnTo>
                  <a:lnTo>
                    <a:pt x="28970" y="255455"/>
                  </a:lnTo>
                  <a:lnTo>
                    <a:pt x="28627" y="209268"/>
                  </a:lnTo>
                  <a:lnTo>
                    <a:pt x="28582" y="161832"/>
                  </a:lnTo>
                  <a:lnTo>
                    <a:pt x="28576" y="114232"/>
                  </a:lnTo>
                  <a:lnTo>
                    <a:pt x="31397" y="69433"/>
                  </a:lnTo>
                  <a:lnTo>
                    <a:pt x="42766" y="22326"/>
                  </a:lnTo>
                  <a:lnTo>
                    <a:pt x="55399" y="2390"/>
                  </a:lnTo>
                  <a:lnTo>
                    <a:pt x="59194" y="1026"/>
                  </a:lnTo>
                  <a:lnTo>
                    <a:pt x="71293" y="0"/>
                  </a:lnTo>
                  <a:lnTo>
                    <a:pt x="72929" y="1037"/>
                  </a:lnTo>
                  <a:lnTo>
                    <a:pt x="74020" y="2786"/>
                  </a:lnTo>
                  <a:lnTo>
                    <a:pt x="75914" y="9640"/>
                  </a:lnTo>
                  <a:lnTo>
                    <a:pt x="76197" y="55439"/>
                  </a:lnTo>
                  <a:lnTo>
                    <a:pt x="73376" y="64468"/>
                  </a:lnTo>
                  <a:lnTo>
                    <a:pt x="69654" y="72009"/>
                  </a:lnTo>
                  <a:lnTo>
                    <a:pt x="62009" y="93767"/>
                  </a:lnTo>
                  <a:lnTo>
                    <a:pt x="47429" y="113631"/>
                  </a:lnTo>
                  <a:lnTo>
                    <a:pt x="31918" y="130970"/>
                  </a:lnTo>
                  <a:lnTo>
                    <a:pt x="28575" y="142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1245"/>
          <p:cNvGrpSpPr/>
          <p:nvPr/>
        </p:nvGrpSpPr>
        <p:grpSpPr>
          <a:xfrm>
            <a:off x="8335700" y="3276600"/>
            <a:ext cx="189176" cy="95251"/>
            <a:chOff x="8335700" y="3276600"/>
            <a:chExt cx="189176" cy="95251"/>
          </a:xfrm>
        </p:grpSpPr>
        <p:sp>
          <p:nvSpPr>
            <p:cNvPr id="425" name="SMARTInkShape-5470"/>
            <p:cNvSpPr/>
            <p:nvPr>
              <p:custDataLst>
                <p:tags r:id="rId176"/>
              </p:custDataLst>
            </p:nvPr>
          </p:nvSpPr>
          <p:spPr>
            <a:xfrm>
              <a:off x="8382010" y="3352800"/>
              <a:ext cx="142866" cy="19051"/>
            </a:xfrm>
            <a:custGeom>
              <a:avLst/>
              <a:gdLst/>
              <a:ahLst/>
              <a:cxnLst/>
              <a:rect l="0" t="0" r="0" b="0"/>
              <a:pathLst>
                <a:path w="142866" h="19051">
                  <a:moveTo>
                    <a:pt x="9515" y="0"/>
                  </a:moveTo>
                  <a:lnTo>
                    <a:pt x="9515" y="0"/>
                  </a:lnTo>
                  <a:lnTo>
                    <a:pt x="4459" y="0"/>
                  </a:lnTo>
                  <a:lnTo>
                    <a:pt x="2970" y="1058"/>
                  </a:lnTo>
                  <a:lnTo>
                    <a:pt x="1977" y="2822"/>
                  </a:lnTo>
                  <a:lnTo>
                    <a:pt x="251" y="9701"/>
                  </a:lnTo>
                  <a:lnTo>
                    <a:pt x="0" y="18624"/>
                  </a:lnTo>
                  <a:lnTo>
                    <a:pt x="41747" y="19043"/>
                  </a:lnTo>
                  <a:lnTo>
                    <a:pt x="85744" y="19050"/>
                  </a:lnTo>
                  <a:lnTo>
                    <a:pt x="117469" y="17992"/>
                  </a:lnTo>
                  <a:lnTo>
                    <a:pt x="14286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5471"/>
            <p:cNvSpPr/>
            <p:nvPr>
              <p:custDataLst>
                <p:tags r:id="rId177"/>
              </p:custDataLst>
            </p:nvPr>
          </p:nvSpPr>
          <p:spPr>
            <a:xfrm>
              <a:off x="8335700" y="3276600"/>
              <a:ext cx="141551" cy="9516"/>
            </a:xfrm>
            <a:custGeom>
              <a:avLst/>
              <a:gdLst/>
              <a:ahLst/>
              <a:cxnLst/>
              <a:rect l="0" t="0" r="0" b="0"/>
              <a:pathLst>
                <a:path w="141551" h="9516">
                  <a:moveTo>
                    <a:pt x="8200" y="0"/>
                  </a:moveTo>
                  <a:lnTo>
                    <a:pt x="8200" y="0"/>
                  </a:lnTo>
                  <a:lnTo>
                    <a:pt x="0" y="8201"/>
                  </a:lnTo>
                  <a:lnTo>
                    <a:pt x="9181" y="9132"/>
                  </a:lnTo>
                  <a:lnTo>
                    <a:pt x="39893" y="9515"/>
                  </a:lnTo>
                  <a:lnTo>
                    <a:pt x="82713" y="392"/>
                  </a:lnTo>
                  <a:lnTo>
                    <a:pt x="129261" y="15"/>
                  </a:lnTo>
                  <a:lnTo>
                    <a:pt x="141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1246"/>
          <p:cNvGrpSpPr/>
          <p:nvPr/>
        </p:nvGrpSpPr>
        <p:grpSpPr>
          <a:xfrm>
            <a:off x="6715162" y="3028950"/>
            <a:ext cx="1285755" cy="447545"/>
            <a:chOff x="6715162" y="3028950"/>
            <a:chExt cx="1285755" cy="447545"/>
          </a:xfrm>
        </p:grpSpPr>
        <p:sp>
          <p:nvSpPr>
            <p:cNvPr id="428" name="SMARTInkShape-5472"/>
            <p:cNvSpPr/>
            <p:nvPr>
              <p:custDataLst>
                <p:tags r:id="rId166"/>
              </p:custDataLst>
            </p:nvPr>
          </p:nvSpPr>
          <p:spPr>
            <a:xfrm>
              <a:off x="7943850" y="3028950"/>
              <a:ext cx="57067" cy="352426"/>
            </a:xfrm>
            <a:custGeom>
              <a:avLst/>
              <a:gdLst/>
              <a:ahLst/>
              <a:cxnLst/>
              <a:rect l="0" t="0" r="0" b="0"/>
              <a:pathLst>
                <a:path w="57067" h="352426">
                  <a:moveTo>
                    <a:pt x="28575" y="0"/>
                  </a:moveTo>
                  <a:lnTo>
                    <a:pt x="28575" y="0"/>
                  </a:lnTo>
                  <a:lnTo>
                    <a:pt x="23519" y="0"/>
                  </a:lnTo>
                  <a:lnTo>
                    <a:pt x="23088" y="1058"/>
                  </a:lnTo>
                  <a:lnTo>
                    <a:pt x="27177" y="10361"/>
                  </a:lnTo>
                  <a:lnTo>
                    <a:pt x="36078" y="57420"/>
                  </a:lnTo>
                  <a:lnTo>
                    <a:pt x="44380" y="96540"/>
                  </a:lnTo>
                  <a:lnTo>
                    <a:pt x="52254" y="137988"/>
                  </a:lnTo>
                  <a:lnTo>
                    <a:pt x="56506" y="181586"/>
                  </a:lnTo>
                  <a:lnTo>
                    <a:pt x="57066" y="228681"/>
                  </a:lnTo>
                  <a:lnTo>
                    <a:pt x="56067" y="256141"/>
                  </a:lnTo>
                  <a:lnTo>
                    <a:pt x="40901" y="303568"/>
                  </a:lnTo>
                  <a:lnTo>
                    <a:pt x="25679" y="325174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5473"/>
            <p:cNvSpPr/>
            <p:nvPr>
              <p:custDataLst>
                <p:tags r:id="rId167"/>
              </p:custDataLst>
            </p:nvPr>
          </p:nvSpPr>
          <p:spPr>
            <a:xfrm>
              <a:off x="7734300" y="3049931"/>
              <a:ext cx="114297" cy="274295"/>
            </a:xfrm>
            <a:custGeom>
              <a:avLst/>
              <a:gdLst/>
              <a:ahLst/>
              <a:cxnLst/>
              <a:rect l="0" t="0" r="0" b="0"/>
              <a:pathLst>
                <a:path w="114297" h="274295">
                  <a:moveTo>
                    <a:pt x="0" y="236194"/>
                  </a:moveTo>
                  <a:lnTo>
                    <a:pt x="0" y="236194"/>
                  </a:lnTo>
                  <a:lnTo>
                    <a:pt x="0" y="241251"/>
                  </a:lnTo>
                  <a:lnTo>
                    <a:pt x="1058" y="241682"/>
                  </a:lnTo>
                  <a:lnTo>
                    <a:pt x="9701" y="236815"/>
                  </a:lnTo>
                  <a:lnTo>
                    <a:pt x="22666" y="236276"/>
                  </a:lnTo>
                  <a:lnTo>
                    <a:pt x="24636" y="235190"/>
                  </a:lnTo>
                  <a:lnTo>
                    <a:pt x="25949" y="233408"/>
                  </a:lnTo>
                  <a:lnTo>
                    <a:pt x="28467" y="228606"/>
                  </a:lnTo>
                  <a:lnTo>
                    <a:pt x="66691" y="185740"/>
                  </a:lnTo>
                  <a:lnTo>
                    <a:pt x="81493" y="156446"/>
                  </a:lnTo>
                  <a:lnTo>
                    <a:pt x="86588" y="137659"/>
                  </a:lnTo>
                  <a:lnTo>
                    <a:pt x="98445" y="117628"/>
                  </a:lnTo>
                  <a:lnTo>
                    <a:pt x="110765" y="71974"/>
                  </a:lnTo>
                  <a:lnTo>
                    <a:pt x="114162" y="25385"/>
                  </a:lnTo>
                  <a:lnTo>
                    <a:pt x="114296" y="0"/>
                  </a:lnTo>
                  <a:lnTo>
                    <a:pt x="113239" y="415"/>
                  </a:lnTo>
                  <a:lnTo>
                    <a:pt x="106099" y="6440"/>
                  </a:lnTo>
                  <a:lnTo>
                    <a:pt x="80346" y="49952"/>
                  </a:lnTo>
                  <a:lnTo>
                    <a:pt x="76564" y="93610"/>
                  </a:lnTo>
                  <a:lnTo>
                    <a:pt x="76232" y="140887"/>
                  </a:lnTo>
                  <a:lnTo>
                    <a:pt x="73384" y="171703"/>
                  </a:lnTo>
                  <a:lnTo>
                    <a:pt x="70716" y="188481"/>
                  </a:lnTo>
                  <a:lnTo>
                    <a:pt x="76637" y="223011"/>
                  </a:lnTo>
                  <a:lnTo>
                    <a:pt x="83620" y="239109"/>
                  </a:lnTo>
                  <a:lnTo>
                    <a:pt x="92639" y="254565"/>
                  </a:lnTo>
                  <a:lnTo>
                    <a:pt x="95148" y="261292"/>
                  </a:lnTo>
                  <a:lnTo>
                    <a:pt x="104775" y="27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5474"/>
            <p:cNvSpPr/>
            <p:nvPr>
              <p:custDataLst>
                <p:tags r:id="rId168"/>
              </p:custDataLst>
            </p:nvPr>
          </p:nvSpPr>
          <p:spPr>
            <a:xfrm>
              <a:off x="7629525" y="3171825"/>
              <a:ext cx="66676" cy="133217"/>
            </a:xfrm>
            <a:custGeom>
              <a:avLst/>
              <a:gdLst/>
              <a:ahLst/>
              <a:cxnLst/>
              <a:rect l="0" t="0" r="0" b="0"/>
              <a:pathLst>
                <a:path w="66676" h="133217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6545" y="10322"/>
                  </a:lnTo>
                  <a:lnTo>
                    <a:pt x="8200" y="14465"/>
                  </a:lnTo>
                  <a:lnTo>
                    <a:pt x="9701" y="15994"/>
                  </a:lnTo>
                  <a:lnTo>
                    <a:pt x="14189" y="17692"/>
                  </a:lnTo>
                  <a:lnTo>
                    <a:pt x="15809" y="19203"/>
                  </a:lnTo>
                  <a:lnTo>
                    <a:pt x="17610" y="23703"/>
                  </a:lnTo>
                  <a:lnTo>
                    <a:pt x="19148" y="25328"/>
                  </a:lnTo>
                  <a:lnTo>
                    <a:pt x="32181" y="33204"/>
                  </a:lnTo>
                  <a:lnTo>
                    <a:pt x="35470" y="41569"/>
                  </a:lnTo>
                  <a:lnTo>
                    <a:pt x="37989" y="51283"/>
                  </a:lnTo>
                  <a:lnTo>
                    <a:pt x="45408" y="66144"/>
                  </a:lnTo>
                  <a:lnTo>
                    <a:pt x="47608" y="112310"/>
                  </a:lnTo>
                  <a:lnTo>
                    <a:pt x="47622" y="121550"/>
                  </a:lnTo>
                  <a:lnTo>
                    <a:pt x="38215" y="133216"/>
                  </a:lnTo>
                  <a:lnTo>
                    <a:pt x="29909" y="125137"/>
                  </a:lnTo>
                  <a:lnTo>
                    <a:pt x="28970" y="119157"/>
                  </a:lnTo>
                  <a:lnTo>
                    <a:pt x="28609" y="96412"/>
                  </a:lnTo>
                  <a:lnTo>
                    <a:pt x="31413" y="87653"/>
                  </a:lnTo>
                  <a:lnTo>
                    <a:pt x="35128" y="80232"/>
                  </a:lnTo>
                  <a:lnTo>
                    <a:pt x="38898" y="60400"/>
                  </a:lnTo>
                  <a:lnTo>
                    <a:pt x="44569" y="49764"/>
                  </a:lnTo>
                  <a:lnTo>
                    <a:pt x="46266" y="39403"/>
                  </a:lnTo>
                  <a:lnTo>
                    <a:pt x="48836" y="35794"/>
                  </a:lnTo>
                  <a:lnTo>
                    <a:pt x="52666" y="33388"/>
                  </a:lnTo>
                  <a:lnTo>
                    <a:pt x="6667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5475"/>
            <p:cNvSpPr/>
            <p:nvPr>
              <p:custDataLst>
                <p:tags r:id="rId169"/>
              </p:custDataLst>
            </p:nvPr>
          </p:nvSpPr>
          <p:spPr>
            <a:xfrm>
              <a:off x="7553727" y="3171825"/>
              <a:ext cx="18649" cy="28576"/>
            </a:xfrm>
            <a:custGeom>
              <a:avLst/>
              <a:gdLst/>
              <a:ahLst/>
              <a:cxnLst/>
              <a:rect l="0" t="0" r="0" b="0"/>
              <a:pathLst>
                <a:path w="18649" h="28576">
                  <a:moveTo>
                    <a:pt x="18648" y="28575"/>
                  </a:moveTo>
                  <a:lnTo>
                    <a:pt x="18648" y="28575"/>
                  </a:lnTo>
                  <a:lnTo>
                    <a:pt x="18648" y="23519"/>
                  </a:lnTo>
                  <a:lnTo>
                    <a:pt x="15826" y="18214"/>
                  </a:lnTo>
                  <a:lnTo>
                    <a:pt x="10448" y="11241"/>
                  </a:lnTo>
                  <a:lnTo>
                    <a:pt x="9516" y="4977"/>
                  </a:lnTo>
                  <a:lnTo>
                    <a:pt x="8327" y="3318"/>
                  </a:lnTo>
                  <a:lnTo>
                    <a:pt x="6475" y="2212"/>
                  </a:lnTo>
                  <a:lnTo>
                    <a:pt x="0" y="130"/>
                  </a:lnTo>
                  <a:lnTo>
                    <a:pt x="9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5476"/>
            <p:cNvSpPr/>
            <p:nvPr>
              <p:custDataLst>
                <p:tags r:id="rId170"/>
              </p:custDataLst>
            </p:nvPr>
          </p:nvSpPr>
          <p:spPr>
            <a:xfrm>
              <a:off x="7562850" y="3261587"/>
              <a:ext cx="19051" cy="53114"/>
            </a:xfrm>
            <a:custGeom>
              <a:avLst/>
              <a:gdLst/>
              <a:ahLst/>
              <a:cxnLst/>
              <a:rect l="0" t="0" r="0" b="0"/>
              <a:pathLst>
                <a:path w="19051" h="53114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9409" y="5406"/>
                  </a:lnTo>
                  <a:lnTo>
                    <a:pt x="9525" y="41827"/>
                  </a:lnTo>
                  <a:lnTo>
                    <a:pt x="19050" y="5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5477"/>
            <p:cNvSpPr/>
            <p:nvPr>
              <p:custDataLst>
                <p:tags r:id="rId171"/>
              </p:custDataLst>
            </p:nvPr>
          </p:nvSpPr>
          <p:spPr>
            <a:xfrm>
              <a:off x="7429932" y="3209929"/>
              <a:ext cx="94785" cy="266566"/>
            </a:xfrm>
            <a:custGeom>
              <a:avLst/>
              <a:gdLst/>
              <a:ahLst/>
              <a:cxnLst/>
              <a:rect l="0" t="0" r="0" b="0"/>
              <a:pathLst>
                <a:path w="94785" h="266566">
                  <a:moveTo>
                    <a:pt x="85293" y="38096"/>
                  </a:moveTo>
                  <a:lnTo>
                    <a:pt x="85293" y="38096"/>
                  </a:lnTo>
                  <a:lnTo>
                    <a:pt x="85293" y="23907"/>
                  </a:lnTo>
                  <a:lnTo>
                    <a:pt x="82471" y="18385"/>
                  </a:lnTo>
                  <a:lnTo>
                    <a:pt x="67683" y="1473"/>
                  </a:lnTo>
                  <a:lnTo>
                    <a:pt x="61613" y="433"/>
                  </a:lnTo>
                  <a:lnTo>
                    <a:pt x="34089" y="0"/>
                  </a:lnTo>
                  <a:lnTo>
                    <a:pt x="27964" y="2820"/>
                  </a:lnTo>
                  <a:lnTo>
                    <a:pt x="14109" y="14185"/>
                  </a:lnTo>
                  <a:lnTo>
                    <a:pt x="11322" y="19708"/>
                  </a:lnTo>
                  <a:lnTo>
                    <a:pt x="10579" y="22662"/>
                  </a:lnTo>
                  <a:lnTo>
                    <a:pt x="1750" y="38154"/>
                  </a:lnTo>
                  <a:lnTo>
                    <a:pt x="0" y="45751"/>
                  </a:lnTo>
                  <a:lnTo>
                    <a:pt x="7807" y="55658"/>
                  </a:lnTo>
                  <a:lnTo>
                    <a:pt x="13769" y="61762"/>
                  </a:lnTo>
                  <a:lnTo>
                    <a:pt x="19285" y="64489"/>
                  </a:lnTo>
                  <a:lnTo>
                    <a:pt x="36191" y="66633"/>
                  </a:lnTo>
                  <a:lnTo>
                    <a:pt x="54963" y="66670"/>
                  </a:lnTo>
                  <a:lnTo>
                    <a:pt x="55548" y="65612"/>
                  </a:lnTo>
                  <a:lnTo>
                    <a:pt x="56198" y="61614"/>
                  </a:lnTo>
                  <a:lnTo>
                    <a:pt x="57430" y="60125"/>
                  </a:lnTo>
                  <a:lnTo>
                    <a:pt x="66190" y="57161"/>
                  </a:lnTo>
                  <a:lnTo>
                    <a:pt x="66232" y="57149"/>
                  </a:lnTo>
                  <a:lnTo>
                    <a:pt x="71296" y="62203"/>
                  </a:lnTo>
                  <a:lnTo>
                    <a:pt x="73781" y="67508"/>
                  </a:lnTo>
                  <a:lnTo>
                    <a:pt x="76804" y="101606"/>
                  </a:lnTo>
                  <a:lnTo>
                    <a:pt x="82307" y="112182"/>
                  </a:lnTo>
                  <a:lnTo>
                    <a:pt x="88064" y="155044"/>
                  </a:lnTo>
                  <a:lnTo>
                    <a:pt x="93484" y="173263"/>
                  </a:lnTo>
                  <a:lnTo>
                    <a:pt x="94784" y="212293"/>
                  </a:lnTo>
                  <a:lnTo>
                    <a:pt x="91980" y="218881"/>
                  </a:lnTo>
                  <a:lnTo>
                    <a:pt x="88265" y="225337"/>
                  </a:lnTo>
                  <a:lnTo>
                    <a:pt x="85880" y="238104"/>
                  </a:lnTo>
                  <a:lnTo>
                    <a:pt x="85684" y="241285"/>
                  </a:lnTo>
                  <a:lnTo>
                    <a:pt x="82644" y="247641"/>
                  </a:lnTo>
                  <a:lnTo>
                    <a:pt x="71114" y="261670"/>
                  </a:lnTo>
                  <a:lnTo>
                    <a:pt x="65586" y="264462"/>
                  </a:lnTo>
                  <a:lnTo>
                    <a:pt x="52180" y="266565"/>
                  </a:lnTo>
                  <a:lnTo>
                    <a:pt x="50518" y="265550"/>
                  </a:lnTo>
                  <a:lnTo>
                    <a:pt x="49409" y="263816"/>
                  </a:lnTo>
                  <a:lnTo>
                    <a:pt x="48670" y="261601"/>
                  </a:lnTo>
                  <a:lnTo>
                    <a:pt x="47119" y="260124"/>
                  </a:lnTo>
                  <a:lnTo>
                    <a:pt x="37026" y="254932"/>
                  </a:lnTo>
                  <a:lnTo>
                    <a:pt x="24842" y="244029"/>
                  </a:lnTo>
                  <a:lnTo>
                    <a:pt x="21384" y="235102"/>
                  </a:lnTo>
                  <a:lnTo>
                    <a:pt x="18690" y="189829"/>
                  </a:lnTo>
                  <a:lnTo>
                    <a:pt x="18618" y="17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5478"/>
            <p:cNvSpPr/>
            <p:nvPr>
              <p:custDataLst>
                <p:tags r:id="rId172"/>
              </p:custDataLst>
            </p:nvPr>
          </p:nvSpPr>
          <p:spPr>
            <a:xfrm>
              <a:off x="7115606" y="3200838"/>
              <a:ext cx="142445" cy="123388"/>
            </a:xfrm>
            <a:custGeom>
              <a:avLst/>
              <a:gdLst/>
              <a:ahLst/>
              <a:cxnLst/>
              <a:rect l="0" t="0" r="0" b="0"/>
              <a:pathLst>
                <a:path w="142445" h="123388">
                  <a:moveTo>
                    <a:pt x="75769" y="47187"/>
                  </a:moveTo>
                  <a:lnTo>
                    <a:pt x="75769" y="47187"/>
                  </a:lnTo>
                  <a:lnTo>
                    <a:pt x="75769" y="23589"/>
                  </a:lnTo>
                  <a:lnTo>
                    <a:pt x="72947" y="18002"/>
                  </a:lnTo>
                  <a:lnTo>
                    <a:pt x="70713" y="15031"/>
                  </a:lnTo>
                  <a:lnTo>
                    <a:pt x="65408" y="11729"/>
                  </a:lnTo>
                  <a:lnTo>
                    <a:pt x="62512" y="10848"/>
                  </a:lnTo>
                  <a:lnTo>
                    <a:pt x="60581" y="9203"/>
                  </a:lnTo>
                  <a:lnTo>
                    <a:pt x="58436" y="4553"/>
                  </a:lnTo>
                  <a:lnTo>
                    <a:pt x="56806" y="2889"/>
                  </a:lnTo>
                  <a:lnTo>
                    <a:pt x="52171" y="1041"/>
                  </a:lnTo>
                  <a:lnTo>
                    <a:pt x="43612" y="0"/>
                  </a:lnTo>
                  <a:lnTo>
                    <a:pt x="41632" y="912"/>
                  </a:lnTo>
                  <a:lnTo>
                    <a:pt x="40311" y="2579"/>
                  </a:lnTo>
                  <a:lnTo>
                    <a:pt x="39430" y="4748"/>
                  </a:lnTo>
                  <a:lnTo>
                    <a:pt x="37784" y="6194"/>
                  </a:lnTo>
                  <a:lnTo>
                    <a:pt x="27539" y="11338"/>
                  </a:lnTo>
                  <a:lnTo>
                    <a:pt x="24566" y="13763"/>
                  </a:lnTo>
                  <a:lnTo>
                    <a:pt x="21262" y="19279"/>
                  </a:lnTo>
                  <a:lnTo>
                    <a:pt x="18736" y="25258"/>
                  </a:lnTo>
                  <a:lnTo>
                    <a:pt x="12422" y="34575"/>
                  </a:lnTo>
                  <a:lnTo>
                    <a:pt x="538" y="71706"/>
                  </a:lnTo>
                  <a:lnTo>
                    <a:pt x="0" y="78546"/>
                  </a:lnTo>
                  <a:lnTo>
                    <a:pt x="914" y="80793"/>
                  </a:lnTo>
                  <a:lnTo>
                    <a:pt x="2582" y="82291"/>
                  </a:lnTo>
                  <a:lnTo>
                    <a:pt x="7258" y="85014"/>
                  </a:lnTo>
                  <a:lnTo>
                    <a:pt x="26670" y="102882"/>
                  </a:lnTo>
                  <a:lnTo>
                    <a:pt x="54249" y="93990"/>
                  </a:lnTo>
                  <a:lnTo>
                    <a:pt x="75640" y="75889"/>
                  </a:lnTo>
                  <a:lnTo>
                    <a:pt x="75731" y="80856"/>
                  </a:lnTo>
                  <a:lnTo>
                    <a:pt x="76801" y="82333"/>
                  </a:lnTo>
                  <a:lnTo>
                    <a:pt x="80814" y="83974"/>
                  </a:lnTo>
                  <a:lnTo>
                    <a:pt x="82307" y="85470"/>
                  </a:lnTo>
                  <a:lnTo>
                    <a:pt x="83967" y="89955"/>
                  </a:lnTo>
                  <a:lnTo>
                    <a:pt x="85468" y="91573"/>
                  </a:lnTo>
                  <a:lnTo>
                    <a:pt x="98435" y="99442"/>
                  </a:lnTo>
                  <a:lnTo>
                    <a:pt x="101718" y="104984"/>
                  </a:lnTo>
                  <a:lnTo>
                    <a:pt x="102593" y="107943"/>
                  </a:lnTo>
                  <a:lnTo>
                    <a:pt x="104235" y="109916"/>
                  </a:lnTo>
                  <a:lnTo>
                    <a:pt x="123573" y="121170"/>
                  </a:lnTo>
                  <a:lnTo>
                    <a:pt x="142444" y="123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5479"/>
            <p:cNvSpPr/>
            <p:nvPr>
              <p:custDataLst>
                <p:tags r:id="rId173"/>
              </p:custDataLst>
            </p:nvPr>
          </p:nvSpPr>
          <p:spPr>
            <a:xfrm>
              <a:off x="6715162" y="3143250"/>
              <a:ext cx="19014" cy="9526"/>
            </a:xfrm>
            <a:custGeom>
              <a:avLst/>
              <a:gdLst/>
              <a:ahLst/>
              <a:cxnLst/>
              <a:rect l="0" t="0" r="0" b="0"/>
              <a:pathLst>
                <a:path w="19014" h="9526">
                  <a:moveTo>
                    <a:pt x="19013" y="9525"/>
                  </a:moveTo>
                  <a:lnTo>
                    <a:pt x="19013" y="9525"/>
                  </a:lnTo>
                  <a:lnTo>
                    <a:pt x="0" y="9525"/>
                  </a:lnTo>
                  <a:lnTo>
                    <a:pt x="5030" y="9525"/>
                  </a:lnTo>
                  <a:lnTo>
                    <a:pt x="10329" y="6703"/>
                  </a:lnTo>
                  <a:lnTo>
                    <a:pt x="19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5480"/>
            <p:cNvSpPr/>
            <p:nvPr>
              <p:custDataLst>
                <p:tags r:id="rId174"/>
              </p:custDataLst>
            </p:nvPr>
          </p:nvSpPr>
          <p:spPr>
            <a:xfrm>
              <a:off x="6791729" y="3181350"/>
              <a:ext cx="75783" cy="141422"/>
            </a:xfrm>
            <a:custGeom>
              <a:avLst/>
              <a:gdLst/>
              <a:ahLst/>
              <a:cxnLst/>
              <a:rect l="0" t="0" r="0" b="0"/>
              <a:pathLst>
                <a:path w="75783" h="141422">
                  <a:moveTo>
                    <a:pt x="56746" y="0"/>
                  </a:moveTo>
                  <a:lnTo>
                    <a:pt x="56746" y="0"/>
                  </a:lnTo>
                  <a:lnTo>
                    <a:pt x="20513" y="0"/>
                  </a:lnTo>
                  <a:lnTo>
                    <a:pt x="9562" y="9133"/>
                  </a:lnTo>
                  <a:lnTo>
                    <a:pt x="4195" y="9409"/>
                  </a:lnTo>
                  <a:lnTo>
                    <a:pt x="2662" y="10506"/>
                  </a:lnTo>
                  <a:lnTo>
                    <a:pt x="1640" y="12295"/>
                  </a:lnTo>
                  <a:lnTo>
                    <a:pt x="0" y="17716"/>
                  </a:lnTo>
                  <a:lnTo>
                    <a:pt x="7833" y="27134"/>
                  </a:lnTo>
                  <a:lnTo>
                    <a:pt x="8739" y="33205"/>
                  </a:lnTo>
                  <a:lnTo>
                    <a:pt x="9925" y="34836"/>
                  </a:lnTo>
                  <a:lnTo>
                    <a:pt x="11774" y="35924"/>
                  </a:lnTo>
                  <a:lnTo>
                    <a:pt x="14064" y="36650"/>
                  </a:lnTo>
                  <a:lnTo>
                    <a:pt x="15591" y="38191"/>
                  </a:lnTo>
                  <a:lnTo>
                    <a:pt x="19436" y="47716"/>
                  </a:lnTo>
                  <a:lnTo>
                    <a:pt x="41025" y="69978"/>
                  </a:lnTo>
                  <a:lnTo>
                    <a:pt x="47290" y="73435"/>
                  </a:lnTo>
                  <a:lnTo>
                    <a:pt x="50442" y="74356"/>
                  </a:lnTo>
                  <a:lnTo>
                    <a:pt x="52542" y="76029"/>
                  </a:lnTo>
                  <a:lnTo>
                    <a:pt x="74032" y="102928"/>
                  </a:lnTo>
                  <a:lnTo>
                    <a:pt x="75012" y="106776"/>
                  </a:lnTo>
                  <a:lnTo>
                    <a:pt x="75782" y="128359"/>
                  </a:lnTo>
                  <a:lnTo>
                    <a:pt x="74729" y="130023"/>
                  </a:lnTo>
                  <a:lnTo>
                    <a:pt x="72967" y="131132"/>
                  </a:lnTo>
                  <a:lnTo>
                    <a:pt x="70736" y="131871"/>
                  </a:lnTo>
                  <a:lnTo>
                    <a:pt x="69248" y="133422"/>
                  </a:lnTo>
                  <a:lnTo>
                    <a:pt x="66662" y="141421"/>
                  </a:lnTo>
                  <a:lnTo>
                    <a:pt x="63622" y="139407"/>
                  </a:lnTo>
                  <a:lnTo>
                    <a:pt x="61331" y="137387"/>
                  </a:lnTo>
                  <a:lnTo>
                    <a:pt x="55962" y="135144"/>
                  </a:lnTo>
                  <a:lnTo>
                    <a:pt x="4722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5481"/>
            <p:cNvSpPr/>
            <p:nvPr>
              <p:custDataLst>
                <p:tags r:id="rId175"/>
              </p:custDataLst>
            </p:nvPr>
          </p:nvSpPr>
          <p:spPr>
            <a:xfrm>
              <a:off x="6743700" y="32194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5056" y="14189"/>
                  </a:lnTo>
                  <a:lnTo>
                    <a:pt x="5487" y="16868"/>
                  </a:lnTo>
                  <a:lnTo>
                    <a:pt x="4717" y="19711"/>
                  </a:lnTo>
                  <a:lnTo>
                    <a:pt x="3145" y="22666"/>
                  </a:lnTo>
                  <a:lnTo>
                    <a:pt x="3155" y="25694"/>
                  </a:lnTo>
                  <a:lnTo>
                    <a:pt x="9215" y="4575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3" name="SMARTInkShape-Group1247"/>
          <p:cNvGrpSpPr/>
          <p:nvPr/>
        </p:nvGrpSpPr>
        <p:grpSpPr>
          <a:xfrm>
            <a:off x="5676900" y="2890144"/>
            <a:ext cx="819151" cy="710307"/>
            <a:chOff x="5676900" y="2890144"/>
            <a:chExt cx="819151" cy="710307"/>
          </a:xfrm>
        </p:grpSpPr>
        <p:sp>
          <p:nvSpPr>
            <p:cNvPr id="439" name="SMARTInkShape-5482"/>
            <p:cNvSpPr/>
            <p:nvPr>
              <p:custDataLst>
                <p:tags r:id="rId162"/>
              </p:custDataLst>
            </p:nvPr>
          </p:nvSpPr>
          <p:spPr>
            <a:xfrm>
              <a:off x="6467475" y="3115999"/>
              <a:ext cx="28576" cy="227277"/>
            </a:xfrm>
            <a:custGeom>
              <a:avLst/>
              <a:gdLst/>
              <a:ahLst/>
              <a:cxnLst/>
              <a:rect l="0" t="0" r="0" b="0"/>
              <a:pathLst>
                <a:path w="28576" h="22727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2899"/>
                  </a:lnTo>
                  <a:lnTo>
                    <a:pt x="2822" y="18403"/>
                  </a:lnTo>
                  <a:lnTo>
                    <a:pt x="6545" y="24377"/>
                  </a:lnTo>
                  <a:lnTo>
                    <a:pt x="8642" y="34748"/>
                  </a:lnTo>
                  <a:lnTo>
                    <a:pt x="12296" y="75129"/>
                  </a:lnTo>
                  <a:lnTo>
                    <a:pt x="17049" y="94001"/>
                  </a:lnTo>
                  <a:lnTo>
                    <a:pt x="18933" y="138380"/>
                  </a:lnTo>
                  <a:lnTo>
                    <a:pt x="19045" y="181637"/>
                  </a:lnTo>
                  <a:lnTo>
                    <a:pt x="19050" y="200387"/>
                  </a:lnTo>
                  <a:lnTo>
                    <a:pt x="21872" y="207564"/>
                  </a:lnTo>
                  <a:lnTo>
                    <a:pt x="25595" y="214282"/>
                  </a:lnTo>
                  <a:lnTo>
                    <a:pt x="28575" y="227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5483"/>
            <p:cNvSpPr/>
            <p:nvPr>
              <p:custDataLst>
                <p:tags r:id="rId163"/>
              </p:custDataLst>
            </p:nvPr>
          </p:nvSpPr>
          <p:spPr>
            <a:xfrm>
              <a:off x="5972175" y="3324225"/>
              <a:ext cx="266701" cy="104776"/>
            </a:xfrm>
            <a:custGeom>
              <a:avLst/>
              <a:gdLst/>
              <a:ahLst/>
              <a:cxnLst/>
              <a:rect l="0" t="0" r="0" b="0"/>
              <a:pathLst>
                <a:path w="266701" h="104776">
                  <a:moveTo>
                    <a:pt x="266700" y="0"/>
                  </a:moveTo>
                  <a:lnTo>
                    <a:pt x="266700" y="0"/>
                  </a:lnTo>
                  <a:lnTo>
                    <a:pt x="266700" y="5057"/>
                  </a:lnTo>
                  <a:lnTo>
                    <a:pt x="264583" y="6546"/>
                  </a:lnTo>
                  <a:lnTo>
                    <a:pt x="230121" y="14465"/>
                  </a:lnTo>
                  <a:lnTo>
                    <a:pt x="211536" y="24690"/>
                  </a:lnTo>
                  <a:lnTo>
                    <a:pt x="167809" y="35838"/>
                  </a:lnTo>
                  <a:lnTo>
                    <a:pt x="120526" y="54055"/>
                  </a:lnTo>
                  <a:lnTo>
                    <a:pt x="87894" y="63869"/>
                  </a:lnTo>
                  <a:lnTo>
                    <a:pt x="67318" y="68666"/>
                  </a:lnTo>
                  <a:lnTo>
                    <a:pt x="22261" y="89016"/>
                  </a:lnTo>
                  <a:lnTo>
                    <a:pt x="10983" y="9507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5484"/>
            <p:cNvSpPr/>
            <p:nvPr>
              <p:custDataLst>
                <p:tags r:id="rId164"/>
              </p:custDataLst>
            </p:nvPr>
          </p:nvSpPr>
          <p:spPr>
            <a:xfrm>
              <a:off x="5905500" y="3171826"/>
              <a:ext cx="257007" cy="161925"/>
            </a:xfrm>
            <a:custGeom>
              <a:avLst/>
              <a:gdLst/>
              <a:ahLst/>
              <a:cxnLst/>
              <a:rect l="0" t="0" r="0" b="0"/>
              <a:pathLst>
                <a:path w="257007" h="161925">
                  <a:moveTo>
                    <a:pt x="9525" y="19049"/>
                  </a:moveTo>
                  <a:lnTo>
                    <a:pt x="9525" y="19049"/>
                  </a:lnTo>
                  <a:lnTo>
                    <a:pt x="1324" y="1084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5"/>
                  </a:lnTo>
                  <a:lnTo>
                    <a:pt x="22120" y="7538"/>
                  </a:lnTo>
                  <a:lnTo>
                    <a:pt x="32056" y="9700"/>
                  </a:lnTo>
                  <a:lnTo>
                    <a:pt x="44658" y="15808"/>
                  </a:lnTo>
                  <a:lnTo>
                    <a:pt x="86218" y="26369"/>
                  </a:lnTo>
                  <a:lnTo>
                    <a:pt x="133311" y="44534"/>
                  </a:lnTo>
                  <a:lnTo>
                    <a:pt x="180888" y="62448"/>
                  </a:lnTo>
                  <a:lnTo>
                    <a:pt x="215470" y="71174"/>
                  </a:lnTo>
                  <a:lnTo>
                    <a:pt x="233612" y="82811"/>
                  </a:lnTo>
                  <a:lnTo>
                    <a:pt x="244078" y="91093"/>
                  </a:lnTo>
                  <a:lnTo>
                    <a:pt x="250649" y="93402"/>
                  </a:lnTo>
                  <a:lnTo>
                    <a:pt x="252824" y="95076"/>
                  </a:lnTo>
                  <a:lnTo>
                    <a:pt x="255241" y="99758"/>
                  </a:lnTo>
                  <a:lnTo>
                    <a:pt x="257006" y="112535"/>
                  </a:lnTo>
                  <a:lnTo>
                    <a:pt x="246791" y="124428"/>
                  </a:lnTo>
                  <a:lnTo>
                    <a:pt x="243903" y="127401"/>
                  </a:lnTo>
                  <a:lnTo>
                    <a:pt x="235048" y="130705"/>
                  </a:lnTo>
                  <a:lnTo>
                    <a:pt x="218163" y="135388"/>
                  </a:lnTo>
                  <a:lnTo>
                    <a:pt x="177716" y="147493"/>
                  </a:lnTo>
                  <a:lnTo>
                    <a:pt x="136796" y="151968"/>
                  </a:lnTo>
                  <a:lnTo>
                    <a:pt x="89995" y="152374"/>
                  </a:lnTo>
                  <a:lnTo>
                    <a:pt x="43659" y="152399"/>
                  </a:lnTo>
                  <a:lnTo>
                    <a:pt x="39748" y="152399"/>
                  </a:lnTo>
                  <a:lnTo>
                    <a:pt x="41654" y="155221"/>
                  </a:lnTo>
                  <a:lnTo>
                    <a:pt x="47625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5485"/>
            <p:cNvSpPr/>
            <p:nvPr>
              <p:custDataLst>
                <p:tags r:id="rId165"/>
              </p:custDataLst>
            </p:nvPr>
          </p:nvSpPr>
          <p:spPr>
            <a:xfrm>
              <a:off x="5676900" y="2890144"/>
              <a:ext cx="38099" cy="710307"/>
            </a:xfrm>
            <a:custGeom>
              <a:avLst/>
              <a:gdLst/>
              <a:ahLst/>
              <a:cxnLst/>
              <a:rect l="0" t="0" r="0" b="0"/>
              <a:pathLst>
                <a:path w="38099" h="710307">
                  <a:moveTo>
                    <a:pt x="0" y="43556"/>
                  </a:moveTo>
                  <a:lnTo>
                    <a:pt x="0" y="43556"/>
                  </a:lnTo>
                  <a:lnTo>
                    <a:pt x="9701" y="25213"/>
                  </a:lnTo>
                  <a:lnTo>
                    <a:pt x="15810" y="17425"/>
                  </a:lnTo>
                  <a:lnTo>
                    <a:pt x="19012" y="5613"/>
                  </a:lnTo>
                  <a:lnTo>
                    <a:pt x="19039" y="446"/>
                  </a:lnTo>
                  <a:lnTo>
                    <a:pt x="20101" y="0"/>
                  </a:lnTo>
                  <a:lnTo>
                    <a:pt x="24103" y="2325"/>
                  </a:lnTo>
                  <a:lnTo>
                    <a:pt x="25594" y="4427"/>
                  </a:lnTo>
                  <a:lnTo>
                    <a:pt x="27250" y="9584"/>
                  </a:lnTo>
                  <a:lnTo>
                    <a:pt x="35099" y="56644"/>
                  </a:lnTo>
                  <a:lnTo>
                    <a:pt x="37705" y="98170"/>
                  </a:lnTo>
                  <a:lnTo>
                    <a:pt x="38022" y="139364"/>
                  </a:lnTo>
                  <a:lnTo>
                    <a:pt x="38077" y="174837"/>
                  </a:lnTo>
                  <a:lnTo>
                    <a:pt x="38093" y="213217"/>
                  </a:lnTo>
                  <a:lnTo>
                    <a:pt x="38098" y="257632"/>
                  </a:lnTo>
                  <a:lnTo>
                    <a:pt x="37041" y="303248"/>
                  </a:lnTo>
                  <a:lnTo>
                    <a:pt x="31555" y="345104"/>
                  </a:lnTo>
                  <a:lnTo>
                    <a:pt x="29458" y="389490"/>
                  </a:lnTo>
                  <a:lnTo>
                    <a:pt x="28837" y="430982"/>
                  </a:lnTo>
                  <a:lnTo>
                    <a:pt x="28653" y="475261"/>
                  </a:lnTo>
                  <a:lnTo>
                    <a:pt x="28598" y="514604"/>
                  </a:lnTo>
                  <a:lnTo>
                    <a:pt x="28580" y="559700"/>
                  </a:lnTo>
                  <a:lnTo>
                    <a:pt x="28575" y="604004"/>
                  </a:lnTo>
                  <a:lnTo>
                    <a:pt x="28575" y="645416"/>
                  </a:lnTo>
                  <a:lnTo>
                    <a:pt x="27517" y="662416"/>
                  </a:lnTo>
                  <a:lnTo>
                    <a:pt x="18874" y="696050"/>
                  </a:lnTo>
                  <a:lnTo>
                    <a:pt x="9952" y="709688"/>
                  </a:lnTo>
                  <a:lnTo>
                    <a:pt x="0" y="71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0" name="SMARTInkShape-Group1248"/>
          <p:cNvGrpSpPr/>
          <p:nvPr/>
        </p:nvGrpSpPr>
        <p:grpSpPr>
          <a:xfrm>
            <a:off x="4944954" y="2981374"/>
            <a:ext cx="474772" cy="500365"/>
            <a:chOff x="4944954" y="2981374"/>
            <a:chExt cx="474772" cy="500365"/>
          </a:xfrm>
        </p:grpSpPr>
        <p:sp>
          <p:nvSpPr>
            <p:cNvPr id="444" name="SMARTInkShape-5486"/>
            <p:cNvSpPr/>
            <p:nvPr>
              <p:custDataLst>
                <p:tags r:id="rId156"/>
              </p:custDataLst>
            </p:nvPr>
          </p:nvSpPr>
          <p:spPr>
            <a:xfrm>
              <a:off x="5343563" y="3152786"/>
              <a:ext cx="76163" cy="142865"/>
            </a:xfrm>
            <a:custGeom>
              <a:avLst/>
              <a:gdLst/>
              <a:ahLst/>
              <a:cxnLst/>
              <a:rect l="0" t="0" r="0" b="0"/>
              <a:pathLst>
                <a:path w="76163" h="142865">
                  <a:moveTo>
                    <a:pt x="76162" y="28564"/>
                  </a:moveTo>
                  <a:lnTo>
                    <a:pt x="76162" y="28564"/>
                  </a:lnTo>
                  <a:lnTo>
                    <a:pt x="76162" y="14375"/>
                  </a:lnTo>
                  <a:lnTo>
                    <a:pt x="75104" y="12755"/>
                  </a:lnTo>
                  <a:lnTo>
                    <a:pt x="73340" y="11674"/>
                  </a:lnTo>
                  <a:lnTo>
                    <a:pt x="71106" y="10954"/>
                  </a:lnTo>
                  <a:lnTo>
                    <a:pt x="69617" y="9416"/>
                  </a:lnTo>
                  <a:lnTo>
                    <a:pt x="67961" y="4884"/>
                  </a:lnTo>
                  <a:lnTo>
                    <a:pt x="66461" y="3252"/>
                  </a:lnTo>
                  <a:lnTo>
                    <a:pt x="61973" y="1439"/>
                  </a:lnTo>
                  <a:lnTo>
                    <a:pt x="34483" y="0"/>
                  </a:lnTo>
                  <a:lnTo>
                    <a:pt x="32501" y="1055"/>
                  </a:lnTo>
                  <a:lnTo>
                    <a:pt x="31180" y="2816"/>
                  </a:lnTo>
                  <a:lnTo>
                    <a:pt x="30299" y="5049"/>
                  </a:lnTo>
                  <a:lnTo>
                    <a:pt x="28653" y="6537"/>
                  </a:lnTo>
                  <a:lnTo>
                    <a:pt x="18407" y="11748"/>
                  </a:lnTo>
                  <a:lnTo>
                    <a:pt x="1441" y="27114"/>
                  </a:lnTo>
                  <a:lnTo>
                    <a:pt x="0" y="37659"/>
                  </a:lnTo>
                  <a:lnTo>
                    <a:pt x="13223" y="51309"/>
                  </a:lnTo>
                  <a:lnTo>
                    <a:pt x="19261" y="54548"/>
                  </a:lnTo>
                  <a:lnTo>
                    <a:pt x="25472" y="57046"/>
                  </a:lnTo>
                  <a:lnTo>
                    <a:pt x="69929" y="98533"/>
                  </a:lnTo>
                  <a:lnTo>
                    <a:pt x="73391" y="104817"/>
                  </a:lnTo>
                  <a:lnTo>
                    <a:pt x="76000" y="121935"/>
                  </a:lnTo>
                  <a:lnTo>
                    <a:pt x="76114" y="128314"/>
                  </a:lnTo>
                  <a:lnTo>
                    <a:pt x="73318" y="133928"/>
                  </a:lnTo>
                  <a:lnTo>
                    <a:pt x="67957" y="141099"/>
                  </a:lnTo>
                  <a:lnTo>
                    <a:pt x="64401" y="142080"/>
                  </a:lnTo>
                  <a:lnTo>
                    <a:pt x="38062" y="142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5487"/>
            <p:cNvSpPr/>
            <p:nvPr>
              <p:custDataLst>
                <p:tags r:id="rId157"/>
              </p:custDataLst>
            </p:nvPr>
          </p:nvSpPr>
          <p:spPr>
            <a:xfrm>
              <a:off x="5286375" y="2981374"/>
              <a:ext cx="19017" cy="323802"/>
            </a:xfrm>
            <a:custGeom>
              <a:avLst/>
              <a:gdLst/>
              <a:ahLst/>
              <a:cxnLst/>
              <a:rect l="0" t="0" r="0" b="0"/>
              <a:pathLst>
                <a:path w="19017" h="323802">
                  <a:moveTo>
                    <a:pt x="9525" y="38051"/>
                  </a:moveTo>
                  <a:lnTo>
                    <a:pt x="9525" y="38051"/>
                  </a:lnTo>
                  <a:lnTo>
                    <a:pt x="14581" y="32995"/>
                  </a:lnTo>
                  <a:lnTo>
                    <a:pt x="17064" y="27690"/>
                  </a:lnTo>
                  <a:lnTo>
                    <a:pt x="19016" y="1818"/>
                  </a:lnTo>
                  <a:lnTo>
                    <a:pt x="13390" y="781"/>
                  </a:lnTo>
                  <a:lnTo>
                    <a:pt x="783" y="0"/>
                  </a:lnTo>
                  <a:lnTo>
                    <a:pt x="155" y="7565"/>
                  </a:lnTo>
                  <a:lnTo>
                    <a:pt x="2" y="54498"/>
                  </a:lnTo>
                  <a:lnTo>
                    <a:pt x="7539" y="96112"/>
                  </a:lnTo>
                  <a:lnTo>
                    <a:pt x="9263" y="136400"/>
                  </a:lnTo>
                  <a:lnTo>
                    <a:pt x="9491" y="181334"/>
                  </a:lnTo>
                  <a:lnTo>
                    <a:pt x="9520" y="221066"/>
                  </a:lnTo>
                  <a:lnTo>
                    <a:pt x="8466" y="259315"/>
                  </a:lnTo>
                  <a:lnTo>
                    <a:pt x="392" y="302862"/>
                  </a:lnTo>
                  <a:lnTo>
                    <a:pt x="0" y="32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5488"/>
            <p:cNvSpPr/>
            <p:nvPr>
              <p:custDataLst>
                <p:tags r:id="rId158"/>
              </p:custDataLst>
            </p:nvPr>
          </p:nvSpPr>
          <p:spPr>
            <a:xfrm>
              <a:off x="5095875" y="3086216"/>
              <a:ext cx="19051" cy="9410"/>
            </a:xfrm>
            <a:custGeom>
              <a:avLst/>
              <a:gdLst/>
              <a:ahLst/>
              <a:cxnLst/>
              <a:rect l="0" t="0" r="0" b="0"/>
              <a:pathLst>
                <a:path w="19051" h="9410">
                  <a:moveTo>
                    <a:pt x="0" y="9409"/>
                  </a:moveTo>
                  <a:lnTo>
                    <a:pt x="0" y="9409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6545" y="1020"/>
                  </a:lnTo>
                  <a:lnTo>
                    <a:pt x="7539" y="2758"/>
                  </a:lnTo>
                  <a:lnTo>
                    <a:pt x="8201" y="4975"/>
                  </a:lnTo>
                  <a:lnTo>
                    <a:pt x="9701" y="6453"/>
                  </a:lnTo>
                  <a:lnTo>
                    <a:pt x="19050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5489"/>
            <p:cNvSpPr/>
            <p:nvPr>
              <p:custDataLst>
                <p:tags r:id="rId159"/>
              </p:custDataLst>
            </p:nvPr>
          </p:nvSpPr>
          <p:spPr>
            <a:xfrm>
              <a:off x="5153025" y="3124200"/>
              <a:ext cx="95251" cy="142862"/>
            </a:xfrm>
            <a:custGeom>
              <a:avLst/>
              <a:gdLst/>
              <a:ahLst/>
              <a:cxnLst/>
              <a:rect l="0" t="0" r="0" b="0"/>
              <a:pathLst>
                <a:path w="95251" h="142862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5056" y="14547"/>
                  </a:lnTo>
                  <a:lnTo>
                    <a:pt x="10361" y="17049"/>
                  </a:lnTo>
                  <a:lnTo>
                    <a:pt x="13257" y="17716"/>
                  </a:lnTo>
                  <a:lnTo>
                    <a:pt x="15188" y="19219"/>
                  </a:lnTo>
                  <a:lnTo>
                    <a:pt x="17333" y="23711"/>
                  </a:lnTo>
                  <a:lnTo>
                    <a:pt x="18963" y="25333"/>
                  </a:lnTo>
                  <a:lnTo>
                    <a:pt x="32157" y="33205"/>
                  </a:lnTo>
                  <a:lnTo>
                    <a:pt x="50836" y="50928"/>
                  </a:lnTo>
                  <a:lnTo>
                    <a:pt x="54343" y="60029"/>
                  </a:lnTo>
                  <a:lnTo>
                    <a:pt x="56960" y="70071"/>
                  </a:lnTo>
                  <a:lnTo>
                    <a:pt x="64443" y="85142"/>
                  </a:lnTo>
                  <a:lnTo>
                    <a:pt x="74745" y="116117"/>
                  </a:lnTo>
                  <a:lnTo>
                    <a:pt x="74172" y="119745"/>
                  </a:lnTo>
                  <a:lnTo>
                    <a:pt x="67030" y="140958"/>
                  </a:lnTo>
                  <a:lnTo>
                    <a:pt x="65853" y="141597"/>
                  </a:lnTo>
                  <a:lnTo>
                    <a:pt x="49068" y="142861"/>
                  </a:lnTo>
                  <a:lnTo>
                    <a:pt x="42996" y="137814"/>
                  </a:lnTo>
                  <a:lnTo>
                    <a:pt x="40275" y="132512"/>
                  </a:lnTo>
                  <a:lnTo>
                    <a:pt x="38291" y="114227"/>
                  </a:lnTo>
                  <a:lnTo>
                    <a:pt x="38138" y="101585"/>
                  </a:lnTo>
                  <a:lnTo>
                    <a:pt x="40939" y="95244"/>
                  </a:lnTo>
                  <a:lnTo>
                    <a:pt x="53290" y="79374"/>
                  </a:lnTo>
                  <a:lnTo>
                    <a:pt x="59210" y="66675"/>
                  </a:lnTo>
                  <a:lnTo>
                    <a:pt x="61698" y="63500"/>
                  </a:lnTo>
                  <a:lnTo>
                    <a:pt x="70107" y="59972"/>
                  </a:lnTo>
                  <a:lnTo>
                    <a:pt x="75313" y="59031"/>
                  </a:lnTo>
                  <a:lnTo>
                    <a:pt x="78784" y="57346"/>
                  </a:lnTo>
                  <a:lnTo>
                    <a:pt x="81097" y="55164"/>
                  </a:lnTo>
                  <a:lnTo>
                    <a:pt x="952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5490"/>
            <p:cNvSpPr/>
            <p:nvPr>
              <p:custDataLst>
                <p:tags r:id="rId160"/>
              </p:custDataLst>
            </p:nvPr>
          </p:nvSpPr>
          <p:spPr>
            <a:xfrm>
              <a:off x="5114925" y="32004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263" y="9701"/>
                  </a:lnTo>
                  <a:lnTo>
                    <a:pt x="9491" y="22666"/>
                  </a:lnTo>
                  <a:lnTo>
                    <a:pt x="10561" y="24636"/>
                  </a:lnTo>
                  <a:lnTo>
                    <a:pt x="12332" y="25949"/>
                  </a:lnTo>
                  <a:lnTo>
                    <a:pt x="14571" y="26824"/>
                  </a:lnTo>
                  <a:lnTo>
                    <a:pt x="16064" y="29524"/>
                  </a:lnTo>
                  <a:lnTo>
                    <a:pt x="18875" y="49202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5491"/>
            <p:cNvSpPr/>
            <p:nvPr>
              <p:custDataLst>
                <p:tags r:id="rId161"/>
              </p:custDataLst>
            </p:nvPr>
          </p:nvSpPr>
          <p:spPr>
            <a:xfrm>
              <a:off x="4944954" y="3152895"/>
              <a:ext cx="131585" cy="328844"/>
            </a:xfrm>
            <a:custGeom>
              <a:avLst/>
              <a:gdLst/>
              <a:ahLst/>
              <a:cxnLst/>
              <a:rect l="0" t="0" r="0" b="0"/>
              <a:pathLst>
                <a:path w="131585" h="328844">
                  <a:moveTo>
                    <a:pt x="103296" y="28455"/>
                  </a:moveTo>
                  <a:lnTo>
                    <a:pt x="103296" y="28455"/>
                  </a:lnTo>
                  <a:lnTo>
                    <a:pt x="98240" y="23399"/>
                  </a:lnTo>
                  <a:lnTo>
                    <a:pt x="95757" y="18094"/>
                  </a:lnTo>
                  <a:lnTo>
                    <a:pt x="94163" y="11121"/>
                  </a:lnTo>
                  <a:lnTo>
                    <a:pt x="92975" y="10549"/>
                  </a:lnTo>
                  <a:lnTo>
                    <a:pt x="88831" y="9913"/>
                  </a:lnTo>
                  <a:lnTo>
                    <a:pt x="83463" y="6809"/>
                  </a:lnTo>
                  <a:lnTo>
                    <a:pt x="77548" y="2959"/>
                  </a:lnTo>
                  <a:lnTo>
                    <a:pt x="68268" y="792"/>
                  </a:lnTo>
                  <a:lnTo>
                    <a:pt x="57539" y="0"/>
                  </a:lnTo>
                  <a:lnTo>
                    <a:pt x="31950" y="9588"/>
                  </a:lnTo>
                  <a:lnTo>
                    <a:pt x="30331" y="11644"/>
                  </a:lnTo>
                  <a:lnTo>
                    <a:pt x="22678" y="27604"/>
                  </a:lnTo>
                  <a:lnTo>
                    <a:pt x="19917" y="31062"/>
                  </a:lnTo>
                  <a:lnTo>
                    <a:pt x="14027" y="34906"/>
                  </a:lnTo>
                  <a:lnTo>
                    <a:pt x="12035" y="38047"/>
                  </a:lnTo>
                  <a:lnTo>
                    <a:pt x="6011" y="55476"/>
                  </a:lnTo>
                  <a:lnTo>
                    <a:pt x="1851" y="62689"/>
                  </a:lnTo>
                  <a:lnTo>
                    <a:pt x="0" y="69422"/>
                  </a:lnTo>
                  <a:lnTo>
                    <a:pt x="566" y="72700"/>
                  </a:lnTo>
                  <a:lnTo>
                    <a:pt x="6255" y="85565"/>
                  </a:lnTo>
                  <a:lnTo>
                    <a:pt x="7692" y="93241"/>
                  </a:lnTo>
                  <a:lnTo>
                    <a:pt x="12998" y="99627"/>
                  </a:lnTo>
                  <a:lnTo>
                    <a:pt x="18360" y="102420"/>
                  </a:lnTo>
                  <a:lnTo>
                    <a:pt x="21273" y="103165"/>
                  </a:lnTo>
                  <a:lnTo>
                    <a:pt x="24273" y="102604"/>
                  </a:lnTo>
                  <a:lnTo>
                    <a:pt x="36690" y="96920"/>
                  </a:lnTo>
                  <a:lnTo>
                    <a:pt x="49335" y="95483"/>
                  </a:lnTo>
                  <a:lnTo>
                    <a:pt x="51447" y="94307"/>
                  </a:lnTo>
                  <a:lnTo>
                    <a:pt x="52855" y="92465"/>
                  </a:lnTo>
                  <a:lnTo>
                    <a:pt x="55478" y="87595"/>
                  </a:lnTo>
                  <a:lnTo>
                    <a:pt x="61846" y="78904"/>
                  </a:lnTo>
                  <a:lnTo>
                    <a:pt x="65262" y="69626"/>
                  </a:lnTo>
                  <a:lnTo>
                    <a:pt x="84208" y="47544"/>
                  </a:lnTo>
                  <a:lnTo>
                    <a:pt x="84243" y="60766"/>
                  </a:lnTo>
                  <a:lnTo>
                    <a:pt x="87066" y="66804"/>
                  </a:lnTo>
                  <a:lnTo>
                    <a:pt x="89302" y="69896"/>
                  </a:lnTo>
                  <a:lnTo>
                    <a:pt x="101855" y="112499"/>
                  </a:lnTo>
                  <a:lnTo>
                    <a:pt x="112912" y="155542"/>
                  </a:lnTo>
                  <a:lnTo>
                    <a:pt x="126972" y="198057"/>
                  </a:lnTo>
                  <a:lnTo>
                    <a:pt x="131584" y="243354"/>
                  </a:lnTo>
                  <a:lnTo>
                    <a:pt x="130787" y="278412"/>
                  </a:lnTo>
                  <a:lnTo>
                    <a:pt x="123666" y="297797"/>
                  </a:lnTo>
                  <a:lnTo>
                    <a:pt x="117288" y="304443"/>
                  </a:lnTo>
                  <a:lnTo>
                    <a:pt x="109515" y="310925"/>
                  </a:lnTo>
                  <a:lnTo>
                    <a:pt x="104081" y="319466"/>
                  </a:lnTo>
                  <a:lnTo>
                    <a:pt x="90281" y="328225"/>
                  </a:lnTo>
                  <a:lnTo>
                    <a:pt x="87211" y="328843"/>
                  </a:lnTo>
                  <a:lnTo>
                    <a:pt x="84106" y="328197"/>
                  </a:lnTo>
                  <a:lnTo>
                    <a:pt x="74679" y="322231"/>
                  </a:lnTo>
                  <a:lnTo>
                    <a:pt x="52494" y="301417"/>
                  </a:lnTo>
                  <a:lnTo>
                    <a:pt x="48966" y="295116"/>
                  </a:lnTo>
                  <a:lnTo>
                    <a:pt x="46982" y="282796"/>
                  </a:lnTo>
                  <a:lnTo>
                    <a:pt x="46146" y="22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4" name="SMARTInkShape-Group1249"/>
          <p:cNvGrpSpPr/>
          <p:nvPr/>
        </p:nvGrpSpPr>
        <p:grpSpPr>
          <a:xfrm>
            <a:off x="4286295" y="3133771"/>
            <a:ext cx="419056" cy="142423"/>
            <a:chOff x="4286295" y="3133771"/>
            <a:chExt cx="419056" cy="142423"/>
          </a:xfrm>
        </p:grpSpPr>
        <p:sp>
          <p:nvSpPr>
            <p:cNvPr id="451" name="SMARTInkShape-5492"/>
            <p:cNvSpPr/>
            <p:nvPr>
              <p:custDataLst>
                <p:tags r:id="rId153"/>
              </p:custDataLst>
            </p:nvPr>
          </p:nvSpPr>
          <p:spPr>
            <a:xfrm>
              <a:off x="4600575" y="3133771"/>
              <a:ext cx="104776" cy="142423"/>
            </a:xfrm>
            <a:custGeom>
              <a:avLst/>
              <a:gdLst/>
              <a:ahLst/>
              <a:cxnLst/>
              <a:rect l="0" t="0" r="0" b="0"/>
              <a:pathLst>
                <a:path w="104776" h="142423">
                  <a:moveTo>
                    <a:pt x="0" y="47579"/>
                  </a:moveTo>
                  <a:lnTo>
                    <a:pt x="0" y="47579"/>
                  </a:lnTo>
                  <a:lnTo>
                    <a:pt x="0" y="66203"/>
                  </a:lnTo>
                  <a:lnTo>
                    <a:pt x="29037" y="66629"/>
                  </a:lnTo>
                  <a:lnTo>
                    <a:pt x="32057" y="65570"/>
                  </a:lnTo>
                  <a:lnTo>
                    <a:pt x="34072" y="63807"/>
                  </a:lnTo>
                  <a:lnTo>
                    <a:pt x="35415" y="61573"/>
                  </a:lnTo>
                  <a:lnTo>
                    <a:pt x="37368" y="60083"/>
                  </a:lnTo>
                  <a:lnTo>
                    <a:pt x="48108" y="54871"/>
                  </a:lnTo>
                  <a:lnTo>
                    <a:pt x="60421" y="43963"/>
                  </a:lnTo>
                  <a:lnTo>
                    <a:pt x="63895" y="37858"/>
                  </a:lnTo>
                  <a:lnTo>
                    <a:pt x="66498" y="31617"/>
                  </a:lnTo>
                  <a:lnTo>
                    <a:pt x="74713" y="20874"/>
                  </a:lnTo>
                  <a:lnTo>
                    <a:pt x="75759" y="14502"/>
                  </a:lnTo>
                  <a:lnTo>
                    <a:pt x="76069" y="5911"/>
                  </a:lnTo>
                  <a:lnTo>
                    <a:pt x="75054" y="3925"/>
                  </a:lnTo>
                  <a:lnTo>
                    <a:pt x="73320" y="2601"/>
                  </a:lnTo>
                  <a:lnTo>
                    <a:pt x="67988" y="477"/>
                  </a:lnTo>
                  <a:lnTo>
                    <a:pt x="53533" y="0"/>
                  </a:lnTo>
                  <a:lnTo>
                    <a:pt x="47429" y="2797"/>
                  </a:lnTo>
                  <a:lnTo>
                    <a:pt x="15872" y="31754"/>
                  </a:lnTo>
                  <a:lnTo>
                    <a:pt x="12346" y="40898"/>
                  </a:lnTo>
                  <a:lnTo>
                    <a:pt x="9721" y="50960"/>
                  </a:lnTo>
                  <a:lnTo>
                    <a:pt x="2234" y="66042"/>
                  </a:lnTo>
                  <a:lnTo>
                    <a:pt x="1489" y="69413"/>
                  </a:lnTo>
                  <a:lnTo>
                    <a:pt x="3484" y="78802"/>
                  </a:lnTo>
                  <a:lnTo>
                    <a:pt x="11817" y="104125"/>
                  </a:lnTo>
                  <a:lnTo>
                    <a:pt x="15835" y="110811"/>
                  </a:lnTo>
                  <a:lnTo>
                    <a:pt x="17621" y="117310"/>
                  </a:lnTo>
                  <a:lnTo>
                    <a:pt x="24059" y="123726"/>
                  </a:lnTo>
                  <a:lnTo>
                    <a:pt x="32918" y="129047"/>
                  </a:lnTo>
                  <a:lnTo>
                    <a:pt x="43856" y="132043"/>
                  </a:lnTo>
                  <a:lnTo>
                    <a:pt x="50536" y="132743"/>
                  </a:lnTo>
                  <a:lnTo>
                    <a:pt x="57032" y="135877"/>
                  </a:lnTo>
                  <a:lnTo>
                    <a:pt x="63448" y="139739"/>
                  </a:lnTo>
                  <a:lnTo>
                    <a:pt x="74068" y="141914"/>
                  </a:lnTo>
                  <a:lnTo>
                    <a:pt x="84424" y="142422"/>
                  </a:lnTo>
                  <a:lnTo>
                    <a:pt x="93261" y="139826"/>
                  </a:lnTo>
                  <a:lnTo>
                    <a:pt x="104775" y="133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5493"/>
            <p:cNvSpPr/>
            <p:nvPr>
              <p:custDataLst>
                <p:tags r:id="rId154"/>
              </p:custDataLst>
            </p:nvPr>
          </p:nvSpPr>
          <p:spPr>
            <a:xfrm>
              <a:off x="4476750" y="3152775"/>
              <a:ext cx="66676" cy="123374"/>
            </a:xfrm>
            <a:custGeom>
              <a:avLst/>
              <a:gdLst/>
              <a:ahLst/>
              <a:cxnLst/>
              <a:rect l="0" t="0" r="0" b="0"/>
              <a:pathLst>
                <a:path w="66676" h="123374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8201" y="14581"/>
                  </a:lnTo>
                  <a:lnTo>
                    <a:pt x="9701" y="16071"/>
                  </a:lnTo>
                  <a:lnTo>
                    <a:pt x="19712" y="21283"/>
                  </a:lnTo>
                  <a:lnTo>
                    <a:pt x="41314" y="41406"/>
                  </a:lnTo>
                  <a:lnTo>
                    <a:pt x="44820" y="47683"/>
                  </a:lnTo>
                  <a:lnTo>
                    <a:pt x="47437" y="54001"/>
                  </a:lnTo>
                  <a:lnTo>
                    <a:pt x="64027" y="76202"/>
                  </a:lnTo>
                  <a:lnTo>
                    <a:pt x="66152" y="93957"/>
                  </a:lnTo>
                  <a:lnTo>
                    <a:pt x="66629" y="112026"/>
                  </a:lnTo>
                  <a:lnTo>
                    <a:pt x="57541" y="123373"/>
                  </a:lnTo>
                  <a:lnTo>
                    <a:pt x="48983" y="115584"/>
                  </a:lnTo>
                  <a:lnTo>
                    <a:pt x="46836" y="106950"/>
                  </a:lnTo>
                  <a:lnTo>
                    <a:pt x="41158" y="98129"/>
                  </a:lnTo>
                  <a:lnTo>
                    <a:pt x="39007" y="87754"/>
                  </a:lnTo>
                  <a:lnTo>
                    <a:pt x="38219" y="59756"/>
                  </a:lnTo>
                  <a:lnTo>
                    <a:pt x="40975" y="50194"/>
                  </a:lnTo>
                  <a:lnTo>
                    <a:pt x="44670" y="42417"/>
                  </a:lnTo>
                  <a:lnTo>
                    <a:pt x="47236" y="25550"/>
                  </a:lnTo>
                  <a:lnTo>
                    <a:pt x="49483" y="22325"/>
                  </a:lnTo>
                  <a:lnTo>
                    <a:pt x="60640" y="1273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5494"/>
            <p:cNvSpPr/>
            <p:nvPr>
              <p:custDataLst>
                <p:tags r:id="rId155"/>
              </p:custDataLst>
            </p:nvPr>
          </p:nvSpPr>
          <p:spPr>
            <a:xfrm>
              <a:off x="4286295" y="3152775"/>
              <a:ext cx="152356" cy="114297"/>
            </a:xfrm>
            <a:custGeom>
              <a:avLst/>
              <a:gdLst/>
              <a:ahLst/>
              <a:cxnLst/>
              <a:rect l="0" t="0" r="0" b="0"/>
              <a:pathLst>
                <a:path w="152356" h="114297">
                  <a:moveTo>
                    <a:pt x="95205" y="38100"/>
                  </a:moveTo>
                  <a:lnTo>
                    <a:pt x="95205" y="38100"/>
                  </a:lnTo>
                  <a:lnTo>
                    <a:pt x="95205" y="9526"/>
                  </a:lnTo>
                  <a:lnTo>
                    <a:pt x="85680" y="0"/>
                  </a:lnTo>
                  <a:lnTo>
                    <a:pt x="85680" y="9525"/>
                  </a:lnTo>
                  <a:lnTo>
                    <a:pt x="76272" y="116"/>
                  </a:lnTo>
                  <a:lnTo>
                    <a:pt x="49031" y="0"/>
                  </a:lnTo>
                  <a:lnTo>
                    <a:pt x="40262" y="6546"/>
                  </a:lnTo>
                  <a:lnTo>
                    <a:pt x="34450" y="8201"/>
                  </a:lnTo>
                  <a:lnTo>
                    <a:pt x="32477" y="9701"/>
                  </a:lnTo>
                  <a:lnTo>
                    <a:pt x="28641" y="15809"/>
                  </a:lnTo>
                  <a:lnTo>
                    <a:pt x="23993" y="17610"/>
                  </a:lnTo>
                  <a:lnTo>
                    <a:pt x="22331" y="19148"/>
                  </a:lnTo>
                  <a:lnTo>
                    <a:pt x="14386" y="32182"/>
                  </a:lnTo>
                  <a:lnTo>
                    <a:pt x="3903" y="44535"/>
                  </a:lnTo>
                  <a:lnTo>
                    <a:pt x="1125" y="54000"/>
                  </a:lnTo>
                  <a:lnTo>
                    <a:pt x="0" y="79376"/>
                  </a:lnTo>
                  <a:lnTo>
                    <a:pt x="2797" y="85726"/>
                  </a:lnTo>
                  <a:lnTo>
                    <a:pt x="6510" y="92075"/>
                  </a:lnTo>
                  <a:lnTo>
                    <a:pt x="9658" y="101600"/>
                  </a:lnTo>
                  <a:lnTo>
                    <a:pt x="17565" y="112418"/>
                  </a:lnTo>
                  <a:lnTo>
                    <a:pt x="21187" y="113464"/>
                  </a:lnTo>
                  <a:lnTo>
                    <a:pt x="51158" y="114296"/>
                  </a:lnTo>
                  <a:lnTo>
                    <a:pt x="53141" y="113239"/>
                  </a:lnTo>
                  <a:lnTo>
                    <a:pt x="54462" y="111476"/>
                  </a:lnTo>
                  <a:lnTo>
                    <a:pt x="56989" y="106695"/>
                  </a:lnTo>
                  <a:lnTo>
                    <a:pt x="72191" y="88790"/>
                  </a:lnTo>
                  <a:lnTo>
                    <a:pt x="74393" y="82501"/>
                  </a:lnTo>
                  <a:lnTo>
                    <a:pt x="76865" y="63294"/>
                  </a:lnTo>
                  <a:lnTo>
                    <a:pt x="85274" y="40098"/>
                  </a:lnTo>
                  <a:lnTo>
                    <a:pt x="85680" y="19205"/>
                  </a:lnTo>
                  <a:lnTo>
                    <a:pt x="85680" y="36661"/>
                  </a:lnTo>
                  <a:lnTo>
                    <a:pt x="92226" y="45420"/>
                  </a:lnTo>
                  <a:lnTo>
                    <a:pt x="95381" y="54263"/>
                  </a:lnTo>
                  <a:lnTo>
                    <a:pt x="101490" y="63585"/>
                  </a:lnTo>
                  <a:lnTo>
                    <a:pt x="104828" y="73050"/>
                  </a:lnTo>
                  <a:lnTo>
                    <a:pt x="127083" y="98426"/>
                  </a:lnTo>
                  <a:lnTo>
                    <a:pt x="133362" y="101953"/>
                  </a:lnTo>
                  <a:lnTo>
                    <a:pt x="15235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1250"/>
          <p:cNvGrpSpPr/>
          <p:nvPr/>
        </p:nvGrpSpPr>
        <p:grpSpPr>
          <a:xfrm>
            <a:off x="3183385" y="3057561"/>
            <a:ext cx="798066" cy="341577"/>
            <a:chOff x="3183385" y="3057561"/>
            <a:chExt cx="798066" cy="341577"/>
          </a:xfrm>
        </p:grpSpPr>
        <p:sp>
          <p:nvSpPr>
            <p:cNvPr id="455" name="SMARTInkShape-5495"/>
            <p:cNvSpPr/>
            <p:nvPr>
              <p:custDataLst>
                <p:tags r:id="rId147"/>
              </p:custDataLst>
            </p:nvPr>
          </p:nvSpPr>
          <p:spPr>
            <a:xfrm>
              <a:off x="3876675" y="3057655"/>
              <a:ext cx="104776" cy="237996"/>
            </a:xfrm>
            <a:custGeom>
              <a:avLst/>
              <a:gdLst/>
              <a:ahLst/>
              <a:cxnLst/>
              <a:rect l="0" t="0" r="0" b="0"/>
              <a:pathLst>
                <a:path w="104776" h="237996">
                  <a:moveTo>
                    <a:pt x="0" y="37970"/>
                  </a:moveTo>
                  <a:lnTo>
                    <a:pt x="0" y="37970"/>
                  </a:lnTo>
                  <a:lnTo>
                    <a:pt x="5057" y="32914"/>
                  </a:lnTo>
                  <a:lnTo>
                    <a:pt x="7539" y="27609"/>
                  </a:lnTo>
                  <a:lnTo>
                    <a:pt x="9525" y="0"/>
                  </a:lnTo>
                  <a:lnTo>
                    <a:pt x="9525" y="42433"/>
                  </a:lnTo>
                  <a:lnTo>
                    <a:pt x="8467" y="72812"/>
                  </a:lnTo>
                  <a:lnTo>
                    <a:pt x="4468" y="83794"/>
                  </a:lnTo>
                  <a:lnTo>
                    <a:pt x="4808" y="95730"/>
                  </a:lnTo>
                  <a:lnTo>
                    <a:pt x="8593" y="120640"/>
                  </a:lnTo>
                  <a:lnTo>
                    <a:pt x="552" y="163786"/>
                  </a:lnTo>
                  <a:lnTo>
                    <a:pt x="0" y="208851"/>
                  </a:lnTo>
                  <a:lnTo>
                    <a:pt x="5057" y="209251"/>
                  </a:lnTo>
                  <a:lnTo>
                    <a:pt x="6546" y="208249"/>
                  </a:lnTo>
                  <a:lnTo>
                    <a:pt x="7539" y="206523"/>
                  </a:lnTo>
                  <a:lnTo>
                    <a:pt x="8201" y="204314"/>
                  </a:lnTo>
                  <a:lnTo>
                    <a:pt x="16890" y="190116"/>
                  </a:lnTo>
                  <a:lnTo>
                    <a:pt x="17610" y="187025"/>
                  </a:lnTo>
                  <a:lnTo>
                    <a:pt x="23680" y="177620"/>
                  </a:lnTo>
                  <a:lnTo>
                    <a:pt x="36346" y="163672"/>
                  </a:lnTo>
                  <a:lnTo>
                    <a:pt x="40143" y="162629"/>
                  </a:lnTo>
                  <a:lnTo>
                    <a:pt x="69886" y="161810"/>
                  </a:lnTo>
                  <a:lnTo>
                    <a:pt x="71991" y="162863"/>
                  </a:lnTo>
                  <a:lnTo>
                    <a:pt x="73394" y="164624"/>
                  </a:lnTo>
                  <a:lnTo>
                    <a:pt x="76011" y="169402"/>
                  </a:lnTo>
                  <a:lnTo>
                    <a:pt x="82376" y="178043"/>
                  </a:lnTo>
                  <a:lnTo>
                    <a:pt x="85791" y="187305"/>
                  </a:lnTo>
                  <a:lnTo>
                    <a:pt x="91977" y="196753"/>
                  </a:lnTo>
                  <a:lnTo>
                    <a:pt x="95339" y="206255"/>
                  </a:lnTo>
                  <a:lnTo>
                    <a:pt x="101509" y="215773"/>
                  </a:lnTo>
                  <a:lnTo>
                    <a:pt x="103807" y="225296"/>
                  </a:lnTo>
                  <a:lnTo>
                    <a:pt x="104775" y="2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5496"/>
            <p:cNvSpPr/>
            <p:nvPr>
              <p:custDataLst>
                <p:tags r:id="rId148"/>
              </p:custDataLst>
            </p:nvPr>
          </p:nvSpPr>
          <p:spPr>
            <a:xfrm>
              <a:off x="3735169" y="3152775"/>
              <a:ext cx="103407" cy="57151"/>
            </a:xfrm>
            <a:custGeom>
              <a:avLst/>
              <a:gdLst/>
              <a:ahLst/>
              <a:cxnLst/>
              <a:rect l="0" t="0" r="0" b="0"/>
              <a:pathLst>
                <a:path w="103407" h="57151">
                  <a:moveTo>
                    <a:pt x="36731" y="57150"/>
                  </a:moveTo>
                  <a:lnTo>
                    <a:pt x="36731" y="57150"/>
                  </a:lnTo>
                  <a:lnTo>
                    <a:pt x="8675" y="57150"/>
                  </a:lnTo>
                  <a:lnTo>
                    <a:pt x="0" y="48949"/>
                  </a:lnTo>
                  <a:lnTo>
                    <a:pt x="603" y="48508"/>
                  </a:lnTo>
                  <a:lnTo>
                    <a:pt x="24332" y="46574"/>
                  </a:lnTo>
                  <a:lnTo>
                    <a:pt x="36790" y="40087"/>
                  </a:lnTo>
                  <a:lnTo>
                    <a:pt x="39946" y="39425"/>
                  </a:lnTo>
                  <a:lnTo>
                    <a:pt x="49443" y="33436"/>
                  </a:lnTo>
                  <a:lnTo>
                    <a:pt x="58959" y="24959"/>
                  </a:lnTo>
                  <a:lnTo>
                    <a:pt x="68130" y="21676"/>
                  </a:lnTo>
                  <a:lnTo>
                    <a:pt x="78202" y="19159"/>
                  </a:lnTo>
                  <a:lnTo>
                    <a:pt x="93293" y="8919"/>
                  </a:lnTo>
                  <a:lnTo>
                    <a:pt x="103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5497"/>
            <p:cNvSpPr/>
            <p:nvPr>
              <p:custDataLst>
                <p:tags r:id="rId149"/>
              </p:custDataLst>
            </p:nvPr>
          </p:nvSpPr>
          <p:spPr>
            <a:xfrm>
              <a:off x="3781428" y="3057561"/>
              <a:ext cx="28573" cy="266612"/>
            </a:xfrm>
            <a:custGeom>
              <a:avLst/>
              <a:gdLst/>
              <a:ahLst/>
              <a:cxnLst/>
              <a:rect l="0" t="0" r="0" b="0"/>
              <a:pathLst>
                <a:path w="28573" h="266612">
                  <a:moveTo>
                    <a:pt x="9522" y="47589"/>
                  </a:moveTo>
                  <a:lnTo>
                    <a:pt x="9522" y="47589"/>
                  </a:lnTo>
                  <a:lnTo>
                    <a:pt x="9522" y="42533"/>
                  </a:lnTo>
                  <a:lnTo>
                    <a:pt x="12344" y="37228"/>
                  </a:lnTo>
                  <a:lnTo>
                    <a:pt x="16068" y="31343"/>
                  </a:lnTo>
                  <a:lnTo>
                    <a:pt x="18458" y="18941"/>
                  </a:lnTo>
                  <a:lnTo>
                    <a:pt x="19013" y="10042"/>
                  </a:lnTo>
                  <a:lnTo>
                    <a:pt x="28538" y="0"/>
                  </a:lnTo>
                  <a:lnTo>
                    <a:pt x="28562" y="5031"/>
                  </a:lnTo>
                  <a:lnTo>
                    <a:pt x="25745" y="10330"/>
                  </a:lnTo>
                  <a:lnTo>
                    <a:pt x="22024" y="16213"/>
                  </a:lnTo>
                  <a:lnTo>
                    <a:pt x="19635" y="28613"/>
                  </a:lnTo>
                  <a:lnTo>
                    <a:pt x="18012" y="69130"/>
                  </a:lnTo>
                  <a:lnTo>
                    <a:pt x="12508" y="83487"/>
                  </a:lnTo>
                  <a:lnTo>
                    <a:pt x="9784" y="126352"/>
                  </a:lnTo>
                  <a:lnTo>
                    <a:pt x="8541" y="145833"/>
                  </a:lnTo>
                  <a:lnTo>
                    <a:pt x="886" y="189586"/>
                  </a:lnTo>
                  <a:lnTo>
                    <a:pt x="31" y="235190"/>
                  </a:lnTo>
                  <a:lnTo>
                    <a:pt x="0" y="259781"/>
                  </a:lnTo>
                  <a:lnTo>
                    <a:pt x="1057" y="262075"/>
                  </a:lnTo>
                  <a:lnTo>
                    <a:pt x="2820" y="263605"/>
                  </a:lnTo>
                  <a:lnTo>
                    <a:pt x="8198" y="266060"/>
                  </a:lnTo>
                  <a:lnTo>
                    <a:pt x="17607" y="266611"/>
                  </a:lnTo>
                  <a:lnTo>
                    <a:pt x="23677" y="261592"/>
                  </a:lnTo>
                  <a:lnTo>
                    <a:pt x="26397" y="256296"/>
                  </a:lnTo>
                  <a:lnTo>
                    <a:pt x="28381" y="238015"/>
                  </a:lnTo>
                  <a:lnTo>
                    <a:pt x="28572" y="20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5498"/>
            <p:cNvSpPr/>
            <p:nvPr>
              <p:custDataLst>
                <p:tags r:id="rId150"/>
              </p:custDataLst>
            </p:nvPr>
          </p:nvSpPr>
          <p:spPr>
            <a:xfrm>
              <a:off x="3638677" y="3209925"/>
              <a:ext cx="66535" cy="123385"/>
            </a:xfrm>
            <a:custGeom>
              <a:avLst/>
              <a:gdLst/>
              <a:ahLst/>
              <a:cxnLst/>
              <a:rect l="0" t="0" r="0" b="0"/>
              <a:pathLst>
                <a:path w="66535" h="123385">
                  <a:moveTo>
                    <a:pt x="37973" y="38100"/>
                  </a:moveTo>
                  <a:lnTo>
                    <a:pt x="37973" y="38100"/>
                  </a:lnTo>
                  <a:lnTo>
                    <a:pt x="37973" y="28610"/>
                  </a:lnTo>
                  <a:lnTo>
                    <a:pt x="28841" y="19443"/>
                  </a:lnTo>
                  <a:lnTo>
                    <a:pt x="23508" y="19166"/>
                  </a:lnTo>
                  <a:lnTo>
                    <a:pt x="21979" y="20186"/>
                  </a:lnTo>
                  <a:lnTo>
                    <a:pt x="20960" y="21924"/>
                  </a:lnTo>
                  <a:lnTo>
                    <a:pt x="19325" y="27261"/>
                  </a:lnTo>
                  <a:lnTo>
                    <a:pt x="3120" y="45420"/>
                  </a:lnTo>
                  <a:lnTo>
                    <a:pt x="835" y="54263"/>
                  </a:lnTo>
                  <a:lnTo>
                    <a:pt x="0" y="69888"/>
                  </a:lnTo>
                  <a:lnTo>
                    <a:pt x="2752" y="76217"/>
                  </a:lnTo>
                  <a:lnTo>
                    <a:pt x="6444" y="82557"/>
                  </a:lnTo>
                  <a:lnTo>
                    <a:pt x="8814" y="95252"/>
                  </a:lnTo>
                  <a:lnTo>
                    <a:pt x="9009" y="98426"/>
                  </a:lnTo>
                  <a:lnTo>
                    <a:pt x="12047" y="104775"/>
                  </a:lnTo>
                  <a:lnTo>
                    <a:pt x="14339" y="107950"/>
                  </a:lnTo>
                  <a:lnTo>
                    <a:pt x="19708" y="111478"/>
                  </a:lnTo>
                  <a:lnTo>
                    <a:pt x="22621" y="112418"/>
                  </a:lnTo>
                  <a:lnTo>
                    <a:pt x="24564" y="114104"/>
                  </a:lnTo>
                  <a:lnTo>
                    <a:pt x="26722" y="118799"/>
                  </a:lnTo>
                  <a:lnTo>
                    <a:pt x="28355" y="120474"/>
                  </a:lnTo>
                  <a:lnTo>
                    <a:pt x="32993" y="122336"/>
                  </a:lnTo>
                  <a:lnTo>
                    <a:pt x="41554" y="123384"/>
                  </a:lnTo>
                  <a:lnTo>
                    <a:pt x="43535" y="122473"/>
                  </a:lnTo>
                  <a:lnTo>
                    <a:pt x="44856" y="120807"/>
                  </a:lnTo>
                  <a:lnTo>
                    <a:pt x="47382" y="116134"/>
                  </a:lnTo>
                  <a:lnTo>
                    <a:pt x="52032" y="110529"/>
                  </a:lnTo>
                  <a:lnTo>
                    <a:pt x="57627" y="107332"/>
                  </a:lnTo>
                  <a:lnTo>
                    <a:pt x="60601" y="106480"/>
                  </a:lnTo>
                  <a:lnTo>
                    <a:pt x="62583" y="104853"/>
                  </a:lnTo>
                  <a:lnTo>
                    <a:pt x="64786" y="100223"/>
                  </a:lnTo>
                  <a:lnTo>
                    <a:pt x="66534" y="63490"/>
                  </a:lnTo>
                  <a:lnTo>
                    <a:pt x="63720" y="57145"/>
                  </a:lnTo>
                  <a:lnTo>
                    <a:pt x="59999" y="50798"/>
                  </a:lnTo>
                  <a:lnTo>
                    <a:pt x="56847" y="41274"/>
                  </a:lnTo>
                  <a:lnTo>
                    <a:pt x="48938" y="30456"/>
                  </a:lnTo>
                  <a:lnTo>
                    <a:pt x="47624" y="20539"/>
                  </a:lnTo>
                  <a:lnTo>
                    <a:pt x="47536" y="14435"/>
                  </a:lnTo>
                  <a:lnTo>
                    <a:pt x="50337" y="8885"/>
                  </a:lnTo>
                  <a:lnTo>
                    <a:pt x="570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5499"/>
            <p:cNvSpPr/>
            <p:nvPr>
              <p:custDataLst>
                <p:tags r:id="rId151"/>
              </p:custDataLst>
            </p:nvPr>
          </p:nvSpPr>
          <p:spPr>
            <a:xfrm>
              <a:off x="3467100" y="3076967"/>
              <a:ext cx="104729" cy="256656"/>
            </a:xfrm>
            <a:custGeom>
              <a:avLst/>
              <a:gdLst/>
              <a:ahLst/>
              <a:cxnLst/>
              <a:rect l="0" t="0" r="0" b="0"/>
              <a:pathLst>
                <a:path w="104729" h="256656">
                  <a:moveTo>
                    <a:pt x="9525" y="9133"/>
                  </a:moveTo>
                  <a:lnTo>
                    <a:pt x="9525" y="9133"/>
                  </a:lnTo>
                  <a:lnTo>
                    <a:pt x="1324" y="9133"/>
                  </a:lnTo>
                  <a:lnTo>
                    <a:pt x="883" y="8075"/>
                  </a:lnTo>
                  <a:lnTo>
                    <a:pt x="34" y="0"/>
                  </a:lnTo>
                  <a:lnTo>
                    <a:pt x="0" y="40898"/>
                  </a:lnTo>
                  <a:lnTo>
                    <a:pt x="8936" y="88404"/>
                  </a:lnTo>
                  <a:lnTo>
                    <a:pt x="9473" y="132391"/>
                  </a:lnTo>
                  <a:lnTo>
                    <a:pt x="10560" y="145406"/>
                  </a:lnTo>
                  <a:lnTo>
                    <a:pt x="18657" y="191392"/>
                  </a:lnTo>
                  <a:lnTo>
                    <a:pt x="19050" y="237256"/>
                  </a:lnTo>
                  <a:lnTo>
                    <a:pt x="19050" y="224433"/>
                  </a:lnTo>
                  <a:lnTo>
                    <a:pt x="16228" y="218417"/>
                  </a:lnTo>
                  <a:lnTo>
                    <a:pt x="12504" y="212214"/>
                  </a:lnTo>
                  <a:lnTo>
                    <a:pt x="10114" y="199610"/>
                  </a:lnTo>
                  <a:lnTo>
                    <a:pt x="9918" y="196442"/>
                  </a:lnTo>
                  <a:lnTo>
                    <a:pt x="19248" y="165590"/>
                  </a:lnTo>
                  <a:lnTo>
                    <a:pt x="26419" y="152182"/>
                  </a:lnTo>
                  <a:lnTo>
                    <a:pt x="27137" y="148949"/>
                  </a:lnTo>
                  <a:lnTo>
                    <a:pt x="33205" y="139343"/>
                  </a:lnTo>
                  <a:lnTo>
                    <a:pt x="38747" y="135796"/>
                  </a:lnTo>
                  <a:lnTo>
                    <a:pt x="50928" y="133519"/>
                  </a:lnTo>
                  <a:lnTo>
                    <a:pt x="60363" y="133124"/>
                  </a:lnTo>
                  <a:lnTo>
                    <a:pt x="62467" y="134127"/>
                  </a:lnTo>
                  <a:lnTo>
                    <a:pt x="63870" y="135854"/>
                  </a:lnTo>
                  <a:lnTo>
                    <a:pt x="64805" y="138064"/>
                  </a:lnTo>
                  <a:lnTo>
                    <a:pt x="81507" y="152262"/>
                  </a:lnTo>
                  <a:lnTo>
                    <a:pt x="87297" y="161608"/>
                  </a:lnTo>
                  <a:lnTo>
                    <a:pt x="100749" y="177418"/>
                  </a:lnTo>
                  <a:lnTo>
                    <a:pt x="103582" y="186936"/>
                  </a:lnTo>
                  <a:lnTo>
                    <a:pt x="104728" y="217390"/>
                  </a:lnTo>
                  <a:lnTo>
                    <a:pt x="101932" y="226222"/>
                  </a:lnTo>
                  <a:lnTo>
                    <a:pt x="93014" y="239545"/>
                  </a:lnTo>
                  <a:lnTo>
                    <a:pt x="81095" y="251863"/>
                  </a:lnTo>
                  <a:lnTo>
                    <a:pt x="75553" y="254597"/>
                  </a:lnTo>
                  <a:lnTo>
                    <a:pt x="58994" y="256655"/>
                  </a:lnTo>
                  <a:lnTo>
                    <a:pt x="47032" y="249227"/>
                  </a:lnTo>
                  <a:lnTo>
                    <a:pt x="44055" y="248571"/>
                  </a:lnTo>
                  <a:lnTo>
                    <a:pt x="43128" y="247075"/>
                  </a:lnTo>
                  <a:lnTo>
                    <a:pt x="43569" y="245019"/>
                  </a:lnTo>
                  <a:lnTo>
                    <a:pt x="46823" y="239172"/>
                  </a:lnTo>
                  <a:lnTo>
                    <a:pt x="47387" y="233103"/>
                  </a:lnTo>
                  <a:lnTo>
                    <a:pt x="48525" y="231471"/>
                  </a:lnTo>
                  <a:lnTo>
                    <a:pt x="50342" y="230383"/>
                  </a:lnTo>
                  <a:lnTo>
                    <a:pt x="5715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5500"/>
            <p:cNvSpPr/>
            <p:nvPr>
              <p:custDataLst>
                <p:tags r:id="rId152"/>
              </p:custDataLst>
            </p:nvPr>
          </p:nvSpPr>
          <p:spPr>
            <a:xfrm>
              <a:off x="3183385" y="3071095"/>
              <a:ext cx="178941" cy="328043"/>
            </a:xfrm>
            <a:custGeom>
              <a:avLst/>
              <a:gdLst/>
              <a:ahLst/>
              <a:cxnLst/>
              <a:rect l="0" t="0" r="0" b="0"/>
              <a:pathLst>
                <a:path w="178941" h="328043">
                  <a:moveTo>
                    <a:pt x="74165" y="34055"/>
                  </a:moveTo>
                  <a:lnTo>
                    <a:pt x="74165" y="34055"/>
                  </a:lnTo>
                  <a:lnTo>
                    <a:pt x="74165" y="435"/>
                  </a:lnTo>
                  <a:lnTo>
                    <a:pt x="73107" y="0"/>
                  </a:lnTo>
                  <a:lnTo>
                    <a:pt x="65964" y="4549"/>
                  </a:lnTo>
                  <a:lnTo>
                    <a:pt x="57297" y="13959"/>
                  </a:lnTo>
                  <a:lnTo>
                    <a:pt x="49529" y="28218"/>
                  </a:lnTo>
                  <a:lnTo>
                    <a:pt x="37273" y="63846"/>
                  </a:lnTo>
                  <a:lnTo>
                    <a:pt x="23958" y="85333"/>
                  </a:lnTo>
                  <a:lnTo>
                    <a:pt x="15564" y="123324"/>
                  </a:lnTo>
                  <a:lnTo>
                    <a:pt x="9085" y="166223"/>
                  </a:lnTo>
                  <a:lnTo>
                    <a:pt x="1259" y="205272"/>
                  </a:lnTo>
                  <a:lnTo>
                    <a:pt x="0" y="232953"/>
                  </a:lnTo>
                  <a:lnTo>
                    <a:pt x="7751" y="274978"/>
                  </a:lnTo>
                  <a:lnTo>
                    <a:pt x="12192" y="287887"/>
                  </a:lnTo>
                  <a:lnTo>
                    <a:pt x="20516" y="297858"/>
                  </a:lnTo>
                  <a:lnTo>
                    <a:pt x="61670" y="322811"/>
                  </a:lnTo>
                  <a:lnTo>
                    <a:pt x="94510" y="328042"/>
                  </a:lnTo>
                  <a:lnTo>
                    <a:pt x="121115" y="327890"/>
                  </a:lnTo>
                  <a:lnTo>
                    <a:pt x="167157" y="320654"/>
                  </a:lnTo>
                  <a:lnTo>
                    <a:pt x="178940" y="319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4" name="SMARTInkShape-Group1251"/>
          <p:cNvGrpSpPr/>
          <p:nvPr/>
        </p:nvGrpSpPr>
        <p:grpSpPr>
          <a:xfrm>
            <a:off x="2686050" y="3067100"/>
            <a:ext cx="266701" cy="370857"/>
            <a:chOff x="2686050" y="3067100"/>
            <a:chExt cx="266701" cy="370857"/>
          </a:xfrm>
        </p:grpSpPr>
        <p:sp>
          <p:nvSpPr>
            <p:cNvPr id="462" name="SMARTInkShape-5501"/>
            <p:cNvSpPr/>
            <p:nvPr>
              <p:custDataLst>
                <p:tags r:id="rId145"/>
              </p:custDataLst>
            </p:nvPr>
          </p:nvSpPr>
          <p:spPr>
            <a:xfrm>
              <a:off x="2820724" y="3209925"/>
              <a:ext cx="132027" cy="189011"/>
            </a:xfrm>
            <a:custGeom>
              <a:avLst/>
              <a:gdLst/>
              <a:ahLst/>
              <a:cxnLst/>
              <a:rect l="0" t="0" r="0" b="0"/>
              <a:pathLst>
                <a:path w="132027" h="189011">
                  <a:moveTo>
                    <a:pt x="8201" y="85725"/>
                  </a:moveTo>
                  <a:lnTo>
                    <a:pt x="8201" y="85725"/>
                  </a:lnTo>
                  <a:lnTo>
                    <a:pt x="0" y="77524"/>
                  </a:lnTo>
                  <a:lnTo>
                    <a:pt x="617" y="77083"/>
                  </a:lnTo>
                  <a:lnTo>
                    <a:pt x="16296" y="76210"/>
                  </a:lnTo>
                  <a:lnTo>
                    <a:pt x="36968" y="92676"/>
                  </a:lnTo>
                  <a:lnTo>
                    <a:pt x="43211" y="95164"/>
                  </a:lnTo>
                  <a:lnTo>
                    <a:pt x="59012" y="108357"/>
                  </a:lnTo>
                  <a:lnTo>
                    <a:pt x="62534" y="117303"/>
                  </a:lnTo>
                  <a:lnTo>
                    <a:pt x="65157" y="127276"/>
                  </a:lnTo>
                  <a:lnTo>
                    <a:pt x="72643" y="142303"/>
                  </a:lnTo>
                  <a:lnTo>
                    <a:pt x="74837" y="174615"/>
                  </a:lnTo>
                  <a:lnTo>
                    <a:pt x="73792" y="176735"/>
                  </a:lnTo>
                  <a:lnTo>
                    <a:pt x="72037" y="178148"/>
                  </a:lnTo>
                  <a:lnTo>
                    <a:pt x="69808" y="179091"/>
                  </a:lnTo>
                  <a:lnTo>
                    <a:pt x="68323" y="180777"/>
                  </a:lnTo>
                  <a:lnTo>
                    <a:pt x="65742" y="189010"/>
                  </a:lnTo>
                  <a:lnTo>
                    <a:pt x="62703" y="187016"/>
                  </a:lnTo>
                  <a:lnTo>
                    <a:pt x="60411" y="185002"/>
                  </a:lnTo>
                  <a:lnTo>
                    <a:pt x="57864" y="179943"/>
                  </a:lnTo>
                  <a:lnTo>
                    <a:pt x="55945" y="158690"/>
                  </a:lnTo>
                  <a:lnTo>
                    <a:pt x="56908" y="138434"/>
                  </a:lnTo>
                  <a:lnTo>
                    <a:pt x="67586" y="95176"/>
                  </a:lnTo>
                  <a:lnTo>
                    <a:pt x="87707" y="50796"/>
                  </a:lnTo>
                  <a:lnTo>
                    <a:pt x="110867" y="16050"/>
                  </a:lnTo>
                  <a:lnTo>
                    <a:pt x="1320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5502"/>
            <p:cNvSpPr/>
            <p:nvPr>
              <p:custDataLst>
                <p:tags r:id="rId146"/>
              </p:custDataLst>
            </p:nvPr>
          </p:nvSpPr>
          <p:spPr>
            <a:xfrm>
              <a:off x="2686050" y="3067100"/>
              <a:ext cx="113747" cy="370857"/>
            </a:xfrm>
            <a:custGeom>
              <a:avLst/>
              <a:gdLst/>
              <a:ahLst/>
              <a:cxnLst/>
              <a:rect l="0" t="0" r="0" b="0"/>
              <a:pathLst>
                <a:path w="113747" h="370857">
                  <a:moveTo>
                    <a:pt x="0" y="95200"/>
                  </a:moveTo>
                  <a:lnTo>
                    <a:pt x="0" y="95200"/>
                  </a:lnTo>
                  <a:lnTo>
                    <a:pt x="5056" y="95200"/>
                  </a:lnTo>
                  <a:lnTo>
                    <a:pt x="6546" y="94142"/>
                  </a:lnTo>
                  <a:lnTo>
                    <a:pt x="7539" y="92378"/>
                  </a:lnTo>
                  <a:lnTo>
                    <a:pt x="9525" y="85676"/>
                  </a:lnTo>
                  <a:lnTo>
                    <a:pt x="9525" y="113398"/>
                  </a:lnTo>
                  <a:lnTo>
                    <a:pt x="12347" y="121985"/>
                  </a:lnTo>
                  <a:lnTo>
                    <a:pt x="16071" y="130388"/>
                  </a:lnTo>
                  <a:lnTo>
                    <a:pt x="25334" y="171898"/>
                  </a:lnTo>
                  <a:lnTo>
                    <a:pt x="28291" y="213498"/>
                  </a:lnTo>
                  <a:lnTo>
                    <a:pt x="28550" y="260455"/>
                  </a:lnTo>
                  <a:lnTo>
                    <a:pt x="29626" y="285628"/>
                  </a:lnTo>
                  <a:lnTo>
                    <a:pt x="37707" y="331348"/>
                  </a:lnTo>
                  <a:lnTo>
                    <a:pt x="38099" y="370856"/>
                  </a:lnTo>
                  <a:lnTo>
                    <a:pt x="37042" y="335146"/>
                  </a:lnTo>
                  <a:lnTo>
                    <a:pt x="29899" y="294211"/>
                  </a:lnTo>
                  <a:lnTo>
                    <a:pt x="28836" y="255867"/>
                  </a:lnTo>
                  <a:lnTo>
                    <a:pt x="28627" y="211446"/>
                  </a:lnTo>
                  <a:lnTo>
                    <a:pt x="28585" y="171784"/>
                  </a:lnTo>
                  <a:lnTo>
                    <a:pt x="28577" y="126830"/>
                  </a:lnTo>
                  <a:lnTo>
                    <a:pt x="28575" y="86279"/>
                  </a:lnTo>
                  <a:lnTo>
                    <a:pt x="29633" y="46792"/>
                  </a:lnTo>
                  <a:lnTo>
                    <a:pt x="40333" y="19326"/>
                  </a:lnTo>
                  <a:lnTo>
                    <a:pt x="44384" y="12795"/>
                  </a:lnTo>
                  <a:lnTo>
                    <a:pt x="46185" y="6364"/>
                  </a:lnTo>
                  <a:lnTo>
                    <a:pt x="47723" y="4226"/>
                  </a:lnTo>
                  <a:lnTo>
                    <a:pt x="49807" y="2801"/>
                  </a:lnTo>
                  <a:lnTo>
                    <a:pt x="55700" y="513"/>
                  </a:lnTo>
                  <a:lnTo>
                    <a:pt x="70280" y="0"/>
                  </a:lnTo>
                  <a:lnTo>
                    <a:pt x="72254" y="1041"/>
                  </a:lnTo>
                  <a:lnTo>
                    <a:pt x="73569" y="2794"/>
                  </a:lnTo>
                  <a:lnTo>
                    <a:pt x="76089" y="7564"/>
                  </a:lnTo>
                  <a:lnTo>
                    <a:pt x="107986" y="46296"/>
                  </a:lnTo>
                  <a:lnTo>
                    <a:pt x="112429" y="58956"/>
                  </a:lnTo>
                  <a:lnTo>
                    <a:pt x="113746" y="74465"/>
                  </a:lnTo>
                  <a:lnTo>
                    <a:pt x="111231" y="83515"/>
                  </a:lnTo>
                  <a:lnTo>
                    <a:pt x="107645" y="92123"/>
                  </a:lnTo>
                  <a:lnTo>
                    <a:pt x="104567" y="107811"/>
                  </a:lnTo>
                  <a:lnTo>
                    <a:pt x="97423" y="119633"/>
                  </a:lnTo>
                  <a:lnTo>
                    <a:pt x="72986" y="145962"/>
                  </a:lnTo>
                  <a:lnTo>
                    <a:pt x="66657" y="149511"/>
                  </a:lnTo>
                  <a:lnTo>
                    <a:pt x="54322" y="151509"/>
                  </a:lnTo>
                  <a:lnTo>
                    <a:pt x="28575" y="152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1252"/>
          <p:cNvGrpSpPr/>
          <p:nvPr/>
        </p:nvGrpSpPr>
        <p:grpSpPr>
          <a:xfrm>
            <a:off x="876300" y="3029011"/>
            <a:ext cx="1171576" cy="545344"/>
            <a:chOff x="876300" y="3029011"/>
            <a:chExt cx="1171576" cy="545344"/>
          </a:xfrm>
        </p:grpSpPr>
        <p:sp>
          <p:nvSpPr>
            <p:cNvPr id="465" name="SMARTInkShape-5503"/>
            <p:cNvSpPr/>
            <p:nvPr>
              <p:custDataLst>
                <p:tags r:id="rId134"/>
              </p:custDataLst>
            </p:nvPr>
          </p:nvSpPr>
          <p:spPr>
            <a:xfrm>
              <a:off x="2028825" y="3305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3994" y="5057"/>
                  </a:lnTo>
                  <a:lnTo>
                    <a:pt x="11511" y="10361"/>
                  </a:lnTo>
                  <a:lnTo>
                    <a:pt x="10849" y="13257"/>
                  </a:lnTo>
                  <a:lnTo>
                    <a:pt x="9349" y="1518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5504"/>
            <p:cNvSpPr/>
            <p:nvPr>
              <p:custDataLst>
                <p:tags r:id="rId135"/>
              </p:custDataLst>
            </p:nvPr>
          </p:nvSpPr>
          <p:spPr>
            <a:xfrm>
              <a:off x="2000250" y="31242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6546" y="26370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5505"/>
            <p:cNvSpPr/>
            <p:nvPr>
              <p:custDataLst>
                <p:tags r:id="rId136"/>
              </p:custDataLst>
            </p:nvPr>
          </p:nvSpPr>
          <p:spPr>
            <a:xfrm>
              <a:off x="1183557" y="3429000"/>
              <a:ext cx="673819" cy="145355"/>
            </a:xfrm>
            <a:custGeom>
              <a:avLst/>
              <a:gdLst/>
              <a:ahLst/>
              <a:cxnLst/>
              <a:rect l="0" t="0" r="0" b="0"/>
              <a:pathLst>
                <a:path w="673819" h="145355">
                  <a:moveTo>
                    <a:pt x="54693" y="114300"/>
                  </a:moveTo>
                  <a:lnTo>
                    <a:pt x="54693" y="114300"/>
                  </a:lnTo>
                  <a:lnTo>
                    <a:pt x="9983" y="130775"/>
                  </a:lnTo>
                  <a:lnTo>
                    <a:pt x="0" y="132842"/>
                  </a:lnTo>
                  <a:lnTo>
                    <a:pt x="240" y="133011"/>
                  </a:lnTo>
                  <a:lnTo>
                    <a:pt x="3328" y="133199"/>
                  </a:lnTo>
                  <a:lnTo>
                    <a:pt x="8228" y="138928"/>
                  </a:lnTo>
                  <a:lnTo>
                    <a:pt x="11016" y="143418"/>
                  </a:lnTo>
                  <a:lnTo>
                    <a:pt x="14992" y="145354"/>
                  </a:lnTo>
                  <a:lnTo>
                    <a:pt x="25053" y="144682"/>
                  </a:lnTo>
                  <a:lnTo>
                    <a:pt x="65332" y="132752"/>
                  </a:lnTo>
                  <a:lnTo>
                    <a:pt x="95945" y="126470"/>
                  </a:lnTo>
                  <a:lnTo>
                    <a:pt x="134649" y="121786"/>
                  </a:lnTo>
                  <a:lnTo>
                    <a:pt x="179631" y="113696"/>
                  </a:lnTo>
                  <a:lnTo>
                    <a:pt x="226473" y="101774"/>
                  </a:lnTo>
                  <a:lnTo>
                    <a:pt x="259098" y="91799"/>
                  </a:lnTo>
                  <a:lnTo>
                    <a:pt x="294764" y="83839"/>
                  </a:lnTo>
                  <a:lnTo>
                    <a:pt x="331783" y="76772"/>
                  </a:lnTo>
                  <a:lnTo>
                    <a:pt x="368344" y="70105"/>
                  </a:lnTo>
                  <a:lnTo>
                    <a:pt x="402233" y="63613"/>
                  </a:lnTo>
                  <a:lnTo>
                    <a:pt x="437755" y="60022"/>
                  </a:lnTo>
                  <a:lnTo>
                    <a:pt x="473651" y="56310"/>
                  </a:lnTo>
                  <a:lnTo>
                    <a:pt x="507244" y="47604"/>
                  </a:lnTo>
                  <a:lnTo>
                    <a:pt x="539813" y="39502"/>
                  </a:lnTo>
                  <a:lnTo>
                    <a:pt x="571927" y="31315"/>
                  </a:lnTo>
                  <a:lnTo>
                    <a:pt x="618698" y="15864"/>
                  </a:lnTo>
                  <a:lnTo>
                    <a:pt x="673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5506"/>
            <p:cNvSpPr/>
            <p:nvPr>
              <p:custDataLst>
                <p:tags r:id="rId137"/>
              </p:custDataLst>
            </p:nvPr>
          </p:nvSpPr>
          <p:spPr>
            <a:xfrm>
              <a:off x="935166" y="3429000"/>
              <a:ext cx="941260" cy="123709"/>
            </a:xfrm>
            <a:custGeom>
              <a:avLst/>
              <a:gdLst/>
              <a:ahLst/>
              <a:cxnLst/>
              <a:rect l="0" t="0" r="0" b="0"/>
              <a:pathLst>
                <a:path w="941260" h="123709">
                  <a:moveTo>
                    <a:pt x="17334" y="114300"/>
                  </a:moveTo>
                  <a:lnTo>
                    <a:pt x="17334" y="114300"/>
                  </a:lnTo>
                  <a:lnTo>
                    <a:pt x="12277" y="114300"/>
                  </a:lnTo>
                  <a:lnTo>
                    <a:pt x="6973" y="117122"/>
                  </a:lnTo>
                  <a:lnTo>
                    <a:pt x="0" y="122501"/>
                  </a:lnTo>
                  <a:lnTo>
                    <a:pt x="487" y="122942"/>
                  </a:lnTo>
                  <a:lnTo>
                    <a:pt x="11692" y="123708"/>
                  </a:lnTo>
                  <a:lnTo>
                    <a:pt x="17649" y="120951"/>
                  </a:lnTo>
                  <a:lnTo>
                    <a:pt x="25941" y="116198"/>
                  </a:lnTo>
                  <a:lnTo>
                    <a:pt x="48459" y="108630"/>
                  </a:lnTo>
                  <a:lnTo>
                    <a:pt x="87335" y="102714"/>
                  </a:lnTo>
                  <a:lnTo>
                    <a:pt x="125917" y="94640"/>
                  </a:lnTo>
                  <a:lnTo>
                    <a:pt x="156610" y="88629"/>
                  </a:lnTo>
                  <a:lnTo>
                    <a:pt x="191418" y="82429"/>
                  </a:lnTo>
                  <a:lnTo>
                    <a:pt x="228054" y="73324"/>
                  </a:lnTo>
                  <a:lnTo>
                    <a:pt x="266563" y="63280"/>
                  </a:lnTo>
                  <a:lnTo>
                    <a:pt x="308372" y="55288"/>
                  </a:lnTo>
                  <a:lnTo>
                    <a:pt x="354470" y="48209"/>
                  </a:lnTo>
                  <a:lnTo>
                    <a:pt x="378617" y="44840"/>
                  </a:lnTo>
                  <a:lnTo>
                    <a:pt x="403181" y="41535"/>
                  </a:lnTo>
                  <a:lnTo>
                    <a:pt x="428023" y="38273"/>
                  </a:lnTo>
                  <a:lnTo>
                    <a:pt x="453052" y="35040"/>
                  </a:lnTo>
                  <a:lnTo>
                    <a:pt x="478204" y="31827"/>
                  </a:lnTo>
                  <a:lnTo>
                    <a:pt x="503439" y="28627"/>
                  </a:lnTo>
                  <a:lnTo>
                    <a:pt x="528729" y="25434"/>
                  </a:lnTo>
                  <a:lnTo>
                    <a:pt x="554056" y="22248"/>
                  </a:lnTo>
                  <a:lnTo>
                    <a:pt x="579407" y="19065"/>
                  </a:lnTo>
                  <a:lnTo>
                    <a:pt x="604774" y="15885"/>
                  </a:lnTo>
                  <a:lnTo>
                    <a:pt x="629094" y="13765"/>
                  </a:lnTo>
                  <a:lnTo>
                    <a:pt x="675872" y="11409"/>
                  </a:lnTo>
                  <a:lnTo>
                    <a:pt x="718534" y="7540"/>
                  </a:lnTo>
                  <a:lnTo>
                    <a:pt x="758662" y="3351"/>
                  </a:lnTo>
                  <a:lnTo>
                    <a:pt x="797663" y="1490"/>
                  </a:lnTo>
                  <a:lnTo>
                    <a:pt x="845207" y="441"/>
                  </a:lnTo>
                  <a:lnTo>
                    <a:pt x="886106" y="131"/>
                  </a:lnTo>
                  <a:lnTo>
                    <a:pt x="931809" y="11"/>
                  </a:lnTo>
                  <a:lnTo>
                    <a:pt x="941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5507"/>
            <p:cNvSpPr/>
            <p:nvPr>
              <p:custDataLst>
                <p:tags r:id="rId138"/>
              </p:custDataLst>
            </p:nvPr>
          </p:nvSpPr>
          <p:spPr>
            <a:xfrm>
              <a:off x="1695450" y="3105150"/>
              <a:ext cx="114301" cy="195610"/>
            </a:xfrm>
            <a:custGeom>
              <a:avLst/>
              <a:gdLst/>
              <a:ahLst/>
              <a:cxnLst/>
              <a:rect l="0" t="0" r="0" b="0"/>
              <a:pathLst>
                <a:path w="114301" h="195610">
                  <a:moveTo>
                    <a:pt x="9525" y="57150"/>
                  </a:moveTo>
                  <a:lnTo>
                    <a:pt x="9525" y="57150"/>
                  </a:lnTo>
                  <a:lnTo>
                    <a:pt x="1324" y="57150"/>
                  </a:lnTo>
                  <a:lnTo>
                    <a:pt x="883" y="56092"/>
                  </a:lnTo>
                  <a:lnTo>
                    <a:pt x="0" y="47628"/>
                  </a:lnTo>
                  <a:lnTo>
                    <a:pt x="17334" y="64959"/>
                  </a:lnTo>
                  <a:lnTo>
                    <a:pt x="18287" y="68734"/>
                  </a:lnTo>
                  <a:lnTo>
                    <a:pt x="18542" y="71223"/>
                  </a:lnTo>
                  <a:lnTo>
                    <a:pt x="21646" y="76810"/>
                  </a:lnTo>
                  <a:lnTo>
                    <a:pt x="23956" y="79781"/>
                  </a:lnTo>
                  <a:lnTo>
                    <a:pt x="26522" y="88728"/>
                  </a:lnTo>
                  <a:lnTo>
                    <a:pt x="28721" y="98701"/>
                  </a:lnTo>
                  <a:lnTo>
                    <a:pt x="34851" y="111324"/>
                  </a:lnTo>
                  <a:lnTo>
                    <a:pt x="38015" y="155487"/>
                  </a:lnTo>
                  <a:lnTo>
                    <a:pt x="38063" y="163650"/>
                  </a:lnTo>
                  <a:lnTo>
                    <a:pt x="35261" y="170805"/>
                  </a:lnTo>
                  <a:lnTo>
                    <a:pt x="31547" y="177513"/>
                  </a:lnTo>
                  <a:lnTo>
                    <a:pt x="28966" y="188581"/>
                  </a:lnTo>
                  <a:lnTo>
                    <a:pt x="23634" y="194988"/>
                  </a:lnTo>
                  <a:lnTo>
                    <a:pt x="22106" y="195609"/>
                  </a:lnTo>
                  <a:lnTo>
                    <a:pt x="21087" y="194964"/>
                  </a:lnTo>
                  <a:lnTo>
                    <a:pt x="19452" y="191382"/>
                  </a:lnTo>
                  <a:lnTo>
                    <a:pt x="19053" y="145451"/>
                  </a:lnTo>
                  <a:lnTo>
                    <a:pt x="28751" y="101565"/>
                  </a:lnTo>
                  <a:lnTo>
                    <a:pt x="41716" y="69845"/>
                  </a:lnTo>
                  <a:lnTo>
                    <a:pt x="61925" y="38099"/>
                  </a:lnTo>
                  <a:lnTo>
                    <a:pt x="63508" y="31749"/>
                  </a:lnTo>
                  <a:lnTo>
                    <a:pt x="70912" y="21872"/>
                  </a:lnTo>
                  <a:lnTo>
                    <a:pt x="91379" y="4605"/>
                  </a:lnTo>
                  <a:lnTo>
                    <a:pt x="101394" y="136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5508"/>
            <p:cNvSpPr/>
            <p:nvPr>
              <p:custDataLst>
                <p:tags r:id="rId139"/>
              </p:custDataLst>
            </p:nvPr>
          </p:nvSpPr>
          <p:spPr>
            <a:xfrm>
              <a:off x="1571625" y="3153213"/>
              <a:ext cx="85726" cy="142438"/>
            </a:xfrm>
            <a:custGeom>
              <a:avLst/>
              <a:gdLst/>
              <a:ahLst/>
              <a:cxnLst/>
              <a:rect l="0" t="0" r="0" b="0"/>
              <a:pathLst>
                <a:path w="85726" h="142438">
                  <a:moveTo>
                    <a:pt x="0" y="85287"/>
                  </a:moveTo>
                  <a:lnTo>
                    <a:pt x="0" y="85287"/>
                  </a:lnTo>
                  <a:lnTo>
                    <a:pt x="8201" y="93488"/>
                  </a:lnTo>
                  <a:lnTo>
                    <a:pt x="17610" y="94696"/>
                  </a:lnTo>
                  <a:lnTo>
                    <a:pt x="26370" y="88243"/>
                  </a:lnTo>
                  <a:lnTo>
                    <a:pt x="32181" y="86601"/>
                  </a:lnTo>
                  <a:lnTo>
                    <a:pt x="34154" y="85105"/>
                  </a:lnTo>
                  <a:lnTo>
                    <a:pt x="37989" y="79001"/>
                  </a:lnTo>
                  <a:lnTo>
                    <a:pt x="42637" y="77201"/>
                  </a:lnTo>
                  <a:lnTo>
                    <a:pt x="44300" y="75663"/>
                  </a:lnTo>
                  <a:lnTo>
                    <a:pt x="54969" y="56520"/>
                  </a:lnTo>
                  <a:lnTo>
                    <a:pt x="57921" y="40812"/>
                  </a:lnTo>
                  <a:lnTo>
                    <a:pt x="65313" y="30015"/>
                  </a:lnTo>
                  <a:lnTo>
                    <a:pt x="66406" y="20904"/>
                  </a:lnTo>
                  <a:lnTo>
                    <a:pt x="66555" y="15044"/>
                  </a:lnTo>
                  <a:lnTo>
                    <a:pt x="65537" y="13059"/>
                  </a:lnTo>
                  <a:lnTo>
                    <a:pt x="63800" y="11734"/>
                  </a:lnTo>
                  <a:lnTo>
                    <a:pt x="61583" y="10852"/>
                  </a:lnTo>
                  <a:lnTo>
                    <a:pt x="60105" y="9206"/>
                  </a:lnTo>
                  <a:lnTo>
                    <a:pt x="58464" y="4553"/>
                  </a:lnTo>
                  <a:lnTo>
                    <a:pt x="56967" y="2890"/>
                  </a:lnTo>
                  <a:lnTo>
                    <a:pt x="49064" y="0"/>
                  </a:lnTo>
                  <a:lnTo>
                    <a:pt x="39550" y="7801"/>
                  </a:lnTo>
                  <a:lnTo>
                    <a:pt x="33473" y="13763"/>
                  </a:lnTo>
                  <a:lnTo>
                    <a:pt x="30752" y="19279"/>
                  </a:lnTo>
                  <a:lnTo>
                    <a:pt x="19655" y="65654"/>
                  </a:lnTo>
                  <a:lnTo>
                    <a:pt x="19453" y="69023"/>
                  </a:lnTo>
                  <a:lnTo>
                    <a:pt x="29379" y="110418"/>
                  </a:lnTo>
                  <a:lnTo>
                    <a:pt x="38886" y="123334"/>
                  </a:lnTo>
                  <a:lnTo>
                    <a:pt x="43741" y="129714"/>
                  </a:lnTo>
                  <a:lnTo>
                    <a:pt x="45899" y="136077"/>
                  </a:lnTo>
                  <a:lnTo>
                    <a:pt x="47532" y="138197"/>
                  </a:lnTo>
                  <a:lnTo>
                    <a:pt x="52170" y="140553"/>
                  </a:lnTo>
                  <a:lnTo>
                    <a:pt x="85725" y="142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5509"/>
            <p:cNvSpPr/>
            <p:nvPr>
              <p:custDataLst>
                <p:tags r:id="rId140"/>
              </p:custDataLst>
            </p:nvPr>
          </p:nvSpPr>
          <p:spPr>
            <a:xfrm>
              <a:off x="1400175" y="3190875"/>
              <a:ext cx="142876" cy="132910"/>
            </a:xfrm>
            <a:custGeom>
              <a:avLst/>
              <a:gdLst/>
              <a:ahLst/>
              <a:cxnLst/>
              <a:rect l="0" t="0" r="0" b="0"/>
              <a:pathLst>
                <a:path w="142876" h="132910">
                  <a:moveTo>
                    <a:pt x="0" y="9525"/>
                  </a:moveTo>
                  <a:lnTo>
                    <a:pt x="0" y="9525"/>
                  </a:lnTo>
                  <a:lnTo>
                    <a:pt x="0" y="41715"/>
                  </a:lnTo>
                  <a:lnTo>
                    <a:pt x="2822" y="47821"/>
                  </a:lnTo>
                  <a:lnTo>
                    <a:pt x="6546" y="54062"/>
                  </a:lnTo>
                  <a:lnTo>
                    <a:pt x="8937" y="66692"/>
                  </a:lnTo>
                  <a:lnTo>
                    <a:pt x="9409" y="79378"/>
                  </a:lnTo>
                  <a:lnTo>
                    <a:pt x="12295" y="85727"/>
                  </a:lnTo>
                  <a:lnTo>
                    <a:pt x="16048" y="92076"/>
                  </a:lnTo>
                  <a:lnTo>
                    <a:pt x="19219" y="101600"/>
                  </a:lnTo>
                  <a:lnTo>
                    <a:pt x="25332" y="111125"/>
                  </a:lnTo>
                  <a:lnTo>
                    <a:pt x="27134" y="117475"/>
                  </a:lnTo>
                  <a:lnTo>
                    <a:pt x="28673" y="119592"/>
                  </a:lnTo>
                  <a:lnTo>
                    <a:pt x="30757" y="121003"/>
                  </a:lnTo>
                  <a:lnTo>
                    <a:pt x="33205" y="121943"/>
                  </a:lnTo>
                  <a:lnTo>
                    <a:pt x="34836" y="123629"/>
                  </a:lnTo>
                  <a:lnTo>
                    <a:pt x="36649" y="128324"/>
                  </a:lnTo>
                  <a:lnTo>
                    <a:pt x="38191" y="129999"/>
                  </a:lnTo>
                  <a:lnTo>
                    <a:pt x="46174" y="132909"/>
                  </a:lnTo>
                  <a:lnTo>
                    <a:pt x="57795" y="125753"/>
                  </a:lnTo>
                  <a:lnTo>
                    <a:pt x="60755" y="125111"/>
                  </a:lnTo>
                  <a:lnTo>
                    <a:pt x="62728" y="123623"/>
                  </a:lnTo>
                  <a:lnTo>
                    <a:pt x="64921" y="119149"/>
                  </a:lnTo>
                  <a:lnTo>
                    <a:pt x="66155" y="110680"/>
                  </a:lnTo>
                  <a:lnTo>
                    <a:pt x="67387" y="108712"/>
                  </a:lnTo>
                  <a:lnTo>
                    <a:pt x="69266" y="107400"/>
                  </a:lnTo>
                  <a:lnTo>
                    <a:pt x="71577" y="106525"/>
                  </a:lnTo>
                  <a:lnTo>
                    <a:pt x="73118" y="104883"/>
                  </a:lnTo>
                  <a:lnTo>
                    <a:pt x="75794" y="96727"/>
                  </a:lnTo>
                  <a:lnTo>
                    <a:pt x="76164" y="87179"/>
                  </a:lnTo>
                  <a:lnTo>
                    <a:pt x="75118" y="86694"/>
                  </a:lnTo>
                  <a:lnTo>
                    <a:pt x="66685" y="85726"/>
                  </a:lnTo>
                  <a:lnTo>
                    <a:pt x="74877" y="93926"/>
                  </a:lnTo>
                  <a:lnTo>
                    <a:pt x="76084" y="103335"/>
                  </a:lnTo>
                  <a:lnTo>
                    <a:pt x="81222" y="109405"/>
                  </a:lnTo>
                  <a:lnTo>
                    <a:pt x="86546" y="112125"/>
                  </a:lnTo>
                  <a:lnTo>
                    <a:pt x="103300" y="114262"/>
                  </a:lnTo>
                  <a:lnTo>
                    <a:pt x="117903" y="114297"/>
                  </a:lnTo>
                  <a:lnTo>
                    <a:pt x="119877" y="113239"/>
                  </a:lnTo>
                  <a:lnTo>
                    <a:pt x="121193" y="111476"/>
                  </a:lnTo>
                  <a:lnTo>
                    <a:pt x="123714" y="106695"/>
                  </a:lnTo>
                  <a:lnTo>
                    <a:pt x="131872" y="96967"/>
                  </a:lnTo>
                  <a:lnTo>
                    <a:pt x="134116" y="87985"/>
                  </a:lnTo>
                  <a:lnTo>
                    <a:pt x="139810" y="79104"/>
                  </a:lnTo>
                  <a:lnTo>
                    <a:pt x="141967" y="68711"/>
                  </a:lnTo>
                  <a:lnTo>
                    <a:pt x="142870" y="2192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5510"/>
            <p:cNvSpPr/>
            <p:nvPr>
              <p:custDataLst>
                <p:tags r:id="rId141"/>
              </p:custDataLst>
            </p:nvPr>
          </p:nvSpPr>
          <p:spPr>
            <a:xfrm>
              <a:off x="1238254" y="3181385"/>
              <a:ext cx="66624" cy="190466"/>
            </a:xfrm>
            <a:custGeom>
              <a:avLst/>
              <a:gdLst/>
              <a:ahLst/>
              <a:cxnLst/>
              <a:rect l="0" t="0" r="0" b="0"/>
              <a:pathLst>
                <a:path w="66624" h="190466">
                  <a:moveTo>
                    <a:pt x="57146" y="19015"/>
                  </a:moveTo>
                  <a:lnTo>
                    <a:pt x="57146" y="19015"/>
                  </a:lnTo>
                  <a:lnTo>
                    <a:pt x="57146" y="10814"/>
                  </a:lnTo>
                  <a:lnTo>
                    <a:pt x="56088" y="10373"/>
                  </a:lnTo>
                  <a:lnTo>
                    <a:pt x="48945" y="9606"/>
                  </a:lnTo>
                  <a:lnTo>
                    <a:pt x="39536" y="1299"/>
                  </a:lnTo>
                  <a:lnTo>
                    <a:pt x="33466" y="361"/>
                  </a:lnTo>
                  <a:lnTo>
                    <a:pt x="15743" y="0"/>
                  </a:lnTo>
                  <a:lnTo>
                    <a:pt x="9464" y="2803"/>
                  </a:lnTo>
                  <a:lnTo>
                    <a:pt x="1866" y="8169"/>
                  </a:lnTo>
                  <a:lnTo>
                    <a:pt x="827" y="11725"/>
                  </a:lnTo>
                  <a:lnTo>
                    <a:pt x="0" y="45720"/>
                  </a:lnTo>
                  <a:lnTo>
                    <a:pt x="35296" y="85705"/>
                  </a:lnTo>
                  <a:lnTo>
                    <a:pt x="37910" y="92047"/>
                  </a:lnTo>
                  <a:lnTo>
                    <a:pt x="63901" y="123790"/>
                  </a:lnTo>
                  <a:lnTo>
                    <a:pt x="66124" y="136490"/>
                  </a:lnTo>
                  <a:lnTo>
                    <a:pt x="66623" y="158685"/>
                  </a:lnTo>
                  <a:lnTo>
                    <a:pt x="63827" y="163288"/>
                  </a:lnTo>
                  <a:lnTo>
                    <a:pt x="51480" y="177949"/>
                  </a:lnTo>
                  <a:lnTo>
                    <a:pt x="49336" y="184197"/>
                  </a:lnTo>
                  <a:lnTo>
                    <a:pt x="47706" y="186286"/>
                  </a:lnTo>
                  <a:lnTo>
                    <a:pt x="43073" y="188607"/>
                  </a:lnTo>
                  <a:lnTo>
                    <a:pt x="19046" y="190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5511"/>
            <p:cNvSpPr/>
            <p:nvPr>
              <p:custDataLst>
                <p:tags r:id="rId142"/>
              </p:custDataLst>
            </p:nvPr>
          </p:nvSpPr>
          <p:spPr>
            <a:xfrm>
              <a:off x="1095767" y="3210377"/>
              <a:ext cx="94859" cy="113418"/>
            </a:xfrm>
            <a:custGeom>
              <a:avLst/>
              <a:gdLst/>
              <a:ahLst/>
              <a:cxnLst/>
              <a:rect l="0" t="0" r="0" b="0"/>
              <a:pathLst>
                <a:path w="94859" h="113418">
                  <a:moveTo>
                    <a:pt x="9133" y="28123"/>
                  </a:moveTo>
                  <a:lnTo>
                    <a:pt x="9133" y="28123"/>
                  </a:lnTo>
                  <a:lnTo>
                    <a:pt x="9133" y="36324"/>
                  </a:lnTo>
                  <a:lnTo>
                    <a:pt x="932" y="45733"/>
                  </a:lnTo>
                  <a:lnTo>
                    <a:pt x="0" y="51803"/>
                  </a:lnTo>
                  <a:lnTo>
                    <a:pt x="928" y="53435"/>
                  </a:lnTo>
                  <a:lnTo>
                    <a:pt x="2605" y="54523"/>
                  </a:lnTo>
                  <a:lnTo>
                    <a:pt x="4781" y="55247"/>
                  </a:lnTo>
                  <a:lnTo>
                    <a:pt x="6232" y="56789"/>
                  </a:lnTo>
                  <a:lnTo>
                    <a:pt x="7843" y="61325"/>
                  </a:lnTo>
                  <a:lnTo>
                    <a:pt x="9130" y="99300"/>
                  </a:lnTo>
                  <a:lnTo>
                    <a:pt x="10189" y="100975"/>
                  </a:lnTo>
                  <a:lnTo>
                    <a:pt x="11954" y="102091"/>
                  </a:lnTo>
                  <a:lnTo>
                    <a:pt x="14189" y="102835"/>
                  </a:lnTo>
                  <a:lnTo>
                    <a:pt x="15678" y="104389"/>
                  </a:lnTo>
                  <a:lnTo>
                    <a:pt x="18542" y="113417"/>
                  </a:lnTo>
                  <a:lnTo>
                    <a:pt x="19716" y="77777"/>
                  </a:lnTo>
                  <a:lnTo>
                    <a:pt x="27300" y="51223"/>
                  </a:lnTo>
                  <a:lnTo>
                    <a:pt x="28980" y="40024"/>
                  </a:lnTo>
                  <a:lnTo>
                    <a:pt x="35710" y="24829"/>
                  </a:lnTo>
                  <a:lnTo>
                    <a:pt x="55282" y="1073"/>
                  </a:lnTo>
                  <a:lnTo>
                    <a:pt x="58924" y="226"/>
                  </a:lnTo>
                  <a:lnTo>
                    <a:pt x="61377" y="0"/>
                  </a:lnTo>
                  <a:lnTo>
                    <a:pt x="66925" y="2571"/>
                  </a:lnTo>
                  <a:lnTo>
                    <a:pt x="79110" y="12845"/>
                  </a:lnTo>
                  <a:lnTo>
                    <a:pt x="82567" y="18864"/>
                  </a:lnTo>
                  <a:lnTo>
                    <a:pt x="86027" y="34508"/>
                  </a:lnTo>
                  <a:lnTo>
                    <a:pt x="92800" y="47180"/>
                  </a:lnTo>
                  <a:lnTo>
                    <a:pt x="94858" y="9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5512"/>
            <p:cNvSpPr/>
            <p:nvPr>
              <p:custDataLst>
                <p:tags r:id="rId143"/>
              </p:custDataLst>
            </p:nvPr>
          </p:nvSpPr>
          <p:spPr>
            <a:xfrm>
              <a:off x="904924" y="3257550"/>
              <a:ext cx="123777" cy="47626"/>
            </a:xfrm>
            <a:custGeom>
              <a:avLst/>
              <a:gdLst/>
              <a:ahLst/>
              <a:cxnLst/>
              <a:rect l="0" t="0" r="0" b="0"/>
              <a:pathLst>
                <a:path w="123777" h="47626">
                  <a:moveTo>
                    <a:pt x="47576" y="47625"/>
                  </a:moveTo>
                  <a:lnTo>
                    <a:pt x="47576" y="47625"/>
                  </a:lnTo>
                  <a:lnTo>
                    <a:pt x="34319" y="47625"/>
                  </a:lnTo>
                  <a:lnTo>
                    <a:pt x="28278" y="44803"/>
                  </a:lnTo>
                  <a:lnTo>
                    <a:pt x="22066" y="41079"/>
                  </a:lnTo>
                  <a:lnTo>
                    <a:pt x="9454" y="38689"/>
                  </a:lnTo>
                  <a:lnTo>
                    <a:pt x="507" y="38134"/>
                  </a:lnTo>
                  <a:lnTo>
                    <a:pt x="0" y="29902"/>
                  </a:lnTo>
                  <a:lnTo>
                    <a:pt x="1042" y="29460"/>
                  </a:lnTo>
                  <a:lnTo>
                    <a:pt x="5022" y="28968"/>
                  </a:lnTo>
                  <a:lnTo>
                    <a:pt x="10319" y="25927"/>
                  </a:lnTo>
                  <a:lnTo>
                    <a:pt x="13213" y="23635"/>
                  </a:lnTo>
                  <a:lnTo>
                    <a:pt x="22073" y="21087"/>
                  </a:lnTo>
                  <a:lnTo>
                    <a:pt x="32008" y="18897"/>
                  </a:lnTo>
                  <a:lnTo>
                    <a:pt x="44610" y="12772"/>
                  </a:lnTo>
                  <a:lnTo>
                    <a:pt x="86169" y="3264"/>
                  </a:lnTo>
                  <a:lnTo>
                    <a:pt x="1237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5513"/>
            <p:cNvSpPr/>
            <p:nvPr>
              <p:custDataLst>
                <p:tags r:id="rId144"/>
              </p:custDataLst>
            </p:nvPr>
          </p:nvSpPr>
          <p:spPr>
            <a:xfrm>
              <a:off x="876300" y="3029011"/>
              <a:ext cx="152401" cy="361724"/>
            </a:xfrm>
            <a:custGeom>
              <a:avLst/>
              <a:gdLst/>
              <a:ahLst/>
              <a:cxnLst/>
              <a:rect l="0" t="0" r="0" b="0"/>
              <a:pathLst>
                <a:path w="152401" h="361724">
                  <a:moveTo>
                    <a:pt x="28575" y="142814"/>
                  </a:moveTo>
                  <a:lnTo>
                    <a:pt x="28575" y="142814"/>
                  </a:lnTo>
                  <a:lnTo>
                    <a:pt x="28575" y="133681"/>
                  </a:lnTo>
                  <a:lnTo>
                    <a:pt x="28575" y="165447"/>
                  </a:lnTo>
                  <a:lnTo>
                    <a:pt x="25753" y="171570"/>
                  </a:lnTo>
                  <a:lnTo>
                    <a:pt x="23518" y="174685"/>
                  </a:lnTo>
                  <a:lnTo>
                    <a:pt x="11685" y="219266"/>
                  </a:lnTo>
                  <a:lnTo>
                    <a:pt x="4595" y="260334"/>
                  </a:lnTo>
                  <a:lnTo>
                    <a:pt x="179" y="306603"/>
                  </a:lnTo>
                  <a:lnTo>
                    <a:pt x="1" y="352305"/>
                  </a:lnTo>
                  <a:lnTo>
                    <a:pt x="0" y="361723"/>
                  </a:lnTo>
                  <a:lnTo>
                    <a:pt x="0" y="319326"/>
                  </a:lnTo>
                  <a:lnTo>
                    <a:pt x="2822" y="292137"/>
                  </a:lnTo>
                  <a:lnTo>
                    <a:pt x="8642" y="247184"/>
                  </a:lnTo>
                  <a:lnTo>
                    <a:pt x="9409" y="199911"/>
                  </a:lnTo>
                  <a:lnTo>
                    <a:pt x="17106" y="155307"/>
                  </a:lnTo>
                  <a:lnTo>
                    <a:pt x="25996" y="114826"/>
                  </a:lnTo>
                  <a:lnTo>
                    <a:pt x="30633" y="88660"/>
                  </a:lnTo>
                  <a:lnTo>
                    <a:pt x="35888" y="64679"/>
                  </a:lnTo>
                  <a:lnTo>
                    <a:pt x="38175" y="48821"/>
                  </a:lnTo>
                  <a:lnTo>
                    <a:pt x="45445" y="27194"/>
                  </a:lnTo>
                  <a:lnTo>
                    <a:pt x="47714" y="16286"/>
                  </a:lnTo>
                  <a:lnTo>
                    <a:pt x="52251" y="7910"/>
                  </a:lnTo>
                  <a:lnTo>
                    <a:pt x="57795" y="3481"/>
                  </a:lnTo>
                  <a:lnTo>
                    <a:pt x="66521" y="0"/>
                  </a:lnTo>
                  <a:lnTo>
                    <a:pt x="71686" y="5014"/>
                  </a:lnTo>
                  <a:lnTo>
                    <a:pt x="74194" y="10308"/>
                  </a:lnTo>
                  <a:lnTo>
                    <a:pt x="86385" y="38950"/>
                  </a:lnTo>
                  <a:lnTo>
                    <a:pt x="91310" y="51144"/>
                  </a:lnTo>
                  <a:lnTo>
                    <a:pt x="102558" y="98035"/>
                  </a:lnTo>
                  <a:lnTo>
                    <a:pt x="112087" y="143189"/>
                  </a:lnTo>
                  <a:lnTo>
                    <a:pt x="122070" y="185432"/>
                  </a:lnTo>
                  <a:lnTo>
                    <a:pt x="133955" y="226312"/>
                  </a:lnTo>
                  <a:lnTo>
                    <a:pt x="141113" y="248443"/>
                  </a:lnTo>
                  <a:lnTo>
                    <a:pt x="143585" y="269552"/>
                  </a:lnTo>
                  <a:lnTo>
                    <a:pt x="152400" y="285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0" name="SMARTInkShape-Group1253"/>
          <p:cNvGrpSpPr/>
          <p:nvPr/>
        </p:nvGrpSpPr>
        <p:grpSpPr>
          <a:xfrm>
            <a:off x="11106150" y="1162088"/>
            <a:ext cx="333376" cy="523827"/>
            <a:chOff x="11106150" y="1162088"/>
            <a:chExt cx="333376" cy="523827"/>
          </a:xfrm>
        </p:grpSpPr>
        <p:sp>
          <p:nvSpPr>
            <p:cNvPr id="477" name="SMARTInkShape-5514"/>
            <p:cNvSpPr/>
            <p:nvPr>
              <p:custDataLst>
                <p:tags r:id="rId131"/>
              </p:custDataLst>
            </p:nvPr>
          </p:nvSpPr>
          <p:spPr>
            <a:xfrm>
              <a:off x="11249025" y="1509012"/>
              <a:ext cx="190501" cy="176903"/>
            </a:xfrm>
            <a:custGeom>
              <a:avLst/>
              <a:gdLst/>
              <a:ahLst/>
              <a:cxnLst/>
              <a:rect l="0" t="0" r="0" b="0"/>
              <a:pathLst>
                <a:path w="190501" h="176903">
                  <a:moveTo>
                    <a:pt x="0" y="53088"/>
                  </a:moveTo>
                  <a:lnTo>
                    <a:pt x="0" y="53088"/>
                  </a:lnTo>
                  <a:lnTo>
                    <a:pt x="0" y="19886"/>
                  </a:lnTo>
                  <a:lnTo>
                    <a:pt x="1058" y="18253"/>
                  </a:lnTo>
                  <a:lnTo>
                    <a:pt x="2824" y="17165"/>
                  </a:lnTo>
                  <a:lnTo>
                    <a:pt x="5057" y="16439"/>
                  </a:lnTo>
                  <a:lnTo>
                    <a:pt x="6546" y="14897"/>
                  </a:lnTo>
                  <a:lnTo>
                    <a:pt x="8202" y="10362"/>
                  </a:lnTo>
                  <a:lnTo>
                    <a:pt x="9702" y="8729"/>
                  </a:lnTo>
                  <a:lnTo>
                    <a:pt x="14191" y="6914"/>
                  </a:lnTo>
                  <a:lnTo>
                    <a:pt x="43654" y="4490"/>
                  </a:lnTo>
                  <a:lnTo>
                    <a:pt x="50449" y="444"/>
                  </a:lnTo>
                  <a:lnTo>
                    <a:pt x="53739" y="0"/>
                  </a:lnTo>
                  <a:lnTo>
                    <a:pt x="82546" y="6338"/>
                  </a:lnTo>
                  <a:lnTo>
                    <a:pt x="88897" y="10438"/>
                  </a:lnTo>
                  <a:lnTo>
                    <a:pt x="92426" y="15788"/>
                  </a:lnTo>
                  <a:lnTo>
                    <a:pt x="95054" y="21694"/>
                  </a:lnTo>
                  <a:lnTo>
                    <a:pt x="99749" y="27846"/>
                  </a:lnTo>
                  <a:lnTo>
                    <a:pt x="100365" y="32027"/>
                  </a:lnTo>
                  <a:lnTo>
                    <a:pt x="94779" y="59623"/>
                  </a:lnTo>
                  <a:lnTo>
                    <a:pt x="87819" y="75250"/>
                  </a:lnTo>
                  <a:lnTo>
                    <a:pt x="57131" y="121941"/>
                  </a:lnTo>
                  <a:lnTo>
                    <a:pt x="40919" y="147693"/>
                  </a:lnTo>
                  <a:lnTo>
                    <a:pt x="38295" y="154401"/>
                  </a:lnTo>
                  <a:lnTo>
                    <a:pt x="30064" y="165469"/>
                  </a:lnTo>
                  <a:lnTo>
                    <a:pt x="28706" y="175421"/>
                  </a:lnTo>
                  <a:lnTo>
                    <a:pt x="29720" y="175918"/>
                  </a:lnTo>
                  <a:lnTo>
                    <a:pt x="65431" y="176902"/>
                  </a:lnTo>
                  <a:lnTo>
                    <a:pt x="89281" y="169306"/>
                  </a:lnTo>
                  <a:lnTo>
                    <a:pt x="114375" y="160437"/>
                  </a:lnTo>
                  <a:lnTo>
                    <a:pt x="133372" y="155803"/>
                  </a:lnTo>
                  <a:lnTo>
                    <a:pt x="152406" y="150550"/>
                  </a:lnTo>
                  <a:lnTo>
                    <a:pt x="171452" y="146171"/>
                  </a:lnTo>
                  <a:lnTo>
                    <a:pt x="190500" y="138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5515"/>
            <p:cNvSpPr/>
            <p:nvPr>
              <p:custDataLst>
                <p:tags r:id="rId132"/>
              </p:custDataLst>
            </p:nvPr>
          </p:nvSpPr>
          <p:spPr>
            <a:xfrm>
              <a:off x="11191875" y="1228725"/>
              <a:ext cx="100739" cy="352426"/>
            </a:xfrm>
            <a:custGeom>
              <a:avLst/>
              <a:gdLst/>
              <a:ahLst/>
              <a:cxnLst/>
              <a:rect l="0" t="0" r="0" b="0"/>
              <a:pathLst>
                <a:path w="100739" h="352426">
                  <a:moveTo>
                    <a:pt x="95250" y="0"/>
                  </a:moveTo>
                  <a:lnTo>
                    <a:pt x="95250" y="0"/>
                  </a:lnTo>
                  <a:lnTo>
                    <a:pt x="100307" y="0"/>
                  </a:lnTo>
                  <a:lnTo>
                    <a:pt x="100738" y="1058"/>
                  </a:lnTo>
                  <a:lnTo>
                    <a:pt x="96648" y="10361"/>
                  </a:lnTo>
                  <a:lnTo>
                    <a:pt x="94376" y="32056"/>
                  </a:lnTo>
                  <a:lnTo>
                    <a:pt x="72867" y="73470"/>
                  </a:lnTo>
                  <a:lnTo>
                    <a:pt x="59952" y="112373"/>
                  </a:lnTo>
                  <a:lnTo>
                    <a:pt x="49914" y="153400"/>
                  </a:lnTo>
                  <a:lnTo>
                    <a:pt x="34808" y="200157"/>
                  </a:lnTo>
                  <a:lnTo>
                    <a:pt x="26573" y="240128"/>
                  </a:lnTo>
                  <a:lnTo>
                    <a:pt x="13496" y="284956"/>
                  </a:lnTo>
                  <a:lnTo>
                    <a:pt x="3328" y="326677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5516"/>
            <p:cNvSpPr/>
            <p:nvPr>
              <p:custDataLst>
                <p:tags r:id="rId133"/>
              </p:custDataLst>
            </p:nvPr>
          </p:nvSpPr>
          <p:spPr>
            <a:xfrm>
              <a:off x="11106150" y="1162088"/>
              <a:ext cx="57151" cy="274302"/>
            </a:xfrm>
            <a:custGeom>
              <a:avLst/>
              <a:gdLst/>
              <a:ahLst/>
              <a:cxnLst/>
              <a:rect l="0" t="0" r="0" b="0"/>
              <a:pathLst>
                <a:path w="57151" h="274302">
                  <a:moveTo>
                    <a:pt x="0" y="28537"/>
                  </a:moveTo>
                  <a:lnTo>
                    <a:pt x="0" y="28537"/>
                  </a:lnTo>
                  <a:lnTo>
                    <a:pt x="0" y="23481"/>
                  </a:lnTo>
                  <a:lnTo>
                    <a:pt x="2824" y="18176"/>
                  </a:lnTo>
                  <a:lnTo>
                    <a:pt x="18623" y="399"/>
                  </a:lnTo>
                  <a:lnTo>
                    <a:pt x="27214" y="0"/>
                  </a:lnTo>
                  <a:lnTo>
                    <a:pt x="27667" y="1046"/>
                  </a:lnTo>
                  <a:lnTo>
                    <a:pt x="28172" y="5030"/>
                  </a:lnTo>
                  <a:lnTo>
                    <a:pt x="31219" y="10328"/>
                  </a:lnTo>
                  <a:lnTo>
                    <a:pt x="35042" y="16211"/>
                  </a:lnTo>
                  <a:lnTo>
                    <a:pt x="37195" y="25473"/>
                  </a:lnTo>
                  <a:lnTo>
                    <a:pt x="40906" y="67475"/>
                  </a:lnTo>
                  <a:lnTo>
                    <a:pt x="45634" y="85935"/>
                  </a:lnTo>
                  <a:lnTo>
                    <a:pt x="47451" y="126631"/>
                  </a:lnTo>
                  <a:lnTo>
                    <a:pt x="47610" y="170826"/>
                  </a:lnTo>
                  <a:lnTo>
                    <a:pt x="47624" y="215828"/>
                  </a:lnTo>
                  <a:lnTo>
                    <a:pt x="47625" y="260263"/>
                  </a:lnTo>
                  <a:lnTo>
                    <a:pt x="47625" y="269823"/>
                  </a:lnTo>
                  <a:lnTo>
                    <a:pt x="48683" y="271944"/>
                  </a:lnTo>
                  <a:lnTo>
                    <a:pt x="50449" y="273358"/>
                  </a:lnTo>
                  <a:lnTo>
                    <a:pt x="52682" y="274301"/>
                  </a:lnTo>
                  <a:lnTo>
                    <a:pt x="54171" y="273871"/>
                  </a:lnTo>
                  <a:lnTo>
                    <a:pt x="55163" y="272527"/>
                  </a:lnTo>
                  <a:lnTo>
                    <a:pt x="5715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3" name="SMARTInkShape-Group1254"/>
          <p:cNvGrpSpPr/>
          <p:nvPr/>
        </p:nvGrpSpPr>
        <p:grpSpPr>
          <a:xfrm>
            <a:off x="10610850" y="981075"/>
            <a:ext cx="95250" cy="285751"/>
            <a:chOff x="10610850" y="981075"/>
            <a:chExt cx="95250" cy="285751"/>
          </a:xfrm>
        </p:grpSpPr>
        <p:sp>
          <p:nvSpPr>
            <p:cNvPr id="481" name="SMARTInkShape-5517"/>
            <p:cNvSpPr/>
            <p:nvPr>
              <p:custDataLst>
                <p:tags r:id="rId129"/>
              </p:custDataLst>
            </p:nvPr>
          </p:nvSpPr>
          <p:spPr>
            <a:xfrm>
              <a:off x="10648985" y="1257300"/>
              <a:ext cx="9491" cy="9526"/>
            </a:xfrm>
            <a:custGeom>
              <a:avLst/>
              <a:gdLst/>
              <a:ahLst/>
              <a:cxnLst/>
              <a:rect l="0" t="0" r="0" b="0"/>
              <a:pathLst>
                <a:path w="9491" h="9526">
                  <a:moveTo>
                    <a:pt x="9490" y="9525"/>
                  </a:moveTo>
                  <a:lnTo>
                    <a:pt x="9490" y="9525"/>
                  </a:lnTo>
                  <a:lnTo>
                    <a:pt x="356" y="9525"/>
                  </a:lnTo>
                  <a:lnTo>
                    <a:pt x="0" y="1324"/>
                  </a:lnTo>
                  <a:lnTo>
                    <a:pt x="1046" y="883"/>
                  </a:lnTo>
                  <a:lnTo>
                    <a:pt x="9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5518"/>
            <p:cNvSpPr/>
            <p:nvPr>
              <p:custDataLst>
                <p:tags r:id="rId130"/>
              </p:custDataLst>
            </p:nvPr>
          </p:nvSpPr>
          <p:spPr>
            <a:xfrm>
              <a:off x="10610850" y="981075"/>
              <a:ext cx="95250" cy="161926"/>
            </a:xfrm>
            <a:custGeom>
              <a:avLst/>
              <a:gdLst/>
              <a:ahLst/>
              <a:cxnLst/>
              <a:rect l="0" t="0" r="0" b="0"/>
              <a:pathLst>
                <a:path w="95250" h="161926">
                  <a:moveTo>
                    <a:pt x="0" y="19050"/>
                  </a:moveTo>
                  <a:lnTo>
                    <a:pt x="0" y="19050"/>
                  </a:lnTo>
                  <a:lnTo>
                    <a:pt x="0" y="9917"/>
                  </a:lnTo>
                  <a:lnTo>
                    <a:pt x="9134" y="402"/>
                  </a:lnTo>
                  <a:lnTo>
                    <a:pt x="50928" y="0"/>
                  </a:lnTo>
                  <a:lnTo>
                    <a:pt x="57208" y="2822"/>
                  </a:lnTo>
                  <a:lnTo>
                    <a:pt x="89017" y="31881"/>
                  </a:lnTo>
                  <a:lnTo>
                    <a:pt x="92479" y="38158"/>
                  </a:lnTo>
                  <a:lnTo>
                    <a:pt x="94702" y="50811"/>
                  </a:lnTo>
                  <a:lnTo>
                    <a:pt x="95249" y="98425"/>
                  </a:lnTo>
                  <a:lnTo>
                    <a:pt x="92426" y="104775"/>
                  </a:lnTo>
                  <a:lnTo>
                    <a:pt x="58635" y="141386"/>
                  </a:lnTo>
                  <a:lnTo>
                    <a:pt x="49839" y="143639"/>
                  </a:lnTo>
                  <a:lnTo>
                    <a:pt x="38620" y="151996"/>
                  </a:lnTo>
                  <a:lnTo>
                    <a:pt x="29945" y="152365"/>
                  </a:lnTo>
                  <a:lnTo>
                    <a:pt x="34036" y="157446"/>
                  </a:lnTo>
                  <a:lnTo>
                    <a:pt x="381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4" name="SMARTInkShape-5519"/>
          <p:cNvSpPr/>
          <p:nvPr>
            <p:custDataLst>
              <p:tags r:id="rId11"/>
            </p:custDataLst>
          </p:nvPr>
        </p:nvSpPr>
        <p:spPr>
          <a:xfrm>
            <a:off x="1181100" y="2638425"/>
            <a:ext cx="8458201" cy="152401"/>
          </a:xfrm>
          <a:custGeom>
            <a:avLst/>
            <a:gdLst/>
            <a:ahLst/>
            <a:cxnLst/>
            <a:rect l="0" t="0" r="0" b="0"/>
            <a:pathLst>
              <a:path w="8458201" h="152401">
                <a:moveTo>
                  <a:pt x="0" y="0"/>
                </a:moveTo>
                <a:lnTo>
                  <a:pt x="0" y="0"/>
                </a:lnTo>
                <a:lnTo>
                  <a:pt x="45760" y="5056"/>
                </a:lnTo>
                <a:lnTo>
                  <a:pt x="85760" y="8201"/>
                </a:lnTo>
                <a:lnTo>
                  <a:pt x="121371" y="8936"/>
                </a:lnTo>
                <a:lnTo>
                  <a:pt x="162951" y="9264"/>
                </a:lnTo>
                <a:lnTo>
                  <a:pt x="209653" y="9409"/>
                </a:lnTo>
                <a:lnTo>
                  <a:pt x="235019" y="10506"/>
                </a:lnTo>
                <a:lnTo>
                  <a:pt x="261454" y="12295"/>
                </a:lnTo>
                <a:lnTo>
                  <a:pt x="288603" y="14547"/>
                </a:lnTo>
                <a:lnTo>
                  <a:pt x="318344" y="16048"/>
                </a:lnTo>
                <a:lnTo>
                  <a:pt x="349812" y="17049"/>
                </a:lnTo>
                <a:lnTo>
                  <a:pt x="382433" y="17716"/>
                </a:lnTo>
                <a:lnTo>
                  <a:pt x="416880" y="18161"/>
                </a:lnTo>
                <a:lnTo>
                  <a:pt x="452545" y="18457"/>
                </a:lnTo>
                <a:lnTo>
                  <a:pt x="489022" y="18654"/>
                </a:lnTo>
                <a:lnTo>
                  <a:pt x="526040" y="19845"/>
                </a:lnTo>
                <a:lnTo>
                  <a:pt x="563418" y="21696"/>
                </a:lnTo>
                <a:lnTo>
                  <a:pt x="601037" y="23989"/>
                </a:lnTo>
                <a:lnTo>
                  <a:pt x="639875" y="25518"/>
                </a:lnTo>
                <a:lnTo>
                  <a:pt x="679525" y="26537"/>
                </a:lnTo>
                <a:lnTo>
                  <a:pt x="719716" y="27216"/>
                </a:lnTo>
                <a:lnTo>
                  <a:pt x="760269" y="28728"/>
                </a:lnTo>
                <a:lnTo>
                  <a:pt x="801063" y="30793"/>
                </a:lnTo>
                <a:lnTo>
                  <a:pt x="842017" y="33228"/>
                </a:lnTo>
                <a:lnTo>
                  <a:pt x="884136" y="34853"/>
                </a:lnTo>
                <a:lnTo>
                  <a:pt x="927032" y="35935"/>
                </a:lnTo>
                <a:lnTo>
                  <a:pt x="970447" y="36656"/>
                </a:lnTo>
                <a:lnTo>
                  <a:pt x="1015264" y="37137"/>
                </a:lnTo>
                <a:lnTo>
                  <a:pt x="1061018" y="37458"/>
                </a:lnTo>
                <a:lnTo>
                  <a:pt x="1107395" y="37672"/>
                </a:lnTo>
                <a:lnTo>
                  <a:pt x="1154188" y="38873"/>
                </a:lnTo>
                <a:lnTo>
                  <a:pt x="1201259" y="40732"/>
                </a:lnTo>
                <a:lnTo>
                  <a:pt x="1248514" y="43030"/>
                </a:lnTo>
                <a:lnTo>
                  <a:pt x="1296951" y="44562"/>
                </a:lnTo>
                <a:lnTo>
                  <a:pt x="1346176" y="45583"/>
                </a:lnTo>
                <a:lnTo>
                  <a:pt x="1395926" y="46263"/>
                </a:lnTo>
                <a:lnTo>
                  <a:pt x="1444967" y="46717"/>
                </a:lnTo>
                <a:lnTo>
                  <a:pt x="1493536" y="47020"/>
                </a:lnTo>
                <a:lnTo>
                  <a:pt x="1541791" y="47221"/>
                </a:lnTo>
                <a:lnTo>
                  <a:pt x="1590894" y="48415"/>
                </a:lnTo>
                <a:lnTo>
                  <a:pt x="1640562" y="50268"/>
                </a:lnTo>
                <a:lnTo>
                  <a:pt x="1690608" y="52562"/>
                </a:lnTo>
                <a:lnTo>
                  <a:pt x="1741964" y="54091"/>
                </a:lnTo>
                <a:lnTo>
                  <a:pt x="1794193" y="55111"/>
                </a:lnTo>
                <a:lnTo>
                  <a:pt x="1847003" y="55790"/>
                </a:lnTo>
                <a:lnTo>
                  <a:pt x="1899144" y="57302"/>
                </a:lnTo>
                <a:lnTo>
                  <a:pt x="1950838" y="59368"/>
                </a:lnTo>
                <a:lnTo>
                  <a:pt x="2002233" y="61803"/>
                </a:lnTo>
                <a:lnTo>
                  <a:pt x="2055547" y="63428"/>
                </a:lnTo>
                <a:lnTo>
                  <a:pt x="2110140" y="64510"/>
                </a:lnTo>
                <a:lnTo>
                  <a:pt x="2165585" y="65231"/>
                </a:lnTo>
                <a:lnTo>
                  <a:pt x="2220540" y="65712"/>
                </a:lnTo>
                <a:lnTo>
                  <a:pt x="2275168" y="66033"/>
                </a:lnTo>
                <a:lnTo>
                  <a:pt x="2329579" y="66247"/>
                </a:lnTo>
                <a:lnTo>
                  <a:pt x="2383844" y="67448"/>
                </a:lnTo>
                <a:lnTo>
                  <a:pt x="2438013" y="69307"/>
                </a:lnTo>
                <a:lnTo>
                  <a:pt x="2492117" y="71605"/>
                </a:lnTo>
                <a:lnTo>
                  <a:pt x="2548295" y="73137"/>
                </a:lnTo>
                <a:lnTo>
                  <a:pt x="2605855" y="74158"/>
                </a:lnTo>
                <a:lnTo>
                  <a:pt x="2664337" y="74838"/>
                </a:lnTo>
                <a:lnTo>
                  <a:pt x="2725549" y="76351"/>
                </a:lnTo>
                <a:lnTo>
                  <a:pt x="2788583" y="78418"/>
                </a:lnTo>
                <a:lnTo>
                  <a:pt x="2852830" y="80853"/>
                </a:lnTo>
                <a:lnTo>
                  <a:pt x="2917887" y="82477"/>
                </a:lnTo>
                <a:lnTo>
                  <a:pt x="2983483" y="83560"/>
                </a:lnTo>
                <a:lnTo>
                  <a:pt x="3049439" y="84281"/>
                </a:lnTo>
                <a:lnTo>
                  <a:pt x="3115634" y="85821"/>
                </a:lnTo>
                <a:lnTo>
                  <a:pt x="3181989" y="87906"/>
                </a:lnTo>
                <a:lnTo>
                  <a:pt x="3248451" y="90354"/>
                </a:lnTo>
                <a:lnTo>
                  <a:pt x="3314984" y="91986"/>
                </a:lnTo>
                <a:lnTo>
                  <a:pt x="3381564" y="93074"/>
                </a:lnTo>
                <a:lnTo>
                  <a:pt x="3448176" y="93799"/>
                </a:lnTo>
                <a:lnTo>
                  <a:pt x="3514809" y="95341"/>
                </a:lnTo>
                <a:lnTo>
                  <a:pt x="3581456" y="97427"/>
                </a:lnTo>
                <a:lnTo>
                  <a:pt x="3648112" y="99877"/>
                </a:lnTo>
                <a:lnTo>
                  <a:pt x="3715833" y="101510"/>
                </a:lnTo>
                <a:lnTo>
                  <a:pt x="3784264" y="102598"/>
                </a:lnTo>
                <a:lnTo>
                  <a:pt x="3853168" y="103324"/>
                </a:lnTo>
                <a:lnTo>
                  <a:pt x="3920269" y="103808"/>
                </a:lnTo>
                <a:lnTo>
                  <a:pt x="3986172" y="104130"/>
                </a:lnTo>
                <a:lnTo>
                  <a:pt x="4051273" y="104345"/>
                </a:lnTo>
                <a:lnTo>
                  <a:pt x="4116898" y="105547"/>
                </a:lnTo>
                <a:lnTo>
                  <a:pt x="4182875" y="107406"/>
                </a:lnTo>
                <a:lnTo>
                  <a:pt x="4249082" y="109704"/>
                </a:lnTo>
                <a:lnTo>
                  <a:pt x="4313331" y="111236"/>
                </a:lnTo>
                <a:lnTo>
                  <a:pt x="4376270" y="112257"/>
                </a:lnTo>
                <a:lnTo>
                  <a:pt x="4438338" y="112938"/>
                </a:lnTo>
                <a:lnTo>
                  <a:pt x="4503001" y="113392"/>
                </a:lnTo>
                <a:lnTo>
                  <a:pt x="4569392" y="113695"/>
                </a:lnTo>
                <a:lnTo>
                  <a:pt x="4636936" y="113896"/>
                </a:lnTo>
                <a:lnTo>
                  <a:pt x="4704192" y="114031"/>
                </a:lnTo>
                <a:lnTo>
                  <a:pt x="4771252" y="114120"/>
                </a:lnTo>
                <a:lnTo>
                  <a:pt x="4838184" y="114180"/>
                </a:lnTo>
                <a:lnTo>
                  <a:pt x="4906090" y="114220"/>
                </a:lnTo>
                <a:lnTo>
                  <a:pt x="4974643" y="114247"/>
                </a:lnTo>
                <a:lnTo>
                  <a:pt x="5043629" y="114265"/>
                </a:lnTo>
                <a:lnTo>
                  <a:pt x="5111845" y="114277"/>
                </a:lnTo>
                <a:lnTo>
                  <a:pt x="5179546" y="114284"/>
                </a:lnTo>
                <a:lnTo>
                  <a:pt x="5246906" y="114289"/>
                </a:lnTo>
                <a:lnTo>
                  <a:pt x="5314037" y="114293"/>
                </a:lnTo>
                <a:lnTo>
                  <a:pt x="5381017" y="114295"/>
                </a:lnTo>
                <a:lnTo>
                  <a:pt x="5447895" y="114296"/>
                </a:lnTo>
                <a:lnTo>
                  <a:pt x="5514704" y="114298"/>
                </a:lnTo>
                <a:lnTo>
                  <a:pt x="5581470" y="114298"/>
                </a:lnTo>
                <a:lnTo>
                  <a:pt x="5648205" y="114299"/>
                </a:lnTo>
                <a:lnTo>
                  <a:pt x="5715978" y="114299"/>
                </a:lnTo>
                <a:lnTo>
                  <a:pt x="5784444" y="114299"/>
                </a:lnTo>
                <a:lnTo>
                  <a:pt x="5853371" y="114300"/>
                </a:lnTo>
                <a:lnTo>
                  <a:pt x="5920489" y="115358"/>
                </a:lnTo>
                <a:lnTo>
                  <a:pt x="5986401" y="117122"/>
                </a:lnTo>
                <a:lnTo>
                  <a:pt x="6051509" y="119356"/>
                </a:lnTo>
                <a:lnTo>
                  <a:pt x="6116081" y="120846"/>
                </a:lnTo>
                <a:lnTo>
                  <a:pt x="6180296" y="121839"/>
                </a:lnTo>
                <a:lnTo>
                  <a:pt x="6244272" y="122501"/>
                </a:lnTo>
                <a:lnTo>
                  <a:pt x="6305973" y="122942"/>
                </a:lnTo>
                <a:lnTo>
                  <a:pt x="6366156" y="123236"/>
                </a:lnTo>
                <a:lnTo>
                  <a:pt x="6425330" y="123433"/>
                </a:lnTo>
                <a:lnTo>
                  <a:pt x="6484886" y="123564"/>
                </a:lnTo>
                <a:lnTo>
                  <a:pt x="6544699" y="123650"/>
                </a:lnTo>
                <a:lnTo>
                  <a:pt x="6604683" y="123709"/>
                </a:lnTo>
                <a:lnTo>
                  <a:pt x="6664780" y="124806"/>
                </a:lnTo>
                <a:lnTo>
                  <a:pt x="6724954" y="126595"/>
                </a:lnTo>
                <a:lnTo>
                  <a:pt x="6785177" y="128847"/>
                </a:lnTo>
                <a:lnTo>
                  <a:pt x="6845435" y="130348"/>
                </a:lnTo>
                <a:lnTo>
                  <a:pt x="6905715" y="131349"/>
                </a:lnTo>
                <a:lnTo>
                  <a:pt x="6966010" y="132016"/>
                </a:lnTo>
                <a:lnTo>
                  <a:pt x="7026315" y="132461"/>
                </a:lnTo>
                <a:lnTo>
                  <a:pt x="7086627" y="132757"/>
                </a:lnTo>
                <a:lnTo>
                  <a:pt x="7146943" y="132954"/>
                </a:lnTo>
                <a:lnTo>
                  <a:pt x="7206204" y="134145"/>
                </a:lnTo>
                <a:lnTo>
                  <a:pt x="7264760" y="135996"/>
                </a:lnTo>
                <a:lnTo>
                  <a:pt x="7322849" y="138289"/>
                </a:lnTo>
                <a:lnTo>
                  <a:pt x="7380624" y="139818"/>
                </a:lnTo>
                <a:lnTo>
                  <a:pt x="7438191" y="140837"/>
                </a:lnTo>
                <a:lnTo>
                  <a:pt x="7495619" y="141516"/>
                </a:lnTo>
                <a:lnTo>
                  <a:pt x="7550838" y="141969"/>
                </a:lnTo>
                <a:lnTo>
                  <a:pt x="7604583" y="142271"/>
                </a:lnTo>
                <a:lnTo>
                  <a:pt x="7657347" y="142473"/>
                </a:lnTo>
                <a:lnTo>
                  <a:pt x="7710515" y="142607"/>
                </a:lnTo>
                <a:lnTo>
                  <a:pt x="7763952" y="142696"/>
                </a:lnTo>
                <a:lnTo>
                  <a:pt x="7817569" y="142756"/>
                </a:lnTo>
                <a:lnTo>
                  <a:pt x="7868128" y="142796"/>
                </a:lnTo>
                <a:lnTo>
                  <a:pt x="7916652" y="142822"/>
                </a:lnTo>
                <a:lnTo>
                  <a:pt x="7963820" y="142840"/>
                </a:lnTo>
                <a:lnTo>
                  <a:pt x="8012195" y="143910"/>
                </a:lnTo>
                <a:lnTo>
                  <a:pt x="8061380" y="145682"/>
                </a:lnTo>
                <a:lnTo>
                  <a:pt x="8111104" y="147921"/>
                </a:lnTo>
                <a:lnTo>
                  <a:pt x="8158011" y="149414"/>
                </a:lnTo>
                <a:lnTo>
                  <a:pt x="8203040" y="150409"/>
                </a:lnTo>
                <a:lnTo>
                  <a:pt x="8246818" y="151073"/>
                </a:lnTo>
                <a:lnTo>
                  <a:pt x="8289763" y="151515"/>
                </a:lnTo>
                <a:lnTo>
                  <a:pt x="8332151" y="151810"/>
                </a:lnTo>
                <a:lnTo>
                  <a:pt x="8374167" y="152007"/>
                </a:lnTo>
                <a:lnTo>
                  <a:pt x="8458200" y="152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4" name="SMARTInkShape-Group1256"/>
          <p:cNvGrpSpPr/>
          <p:nvPr/>
        </p:nvGrpSpPr>
        <p:grpSpPr>
          <a:xfrm>
            <a:off x="9601631" y="1133902"/>
            <a:ext cx="1066370" cy="494859"/>
            <a:chOff x="9601631" y="1133902"/>
            <a:chExt cx="1066370" cy="494859"/>
          </a:xfrm>
        </p:grpSpPr>
        <p:sp>
          <p:nvSpPr>
            <p:cNvPr id="485" name="SMARTInkShape-5520"/>
            <p:cNvSpPr/>
            <p:nvPr>
              <p:custDataLst>
                <p:tags r:id="rId120"/>
              </p:custDataLst>
            </p:nvPr>
          </p:nvSpPr>
          <p:spPr>
            <a:xfrm>
              <a:off x="10564562" y="1447800"/>
              <a:ext cx="103439" cy="28565"/>
            </a:xfrm>
            <a:custGeom>
              <a:avLst/>
              <a:gdLst/>
              <a:ahLst/>
              <a:cxnLst/>
              <a:rect l="0" t="0" r="0" b="0"/>
              <a:pathLst>
                <a:path w="103439" h="28565">
                  <a:moveTo>
                    <a:pt x="27238" y="9525"/>
                  </a:moveTo>
                  <a:lnTo>
                    <a:pt x="27238" y="9525"/>
                  </a:lnTo>
                  <a:lnTo>
                    <a:pt x="22181" y="9525"/>
                  </a:lnTo>
                  <a:lnTo>
                    <a:pt x="16877" y="12347"/>
                  </a:lnTo>
                  <a:lnTo>
                    <a:pt x="9903" y="17726"/>
                  </a:lnTo>
                  <a:lnTo>
                    <a:pt x="8951" y="21284"/>
                  </a:lnTo>
                  <a:lnTo>
                    <a:pt x="8339" y="27135"/>
                  </a:lnTo>
                  <a:lnTo>
                    <a:pt x="7230" y="27615"/>
                  </a:lnTo>
                  <a:lnTo>
                    <a:pt x="0" y="28449"/>
                  </a:lnTo>
                  <a:lnTo>
                    <a:pt x="12038" y="28564"/>
                  </a:lnTo>
                  <a:lnTo>
                    <a:pt x="56088" y="12099"/>
                  </a:lnTo>
                  <a:lnTo>
                    <a:pt x="86540" y="8806"/>
                  </a:lnTo>
                  <a:lnTo>
                    <a:pt x="103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5521"/>
            <p:cNvSpPr/>
            <p:nvPr>
              <p:custDataLst>
                <p:tags r:id="rId121"/>
              </p:custDataLst>
            </p:nvPr>
          </p:nvSpPr>
          <p:spPr>
            <a:xfrm>
              <a:off x="10544290" y="1352550"/>
              <a:ext cx="114186" cy="19051"/>
            </a:xfrm>
            <a:custGeom>
              <a:avLst/>
              <a:gdLst/>
              <a:ahLst/>
              <a:cxnLst/>
              <a:rect l="0" t="0" r="0" b="0"/>
              <a:pathLst>
                <a:path w="114186" h="19051">
                  <a:moveTo>
                    <a:pt x="9410" y="0"/>
                  </a:moveTo>
                  <a:lnTo>
                    <a:pt x="9410" y="0"/>
                  </a:lnTo>
                  <a:lnTo>
                    <a:pt x="4353" y="0"/>
                  </a:lnTo>
                  <a:lnTo>
                    <a:pt x="2864" y="1058"/>
                  </a:lnTo>
                  <a:lnTo>
                    <a:pt x="1872" y="2822"/>
                  </a:lnTo>
                  <a:lnTo>
                    <a:pt x="0" y="9132"/>
                  </a:lnTo>
                  <a:lnTo>
                    <a:pt x="47528" y="9525"/>
                  </a:lnTo>
                  <a:lnTo>
                    <a:pt x="60214" y="9525"/>
                  </a:lnTo>
                  <a:lnTo>
                    <a:pt x="66561" y="12347"/>
                  </a:lnTo>
                  <a:lnTo>
                    <a:pt x="69735" y="14581"/>
                  </a:lnTo>
                  <a:lnTo>
                    <a:pt x="84317" y="17726"/>
                  </a:lnTo>
                  <a:lnTo>
                    <a:pt x="11418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5522"/>
            <p:cNvSpPr/>
            <p:nvPr>
              <p:custDataLst>
                <p:tags r:id="rId122"/>
              </p:custDataLst>
            </p:nvPr>
          </p:nvSpPr>
          <p:spPr>
            <a:xfrm>
              <a:off x="10344150" y="1133902"/>
              <a:ext cx="112931" cy="390039"/>
            </a:xfrm>
            <a:custGeom>
              <a:avLst/>
              <a:gdLst/>
              <a:ahLst/>
              <a:cxnLst/>
              <a:rect l="0" t="0" r="0" b="0"/>
              <a:pathLst>
                <a:path w="112931" h="390039">
                  <a:moveTo>
                    <a:pt x="76200" y="18623"/>
                  </a:moveTo>
                  <a:lnTo>
                    <a:pt x="76200" y="18623"/>
                  </a:lnTo>
                  <a:lnTo>
                    <a:pt x="76200" y="0"/>
                  </a:lnTo>
                  <a:lnTo>
                    <a:pt x="76200" y="7812"/>
                  </a:lnTo>
                  <a:lnTo>
                    <a:pt x="81257" y="13773"/>
                  </a:lnTo>
                  <a:lnTo>
                    <a:pt x="83738" y="22112"/>
                  </a:lnTo>
                  <a:lnTo>
                    <a:pt x="87960" y="38707"/>
                  </a:lnTo>
                  <a:lnTo>
                    <a:pt x="102149" y="75864"/>
                  </a:lnTo>
                  <a:lnTo>
                    <a:pt x="105488" y="115139"/>
                  </a:lnTo>
                  <a:lnTo>
                    <a:pt x="112930" y="161665"/>
                  </a:lnTo>
                  <a:lnTo>
                    <a:pt x="106580" y="209145"/>
                  </a:lnTo>
                  <a:lnTo>
                    <a:pt x="97409" y="256751"/>
                  </a:lnTo>
                  <a:lnTo>
                    <a:pt x="82416" y="299317"/>
                  </a:lnTo>
                  <a:lnTo>
                    <a:pt x="68767" y="326226"/>
                  </a:lnTo>
                  <a:lnTo>
                    <a:pt x="35316" y="369183"/>
                  </a:lnTo>
                  <a:lnTo>
                    <a:pt x="25515" y="382255"/>
                  </a:lnTo>
                  <a:lnTo>
                    <a:pt x="19102" y="386612"/>
                  </a:lnTo>
                  <a:lnTo>
                    <a:pt x="9540" y="389065"/>
                  </a:lnTo>
                  <a:lnTo>
                    <a:pt x="559" y="390038"/>
                  </a:lnTo>
                  <a:lnTo>
                    <a:pt x="0" y="380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5523"/>
            <p:cNvSpPr/>
            <p:nvPr>
              <p:custDataLst>
                <p:tags r:id="rId123"/>
              </p:custDataLst>
            </p:nvPr>
          </p:nvSpPr>
          <p:spPr>
            <a:xfrm>
              <a:off x="10277475" y="1162050"/>
              <a:ext cx="57151" cy="304801"/>
            </a:xfrm>
            <a:custGeom>
              <a:avLst/>
              <a:gdLst/>
              <a:ahLst/>
              <a:cxnLst/>
              <a:rect l="0" t="0" r="0" b="0"/>
              <a:pathLst>
                <a:path w="57151" h="304801">
                  <a:moveTo>
                    <a:pt x="57150" y="0"/>
                  </a:moveTo>
                  <a:lnTo>
                    <a:pt x="57150" y="0"/>
                  </a:lnTo>
                  <a:lnTo>
                    <a:pt x="48948" y="0"/>
                  </a:lnTo>
                  <a:lnTo>
                    <a:pt x="48508" y="1058"/>
                  </a:lnTo>
                  <a:lnTo>
                    <a:pt x="47740" y="8201"/>
                  </a:lnTo>
                  <a:lnTo>
                    <a:pt x="42603" y="14189"/>
                  </a:lnTo>
                  <a:lnTo>
                    <a:pt x="40102" y="22534"/>
                  </a:lnTo>
                  <a:lnTo>
                    <a:pt x="35871" y="39132"/>
                  </a:lnTo>
                  <a:lnTo>
                    <a:pt x="30737" y="57456"/>
                  </a:lnTo>
                  <a:lnTo>
                    <a:pt x="28765" y="98099"/>
                  </a:lnTo>
                  <a:lnTo>
                    <a:pt x="25809" y="124669"/>
                  </a:lnTo>
                  <a:lnTo>
                    <a:pt x="19941" y="170503"/>
                  </a:lnTo>
                  <a:lnTo>
                    <a:pt x="14111" y="210889"/>
                  </a:lnTo>
                  <a:lnTo>
                    <a:pt x="9927" y="253560"/>
                  </a:lnTo>
                  <a:lnTo>
                    <a:pt x="9535" y="291893"/>
                  </a:lnTo>
                  <a:lnTo>
                    <a:pt x="6707" y="296594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5524"/>
            <p:cNvSpPr/>
            <p:nvPr>
              <p:custDataLst>
                <p:tags r:id="rId124"/>
              </p:custDataLst>
            </p:nvPr>
          </p:nvSpPr>
          <p:spPr>
            <a:xfrm>
              <a:off x="10144125" y="1333500"/>
              <a:ext cx="85726" cy="110152"/>
            </a:xfrm>
            <a:custGeom>
              <a:avLst/>
              <a:gdLst/>
              <a:ahLst/>
              <a:cxnLst/>
              <a:rect l="0" t="0" r="0" b="0"/>
              <a:pathLst>
                <a:path w="85726" h="110152">
                  <a:moveTo>
                    <a:pt x="0" y="0"/>
                  </a:moveTo>
                  <a:lnTo>
                    <a:pt x="0" y="0"/>
                  </a:lnTo>
                  <a:lnTo>
                    <a:pt x="22748" y="0"/>
                  </a:lnTo>
                  <a:lnTo>
                    <a:pt x="24690" y="1058"/>
                  </a:lnTo>
                  <a:lnTo>
                    <a:pt x="25986" y="2822"/>
                  </a:lnTo>
                  <a:lnTo>
                    <a:pt x="28483" y="7604"/>
                  </a:lnTo>
                  <a:lnTo>
                    <a:pt x="34779" y="16247"/>
                  </a:lnTo>
                  <a:lnTo>
                    <a:pt x="38174" y="25510"/>
                  </a:lnTo>
                  <a:lnTo>
                    <a:pt x="44354" y="34958"/>
                  </a:lnTo>
                  <a:lnTo>
                    <a:pt x="47715" y="44460"/>
                  </a:lnTo>
                  <a:lnTo>
                    <a:pt x="53883" y="55036"/>
                  </a:lnTo>
                  <a:lnTo>
                    <a:pt x="55698" y="65383"/>
                  </a:lnTo>
                  <a:lnTo>
                    <a:pt x="53683" y="74215"/>
                  </a:lnTo>
                  <a:lnTo>
                    <a:pt x="50316" y="81667"/>
                  </a:lnTo>
                  <a:lnTo>
                    <a:pt x="47730" y="102859"/>
                  </a:lnTo>
                  <a:lnTo>
                    <a:pt x="46637" y="103498"/>
                  </a:lnTo>
                  <a:lnTo>
                    <a:pt x="42600" y="104207"/>
                  </a:lnTo>
                  <a:lnTo>
                    <a:pt x="41099" y="105455"/>
                  </a:lnTo>
                  <a:lnTo>
                    <a:pt x="39433" y="109663"/>
                  </a:lnTo>
                  <a:lnTo>
                    <a:pt x="37932" y="110151"/>
                  </a:lnTo>
                  <a:lnTo>
                    <a:pt x="35871" y="109417"/>
                  </a:lnTo>
                  <a:lnTo>
                    <a:pt x="29002" y="105047"/>
                  </a:lnTo>
                  <a:lnTo>
                    <a:pt x="28578" y="67922"/>
                  </a:lnTo>
                  <a:lnTo>
                    <a:pt x="31399" y="59115"/>
                  </a:lnTo>
                  <a:lnTo>
                    <a:pt x="47871" y="38273"/>
                  </a:lnTo>
                  <a:lnTo>
                    <a:pt x="53027" y="31827"/>
                  </a:lnTo>
                  <a:lnTo>
                    <a:pt x="59157" y="19065"/>
                  </a:lnTo>
                  <a:lnTo>
                    <a:pt x="70247" y="6353"/>
                  </a:lnTo>
                  <a:lnTo>
                    <a:pt x="76377" y="2823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5525"/>
            <p:cNvSpPr/>
            <p:nvPr>
              <p:custDataLst>
                <p:tags r:id="rId125"/>
              </p:custDataLst>
            </p:nvPr>
          </p:nvSpPr>
          <p:spPr>
            <a:xfrm>
              <a:off x="10067925" y="1304925"/>
              <a:ext cx="28576" cy="47626"/>
            </a:xfrm>
            <a:custGeom>
              <a:avLst/>
              <a:gdLst/>
              <a:ahLst/>
              <a:cxnLst/>
              <a:rect l="0" t="0" r="0" b="0"/>
              <a:pathLst>
                <a:path w="28576" h="47626">
                  <a:moveTo>
                    <a:pt x="28575" y="47625"/>
                  </a:moveTo>
                  <a:lnTo>
                    <a:pt x="28575" y="47625"/>
                  </a:lnTo>
                  <a:lnTo>
                    <a:pt x="23518" y="42569"/>
                  </a:lnTo>
                  <a:lnTo>
                    <a:pt x="21037" y="37264"/>
                  </a:lnTo>
                  <a:lnTo>
                    <a:pt x="19441" y="25235"/>
                  </a:lnTo>
                  <a:lnTo>
                    <a:pt x="18252" y="23173"/>
                  </a:lnTo>
                  <a:lnTo>
                    <a:pt x="16402" y="21799"/>
                  </a:lnTo>
                  <a:lnTo>
                    <a:pt x="14110" y="20882"/>
                  </a:lnTo>
                  <a:lnTo>
                    <a:pt x="12582" y="19213"/>
                  </a:lnTo>
                  <a:lnTo>
                    <a:pt x="8734" y="94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5526"/>
            <p:cNvSpPr/>
            <p:nvPr>
              <p:custDataLst>
                <p:tags r:id="rId126"/>
              </p:custDataLst>
            </p:nvPr>
          </p:nvSpPr>
          <p:spPr>
            <a:xfrm>
              <a:off x="10086975" y="13811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4476"/>
                  </a:lnTo>
                  <a:lnTo>
                    <a:pt x="9525" y="50811"/>
                  </a:lnTo>
                  <a:lnTo>
                    <a:pt x="8467" y="52924"/>
                  </a:lnTo>
                  <a:lnTo>
                    <a:pt x="6701" y="54333"/>
                  </a:lnTo>
                  <a:lnTo>
                    <a:pt x="4468" y="55272"/>
                  </a:lnTo>
                  <a:lnTo>
                    <a:pt x="2979" y="56956"/>
                  </a:lnTo>
                  <a:lnTo>
                    <a:pt x="391" y="6518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5527"/>
            <p:cNvSpPr/>
            <p:nvPr>
              <p:custDataLst>
                <p:tags r:id="rId127"/>
              </p:custDataLst>
            </p:nvPr>
          </p:nvSpPr>
          <p:spPr>
            <a:xfrm>
              <a:off x="9963162" y="1362110"/>
              <a:ext cx="85714" cy="266651"/>
            </a:xfrm>
            <a:custGeom>
              <a:avLst/>
              <a:gdLst/>
              <a:ahLst/>
              <a:cxnLst/>
              <a:rect l="0" t="0" r="0" b="0"/>
              <a:pathLst>
                <a:path w="85714" h="266651">
                  <a:moveTo>
                    <a:pt x="85713" y="28540"/>
                  </a:moveTo>
                  <a:lnTo>
                    <a:pt x="85713" y="28540"/>
                  </a:lnTo>
                  <a:lnTo>
                    <a:pt x="80656" y="23484"/>
                  </a:lnTo>
                  <a:lnTo>
                    <a:pt x="78175" y="18179"/>
                  </a:lnTo>
                  <a:lnTo>
                    <a:pt x="76579" y="11206"/>
                  </a:lnTo>
                  <a:lnTo>
                    <a:pt x="75390" y="10634"/>
                  </a:lnTo>
                  <a:lnTo>
                    <a:pt x="68022" y="9641"/>
                  </a:lnTo>
                  <a:lnTo>
                    <a:pt x="59327" y="2974"/>
                  </a:lnTo>
                  <a:lnTo>
                    <a:pt x="50496" y="857"/>
                  </a:lnTo>
                  <a:lnTo>
                    <a:pt x="33577" y="0"/>
                  </a:lnTo>
                  <a:lnTo>
                    <a:pt x="27970" y="2803"/>
                  </a:lnTo>
                  <a:lnTo>
                    <a:pt x="21949" y="6518"/>
                  </a:lnTo>
                  <a:lnTo>
                    <a:pt x="15746" y="8169"/>
                  </a:lnTo>
                  <a:lnTo>
                    <a:pt x="13670" y="9668"/>
                  </a:lnTo>
                  <a:lnTo>
                    <a:pt x="12283" y="11725"/>
                  </a:lnTo>
                  <a:lnTo>
                    <a:pt x="9687" y="16833"/>
                  </a:lnTo>
                  <a:lnTo>
                    <a:pt x="3333" y="25659"/>
                  </a:lnTo>
                  <a:lnTo>
                    <a:pt x="978" y="34977"/>
                  </a:lnTo>
                  <a:lnTo>
                    <a:pt x="0" y="64760"/>
                  </a:lnTo>
                  <a:lnTo>
                    <a:pt x="6536" y="73873"/>
                  </a:lnTo>
                  <a:lnTo>
                    <a:pt x="8190" y="79732"/>
                  </a:lnTo>
                  <a:lnTo>
                    <a:pt x="9690" y="81718"/>
                  </a:lnTo>
                  <a:lnTo>
                    <a:pt x="14179" y="83925"/>
                  </a:lnTo>
                  <a:lnTo>
                    <a:pt x="25682" y="86400"/>
                  </a:lnTo>
                  <a:lnTo>
                    <a:pt x="31868" y="90592"/>
                  </a:lnTo>
                  <a:lnTo>
                    <a:pt x="33942" y="91074"/>
                  </a:lnTo>
                  <a:lnTo>
                    <a:pt x="35325" y="90338"/>
                  </a:lnTo>
                  <a:lnTo>
                    <a:pt x="36244" y="88789"/>
                  </a:lnTo>
                  <a:lnTo>
                    <a:pt x="37918" y="87756"/>
                  </a:lnTo>
                  <a:lnTo>
                    <a:pt x="46127" y="85962"/>
                  </a:lnTo>
                  <a:lnTo>
                    <a:pt x="65211" y="68083"/>
                  </a:lnTo>
                  <a:lnTo>
                    <a:pt x="66659" y="57172"/>
                  </a:lnTo>
                  <a:lnTo>
                    <a:pt x="66662" y="57126"/>
                  </a:lnTo>
                  <a:lnTo>
                    <a:pt x="66663" y="57122"/>
                  </a:lnTo>
                  <a:lnTo>
                    <a:pt x="66663" y="57118"/>
                  </a:lnTo>
                  <a:lnTo>
                    <a:pt x="66663" y="103461"/>
                  </a:lnTo>
                  <a:lnTo>
                    <a:pt x="75797" y="150563"/>
                  </a:lnTo>
                  <a:lnTo>
                    <a:pt x="77170" y="174861"/>
                  </a:lnTo>
                  <a:lnTo>
                    <a:pt x="85120" y="211517"/>
                  </a:lnTo>
                  <a:lnTo>
                    <a:pt x="85595" y="230254"/>
                  </a:lnTo>
                  <a:lnTo>
                    <a:pt x="82839" y="237429"/>
                  </a:lnTo>
                  <a:lnTo>
                    <a:pt x="79145" y="244147"/>
                  </a:lnTo>
                  <a:lnTo>
                    <a:pt x="76006" y="253878"/>
                  </a:lnTo>
                  <a:lnTo>
                    <a:pt x="68102" y="264772"/>
                  </a:lnTo>
                  <a:lnTo>
                    <a:pt x="64480" y="265824"/>
                  </a:lnTo>
                  <a:lnTo>
                    <a:pt x="43076" y="266650"/>
                  </a:lnTo>
                  <a:lnTo>
                    <a:pt x="41414" y="265597"/>
                  </a:lnTo>
                  <a:lnTo>
                    <a:pt x="40305" y="263836"/>
                  </a:lnTo>
                  <a:lnTo>
                    <a:pt x="38743" y="256302"/>
                  </a:lnTo>
                  <a:lnTo>
                    <a:pt x="38525" y="253406"/>
                  </a:lnTo>
                  <a:lnTo>
                    <a:pt x="35461" y="247367"/>
                  </a:lnTo>
                  <a:lnTo>
                    <a:pt x="31629" y="241155"/>
                  </a:lnTo>
                  <a:lnTo>
                    <a:pt x="28412" y="231707"/>
                  </a:lnTo>
                  <a:lnTo>
                    <a:pt x="22287" y="221147"/>
                  </a:lnTo>
                  <a:lnTo>
                    <a:pt x="19038" y="17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5528"/>
            <p:cNvSpPr/>
            <p:nvPr>
              <p:custDataLst>
                <p:tags r:id="rId128"/>
              </p:custDataLst>
            </p:nvPr>
          </p:nvSpPr>
          <p:spPr>
            <a:xfrm>
              <a:off x="9601631" y="1362203"/>
              <a:ext cx="151970" cy="104648"/>
            </a:xfrm>
            <a:custGeom>
              <a:avLst/>
              <a:gdLst/>
              <a:ahLst/>
              <a:cxnLst/>
              <a:rect l="0" t="0" r="0" b="0"/>
              <a:pathLst>
                <a:path w="151970" h="104648">
                  <a:moveTo>
                    <a:pt x="85294" y="28447"/>
                  </a:moveTo>
                  <a:lnTo>
                    <a:pt x="85294" y="28447"/>
                  </a:lnTo>
                  <a:lnTo>
                    <a:pt x="67683" y="10837"/>
                  </a:lnTo>
                  <a:lnTo>
                    <a:pt x="66671" y="4767"/>
                  </a:lnTo>
                  <a:lnTo>
                    <a:pt x="65470" y="3135"/>
                  </a:lnTo>
                  <a:lnTo>
                    <a:pt x="58080" y="302"/>
                  </a:lnTo>
                  <a:lnTo>
                    <a:pt x="52066" y="0"/>
                  </a:lnTo>
                  <a:lnTo>
                    <a:pt x="46537" y="2751"/>
                  </a:lnTo>
                  <a:lnTo>
                    <a:pt x="40552" y="6443"/>
                  </a:lnTo>
                  <a:lnTo>
                    <a:pt x="34366" y="8084"/>
                  </a:lnTo>
                  <a:lnTo>
                    <a:pt x="32290" y="9580"/>
                  </a:lnTo>
                  <a:lnTo>
                    <a:pt x="30909" y="11636"/>
                  </a:lnTo>
                  <a:lnTo>
                    <a:pt x="28315" y="16742"/>
                  </a:lnTo>
                  <a:lnTo>
                    <a:pt x="21962" y="25567"/>
                  </a:lnTo>
                  <a:lnTo>
                    <a:pt x="18551" y="34884"/>
                  </a:lnTo>
                  <a:lnTo>
                    <a:pt x="12366" y="44348"/>
                  </a:lnTo>
                  <a:lnTo>
                    <a:pt x="215" y="77470"/>
                  </a:lnTo>
                  <a:lnTo>
                    <a:pt x="0" y="80179"/>
                  </a:lnTo>
                  <a:lnTo>
                    <a:pt x="2583" y="86011"/>
                  </a:lnTo>
                  <a:lnTo>
                    <a:pt x="7807" y="93322"/>
                  </a:lnTo>
                  <a:lnTo>
                    <a:pt x="11344" y="94322"/>
                  </a:lnTo>
                  <a:lnTo>
                    <a:pt x="32681" y="95108"/>
                  </a:lnTo>
                  <a:lnTo>
                    <a:pt x="38274" y="92294"/>
                  </a:lnTo>
                  <a:lnTo>
                    <a:pt x="44289" y="88573"/>
                  </a:lnTo>
                  <a:lnTo>
                    <a:pt x="53624" y="85421"/>
                  </a:lnTo>
                  <a:lnTo>
                    <a:pt x="74281" y="67997"/>
                  </a:lnTo>
                  <a:lnTo>
                    <a:pt x="85256" y="66550"/>
                  </a:lnTo>
                  <a:lnTo>
                    <a:pt x="85282" y="71604"/>
                  </a:lnTo>
                  <a:lnTo>
                    <a:pt x="86345" y="73093"/>
                  </a:lnTo>
                  <a:lnTo>
                    <a:pt x="88112" y="74086"/>
                  </a:lnTo>
                  <a:lnTo>
                    <a:pt x="90347" y="74748"/>
                  </a:lnTo>
                  <a:lnTo>
                    <a:pt x="91839" y="76248"/>
                  </a:lnTo>
                  <a:lnTo>
                    <a:pt x="94426" y="84157"/>
                  </a:lnTo>
                  <a:lnTo>
                    <a:pt x="120942" y="101382"/>
                  </a:lnTo>
                  <a:lnTo>
                    <a:pt x="129959" y="103679"/>
                  </a:lnTo>
                  <a:lnTo>
                    <a:pt x="151969" y="10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9" name="SMARTInkShape-Group1257"/>
          <p:cNvGrpSpPr/>
          <p:nvPr/>
        </p:nvGrpSpPr>
        <p:grpSpPr>
          <a:xfrm>
            <a:off x="8877300" y="1257300"/>
            <a:ext cx="399920" cy="247651"/>
            <a:chOff x="8877300" y="1257300"/>
            <a:chExt cx="399920" cy="247651"/>
          </a:xfrm>
        </p:grpSpPr>
        <p:sp>
          <p:nvSpPr>
            <p:cNvPr id="495" name="SMARTInkShape-5529"/>
            <p:cNvSpPr/>
            <p:nvPr>
              <p:custDataLst>
                <p:tags r:id="rId116"/>
              </p:custDataLst>
            </p:nvPr>
          </p:nvSpPr>
          <p:spPr>
            <a:xfrm>
              <a:off x="9192986" y="1352550"/>
              <a:ext cx="84234" cy="142840"/>
            </a:xfrm>
            <a:custGeom>
              <a:avLst/>
              <a:gdLst/>
              <a:ahLst/>
              <a:cxnLst/>
              <a:rect l="0" t="0" r="0" b="0"/>
              <a:pathLst>
                <a:path w="84234" h="142840">
                  <a:moveTo>
                    <a:pt x="55789" y="9525"/>
                  </a:moveTo>
                  <a:lnTo>
                    <a:pt x="55789" y="9525"/>
                  </a:lnTo>
                  <a:lnTo>
                    <a:pt x="55789" y="4469"/>
                  </a:lnTo>
                  <a:lnTo>
                    <a:pt x="54731" y="2979"/>
                  </a:lnTo>
                  <a:lnTo>
                    <a:pt x="52967" y="1986"/>
                  </a:lnTo>
                  <a:lnTo>
                    <a:pt x="46088" y="262"/>
                  </a:lnTo>
                  <a:lnTo>
                    <a:pt x="9618" y="0"/>
                  </a:lnTo>
                  <a:lnTo>
                    <a:pt x="9134" y="1058"/>
                  </a:lnTo>
                  <a:lnTo>
                    <a:pt x="8595" y="5056"/>
                  </a:lnTo>
                  <a:lnTo>
                    <a:pt x="7393" y="6546"/>
                  </a:lnTo>
                  <a:lnTo>
                    <a:pt x="3235" y="8201"/>
                  </a:lnTo>
                  <a:lnTo>
                    <a:pt x="1702" y="9701"/>
                  </a:lnTo>
                  <a:lnTo>
                    <a:pt x="0" y="14189"/>
                  </a:lnTo>
                  <a:lnTo>
                    <a:pt x="605" y="15810"/>
                  </a:lnTo>
                  <a:lnTo>
                    <a:pt x="2066" y="16890"/>
                  </a:lnTo>
                  <a:lnTo>
                    <a:pt x="4098" y="17610"/>
                  </a:lnTo>
                  <a:lnTo>
                    <a:pt x="5454" y="19148"/>
                  </a:lnTo>
                  <a:lnTo>
                    <a:pt x="6959" y="23680"/>
                  </a:lnTo>
                  <a:lnTo>
                    <a:pt x="8059" y="36346"/>
                  </a:lnTo>
                  <a:lnTo>
                    <a:pt x="24635" y="57329"/>
                  </a:lnTo>
                  <a:lnTo>
                    <a:pt x="27125" y="63580"/>
                  </a:lnTo>
                  <a:lnTo>
                    <a:pt x="70613" y="110067"/>
                  </a:lnTo>
                  <a:lnTo>
                    <a:pt x="79339" y="118799"/>
                  </a:lnTo>
                  <a:lnTo>
                    <a:pt x="82131" y="124413"/>
                  </a:lnTo>
                  <a:lnTo>
                    <a:pt x="84233" y="132827"/>
                  </a:lnTo>
                  <a:lnTo>
                    <a:pt x="76151" y="141505"/>
                  </a:lnTo>
                  <a:lnTo>
                    <a:pt x="70170" y="142469"/>
                  </a:lnTo>
                  <a:lnTo>
                    <a:pt x="52483" y="142839"/>
                  </a:lnTo>
                  <a:lnTo>
                    <a:pt x="50410" y="141793"/>
                  </a:lnTo>
                  <a:lnTo>
                    <a:pt x="49027" y="140037"/>
                  </a:lnTo>
                  <a:lnTo>
                    <a:pt x="48108" y="137808"/>
                  </a:lnTo>
                  <a:lnTo>
                    <a:pt x="46434" y="136322"/>
                  </a:lnTo>
                  <a:lnTo>
                    <a:pt x="3673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5530"/>
            <p:cNvSpPr/>
            <p:nvPr>
              <p:custDataLst>
                <p:tags r:id="rId117"/>
              </p:custDataLst>
            </p:nvPr>
          </p:nvSpPr>
          <p:spPr>
            <a:xfrm>
              <a:off x="9134475" y="1324257"/>
              <a:ext cx="1" cy="66394"/>
            </a:xfrm>
            <a:custGeom>
              <a:avLst/>
              <a:gdLst/>
              <a:ahLst/>
              <a:cxnLst/>
              <a:rect l="0" t="0" r="0" b="0"/>
              <a:pathLst>
                <a:path w="1" h="66394">
                  <a:moveTo>
                    <a:pt x="0" y="66393"/>
                  </a:moveTo>
                  <a:lnTo>
                    <a:pt x="0" y="66393"/>
                  </a:lnTo>
                  <a:lnTo>
                    <a:pt x="0" y="20929"/>
                  </a:lnTo>
                  <a:lnTo>
                    <a:pt x="0" y="0"/>
                  </a:lnTo>
                  <a:lnTo>
                    <a:pt x="0" y="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5531"/>
            <p:cNvSpPr/>
            <p:nvPr>
              <p:custDataLst>
                <p:tags r:id="rId118"/>
              </p:custDataLst>
            </p:nvPr>
          </p:nvSpPr>
          <p:spPr>
            <a:xfrm>
              <a:off x="9144000" y="1410093"/>
              <a:ext cx="8202" cy="75808"/>
            </a:xfrm>
            <a:custGeom>
              <a:avLst/>
              <a:gdLst/>
              <a:ahLst/>
              <a:cxnLst/>
              <a:rect l="0" t="0" r="0" b="0"/>
              <a:pathLst>
                <a:path w="8202" h="758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2822" y="10020"/>
                  </a:lnTo>
                  <a:lnTo>
                    <a:pt x="8201" y="16951"/>
                  </a:lnTo>
                  <a:lnTo>
                    <a:pt x="7585" y="18578"/>
                  </a:lnTo>
                  <a:lnTo>
                    <a:pt x="2717" y="25924"/>
                  </a:lnTo>
                  <a:lnTo>
                    <a:pt x="536" y="37888"/>
                  </a:lnTo>
                  <a:lnTo>
                    <a:pt x="0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5532"/>
            <p:cNvSpPr/>
            <p:nvPr>
              <p:custDataLst>
                <p:tags r:id="rId119"/>
              </p:custDataLst>
            </p:nvPr>
          </p:nvSpPr>
          <p:spPr>
            <a:xfrm>
              <a:off x="8877300" y="1257300"/>
              <a:ext cx="18170" cy="247651"/>
            </a:xfrm>
            <a:custGeom>
              <a:avLst/>
              <a:gdLst/>
              <a:ahLst/>
              <a:cxnLst/>
              <a:rect l="0" t="0" r="0" b="0"/>
              <a:pathLst>
                <a:path w="18170" h="2476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40" y="2822"/>
                  </a:lnTo>
                  <a:lnTo>
                    <a:pt x="9134" y="8201"/>
                  </a:lnTo>
                  <a:lnTo>
                    <a:pt x="9521" y="55048"/>
                  </a:lnTo>
                  <a:lnTo>
                    <a:pt x="9525" y="98715"/>
                  </a:lnTo>
                  <a:lnTo>
                    <a:pt x="10583" y="117561"/>
                  </a:lnTo>
                  <a:lnTo>
                    <a:pt x="18169" y="155582"/>
                  </a:lnTo>
                  <a:lnTo>
                    <a:pt x="17731" y="174627"/>
                  </a:lnTo>
                  <a:lnTo>
                    <a:pt x="9780" y="215528"/>
                  </a:lnTo>
                  <a:lnTo>
                    <a:pt x="952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7" name="SMARTInkShape-Group1258"/>
          <p:cNvGrpSpPr/>
          <p:nvPr/>
        </p:nvGrpSpPr>
        <p:grpSpPr>
          <a:xfrm>
            <a:off x="8039100" y="1219200"/>
            <a:ext cx="438151" cy="266701"/>
            <a:chOff x="8039100" y="1219200"/>
            <a:chExt cx="438151" cy="266701"/>
          </a:xfrm>
        </p:grpSpPr>
        <p:sp>
          <p:nvSpPr>
            <p:cNvPr id="500" name="SMARTInkShape-5533"/>
            <p:cNvSpPr/>
            <p:nvPr>
              <p:custDataLst>
                <p:tags r:id="rId109"/>
              </p:custDataLst>
            </p:nvPr>
          </p:nvSpPr>
          <p:spPr>
            <a:xfrm>
              <a:off x="8372475" y="136207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17333" y="9641"/>
                  </a:lnTo>
                  <a:lnTo>
                    <a:pt x="50385" y="8474"/>
                  </a:lnTo>
                  <a:lnTo>
                    <a:pt x="69377" y="13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5534"/>
            <p:cNvSpPr/>
            <p:nvPr>
              <p:custDataLst>
                <p:tags r:id="rId110"/>
              </p:custDataLst>
            </p:nvPr>
          </p:nvSpPr>
          <p:spPr>
            <a:xfrm>
              <a:off x="8410586" y="1219200"/>
              <a:ext cx="38090" cy="264780"/>
            </a:xfrm>
            <a:custGeom>
              <a:avLst/>
              <a:gdLst/>
              <a:ahLst/>
              <a:cxnLst/>
              <a:rect l="0" t="0" r="0" b="0"/>
              <a:pathLst>
                <a:path w="38090" h="264780">
                  <a:moveTo>
                    <a:pt x="38089" y="0"/>
                  </a:moveTo>
                  <a:lnTo>
                    <a:pt x="38089" y="0"/>
                  </a:lnTo>
                  <a:lnTo>
                    <a:pt x="38089" y="13257"/>
                  </a:lnTo>
                  <a:lnTo>
                    <a:pt x="33033" y="27447"/>
                  </a:lnTo>
                  <a:lnTo>
                    <a:pt x="22901" y="44658"/>
                  </a:lnTo>
                  <a:lnTo>
                    <a:pt x="19265" y="85923"/>
                  </a:lnTo>
                  <a:lnTo>
                    <a:pt x="18081" y="98513"/>
                  </a:lnTo>
                  <a:lnTo>
                    <a:pt x="10405" y="136533"/>
                  </a:lnTo>
                  <a:lnTo>
                    <a:pt x="3046" y="181172"/>
                  </a:lnTo>
                  <a:lnTo>
                    <a:pt x="108" y="226633"/>
                  </a:lnTo>
                  <a:lnTo>
                    <a:pt x="0" y="250374"/>
                  </a:lnTo>
                  <a:lnTo>
                    <a:pt x="2816" y="256975"/>
                  </a:lnTo>
                  <a:lnTo>
                    <a:pt x="8191" y="264779"/>
                  </a:lnTo>
                  <a:lnTo>
                    <a:pt x="9690" y="264361"/>
                  </a:lnTo>
                  <a:lnTo>
                    <a:pt x="17599" y="258330"/>
                  </a:lnTo>
                  <a:lnTo>
                    <a:pt x="28564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5535"/>
            <p:cNvSpPr/>
            <p:nvPr>
              <p:custDataLst>
                <p:tags r:id="rId111"/>
              </p:custDataLst>
            </p:nvPr>
          </p:nvSpPr>
          <p:spPr>
            <a:xfrm>
              <a:off x="8162935" y="1381135"/>
              <a:ext cx="47616" cy="85716"/>
            </a:xfrm>
            <a:custGeom>
              <a:avLst/>
              <a:gdLst/>
              <a:ahLst/>
              <a:cxnLst/>
              <a:rect l="0" t="0" r="0" b="0"/>
              <a:pathLst>
                <a:path w="47616" h="85716">
                  <a:moveTo>
                    <a:pt x="9515" y="19040"/>
                  </a:moveTo>
                  <a:lnTo>
                    <a:pt x="9515" y="19040"/>
                  </a:lnTo>
                  <a:lnTo>
                    <a:pt x="9515" y="10839"/>
                  </a:lnTo>
                  <a:lnTo>
                    <a:pt x="8457" y="10398"/>
                  </a:lnTo>
                  <a:lnTo>
                    <a:pt x="1315" y="9631"/>
                  </a:lnTo>
                  <a:lnTo>
                    <a:pt x="578" y="6745"/>
                  </a:lnTo>
                  <a:lnTo>
                    <a:pt x="0" y="107"/>
                  </a:lnTo>
                  <a:lnTo>
                    <a:pt x="8192" y="0"/>
                  </a:lnTo>
                  <a:lnTo>
                    <a:pt x="8633" y="1055"/>
                  </a:lnTo>
                  <a:lnTo>
                    <a:pt x="9124" y="5049"/>
                  </a:lnTo>
                  <a:lnTo>
                    <a:pt x="10313" y="6538"/>
                  </a:lnTo>
                  <a:lnTo>
                    <a:pt x="14455" y="8192"/>
                  </a:lnTo>
                  <a:lnTo>
                    <a:pt x="15984" y="9691"/>
                  </a:lnTo>
                  <a:lnTo>
                    <a:pt x="17681" y="14180"/>
                  </a:lnTo>
                  <a:lnTo>
                    <a:pt x="20074" y="44466"/>
                  </a:lnTo>
                  <a:lnTo>
                    <a:pt x="26574" y="57145"/>
                  </a:lnTo>
                  <a:lnTo>
                    <a:pt x="29361" y="73016"/>
                  </a:lnTo>
                  <a:lnTo>
                    <a:pt x="33505" y="79365"/>
                  </a:lnTo>
                  <a:lnTo>
                    <a:pt x="38874" y="82893"/>
                  </a:lnTo>
                  <a:lnTo>
                    <a:pt x="47615" y="85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5536"/>
            <p:cNvSpPr/>
            <p:nvPr>
              <p:custDataLst>
                <p:tags r:id="rId112"/>
              </p:custDataLst>
            </p:nvPr>
          </p:nvSpPr>
          <p:spPr>
            <a:xfrm>
              <a:off x="8286750" y="1371600"/>
              <a:ext cx="38064" cy="114290"/>
            </a:xfrm>
            <a:custGeom>
              <a:avLst/>
              <a:gdLst/>
              <a:ahLst/>
              <a:cxnLst/>
              <a:rect l="0" t="0" r="0" b="0"/>
              <a:pathLst>
                <a:path w="38064" h="114290">
                  <a:moveTo>
                    <a:pt x="28575" y="0"/>
                  </a:moveTo>
                  <a:lnTo>
                    <a:pt x="28575" y="0"/>
                  </a:lnTo>
                  <a:lnTo>
                    <a:pt x="1336" y="0"/>
                  </a:lnTo>
                  <a:lnTo>
                    <a:pt x="890" y="1058"/>
                  </a:lnTo>
                  <a:lnTo>
                    <a:pt x="1" y="36339"/>
                  </a:lnTo>
                  <a:lnTo>
                    <a:pt x="6545" y="45357"/>
                  </a:lnTo>
                  <a:lnTo>
                    <a:pt x="9701" y="54244"/>
                  </a:lnTo>
                  <a:lnTo>
                    <a:pt x="25312" y="73915"/>
                  </a:lnTo>
                  <a:lnTo>
                    <a:pt x="27125" y="79771"/>
                  </a:lnTo>
                  <a:lnTo>
                    <a:pt x="28667" y="81755"/>
                  </a:lnTo>
                  <a:lnTo>
                    <a:pt x="33203" y="83961"/>
                  </a:lnTo>
                  <a:lnTo>
                    <a:pt x="34835" y="85607"/>
                  </a:lnTo>
                  <a:lnTo>
                    <a:pt x="36649" y="90259"/>
                  </a:lnTo>
                  <a:lnTo>
                    <a:pt x="38063" y="109310"/>
                  </a:lnTo>
                  <a:lnTo>
                    <a:pt x="37017" y="110973"/>
                  </a:lnTo>
                  <a:lnTo>
                    <a:pt x="35261" y="112082"/>
                  </a:lnTo>
                  <a:lnTo>
                    <a:pt x="28397" y="114008"/>
                  </a:lnTo>
                  <a:lnTo>
                    <a:pt x="14420" y="114289"/>
                  </a:lnTo>
                  <a:lnTo>
                    <a:pt x="8878" y="11147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5537"/>
            <p:cNvSpPr/>
            <p:nvPr>
              <p:custDataLst>
                <p:tags r:id="rId113"/>
              </p:custDataLst>
            </p:nvPr>
          </p:nvSpPr>
          <p:spPr>
            <a:xfrm>
              <a:off x="8154770" y="1390650"/>
              <a:ext cx="103406" cy="74831"/>
            </a:xfrm>
            <a:custGeom>
              <a:avLst/>
              <a:gdLst/>
              <a:ahLst/>
              <a:cxnLst/>
              <a:rect l="0" t="0" r="0" b="0"/>
              <a:pathLst>
                <a:path w="103406" h="74831">
                  <a:moveTo>
                    <a:pt x="55780" y="0"/>
                  </a:moveTo>
                  <a:lnTo>
                    <a:pt x="55780" y="0"/>
                  </a:lnTo>
                  <a:lnTo>
                    <a:pt x="32182" y="0"/>
                  </a:lnTo>
                  <a:lnTo>
                    <a:pt x="30523" y="1058"/>
                  </a:lnTo>
                  <a:lnTo>
                    <a:pt x="29417" y="2822"/>
                  </a:lnTo>
                  <a:lnTo>
                    <a:pt x="28679" y="5056"/>
                  </a:lnTo>
                  <a:lnTo>
                    <a:pt x="27130" y="6546"/>
                  </a:lnTo>
                  <a:lnTo>
                    <a:pt x="17038" y="11759"/>
                  </a:lnTo>
                  <a:lnTo>
                    <a:pt x="14077" y="14189"/>
                  </a:lnTo>
                  <a:lnTo>
                    <a:pt x="10787" y="19712"/>
                  </a:lnTo>
                  <a:lnTo>
                    <a:pt x="8675" y="26824"/>
                  </a:lnTo>
                  <a:lnTo>
                    <a:pt x="1713" y="35833"/>
                  </a:lnTo>
                  <a:lnTo>
                    <a:pt x="0" y="41679"/>
                  </a:lnTo>
                  <a:lnTo>
                    <a:pt x="601" y="43661"/>
                  </a:lnTo>
                  <a:lnTo>
                    <a:pt x="2061" y="44982"/>
                  </a:lnTo>
                  <a:lnTo>
                    <a:pt x="4092" y="45863"/>
                  </a:lnTo>
                  <a:lnTo>
                    <a:pt x="5447" y="47509"/>
                  </a:lnTo>
                  <a:lnTo>
                    <a:pt x="6951" y="52160"/>
                  </a:lnTo>
                  <a:lnTo>
                    <a:pt x="7798" y="60728"/>
                  </a:lnTo>
                  <a:lnTo>
                    <a:pt x="8975" y="62710"/>
                  </a:lnTo>
                  <a:lnTo>
                    <a:pt x="10818" y="64032"/>
                  </a:lnTo>
                  <a:lnTo>
                    <a:pt x="15689" y="65500"/>
                  </a:lnTo>
                  <a:lnTo>
                    <a:pt x="21381" y="66153"/>
                  </a:lnTo>
                  <a:lnTo>
                    <a:pt x="23322" y="67385"/>
                  </a:lnTo>
                  <a:lnTo>
                    <a:pt x="24617" y="69265"/>
                  </a:lnTo>
                  <a:lnTo>
                    <a:pt x="25480" y="71577"/>
                  </a:lnTo>
                  <a:lnTo>
                    <a:pt x="27113" y="73118"/>
                  </a:lnTo>
                  <a:lnTo>
                    <a:pt x="31750" y="74830"/>
                  </a:lnTo>
                  <a:lnTo>
                    <a:pt x="33410" y="74228"/>
                  </a:lnTo>
                  <a:lnTo>
                    <a:pt x="34517" y="72769"/>
                  </a:lnTo>
                  <a:lnTo>
                    <a:pt x="35254" y="70738"/>
                  </a:lnTo>
                  <a:lnTo>
                    <a:pt x="36804" y="69383"/>
                  </a:lnTo>
                  <a:lnTo>
                    <a:pt x="41349" y="67879"/>
                  </a:lnTo>
                  <a:lnTo>
                    <a:pt x="88053" y="66675"/>
                  </a:lnTo>
                  <a:lnTo>
                    <a:pt x="10340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5538"/>
            <p:cNvSpPr/>
            <p:nvPr>
              <p:custDataLst>
                <p:tags r:id="rId114"/>
              </p:custDataLst>
            </p:nvPr>
          </p:nvSpPr>
          <p:spPr>
            <a:xfrm>
              <a:off x="8067713" y="1371610"/>
              <a:ext cx="66638" cy="104766"/>
            </a:xfrm>
            <a:custGeom>
              <a:avLst/>
              <a:gdLst/>
              <a:ahLst/>
              <a:cxnLst/>
              <a:rect l="0" t="0" r="0" b="0"/>
              <a:pathLst>
                <a:path w="66638" h="104766">
                  <a:moveTo>
                    <a:pt x="19012" y="38090"/>
                  </a:moveTo>
                  <a:lnTo>
                    <a:pt x="19012" y="38090"/>
                  </a:lnTo>
                  <a:lnTo>
                    <a:pt x="24068" y="38090"/>
                  </a:lnTo>
                  <a:lnTo>
                    <a:pt x="25557" y="37032"/>
                  </a:lnTo>
                  <a:lnTo>
                    <a:pt x="26550" y="35268"/>
                  </a:lnTo>
                  <a:lnTo>
                    <a:pt x="28421" y="28958"/>
                  </a:lnTo>
                  <a:lnTo>
                    <a:pt x="47160" y="9943"/>
                  </a:lnTo>
                  <a:lnTo>
                    <a:pt x="47550" y="1352"/>
                  </a:lnTo>
                  <a:lnTo>
                    <a:pt x="46504" y="898"/>
                  </a:lnTo>
                  <a:lnTo>
                    <a:pt x="29977" y="0"/>
                  </a:lnTo>
                  <a:lnTo>
                    <a:pt x="29497" y="1055"/>
                  </a:lnTo>
                  <a:lnTo>
                    <a:pt x="28964" y="5049"/>
                  </a:lnTo>
                  <a:lnTo>
                    <a:pt x="27763" y="6538"/>
                  </a:lnTo>
                  <a:lnTo>
                    <a:pt x="15317" y="14180"/>
                  </a:lnTo>
                  <a:lnTo>
                    <a:pt x="12078" y="19702"/>
                  </a:lnTo>
                  <a:lnTo>
                    <a:pt x="9580" y="25684"/>
                  </a:lnTo>
                  <a:lnTo>
                    <a:pt x="3282" y="35002"/>
                  </a:lnTo>
                  <a:lnTo>
                    <a:pt x="946" y="44466"/>
                  </a:lnTo>
                  <a:lnTo>
                    <a:pt x="0" y="69841"/>
                  </a:lnTo>
                  <a:lnTo>
                    <a:pt x="2801" y="76190"/>
                  </a:lnTo>
                  <a:lnTo>
                    <a:pt x="26704" y="102884"/>
                  </a:lnTo>
                  <a:lnTo>
                    <a:pt x="30545" y="103929"/>
                  </a:lnTo>
                  <a:lnTo>
                    <a:pt x="66637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5539"/>
            <p:cNvSpPr/>
            <p:nvPr>
              <p:custDataLst>
                <p:tags r:id="rId115"/>
              </p:custDataLst>
            </p:nvPr>
          </p:nvSpPr>
          <p:spPr>
            <a:xfrm>
              <a:off x="8039100" y="1238250"/>
              <a:ext cx="9526" cy="247651"/>
            </a:xfrm>
            <a:custGeom>
              <a:avLst/>
              <a:gdLst/>
              <a:ahLst/>
              <a:cxnLst/>
              <a:rect l="0" t="0" r="0" b="0"/>
              <a:pathLst>
                <a:path w="9526" h="247651">
                  <a:moveTo>
                    <a:pt x="9525" y="0"/>
                  </a:moveTo>
                  <a:lnTo>
                    <a:pt x="9525" y="0"/>
                  </a:lnTo>
                  <a:lnTo>
                    <a:pt x="9525" y="22666"/>
                  </a:lnTo>
                  <a:lnTo>
                    <a:pt x="6703" y="28771"/>
                  </a:lnTo>
                  <a:lnTo>
                    <a:pt x="2980" y="35012"/>
                  </a:lnTo>
                  <a:lnTo>
                    <a:pt x="588" y="47642"/>
                  </a:lnTo>
                  <a:lnTo>
                    <a:pt x="23" y="90331"/>
                  </a:lnTo>
                  <a:lnTo>
                    <a:pt x="1" y="137592"/>
                  </a:lnTo>
                  <a:lnTo>
                    <a:pt x="0" y="180511"/>
                  </a:lnTo>
                  <a:lnTo>
                    <a:pt x="0" y="22539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2" name="SMARTInkShape-Group1259"/>
          <p:cNvGrpSpPr/>
          <p:nvPr/>
        </p:nvGrpSpPr>
        <p:grpSpPr>
          <a:xfrm>
            <a:off x="7296150" y="1038236"/>
            <a:ext cx="438151" cy="770826"/>
            <a:chOff x="7296150" y="1038236"/>
            <a:chExt cx="438151" cy="770826"/>
          </a:xfrm>
        </p:grpSpPr>
        <p:sp>
          <p:nvSpPr>
            <p:cNvPr id="508" name="SMARTInkShape-5540"/>
            <p:cNvSpPr/>
            <p:nvPr>
              <p:custDataLst>
                <p:tags r:id="rId105"/>
              </p:custDataLst>
            </p:nvPr>
          </p:nvSpPr>
          <p:spPr>
            <a:xfrm>
              <a:off x="7610509" y="1343025"/>
              <a:ext cx="123792" cy="38101"/>
            </a:xfrm>
            <a:custGeom>
              <a:avLst/>
              <a:gdLst/>
              <a:ahLst/>
              <a:cxnLst/>
              <a:rect l="0" t="0" r="0" b="0"/>
              <a:pathLst>
                <a:path w="123792" h="38101">
                  <a:moveTo>
                    <a:pt x="9491" y="38100"/>
                  </a:moveTo>
                  <a:lnTo>
                    <a:pt x="9491" y="38100"/>
                  </a:lnTo>
                  <a:lnTo>
                    <a:pt x="0" y="38100"/>
                  </a:lnTo>
                  <a:lnTo>
                    <a:pt x="5033" y="33044"/>
                  </a:lnTo>
                  <a:lnTo>
                    <a:pt x="10332" y="30561"/>
                  </a:lnTo>
                  <a:lnTo>
                    <a:pt x="45627" y="25805"/>
                  </a:lnTo>
                  <a:lnTo>
                    <a:pt x="54126" y="22052"/>
                  </a:lnTo>
                  <a:lnTo>
                    <a:pt x="101457" y="9427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5541"/>
            <p:cNvSpPr/>
            <p:nvPr>
              <p:custDataLst>
                <p:tags r:id="rId106"/>
              </p:custDataLst>
            </p:nvPr>
          </p:nvSpPr>
          <p:spPr>
            <a:xfrm>
              <a:off x="7677153" y="1229118"/>
              <a:ext cx="38098" cy="285358"/>
            </a:xfrm>
            <a:custGeom>
              <a:avLst/>
              <a:gdLst/>
              <a:ahLst/>
              <a:cxnLst/>
              <a:rect l="0" t="0" r="0" b="0"/>
              <a:pathLst>
                <a:path w="38098" h="285358">
                  <a:moveTo>
                    <a:pt x="9522" y="9132"/>
                  </a:moveTo>
                  <a:lnTo>
                    <a:pt x="9522" y="9132"/>
                  </a:lnTo>
                  <a:lnTo>
                    <a:pt x="9522" y="0"/>
                  </a:lnTo>
                  <a:lnTo>
                    <a:pt x="9522" y="4780"/>
                  </a:lnTo>
                  <a:lnTo>
                    <a:pt x="6700" y="10020"/>
                  </a:lnTo>
                  <a:lnTo>
                    <a:pt x="2977" y="15877"/>
                  </a:lnTo>
                  <a:lnTo>
                    <a:pt x="880" y="26182"/>
                  </a:lnTo>
                  <a:lnTo>
                    <a:pt x="31" y="72802"/>
                  </a:lnTo>
                  <a:lnTo>
                    <a:pt x="0" y="115803"/>
                  </a:lnTo>
                  <a:lnTo>
                    <a:pt x="1056" y="144777"/>
                  </a:lnTo>
                  <a:lnTo>
                    <a:pt x="8639" y="190226"/>
                  </a:lnTo>
                  <a:lnTo>
                    <a:pt x="9470" y="237553"/>
                  </a:lnTo>
                  <a:lnTo>
                    <a:pt x="10558" y="249294"/>
                  </a:lnTo>
                  <a:lnTo>
                    <a:pt x="21279" y="275580"/>
                  </a:lnTo>
                  <a:lnTo>
                    <a:pt x="28145" y="284785"/>
                  </a:lnTo>
                  <a:lnTo>
                    <a:pt x="38097" y="285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5542"/>
            <p:cNvSpPr/>
            <p:nvPr>
              <p:custDataLst>
                <p:tags r:id="rId107"/>
              </p:custDataLst>
            </p:nvPr>
          </p:nvSpPr>
          <p:spPr>
            <a:xfrm>
              <a:off x="7515262" y="1390769"/>
              <a:ext cx="104739" cy="122333"/>
            </a:xfrm>
            <a:custGeom>
              <a:avLst/>
              <a:gdLst/>
              <a:ahLst/>
              <a:cxnLst/>
              <a:rect l="0" t="0" r="0" b="0"/>
              <a:pathLst>
                <a:path w="104739" h="122333">
                  <a:moveTo>
                    <a:pt x="57113" y="47506"/>
                  </a:moveTo>
                  <a:lnTo>
                    <a:pt x="57113" y="47506"/>
                  </a:lnTo>
                  <a:lnTo>
                    <a:pt x="57113" y="38374"/>
                  </a:lnTo>
                  <a:lnTo>
                    <a:pt x="65313" y="29814"/>
                  </a:lnTo>
                  <a:lnTo>
                    <a:pt x="66245" y="23802"/>
                  </a:lnTo>
                  <a:lnTo>
                    <a:pt x="65318" y="22178"/>
                  </a:lnTo>
                  <a:lnTo>
                    <a:pt x="63641" y="21096"/>
                  </a:lnTo>
                  <a:lnTo>
                    <a:pt x="58403" y="19359"/>
                  </a:lnTo>
                  <a:lnTo>
                    <a:pt x="57686" y="16299"/>
                  </a:lnTo>
                  <a:lnTo>
                    <a:pt x="57146" y="9809"/>
                  </a:lnTo>
                  <a:lnTo>
                    <a:pt x="47981" y="284"/>
                  </a:lnTo>
                  <a:lnTo>
                    <a:pt x="42648" y="0"/>
                  </a:lnTo>
                  <a:lnTo>
                    <a:pt x="37279" y="2756"/>
                  </a:lnTo>
                  <a:lnTo>
                    <a:pt x="23993" y="14073"/>
                  </a:lnTo>
                  <a:lnTo>
                    <a:pt x="21226" y="19594"/>
                  </a:lnTo>
                  <a:lnTo>
                    <a:pt x="20489" y="22548"/>
                  </a:lnTo>
                  <a:lnTo>
                    <a:pt x="11668" y="38039"/>
                  </a:lnTo>
                  <a:lnTo>
                    <a:pt x="10942" y="41195"/>
                  </a:lnTo>
                  <a:lnTo>
                    <a:pt x="2140" y="57036"/>
                  </a:lnTo>
                  <a:lnTo>
                    <a:pt x="0" y="97914"/>
                  </a:lnTo>
                  <a:lnTo>
                    <a:pt x="2802" y="104482"/>
                  </a:lnTo>
                  <a:lnTo>
                    <a:pt x="14428" y="119069"/>
                  </a:lnTo>
                  <a:lnTo>
                    <a:pt x="19797" y="121645"/>
                  </a:lnTo>
                  <a:lnTo>
                    <a:pt x="22711" y="122332"/>
                  </a:lnTo>
                  <a:lnTo>
                    <a:pt x="24654" y="121732"/>
                  </a:lnTo>
                  <a:lnTo>
                    <a:pt x="25948" y="120273"/>
                  </a:lnTo>
                  <a:lnTo>
                    <a:pt x="26812" y="118242"/>
                  </a:lnTo>
                  <a:lnTo>
                    <a:pt x="28445" y="116889"/>
                  </a:lnTo>
                  <a:lnTo>
                    <a:pt x="33083" y="115384"/>
                  </a:lnTo>
                  <a:lnTo>
                    <a:pt x="34743" y="113925"/>
                  </a:lnTo>
                  <a:lnTo>
                    <a:pt x="46134" y="96879"/>
                  </a:lnTo>
                  <a:lnTo>
                    <a:pt x="53847" y="87872"/>
                  </a:lnTo>
                  <a:lnTo>
                    <a:pt x="56146" y="78987"/>
                  </a:lnTo>
                  <a:lnTo>
                    <a:pt x="57113" y="47637"/>
                  </a:lnTo>
                  <a:lnTo>
                    <a:pt x="57113" y="61699"/>
                  </a:lnTo>
                  <a:lnTo>
                    <a:pt x="58171" y="63318"/>
                  </a:lnTo>
                  <a:lnTo>
                    <a:pt x="59935" y="64397"/>
                  </a:lnTo>
                  <a:lnTo>
                    <a:pt x="62169" y="65117"/>
                  </a:lnTo>
                  <a:lnTo>
                    <a:pt x="63658" y="66655"/>
                  </a:lnTo>
                  <a:lnTo>
                    <a:pt x="65313" y="71186"/>
                  </a:lnTo>
                  <a:lnTo>
                    <a:pt x="66522" y="83853"/>
                  </a:lnTo>
                  <a:lnTo>
                    <a:pt x="74829" y="93653"/>
                  </a:lnTo>
                  <a:lnTo>
                    <a:pt x="78392" y="94474"/>
                  </a:lnTo>
                  <a:lnTo>
                    <a:pt x="85261" y="95093"/>
                  </a:lnTo>
                  <a:lnTo>
                    <a:pt x="93208" y="88577"/>
                  </a:lnTo>
                  <a:lnTo>
                    <a:pt x="104738" y="85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5543"/>
            <p:cNvSpPr/>
            <p:nvPr>
              <p:custDataLst>
                <p:tags r:id="rId108"/>
              </p:custDataLst>
            </p:nvPr>
          </p:nvSpPr>
          <p:spPr>
            <a:xfrm>
              <a:off x="7296150" y="1038236"/>
              <a:ext cx="38067" cy="770826"/>
            </a:xfrm>
            <a:custGeom>
              <a:avLst/>
              <a:gdLst/>
              <a:ahLst/>
              <a:cxnLst/>
              <a:rect l="0" t="0" r="0" b="0"/>
              <a:pathLst>
                <a:path w="38067" h="770826">
                  <a:moveTo>
                    <a:pt x="0" y="19039"/>
                  </a:moveTo>
                  <a:lnTo>
                    <a:pt x="0" y="19039"/>
                  </a:lnTo>
                  <a:lnTo>
                    <a:pt x="0" y="10838"/>
                  </a:lnTo>
                  <a:lnTo>
                    <a:pt x="9515" y="0"/>
                  </a:lnTo>
                  <a:lnTo>
                    <a:pt x="9525" y="42551"/>
                  </a:lnTo>
                  <a:lnTo>
                    <a:pt x="9525" y="88611"/>
                  </a:lnTo>
                  <a:lnTo>
                    <a:pt x="9525" y="129443"/>
                  </a:lnTo>
                  <a:lnTo>
                    <a:pt x="16070" y="171728"/>
                  </a:lnTo>
                  <a:lnTo>
                    <a:pt x="18167" y="207390"/>
                  </a:lnTo>
                  <a:lnTo>
                    <a:pt x="18789" y="244768"/>
                  </a:lnTo>
                  <a:lnTo>
                    <a:pt x="20031" y="282654"/>
                  </a:lnTo>
                  <a:lnTo>
                    <a:pt x="25574" y="321749"/>
                  </a:lnTo>
                  <a:lnTo>
                    <a:pt x="27686" y="365318"/>
                  </a:lnTo>
                  <a:lnTo>
                    <a:pt x="28311" y="405509"/>
                  </a:lnTo>
                  <a:lnTo>
                    <a:pt x="29556" y="444228"/>
                  </a:lnTo>
                  <a:lnTo>
                    <a:pt x="35098" y="483570"/>
                  </a:lnTo>
                  <a:lnTo>
                    <a:pt x="37211" y="526154"/>
                  </a:lnTo>
                  <a:lnTo>
                    <a:pt x="37924" y="572882"/>
                  </a:lnTo>
                  <a:lnTo>
                    <a:pt x="38066" y="617508"/>
                  </a:lnTo>
                  <a:lnTo>
                    <a:pt x="37035" y="656897"/>
                  </a:lnTo>
                  <a:lnTo>
                    <a:pt x="29898" y="699741"/>
                  </a:lnTo>
                  <a:lnTo>
                    <a:pt x="28627" y="744850"/>
                  </a:lnTo>
                  <a:lnTo>
                    <a:pt x="28585" y="763660"/>
                  </a:lnTo>
                  <a:lnTo>
                    <a:pt x="27523" y="766278"/>
                  </a:lnTo>
                  <a:lnTo>
                    <a:pt x="25757" y="768023"/>
                  </a:lnTo>
                  <a:lnTo>
                    <a:pt x="23522" y="769187"/>
                  </a:lnTo>
                  <a:lnTo>
                    <a:pt x="23089" y="769963"/>
                  </a:lnTo>
                  <a:lnTo>
                    <a:pt x="23860" y="770480"/>
                  </a:lnTo>
                  <a:lnTo>
                    <a:pt x="25432" y="770825"/>
                  </a:lnTo>
                  <a:lnTo>
                    <a:pt x="26479" y="769996"/>
                  </a:lnTo>
                  <a:lnTo>
                    <a:pt x="28300" y="763252"/>
                  </a:lnTo>
                  <a:lnTo>
                    <a:pt x="28575" y="733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9" name="SMARTInkShape-Group1260"/>
          <p:cNvGrpSpPr/>
          <p:nvPr/>
        </p:nvGrpSpPr>
        <p:grpSpPr>
          <a:xfrm>
            <a:off x="6545014" y="1219708"/>
            <a:ext cx="512890" cy="494744"/>
            <a:chOff x="6545014" y="1219708"/>
            <a:chExt cx="512890" cy="494744"/>
          </a:xfrm>
        </p:grpSpPr>
        <p:sp>
          <p:nvSpPr>
            <p:cNvPr id="513" name="SMARTInkShape-5544"/>
            <p:cNvSpPr/>
            <p:nvPr>
              <p:custDataLst>
                <p:tags r:id="rId99"/>
              </p:custDataLst>
            </p:nvPr>
          </p:nvSpPr>
          <p:spPr>
            <a:xfrm>
              <a:off x="6991361" y="1385169"/>
              <a:ext cx="66543" cy="157882"/>
            </a:xfrm>
            <a:custGeom>
              <a:avLst/>
              <a:gdLst/>
              <a:ahLst/>
              <a:cxnLst/>
              <a:rect l="0" t="0" r="0" b="0"/>
              <a:pathLst>
                <a:path w="66543" h="157882">
                  <a:moveTo>
                    <a:pt x="47614" y="15006"/>
                  </a:moveTo>
                  <a:lnTo>
                    <a:pt x="47614" y="15006"/>
                  </a:lnTo>
                  <a:lnTo>
                    <a:pt x="47614" y="5874"/>
                  </a:lnTo>
                  <a:lnTo>
                    <a:pt x="39414" y="5515"/>
                  </a:lnTo>
                  <a:lnTo>
                    <a:pt x="43538" y="435"/>
                  </a:lnTo>
                  <a:lnTo>
                    <a:pt x="42780" y="0"/>
                  </a:lnTo>
                  <a:lnTo>
                    <a:pt x="26759" y="5067"/>
                  </a:lnTo>
                  <a:lnTo>
                    <a:pt x="20564" y="5399"/>
                  </a:lnTo>
                  <a:lnTo>
                    <a:pt x="1441" y="23090"/>
                  </a:lnTo>
                  <a:lnTo>
                    <a:pt x="419" y="29161"/>
                  </a:lnTo>
                  <a:lnTo>
                    <a:pt x="0" y="48118"/>
                  </a:lnTo>
                  <a:lnTo>
                    <a:pt x="1055" y="49781"/>
                  </a:lnTo>
                  <a:lnTo>
                    <a:pt x="2816" y="50889"/>
                  </a:lnTo>
                  <a:lnTo>
                    <a:pt x="5049" y="51628"/>
                  </a:lnTo>
                  <a:lnTo>
                    <a:pt x="6537" y="53179"/>
                  </a:lnTo>
                  <a:lnTo>
                    <a:pt x="11749" y="63273"/>
                  </a:lnTo>
                  <a:lnTo>
                    <a:pt x="23669" y="76693"/>
                  </a:lnTo>
                  <a:lnTo>
                    <a:pt x="29211" y="79464"/>
                  </a:lnTo>
                  <a:lnTo>
                    <a:pt x="32170" y="80203"/>
                  </a:lnTo>
                  <a:lnTo>
                    <a:pt x="34144" y="81754"/>
                  </a:lnTo>
                  <a:lnTo>
                    <a:pt x="36336" y="86299"/>
                  </a:lnTo>
                  <a:lnTo>
                    <a:pt x="42955" y="91848"/>
                  </a:lnTo>
                  <a:lnTo>
                    <a:pt x="54338" y="98976"/>
                  </a:lnTo>
                  <a:lnTo>
                    <a:pt x="55271" y="100620"/>
                  </a:lnTo>
                  <a:lnTo>
                    <a:pt x="57644" y="107989"/>
                  </a:lnTo>
                  <a:lnTo>
                    <a:pt x="63521" y="116875"/>
                  </a:lnTo>
                  <a:lnTo>
                    <a:pt x="66250" y="127460"/>
                  </a:lnTo>
                  <a:lnTo>
                    <a:pt x="66542" y="133816"/>
                  </a:lnTo>
                  <a:lnTo>
                    <a:pt x="63787" y="139424"/>
                  </a:lnTo>
                  <a:lnTo>
                    <a:pt x="60093" y="145445"/>
                  </a:lnTo>
                  <a:lnTo>
                    <a:pt x="58452" y="151648"/>
                  </a:lnTo>
                  <a:lnTo>
                    <a:pt x="56957" y="153726"/>
                  </a:lnTo>
                  <a:lnTo>
                    <a:pt x="54900" y="155111"/>
                  </a:lnTo>
                  <a:lnTo>
                    <a:pt x="46950" y="157060"/>
                  </a:lnTo>
                  <a:lnTo>
                    <a:pt x="19039" y="157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5545"/>
            <p:cNvSpPr/>
            <p:nvPr>
              <p:custDataLst>
                <p:tags r:id="rId100"/>
              </p:custDataLst>
            </p:nvPr>
          </p:nvSpPr>
          <p:spPr>
            <a:xfrm>
              <a:off x="6934200" y="1219708"/>
              <a:ext cx="9526" cy="313818"/>
            </a:xfrm>
            <a:custGeom>
              <a:avLst/>
              <a:gdLst/>
              <a:ahLst/>
              <a:cxnLst/>
              <a:rect l="0" t="0" r="0" b="0"/>
              <a:pathLst>
                <a:path w="9526" h="313818">
                  <a:moveTo>
                    <a:pt x="9525" y="18542"/>
                  </a:moveTo>
                  <a:lnTo>
                    <a:pt x="9525" y="18542"/>
                  </a:lnTo>
                  <a:lnTo>
                    <a:pt x="9525" y="0"/>
                  </a:lnTo>
                  <a:lnTo>
                    <a:pt x="9525" y="45031"/>
                  </a:lnTo>
                  <a:lnTo>
                    <a:pt x="9525" y="88289"/>
                  </a:lnTo>
                  <a:lnTo>
                    <a:pt x="9525" y="132275"/>
                  </a:lnTo>
                  <a:lnTo>
                    <a:pt x="9525" y="178431"/>
                  </a:lnTo>
                  <a:lnTo>
                    <a:pt x="9525" y="224798"/>
                  </a:lnTo>
                  <a:lnTo>
                    <a:pt x="883" y="269360"/>
                  </a:lnTo>
                  <a:lnTo>
                    <a:pt x="0" y="313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5546"/>
            <p:cNvSpPr/>
            <p:nvPr>
              <p:custDataLst>
                <p:tags r:id="rId101"/>
              </p:custDataLst>
            </p:nvPr>
          </p:nvSpPr>
          <p:spPr>
            <a:xfrm>
              <a:off x="6762750" y="1381125"/>
              <a:ext cx="104776" cy="142745"/>
            </a:xfrm>
            <a:custGeom>
              <a:avLst/>
              <a:gdLst/>
              <a:ahLst/>
              <a:cxnLst/>
              <a:rect l="0" t="0" r="0" b="0"/>
              <a:pathLst>
                <a:path w="104776" h="14274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409" y="9132"/>
                  </a:lnTo>
                  <a:lnTo>
                    <a:pt x="17716" y="9491"/>
                  </a:lnTo>
                  <a:lnTo>
                    <a:pt x="38296" y="25999"/>
                  </a:lnTo>
                  <a:lnTo>
                    <a:pt x="41406" y="26858"/>
                  </a:lnTo>
                  <a:lnTo>
                    <a:pt x="43479" y="28489"/>
                  </a:lnTo>
                  <a:lnTo>
                    <a:pt x="72045" y="64582"/>
                  </a:lnTo>
                  <a:lnTo>
                    <a:pt x="76894" y="91194"/>
                  </a:lnTo>
                  <a:lnTo>
                    <a:pt x="81095" y="98034"/>
                  </a:lnTo>
                  <a:lnTo>
                    <a:pt x="81580" y="101339"/>
                  </a:lnTo>
                  <a:lnTo>
                    <a:pt x="80845" y="104601"/>
                  </a:lnTo>
                  <a:lnTo>
                    <a:pt x="78264" y="111048"/>
                  </a:lnTo>
                  <a:lnTo>
                    <a:pt x="76471" y="126990"/>
                  </a:lnTo>
                  <a:lnTo>
                    <a:pt x="75323" y="129110"/>
                  </a:lnTo>
                  <a:lnTo>
                    <a:pt x="73499" y="130523"/>
                  </a:lnTo>
                  <a:lnTo>
                    <a:pt x="68649" y="133152"/>
                  </a:lnTo>
                  <a:lnTo>
                    <a:pt x="58874" y="141386"/>
                  </a:lnTo>
                  <a:lnTo>
                    <a:pt x="49100" y="142744"/>
                  </a:lnTo>
                  <a:lnTo>
                    <a:pt x="48609" y="141730"/>
                  </a:lnTo>
                  <a:lnTo>
                    <a:pt x="47628" y="96529"/>
                  </a:lnTo>
                  <a:lnTo>
                    <a:pt x="50449" y="87704"/>
                  </a:lnTo>
                  <a:lnTo>
                    <a:pt x="62814" y="63565"/>
                  </a:lnTo>
                  <a:lnTo>
                    <a:pt x="64960" y="55415"/>
                  </a:lnTo>
                  <a:lnTo>
                    <a:pt x="71557" y="48265"/>
                  </a:lnTo>
                  <a:lnTo>
                    <a:pt x="87983" y="35051"/>
                  </a:lnTo>
                  <a:lnTo>
                    <a:pt x="92020" y="28631"/>
                  </a:lnTo>
                  <a:lnTo>
                    <a:pt x="94873" y="22250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5547"/>
            <p:cNvSpPr/>
            <p:nvPr>
              <p:custDataLst>
                <p:tags r:id="rId102"/>
              </p:custDataLst>
            </p:nvPr>
          </p:nvSpPr>
          <p:spPr>
            <a:xfrm>
              <a:off x="6705634" y="1352943"/>
              <a:ext cx="9492" cy="9133"/>
            </a:xfrm>
            <a:custGeom>
              <a:avLst/>
              <a:gdLst/>
              <a:ahLst/>
              <a:cxnLst/>
              <a:rect l="0" t="0" r="0" b="0"/>
              <a:pathLst>
                <a:path w="9492" h="9133">
                  <a:moveTo>
                    <a:pt x="9491" y="9132"/>
                  </a:moveTo>
                  <a:lnTo>
                    <a:pt x="9491" y="9132"/>
                  </a:lnTo>
                  <a:lnTo>
                    <a:pt x="9491" y="4076"/>
                  </a:lnTo>
                  <a:lnTo>
                    <a:pt x="8433" y="2586"/>
                  </a:lnTo>
                  <a:lnTo>
                    <a:pt x="6669" y="1593"/>
                  </a:lnTo>
                  <a:lnTo>
                    <a:pt x="1291" y="0"/>
                  </a:lnTo>
                  <a:lnTo>
                    <a:pt x="849" y="927"/>
                  </a:lnTo>
                  <a:lnTo>
                    <a:pt x="0" y="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5548"/>
            <p:cNvSpPr/>
            <p:nvPr>
              <p:custDataLst>
                <p:tags r:id="rId103"/>
              </p:custDataLst>
            </p:nvPr>
          </p:nvSpPr>
          <p:spPr>
            <a:xfrm>
              <a:off x="6724660" y="1448193"/>
              <a:ext cx="9516" cy="75808"/>
            </a:xfrm>
            <a:custGeom>
              <a:avLst/>
              <a:gdLst/>
              <a:ahLst/>
              <a:cxnLst/>
              <a:rect l="0" t="0" r="0" b="0"/>
              <a:pathLst>
                <a:path w="9516" h="75808">
                  <a:moveTo>
                    <a:pt x="9515" y="9132"/>
                  </a:moveTo>
                  <a:lnTo>
                    <a:pt x="9515" y="9132"/>
                  </a:lnTo>
                  <a:lnTo>
                    <a:pt x="9515" y="0"/>
                  </a:lnTo>
                  <a:lnTo>
                    <a:pt x="9515" y="7843"/>
                  </a:lnTo>
                  <a:lnTo>
                    <a:pt x="8457" y="8272"/>
                  </a:lnTo>
                  <a:lnTo>
                    <a:pt x="4459" y="8750"/>
                  </a:lnTo>
                  <a:lnTo>
                    <a:pt x="2970" y="9936"/>
                  </a:lnTo>
                  <a:lnTo>
                    <a:pt x="383" y="17299"/>
                  </a:lnTo>
                  <a:lnTo>
                    <a:pt x="0" y="41012"/>
                  </a:lnTo>
                  <a:lnTo>
                    <a:pt x="2817" y="47290"/>
                  </a:lnTo>
                  <a:lnTo>
                    <a:pt x="8192" y="54887"/>
                  </a:lnTo>
                  <a:lnTo>
                    <a:pt x="9254" y="63992"/>
                  </a:lnTo>
                  <a:lnTo>
                    <a:pt x="9515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5549"/>
            <p:cNvSpPr/>
            <p:nvPr>
              <p:custDataLst>
                <p:tags r:id="rId104"/>
              </p:custDataLst>
            </p:nvPr>
          </p:nvSpPr>
          <p:spPr>
            <a:xfrm>
              <a:off x="6545014" y="1438278"/>
              <a:ext cx="112878" cy="276174"/>
            </a:xfrm>
            <a:custGeom>
              <a:avLst/>
              <a:gdLst/>
              <a:ahLst/>
              <a:cxnLst/>
              <a:rect l="0" t="0" r="0" b="0"/>
              <a:pathLst>
                <a:path w="112878" h="276174">
                  <a:moveTo>
                    <a:pt x="74861" y="9522"/>
                  </a:moveTo>
                  <a:lnTo>
                    <a:pt x="74861" y="9522"/>
                  </a:lnTo>
                  <a:lnTo>
                    <a:pt x="66661" y="9522"/>
                  </a:lnTo>
                  <a:lnTo>
                    <a:pt x="70785" y="4466"/>
                  </a:lnTo>
                  <a:lnTo>
                    <a:pt x="71085" y="2976"/>
                  </a:lnTo>
                  <a:lnTo>
                    <a:pt x="70227" y="1983"/>
                  </a:lnTo>
                  <a:lnTo>
                    <a:pt x="66451" y="880"/>
                  </a:lnTo>
                  <a:lnTo>
                    <a:pt x="41664" y="0"/>
                  </a:lnTo>
                  <a:lnTo>
                    <a:pt x="36118" y="2821"/>
                  </a:lnTo>
                  <a:lnTo>
                    <a:pt x="14132" y="22663"/>
                  </a:lnTo>
                  <a:lnTo>
                    <a:pt x="10828" y="28768"/>
                  </a:lnTo>
                  <a:lnTo>
                    <a:pt x="8418" y="40100"/>
                  </a:lnTo>
                  <a:lnTo>
                    <a:pt x="8340" y="42607"/>
                  </a:lnTo>
                  <a:lnTo>
                    <a:pt x="5432" y="48215"/>
                  </a:lnTo>
                  <a:lnTo>
                    <a:pt x="1671" y="54236"/>
                  </a:lnTo>
                  <a:lnTo>
                    <a:pt x="0" y="60439"/>
                  </a:lnTo>
                  <a:lnTo>
                    <a:pt x="611" y="62517"/>
                  </a:lnTo>
                  <a:lnTo>
                    <a:pt x="2078" y="63902"/>
                  </a:lnTo>
                  <a:lnTo>
                    <a:pt x="4114" y="64825"/>
                  </a:lnTo>
                  <a:lnTo>
                    <a:pt x="5471" y="66499"/>
                  </a:lnTo>
                  <a:lnTo>
                    <a:pt x="6980" y="71181"/>
                  </a:lnTo>
                  <a:lnTo>
                    <a:pt x="8440" y="72853"/>
                  </a:lnTo>
                  <a:lnTo>
                    <a:pt x="12885" y="74711"/>
                  </a:lnTo>
                  <a:lnTo>
                    <a:pt x="21338" y="75757"/>
                  </a:lnTo>
                  <a:lnTo>
                    <a:pt x="23304" y="74845"/>
                  </a:lnTo>
                  <a:lnTo>
                    <a:pt x="24614" y="73179"/>
                  </a:lnTo>
                  <a:lnTo>
                    <a:pt x="25488" y="71010"/>
                  </a:lnTo>
                  <a:lnTo>
                    <a:pt x="27130" y="69564"/>
                  </a:lnTo>
                  <a:lnTo>
                    <a:pt x="31775" y="67957"/>
                  </a:lnTo>
                  <a:lnTo>
                    <a:pt x="43380" y="65867"/>
                  </a:lnTo>
                  <a:lnTo>
                    <a:pt x="52716" y="60201"/>
                  </a:lnTo>
                  <a:lnTo>
                    <a:pt x="62185" y="56994"/>
                  </a:lnTo>
                  <a:lnTo>
                    <a:pt x="72983" y="49065"/>
                  </a:lnTo>
                  <a:lnTo>
                    <a:pt x="74026" y="45441"/>
                  </a:lnTo>
                  <a:lnTo>
                    <a:pt x="74846" y="38225"/>
                  </a:lnTo>
                  <a:lnTo>
                    <a:pt x="83993" y="38100"/>
                  </a:lnTo>
                  <a:lnTo>
                    <a:pt x="85444" y="82573"/>
                  </a:lnTo>
                  <a:lnTo>
                    <a:pt x="90931" y="93138"/>
                  </a:lnTo>
                  <a:lnTo>
                    <a:pt x="100380" y="137515"/>
                  </a:lnTo>
                  <a:lnTo>
                    <a:pt x="103589" y="154808"/>
                  </a:lnTo>
                  <a:lnTo>
                    <a:pt x="109714" y="168163"/>
                  </a:lnTo>
                  <a:lnTo>
                    <a:pt x="112877" y="213684"/>
                  </a:lnTo>
                  <a:lnTo>
                    <a:pt x="111878" y="230999"/>
                  </a:lnTo>
                  <a:lnTo>
                    <a:pt x="101200" y="256941"/>
                  </a:lnTo>
                  <a:lnTo>
                    <a:pt x="97151" y="263419"/>
                  </a:lnTo>
                  <a:lnTo>
                    <a:pt x="95351" y="269826"/>
                  </a:lnTo>
                  <a:lnTo>
                    <a:pt x="93813" y="271958"/>
                  </a:lnTo>
                  <a:lnTo>
                    <a:pt x="91729" y="273380"/>
                  </a:lnTo>
                  <a:lnTo>
                    <a:pt x="83739" y="275380"/>
                  </a:lnTo>
                  <a:lnTo>
                    <a:pt x="62123" y="276173"/>
                  </a:lnTo>
                  <a:lnTo>
                    <a:pt x="55794" y="273378"/>
                  </a:lnTo>
                  <a:lnTo>
                    <a:pt x="33585" y="253831"/>
                  </a:lnTo>
                  <a:lnTo>
                    <a:pt x="30058" y="247573"/>
                  </a:lnTo>
                  <a:lnTo>
                    <a:pt x="27793" y="234932"/>
                  </a:lnTo>
                  <a:lnTo>
                    <a:pt x="27240" y="187438"/>
                  </a:lnTo>
                  <a:lnTo>
                    <a:pt x="36761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1261"/>
          <p:cNvGrpSpPr/>
          <p:nvPr/>
        </p:nvGrpSpPr>
        <p:grpSpPr>
          <a:xfrm>
            <a:off x="5810251" y="1429188"/>
            <a:ext cx="400050" cy="131458"/>
            <a:chOff x="5810251" y="1429188"/>
            <a:chExt cx="400050" cy="131458"/>
          </a:xfrm>
        </p:grpSpPr>
        <p:sp>
          <p:nvSpPr>
            <p:cNvPr id="520" name="SMARTInkShape-5550"/>
            <p:cNvSpPr/>
            <p:nvPr>
              <p:custDataLst>
                <p:tags r:id="rId96"/>
              </p:custDataLst>
            </p:nvPr>
          </p:nvSpPr>
          <p:spPr>
            <a:xfrm>
              <a:off x="6096000" y="1429188"/>
              <a:ext cx="114301" cy="100000"/>
            </a:xfrm>
            <a:custGeom>
              <a:avLst/>
              <a:gdLst/>
              <a:ahLst/>
              <a:cxnLst/>
              <a:rect l="0" t="0" r="0" b="0"/>
              <a:pathLst>
                <a:path w="114301" h="100000">
                  <a:moveTo>
                    <a:pt x="0" y="47187"/>
                  </a:moveTo>
                  <a:lnTo>
                    <a:pt x="0" y="47187"/>
                  </a:lnTo>
                  <a:lnTo>
                    <a:pt x="0" y="55388"/>
                  </a:lnTo>
                  <a:lnTo>
                    <a:pt x="1058" y="55829"/>
                  </a:lnTo>
                  <a:lnTo>
                    <a:pt x="17610" y="56702"/>
                  </a:lnTo>
                  <a:lnTo>
                    <a:pt x="33203" y="42522"/>
                  </a:lnTo>
                  <a:lnTo>
                    <a:pt x="35923" y="37000"/>
                  </a:lnTo>
                  <a:lnTo>
                    <a:pt x="36649" y="34046"/>
                  </a:lnTo>
                  <a:lnTo>
                    <a:pt x="38191" y="32076"/>
                  </a:lnTo>
                  <a:lnTo>
                    <a:pt x="42726" y="29888"/>
                  </a:lnTo>
                  <a:lnTo>
                    <a:pt x="44359" y="28246"/>
                  </a:lnTo>
                  <a:lnTo>
                    <a:pt x="46174" y="23599"/>
                  </a:lnTo>
                  <a:lnTo>
                    <a:pt x="47614" y="1041"/>
                  </a:lnTo>
                  <a:lnTo>
                    <a:pt x="46560" y="548"/>
                  </a:lnTo>
                  <a:lnTo>
                    <a:pt x="42565" y="0"/>
                  </a:lnTo>
                  <a:lnTo>
                    <a:pt x="41077" y="913"/>
                  </a:lnTo>
                  <a:lnTo>
                    <a:pt x="40083" y="2579"/>
                  </a:lnTo>
                  <a:lnTo>
                    <a:pt x="39423" y="4748"/>
                  </a:lnTo>
                  <a:lnTo>
                    <a:pt x="37924" y="6194"/>
                  </a:lnTo>
                  <a:lnTo>
                    <a:pt x="28477" y="9891"/>
                  </a:lnTo>
                  <a:lnTo>
                    <a:pt x="15444" y="22311"/>
                  </a:lnTo>
                  <a:lnTo>
                    <a:pt x="12155" y="28370"/>
                  </a:lnTo>
                  <a:lnTo>
                    <a:pt x="9635" y="34590"/>
                  </a:lnTo>
                  <a:lnTo>
                    <a:pt x="3325" y="44043"/>
                  </a:lnTo>
                  <a:lnTo>
                    <a:pt x="986" y="54605"/>
                  </a:lnTo>
                  <a:lnTo>
                    <a:pt x="130" y="77614"/>
                  </a:lnTo>
                  <a:lnTo>
                    <a:pt x="1145" y="80172"/>
                  </a:lnTo>
                  <a:lnTo>
                    <a:pt x="2880" y="81877"/>
                  </a:lnTo>
                  <a:lnTo>
                    <a:pt x="5094" y="83014"/>
                  </a:lnTo>
                  <a:lnTo>
                    <a:pt x="6572" y="84830"/>
                  </a:lnTo>
                  <a:lnTo>
                    <a:pt x="8212" y="89670"/>
                  </a:lnTo>
                  <a:lnTo>
                    <a:pt x="9708" y="91384"/>
                  </a:lnTo>
                  <a:lnTo>
                    <a:pt x="22667" y="99417"/>
                  </a:lnTo>
                  <a:lnTo>
                    <a:pt x="26753" y="99999"/>
                  </a:lnTo>
                  <a:lnTo>
                    <a:pt x="73387" y="93806"/>
                  </a:lnTo>
                  <a:lnTo>
                    <a:pt x="114300" y="85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5551"/>
            <p:cNvSpPr/>
            <p:nvPr>
              <p:custDataLst>
                <p:tags r:id="rId97"/>
              </p:custDataLst>
            </p:nvPr>
          </p:nvSpPr>
          <p:spPr>
            <a:xfrm>
              <a:off x="5972175" y="1438275"/>
              <a:ext cx="76201" cy="112938"/>
            </a:xfrm>
            <a:custGeom>
              <a:avLst/>
              <a:gdLst/>
              <a:ahLst/>
              <a:cxnLst/>
              <a:rect l="0" t="0" r="0" b="0"/>
              <a:pathLst>
                <a:path w="76201" h="112938">
                  <a:moveTo>
                    <a:pt x="0" y="47625"/>
                  </a:moveTo>
                  <a:lnTo>
                    <a:pt x="0" y="47625"/>
                  </a:lnTo>
                  <a:lnTo>
                    <a:pt x="0" y="38216"/>
                  </a:lnTo>
                  <a:lnTo>
                    <a:pt x="14189" y="38103"/>
                  </a:lnTo>
                  <a:lnTo>
                    <a:pt x="15810" y="39160"/>
                  </a:lnTo>
                  <a:lnTo>
                    <a:pt x="16890" y="40924"/>
                  </a:lnTo>
                  <a:lnTo>
                    <a:pt x="17610" y="43157"/>
                  </a:lnTo>
                  <a:lnTo>
                    <a:pt x="19148" y="44646"/>
                  </a:lnTo>
                  <a:lnTo>
                    <a:pt x="23680" y="46301"/>
                  </a:lnTo>
                  <a:lnTo>
                    <a:pt x="25312" y="47801"/>
                  </a:lnTo>
                  <a:lnTo>
                    <a:pt x="35923" y="66871"/>
                  </a:lnTo>
                  <a:lnTo>
                    <a:pt x="36649" y="69981"/>
                  </a:lnTo>
                  <a:lnTo>
                    <a:pt x="38191" y="72054"/>
                  </a:lnTo>
                  <a:lnTo>
                    <a:pt x="40277" y="73436"/>
                  </a:lnTo>
                  <a:lnTo>
                    <a:pt x="42726" y="74357"/>
                  </a:lnTo>
                  <a:lnTo>
                    <a:pt x="44359" y="76030"/>
                  </a:lnTo>
                  <a:lnTo>
                    <a:pt x="46174" y="80710"/>
                  </a:lnTo>
                  <a:lnTo>
                    <a:pt x="47622" y="104337"/>
                  </a:lnTo>
                  <a:lnTo>
                    <a:pt x="39424" y="112937"/>
                  </a:lnTo>
                  <a:lnTo>
                    <a:pt x="38983" y="112333"/>
                  </a:lnTo>
                  <a:lnTo>
                    <a:pt x="38134" y="91875"/>
                  </a:lnTo>
                  <a:lnTo>
                    <a:pt x="40937" y="85636"/>
                  </a:lnTo>
                  <a:lnTo>
                    <a:pt x="44653" y="79335"/>
                  </a:lnTo>
                  <a:lnTo>
                    <a:pt x="46743" y="68780"/>
                  </a:lnTo>
                  <a:lnTo>
                    <a:pt x="48423" y="53775"/>
                  </a:lnTo>
                  <a:lnTo>
                    <a:pt x="55152" y="42157"/>
                  </a:lnTo>
                  <a:lnTo>
                    <a:pt x="62790" y="32011"/>
                  </a:lnTo>
                  <a:lnTo>
                    <a:pt x="68730" y="19102"/>
                  </a:lnTo>
                  <a:lnTo>
                    <a:pt x="72880" y="127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5552"/>
            <p:cNvSpPr/>
            <p:nvPr>
              <p:custDataLst>
                <p:tags r:id="rId98"/>
              </p:custDataLst>
            </p:nvPr>
          </p:nvSpPr>
          <p:spPr>
            <a:xfrm>
              <a:off x="5810251" y="1458652"/>
              <a:ext cx="133350" cy="101994"/>
            </a:xfrm>
            <a:custGeom>
              <a:avLst/>
              <a:gdLst/>
              <a:ahLst/>
              <a:cxnLst/>
              <a:rect l="0" t="0" r="0" b="0"/>
              <a:pathLst>
                <a:path w="133350" h="101994">
                  <a:moveTo>
                    <a:pt x="85724" y="17723"/>
                  </a:moveTo>
                  <a:lnTo>
                    <a:pt x="85724" y="17723"/>
                  </a:lnTo>
                  <a:lnTo>
                    <a:pt x="77523" y="17723"/>
                  </a:lnTo>
                  <a:lnTo>
                    <a:pt x="67101" y="8591"/>
                  </a:lnTo>
                  <a:lnTo>
                    <a:pt x="53454" y="8232"/>
                  </a:lnTo>
                  <a:lnTo>
                    <a:pt x="51511" y="7163"/>
                  </a:lnTo>
                  <a:lnTo>
                    <a:pt x="50215" y="5391"/>
                  </a:lnTo>
                  <a:lnTo>
                    <a:pt x="49351" y="3152"/>
                  </a:lnTo>
                  <a:lnTo>
                    <a:pt x="47717" y="1659"/>
                  </a:lnTo>
                  <a:lnTo>
                    <a:pt x="43080" y="0"/>
                  </a:lnTo>
                  <a:lnTo>
                    <a:pt x="41419" y="616"/>
                  </a:lnTo>
                  <a:lnTo>
                    <a:pt x="40312" y="2085"/>
                  </a:lnTo>
                  <a:lnTo>
                    <a:pt x="39575" y="4123"/>
                  </a:lnTo>
                  <a:lnTo>
                    <a:pt x="38025" y="5481"/>
                  </a:lnTo>
                  <a:lnTo>
                    <a:pt x="30028" y="7840"/>
                  </a:lnTo>
                  <a:lnTo>
                    <a:pt x="6221" y="30579"/>
                  </a:lnTo>
                  <a:lnTo>
                    <a:pt x="2765" y="36842"/>
                  </a:lnTo>
                  <a:lnTo>
                    <a:pt x="546" y="49487"/>
                  </a:lnTo>
                  <a:lnTo>
                    <a:pt x="0" y="88897"/>
                  </a:lnTo>
                  <a:lnTo>
                    <a:pt x="1058" y="90572"/>
                  </a:lnTo>
                  <a:lnTo>
                    <a:pt x="2822" y="91689"/>
                  </a:lnTo>
                  <a:lnTo>
                    <a:pt x="5056" y="92434"/>
                  </a:lnTo>
                  <a:lnTo>
                    <a:pt x="17333" y="101993"/>
                  </a:lnTo>
                  <a:lnTo>
                    <a:pt x="35300" y="95119"/>
                  </a:lnTo>
                  <a:lnTo>
                    <a:pt x="45150" y="87613"/>
                  </a:lnTo>
                  <a:lnTo>
                    <a:pt x="54182" y="84292"/>
                  </a:lnTo>
                  <a:lnTo>
                    <a:pt x="60416" y="79765"/>
                  </a:lnTo>
                  <a:lnTo>
                    <a:pt x="63893" y="74225"/>
                  </a:lnTo>
                  <a:lnTo>
                    <a:pt x="66124" y="62045"/>
                  </a:lnTo>
                  <a:lnTo>
                    <a:pt x="67366" y="59971"/>
                  </a:lnTo>
                  <a:lnTo>
                    <a:pt x="69252" y="58588"/>
                  </a:lnTo>
                  <a:lnTo>
                    <a:pt x="71567" y="57667"/>
                  </a:lnTo>
                  <a:lnTo>
                    <a:pt x="73111" y="55994"/>
                  </a:lnTo>
                  <a:lnTo>
                    <a:pt x="75793" y="47784"/>
                  </a:lnTo>
                  <a:lnTo>
                    <a:pt x="76199" y="36811"/>
                  </a:lnTo>
                  <a:lnTo>
                    <a:pt x="84400" y="44977"/>
                  </a:lnTo>
                  <a:lnTo>
                    <a:pt x="85331" y="50963"/>
                  </a:lnTo>
                  <a:lnTo>
                    <a:pt x="86520" y="52583"/>
                  </a:lnTo>
                  <a:lnTo>
                    <a:pt x="90664" y="54383"/>
                  </a:lnTo>
                  <a:lnTo>
                    <a:pt x="92193" y="55921"/>
                  </a:lnTo>
                  <a:lnTo>
                    <a:pt x="94847" y="63898"/>
                  </a:lnTo>
                  <a:lnTo>
                    <a:pt x="97892" y="64703"/>
                  </a:lnTo>
                  <a:lnTo>
                    <a:pt x="100187" y="64918"/>
                  </a:lnTo>
                  <a:lnTo>
                    <a:pt x="105557" y="67979"/>
                  </a:lnTo>
                  <a:lnTo>
                    <a:pt x="111472" y="71809"/>
                  </a:lnTo>
                  <a:lnTo>
                    <a:pt x="121988" y="74470"/>
                  </a:lnTo>
                  <a:lnTo>
                    <a:pt x="133349" y="74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3" name="SMARTInkShape-Group1262"/>
          <p:cNvGrpSpPr/>
          <p:nvPr/>
        </p:nvGrpSpPr>
        <p:grpSpPr>
          <a:xfrm>
            <a:off x="4630522" y="1343025"/>
            <a:ext cx="836829" cy="247520"/>
            <a:chOff x="4630522" y="1343025"/>
            <a:chExt cx="836829" cy="247520"/>
          </a:xfrm>
        </p:grpSpPr>
        <p:sp>
          <p:nvSpPr>
            <p:cNvPr id="524" name="SMARTInkShape-5553"/>
            <p:cNvSpPr/>
            <p:nvPr>
              <p:custDataLst>
                <p:tags r:id="rId87"/>
              </p:custDataLst>
            </p:nvPr>
          </p:nvSpPr>
          <p:spPr>
            <a:xfrm>
              <a:off x="5381625" y="1447800"/>
              <a:ext cx="85726" cy="123385"/>
            </a:xfrm>
            <a:custGeom>
              <a:avLst/>
              <a:gdLst/>
              <a:ahLst/>
              <a:cxnLst/>
              <a:rect l="0" t="0" r="0" b="0"/>
              <a:pathLst>
                <a:path w="85726" h="123385">
                  <a:moveTo>
                    <a:pt x="28575" y="0"/>
                  </a:moveTo>
                  <a:lnTo>
                    <a:pt x="28575" y="0"/>
                  </a:lnTo>
                  <a:lnTo>
                    <a:pt x="28575" y="5056"/>
                  </a:lnTo>
                  <a:lnTo>
                    <a:pt x="27517" y="6546"/>
                  </a:lnTo>
                  <a:lnTo>
                    <a:pt x="25753" y="7539"/>
                  </a:lnTo>
                  <a:lnTo>
                    <a:pt x="23519" y="8201"/>
                  </a:lnTo>
                  <a:lnTo>
                    <a:pt x="22030" y="9701"/>
                  </a:lnTo>
                  <a:lnTo>
                    <a:pt x="16816" y="19712"/>
                  </a:lnTo>
                  <a:lnTo>
                    <a:pt x="12765" y="25694"/>
                  </a:lnTo>
                  <a:lnTo>
                    <a:pt x="10485" y="35012"/>
                  </a:lnTo>
                  <a:lnTo>
                    <a:pt x="9651" y="50811"/>
                  </a:lnTo>
                  <a:lnTo>
                    <a:pt x="6759" y="57155"/>
                  </a:lnTo>
                  <a:lnTo>
                    <a:pt x="3004" y="63502"/>
                  </a:lnTo>
                  <a:lnTo>
                    <a:pt x="593" y="76200"/>
                  </a:lnTo>
                  <a:lnTo>
                    <a:pt x="0" y="123384"/>
                  </a:lnTo>
                  <a:lnTo>
                    <a:pt x="0" y="110529"/>
                  </a:lnTo>
                  <a:lnTo>
                    <a:pt x="2822" y="104510"/>
                  </a:lnTo>
                  <a:lnTo>
                    <a:pt x="6545" y="98307"/>
                  </a:lnTo>
                  <a:lnTo>
                    <a:pt x="9701" y="88865"/>
                  </a:lnTo>
                  <a:lnTo>
                    <a:pt x="15810" y="79365"/>
                  </a:lnTo>
                  <a:lnTo>
                    <a:pt x="30753" y="38688"/>
                  </a:lnTo>
                  <a:lnTo>
                    <a:pt x="43678" y="22302"/>
                  </a:lnTo>
                  <a:lnTo>
                    <a:pt x="45871" y="15909"/>
                  </a:lnTo>
                  <a:lnTo>
                    <a:pt x="47515" y="13781"/>
                  </a:lnTo>
                  <a:lnTo>
                    <a:pt x="55672" y="10086"/>
                  </a:lnTo>
                  <a:lnTo>
                    <a:pt x="65222" y="9574"/>
                  </a:lnTo>
                  <a:lnTo>
                    <a:pt x="73992" y="16081"/>
                  </a:lnTo>
                  <a:lnTo>
                    <a:pt x="79805" y="17730"/>
                  </a:lnTo>
                  <a:lnTo>
                    <a:pt x="81778" y="19229"/>
                  </a:lnTo>
                  <a:lnTo>
                    <a:pt x="83971" y="23716"/>
                  </a:lnTo>
                  <a:lnTo>
                    <a:pt x="85711" y="69469"/>
                  </a:lnTo>
                  <a:lnTo>
                    <a:pt x="857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5554"/>
            <p:cNvSpPr/>
            <p:nvPr>
              <p:custDataLst>
                <p:tags r:id="rId88"/>
              </p:custDataLst>
            </p:nvPr>
          </p:nvSpPr>
          <p:spPr>
            <a:xfrm>
              <a:off x="5267717" y="1438403"/>
              <a:ext cx="66245" cy="114173"/>
            </a:xfrm>
            <a:custGeom>
              <a:avLst/>
              <a:gdLst/>
              <a:ahLst/>
              <a:cxnLst/>
              <a:rect l="0" t="0" r="0" b="0"/>
              <a:pathLst>
                <a:path w="66245" h="114173">
                  <a:moveTo>
                    <a:pt x="9133" y="47497"/>
                  </a:moveTo>
                  <a:lnTo>
                    <a:pt x="9133" y="47497"/>
                  </a:lnTo>
                  <a:lnTo>
                    <a:pt x="9133" y="56629"/>
                  </a:lnTo>
                  <a:lnTo>
                    <a:pt x="932" y="56988"/>
                  </a:lnTo>
                  <a:lnTo>
                    <a:pt x="491" y="58057"/>
                  </a:lnTo>
                  <a:lnTo>
                    <a:pt x="0" y="62068"/>
                  </a:lnTo>
                  <a:lnTo>
                    <a:pt x="928" y="63561"/>
                  </a:lnTo>
                  <a:lnTo>
                    <a:pt x="2605" y="64557"/>
                  </a:lnTo>
                  <a:lnTo>
                    <a:pt x="4781" y="65220"/>
                  </a:lnTo>
                  <a:lnTo>
                    <a:pt x="6232" y="64604"/>
                  </a:lnTo>
                  <a:lnTo>
                    <a:pt x="7199" y="63135"/>
                  </a:lnTo>
                  <a:lnTo>
                    <a:pt x="7844" y="61097"/>
                  </a:lnTo>
                  <a:lnTo>
                    <a:pt x="9330" y="59739"/>
                  </a:lnTo>
                  <a:lnTo>
                    <a:pt x="13807" y="58229"/>
                  </a:lnTo>
                  <a:lnTo>
                    <a:pt x="22278" y="57380"/>
                  </a:lnTo>
                  <a:lnTo>
                    <a:pt x="24245" y="56202"/>
                  </a:lnTo>
                  <a:lnTo>
                    <a:pt x="25558" y="54359"/>
                  </a:lnTo>
                  <a:lnTo>
                    <a:pt x="28075" y="49488"/>
                  </a:lnTo>
                  <a:lnTo>
                    <a:pt x="32721" y="43796"/>
                  </a:lnTo>
                  <a:lnTo>
                    <a:pt x="38314" y="40561"/>
                  </a:lnTo>
                  <a:lnTo>
                    <a:pt x="44327" y="38064"/>
                  </a:lnTo>
                  <a:lnTo>
                    <a:pt x="50527" y="33427"/>
                  </a:lnTo>
                  <a:lnTo>
                    <a:pt x="53989" y="27838"/>
                  </a:lnTo>
                  <a:lnTo>
                    <a:pt x="54912" y="24866"/>
                  </a:lnTo>
                  <a:lnTo>
                    <a:pt x="56586" y="22885"/>
                  </a:lnTo>
                  <a:lnTo>
                    <a:pt x="61267" y="20683"/>
                  </a:lnTo>
                  <a:lnTo>
                    <a:pt x="62939" y="19038"/>
                  </a:lnTo>
                  <a:lnTo>
                    <a:pt x="65844" y="10876"/>
                  </a:lnTo>
                  <a:lnTo>
                    <a:pt x="66244" y="1326"/>
                  </a:lnTo>
                  <a:lnTo>
                    <a:pt x="65199" y="841"/>
                  </a:lnTo>
                  <a:lnTo>
                    <a:pt x="58078" y="0"/>
                  </a:lnTo>
                  <a:lnTo>
                    <a:pt x="57638" y="1015"/>
                  </a:lnTo>
                  <a:lnTo>
                    <a:pt x="57149" y="4966"/>
                  </a:lnTo>
                  <a:lnTo>
                    <a:pt x="55960" y="6443"/>
                  </a:lnTo>
                  <a:lnTo>
                    <a:pt x="43535" y="14064"/>
                  </a:lnTo>
                  <a:lnTo>
                    <a:pt x="40297" y="19585"/>
                  </a:lnTo>
                  <a:lnTo>
                    <a:pt x="37801" y="25567"/>
                  </a:lnTo>
                  <a:lnTo>
                    <a:pt x="31503" y="34884"/>
                  </a:lnTo>
                  <a:lnTo>
                    <a:pt x="29167" y="44348"/>
                  </a:lnTo>
                  <a:lnTo>
                    <a:pt x="27416" y="54913"/>
                  </a:lnTo>
                  <a:lnTo>
                    <a:pt x="20020" y="77924"/>
                  </a:lnTo>
                  <a:lnTo>
                    <a:pt x="18778" y="98181"/>
                  </a:lnTo>
                  <a:lnTo>
                    <a:pt x="19796" y="100336"/>
                  </a:lnTo>
                  <a:lnTo>
                    <a:pt x="21533" y="101773"/>
                  </a:lnTo>
                  <a:lnTo>
                    <a:pt x="23750" y="102731"/>
                  </a:lnTo>
                  <a:lnTo>
                    <a:pt x="25227" y="104428"/>
                  </a:lnTo>
                  <a:lnTo>
                    <a:pt x="27794" y="112680"/>
                  </a:lnTo>
                  <a:lnTo>
                    <a:pt x="30832" y="113509"/>
                  </a:lnTo>
                  <a:lnTo>
                    <a:pt x="56758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5555"/>
            <p:cNvSpPr/>
            <p:nvPr>
              <p:custDataLst>
                <p:tags r:id="rId89"/>
              </p:custDataLst>
            </p:nvPr>
          </p:nvSpPr>
          <p:spPr>
            <a:xfrm>
              <a:off x="5192449" y="1438275"/>
              <a:ext cx="65352" cy="133302"/>
            </a:xfrm>
            <a:custGeom>
              <a:avLst/>
              <a:gdLst/>
              <a:ahLst/>
              <a:cxnLst/>
              <a:rect l="0" t="0" r="0" b="0"/>
              <a:pathLst>
                <a:path w="65352" h="133302">
                  <a:moveTo>
                    <a:pt x="8201" y="28575"/>
                  </a:moveTo>
                  <a:lnTo>
                    <a:pt x="8201" y="28575"/>
                  </a:lnTo>
                  <a:lnTo>
                    <a:pt x="8201" y="9952"/>
                  </a:lnTo>
                  <a:lnTo>
                    <a:pt x="0" y="9562"/>
                  </a:lnTo>
                  <a:lnTo>
                    <a:pt x="6993" y="17729"/>
                  </a:lnTo>
                  <a:lnTo>
                    <a:pt x="7963" y="26393"/>
                  </a:lnTo>
                  <a:lnTo>
                    <a:pt x="8094" y="32191"/>
                  </a:lnTo>
                  <a:lnTo>
                    <a:pt x="10976" y="38296"/>
                  </a:lnTo>
                  <a:lnTo>
                    <a:pt x="14726" y="44537"/>
                  </a:lnTo>
                  <a:lnTo>
                    <a:pt x="17133" y="57167"/>
                  </a:lnTo>
                  <a:lnTo>
                    <a:pt x="17721" y="104601"/>
                  </a:lnTo>
                  <a:lnTo>
                    <a:pt x="17726" y="133301"/>
                  </a:lnTo>
                  <a:lnTo>
                    <a:pt x="17726" y="87004"/>
                  </a:lnTo>
                  <a:lnTo>
                    <a:pt x="20548" y="78179"/>
                  </a:lnTo>
                  <a:lnTo>
                    <a:pt x="24271" y="69671"/>
                  </a:lnTo>
                  <a:lnTo>
                    <a:pt x="27427" y="54040"/>
                  </a:lnTo>
                  <a:lnTo>
                    <a:pt x="34594" y="42235"/>
                  </a:lnTo>
                  <a:lnTo>
                    <a:pt x="42362" y="32034"/>
                  </a:lnTo>
                  <a:lnTo>
                    <a:pt x="48345" y="19106"/>
                  </a:lnTo>
                  <a:lnTo>
                    <a:pt x="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5556"/>
            <p:cNvSpPr/>
            <p:nvPr>
              <p:custDataLst>
                <p:tags r:id="rId90"/>
              </p:custDataLst>
            </p:nvPr>
          </p:nvSpPr>
          <p:spPr>
            <a:xfrm>
              <a:off x="5048261" y="1343505"/>
              <a:ext cx="76190" cy="216831"/>
            </a:xfrm>
            <a:custGeom>
              <a:avLst/>
              <a:gdLst/>
              <a:ahLst/>
              <a:cxnLst/>
              <a:rect l="0" t="0" r="0" b="0"/>
              <a:pathLst>
                <a:path w="76190" h="216831">
                  <a:moveTo>
                    <a:pt x="47614" y="161445"/>
                  </a:moveTo>
                  <a:lnTo>
                    <a:pt x="47614" y="161445"/>
                  </a:lnTo>
                  <a:lnTo>
                    <a:pt x="47614" y="124704"/>
                  </a:lnTo>
                  <a:lnTo>
                    <a:pt x="46556" y="124251"/>
                  </a:lnTo>
                  <a:lnTo>
                    <a:pt x="33425" y="123380"/>
                  </a:lnTo>
                  <a:lnTo>
                    <a:pt x="31804" y="124427"/>
                  </a:lnTo>
                  <a:lnTo>
                    <a:pt x="30724" y="126183"/>
                  </a:lnTo>
                  <a:lnTo>
                    <a:pt x="30005" y="128412"/>
                  </a:lnTo>
                  <a:lnTo>
                    <a:pt x="28466" y="129898"/>
                  </a:lnTo>
                  <a:lnTo>
                    <a:pt x="18392" y="135105"/>
                  </a:lnTo>
                  <a:lnTo>
                    <a:pt x="15433" y="137535"/>
                  </a:lnTo>
                  <a:lnTo>
                    <a:pt x="12144" y="143057"/>
                  </a:lnTo>
                  <a:lnTo>
                    <a:pt x="9624" y="149039"/>
                  </a:lnTo>
                  <a:lnTo>
                    <a:pt x="3314" y="158357"/>
                  </a:lnTo>
                  <a:lnTo>
                    <a:pt x="975" y="167821"/>
                  </a:lnTo>
                  <a:lnTo>
                    <a:pt x="0" y="197664"/>
                  </a:lnTo>
                  <a:lnTo>
                    <a:pt x="6537" y="206778"/>
                  </a:lnTo>
                  <a:lnTo>
                    <a:pt x="8191" y="212637"/>
                  </a:lnTo>
                  <a:lnTo>
                    <a:pt x="9690" y="214623"/>
                  </a:lnTo>
                  <a:lnTo>
                    <a:pt x="14179" y="216830"/>
                  </a:lnTo>
                  <a:lnTo>
                    <a:pt x="15799" y="216360"/>
                  </a:lnTo>
                  <a:lnTo>
                    <a:pt x="16879" y="214988"/>
                  </a:lnTo>
                  <a:lnTo>
                    <a:pt x="17599" y="213015"/>
                  </a:lnTo>
                  <a:lnTo>
                    <a:pt x="19137" y="211700"/>
                  </a:lnTo>
                  <a:lnTo>
                    <a:pt x="23669" y="210239"/>
                  </a:lnTo>
                  <a:lnTo>
                    <a:pt x="25301" y="208791"/>
                  </a:lnTo>
                  <a:lnTo>
                    <a:pt x="33191" y="195915"/>
                  </a:lnTo>
                  <a:lnTo>
                    <a:pt x="43667" y="183580"/>
                  </a:lnTo>
                  <a:lnTo>
                    <a:pt x="45860" y="177280"/>
                  </a:lnTo>
                  <a:lnTo>
                    <a:pt x="50206" y="151078"/>
                  </a:lnTo>
                  <a:lnTo>
                    <a:pt x="57907" y="135443"/>
                  </a:lnTo>
                  <a:lnTo>
                    <a:pt x="60826" y="131410"/>
                  </a:lnTo>
                  <a:lnTo>
                    <a:pt x="71208" y="89337"/>
                  </a:lnTo>
                  <a:lnTo>
                    <a:pt x="75899" y="45082"/>
                  </a:lnTo>
                  <a:lnTo>
                    <a:pt x="76189" y="1140"/>
                  </a:lnTo>
                  <a:lnTo>
                    <a:pt x="75130" y="600"/>
                  </a:lnTo>
                  <a:lnTo>
                    <a:pt x="71132" y="0"/>
                  </a:lnTo>
                  <a:lnTo>
                    <a:pt x="69643" y="899"/>
                  </a:lnTo>
                  <a:lnTo>
                    <a:pt x="68650" y="2556"/>
                  </a:lnTo>
                  <a:lnTo>
                    <a:pt x="67252" y="9944"/>
                  </a:lnTo>
                  <a:lnTo>
                    <a:pt x="67056" y="12820"/>
                  </a:lnTo>
                  <a:lnTo>
                    <a:pt x="64016" y="18836"/>
                  </a:lnTo>
                  <a:lnTo>
                    <a:pt x="61724" y="21923"/>
                  </a:lnTo>
                  <a:lnTo>
                    <a:pt x="59176" y="30996"/>
                  </a:lnTo>
                  <a:lnTo>
                    <a:pt x="57193" y="76384"/>
                  </a:lnTo>
                  <a:lnTo>
                    <a:pt x="57142" y="120209"/>
                  </a:lnTo>
                  <a:lnTo>
                    <a:pt x="58198" y="144519"/>
                  </a:lnTo>
                  <a:lnTo>
                    <a:pt x="66664" y="170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5557"/>
            <p:cNvSpPr/>
            <p:nvPr>
              <p:custDataLst>
                <p:tags r:id="rId91"/>
              </p:custDataLst>
            </p:nvPr>
          </p:nvSpPr>
          <p:spPr>
            <a:xfrm>
              <a:off x="4914900" y="140970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28575" y="1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5558"/>
            <p:cNvSpPr/>
            <p:nvPr>
              <p:custDataLst>
                <p:tags r:id="rId92"/>
              </p:custDataLst>
            </p:nvPr>
          </p:nvSpPr>
          <p:spPr>
            <a:xfrm>
              <a:off x="4981575" y="1343025"/>
              <a:ext cx="1" cy="228601"/>
            </a:xfrm>
            <a:custGeom>
              <a:avLst/>
              <a:gdLst/>
              <a:ahLst/>
              <a:cxnLst/>
              <a:rect l="0" t="0" r="0" b="0"/>
              <a:pathLst>
                <a:path w="1" h="228601">
                  <a:moveTo>
                    <a:pt x="0" y="0"/>
                  </a:moveTo>
                  <a:lnTo>
                    <a:pt x="0" y="0"/>
                  </a:lnTo>
                  <a:lnTo>
                    <a:pt x="0" y="46459"/>
                  </a:lnTo>
                  <a:lnTo>
                    <a:pt x="0" y="92175"/>
                  </a:lnTo>
                  <a:lnTo>
                    <a:pt x="0" y="133542"/>
                  </a:lnTo>
                  <a:lnTo>
                    <a:pt x="0" y="180144"/>
                  </a:lnTo>
                  <a:lnTo>
                    <a:pt x="0" y="22758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5559"/>
            <p:cNvSpPr/>
            <p:nvPr>
              <p:custDataLst>
                <p:tags r:id="rId93"/>
              </p:custDataLst>
            </p:nvPr>
          </p:nvSpPr>
          <p:spPr>
            <a:xfrm>
              <a:off x="4772025" y="1343062"/>
              <a:ext cx="76201" cy="219039"/>
            </a:xfrm>
            <a:custGeom>
              <a:avLst/>
              <a:gdLst/>
              <a:ahLst/>
              <a:cxnLst/>
              <a:rect l="0" t="0" r="0" b="0"/>
              <a:pathLst>
                <a:path w="76201" h="219039">
                  <a:moveTo>
                    <a:pt x="0" y="19013"/>
                  </a:moveTo>
                  <a:lnTo>
                    <a:pt x="0" y="19013"/>
                  </a:lnTo>
                  <a:lnTo>
                    <a:pt x="0" y="0"/>
                  </a:lnTo>
                  <a:lnTo>
                    <a:pt x="0" y="31762"/>
                  </a:lnTo>
                  <a:lnTo>
                    <a:pt x="9133" y="74479"/>
                  </a:lnTo>
                  <a:lnTo>
                    <a:pt x="9509" y="121024"/>
                  </a:lnTo>
                  <a:lnTo>
                    <a:pt x="9525" y="164268"/>
                  </a:lnTo>
                  <a:lnTo>
                    <a:pt x="9525" y="208856"/>
                  </a:lnTo>
                  <a:lnTo>
                    <a:pt x="9525" y="219022"/>
                  </a:lnTo>
                  <a:lnTo>
                    <a:pt x="9525" y="187239"/>
                  </a:lnTo>
                  <a:lnTo>
                    <a:pt x="12347" y="180916"/>
                  </a:lnTo>
                  <a:lnTo>
                    <a:pt x="17726" y="173290"/>
                  </a:lnTo>
                  <a:lnTo>
                    <a:pt x="19846" y="164179"/>
                  </a:lnTo>
                  <a:lnTo>
                    <a:pt x="27217" y="154128"/>
                  </a:lnTo>
                  <a:lnTo>
                    <a:pt x="30793" y="153148"/>
                  </a:lnTo>
                  <a:lnTo>
                    <a:pt x="43030" y="152377"/>
                  </a:lnTo>
                  <a:lnTo>
                    <a:pt x="44562" y="153430"/>
                  </a:lnTo>
                  <a:lnTo>
                    <a:pt x="45583" y="155191"/>
                  </a:lnTo>
                  <a:lnTo>
                    <a:pt x="47222" y="160565"/>
                  </a:lnTo>
                  <a:lnTo>
                    <a:pt x="64948" y="179187"/>
                  </a:lnTo>
                  <a:lnTo>
                    <a:pt x="65908" y="182982"/>
                  </a:lnTo>
                  <a:lnTo>
                    <a:pt x="66523" y="194042"/>
                  </a:lnTo>
                  <a:lnTo>
                    <a:pt x="67632" y="196024"/>
                  </a:lnTo>
                  <a:lnTo>
                    <a:pt x="69430" y="197345"/>
                  </a:lnTo>
                  <a:lnTo>
                    <a:pt x="71687" y="198226"/>
                  </a:lnTo>
                  <a:lnTo>
                    <a:pt x="73191" y="199872"/>
                  </a:lnTo>
                  <a:lnTo>
                    <a:pt x="75804" y="208034"/>
                  </a:lnTo>
                  <a:lnTo>
                    <a:pt x="76200" y="21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5560"/>
            <p:cNvSpPr/>
            <p:nvPr>
              <p:custDataLst>
                <p:tags r:id="rId94"/>
              </p:custDataLst>
            </p:nvPr>
          </p:nvSpPr>
          <p:spPr>
            <a:xfrm>
              <a:off x="4895850" y="14859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5" y="16868"/>
                  </a:lnTo>
                  <a:lnTo>
                    <a:pt x="9133" y="26824"/>
                  </a:lnTo>
                  <a:lnTo>
                    <a:pt x="1934" y="38706"/>
                  </a:lnTo>
                  <a:lnTo>
                    <a:pt x="383" y="45863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5561"/>
            <p:cNvSpPr/>
            <p:nvPr>
              <p:custDataLst>
                <p:tags r:id="rId95"/>
              </p:custDataLst>
            </p:nvPr>
          </p:nvSpPr>
          <p:spPr>
            <a:xfrm>
              <a:off x="4630522" y="1466860"/>
              <a:ext cx="74829" cy="123685"/>
            </a:xfrm>
            <a:custGeom>
              <a:avLst/>
              <a:gdLst/>
              <a:ahLst/>
              <a:cxnLst/>
              <a:rect l="0" t="0" r="0" b="0"/>
              <a:pathLst>
                <a:path w="74829" h="123685">
                  <a:moveTo>
                    <a:pt x="65303" y="28565"/>
                  </a:moveTo>
                  <a:lnTo>
                    <a:pt x="65303" y="28565"/>
                  </a:lnTo>
                  <a:lnTo>
                    <a:pt x="65303" y="1327"/>
                  </a:lnTo>
                  <a:lnTo>
                    <a:pt x="64245" y="882"/>
                  </a:lnTo>
                  <a:lnTo>
                    <a:pt x="50838" y="0"/>
                  </a:lnTo>
                  <a:lnTo>
                    <a:pt x="45469" y="2817"/>
                  </a:lnTo>
                  <a:lnTo>
                    <a:pt x="14351" y="31895"/>
                  </a:lnTo>
                  <a:lnTo>
                    <a:pt x="10908" y="38159"/>
                  </a:lnTo>
                  <a:lnTo>
                    <a:pt x="7457" y="53974"/>
                  </a:lnTo>
                  <a:lnTo>
                    <a:pt x="686" y="66667"/>
                  </a:lnTo>
                  <a:lnTo>
                    <a:pt x="0" y="69841"/>
                  </a:lnTo>
                  <a:lnTo>
                    <a:pt x="601" y="73016"/>
                  </a:lnTo>
                  <a:lnTo>
                    <a:pt x="6347" y="85715"/>
                  </a:lnTo>
                  <a:lnTo>
                    <a:pt x="8047" y="107940"/>
                  </a:lnTo>
                  <a:lnTo>
                    <a:pt x="9141" y="110057"/>
                  </a:lnTo>
                  <a:lnTo>
                    <a:pt x="10928" y="111468"/>
                  </a:lnTo>
                  <a:lnTo>
                    <a:pt x="13178" y="112409"/>
                  </a:lnTo>
                  <a:lnTo>
                    <a:pt x="14678" y="114094"/>
                  </a:lnTo>
                  <a:lnTo>
                    <a:pt x="16345" y="118789"/>
                  </a:lnTo>
                  <a:lnTo>
                    <a:pt x="18906" y="120464"/>
                  </a:lnTo>
                  <a:lnTo>
                    <a:pt x="35909" y="123684"/>
                  </a:lnTo>
                  <a:lnTo>
                    <a:pt x="64931" y="112051"/>
                  </a:lnTo>
                  <a:lnTo>
                    <a:pt x="74828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SMARTInkShape-Group1263"/>
          <p:cNvGrpSpPr/>
          <p:nvPr/>
        </p:nvGrpSpPr>
        <p:grpSpPr>
          <a:xfrm>
            <a:off x="2886075" y="1306403"/>
            <a:ext cx="1343026" cy="427148"/>
            <a:chOff x="2886075" y="1306403"/>
            <a:chExt cx="1343026" cy="427148"/>
          </a:xfrm>
        </p:grpSpPr>
        <p:sp>
          <p:nvSpPr>
            <p:cNvPr id="534" name="SMARTInkShape-5562"/>
            <p:cNvSpPr/>
            <p:nvPr>
              <p:custDataLst>
                <p:tags r:id="rId79"/>
              </p:custDataLst>
            </p:nvPr>
          </p:nvSpPr>
          <p:spPr>
            <a:xfrm>
              <a:off x="4086225" y="1362075"/>
              <a:ext cx="142876" cy="228541"/>
            </a:xfrm>
            <a:custGeom>
              <a:avLst/>
              <a:gdLst/>
              <a:ahLst/>
              <a:cxnLst/>
              <a:rect l="0" t="0" r="0" b="0"/>
              <a:pathLst>
                <a:path w="142876" h="228541">
                  <a:moveTo>
                    <a:pt x="19050" y="0"/>
                  </a:moveTo>
                  <a:lnTo>
                    <a:pt x="19050" y="0"/>
                  </a:lnTo>
                  <a:lnTo>
                    <a:pt x="9918" y="0"/>
                  </a:lnTo>
                  <a:lnTo>
                    <a:pt x="9532" y="41757"/>
                  </a:lnTo>
                  <a:lnTo>
                    <a:pt x="9525" y="83893"/>
                  </a:lnTo>
                  <a:lnTo>
                    <a:pt x="9525" y="128969"/>
                  </a:lnTo>
                  <a:lnTo>
                    <a:pt x="8467" y="173496"/>
                  </a:lnTo>
                  <a:lnTo>
                    <a:pt x="1324" y="193108"/>
                  </a:lnTo>
                  <a:lnTo>
                    <a:pt x="0" y="228540"/>
                  </a:lnTo>
                  <a:lnTo>
                    <a:pt x="0" y="223526"/>
                  </a:lnTo>
                  <a:lnTo>
                    <a:pt x="2822" y="218231"/>
                  </a:lnTo>
                  <a:lnTo>
                    <a:pt x="6546" y="212350"/>
                  </a:lnTo>
                  <a:lnTo>
                    <a:pt x="9701" y="203089"/>
                  </a:lnTo>
                  <a:lnTo>
                    <a:pt x="31881" y="177796"/>
                  </a:lnTo>
                  <a:lnTo>
                    <a:pt x="49964" y="165099"/>
                  </a:lnTo>
                  <a:lnTo>
                    <a:pt x="56079" y="156633"/>
                  </a:lnTo>
                  <a:lnTo>
                    <a:pt x="61260" y="154281"/>
                  </a:lnTo>
                  <a:lnTo>
                    <a:pt x="107841" y="152414"/>
                  </a:lnTo>
                  <a:lnTo>
                    <a:pt x="114252" y="155229"/>
                  </a:lnTo>
                  <a:lnTo>
                    <a:pt x="117442" y="157461"/>
                  </a:lnTo>
                  <a:lnTo>
                    <a:pt x="120988" y="162763"/>
                  </a:lnTo>
                  <a:lnTo>
                    <a:pt x="123623" y="168648"/>
                  </a:lnTo>
                  <a:lnTo>
                    <a:pt x="137965" y="190545"/>
                  </a:lnTo>
                  <a:lnTo>
                    <a:pt x="141420" y="202273"/>
                  </a:lnTo>
                  <a:lnTo>
                    <a:pt x="14287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5563"/>
            <p:cNvSpPr/>
            <p:nvPr>
              <p:custDataLst>
                <p:tags r:id="rId80"/>
              </p:custDataLst>
            </p:nvPr>
          </p:nvSpPr>
          <p:spPr>
            <a:xfrm>
              <a:off x="3943472" y="1447800"/>
              <a:ext cx="114179" cy="38101"/>
            </a:xfrm>
            <a:custGeom>
              <a:avLst/>
              <a:gdLst/>
              <a:ahLst/>
              <a:cxnLst/>
              <a:rect l="0" t="0" r="0" b="0"/>
              <a:pathLst>
                <a:path w="114179" h="38101">
                  <a:moveTo>
                    <a:pt x="28453" y="38100"/>
                  </a:moveTo>
                  <a:lnTo>
                    <a:pt x="28453" y="38100"/>
                  </a:lnTo>
                  <a:lnTo>
                    <a:pt x="0" y="38100"/>
                  </a:lnTo>
                  <a:lnTo>
                    <a:pt x="4971" y="38100"/>
                  </a:lnTo>
                  <a:lnTo>
                    <a:pt x="6449" y="37042"/>
                  </a:lnTo>
                  <a:lnTo>
                    <a:pt x="8090" y="33044"/>
                  </a:lnTo>
                  <a:lnTo>
                    <a:pt x="9586" y="31554"/>
                  </a:lnTo>
                  <a:lnTo>
                    <a:pt x="14071" y="29899"/>
                  </a:lnTo>
                  <a:lnTo>
                    <a:pt x="50900" y="27540"/>
                  </a:lnTo>
                  <a:lnTo>
                    <a:pt x="93091" y="8864"/>
                  </a:lnTo>
                  <a:lnTo>
                    <a:pt x="100573" y="3939"/>
                  </a:lnTo>
                  <a:lnTo>
                    <a:pt x="114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5564"/>
            <p:cNvSpPr/>
            <p:nvPr>
              <p:custDataLst>
                <p:tags r:id="rId81"/>
              </p:custDataLst>
            </p:nvPr>
          </p:nvSpPr>
          <p:spPr>
            <a:xfrm>
              <a:off x="3981852" y="1325337"/>
              <a:ext cx="66274" cy="293748"/>
            </a:xfrm>
            <a:custGeom>
              <a:avLst/>
              <a:gdLst/>
              <a:ahLst/>
              <a:cxnLst/>
              <a:rect l="0" t="0" r="0" b="0"/>
              <a:pathLst>
                <a:path w="66274" h="293748">
                  <a:moveTo>
                    <a:pt x="18648" y="27213"/>
                  </a:moveTo>
                  <a:lnTo>
                    <a:pt x="18648" y="27213"/>
                  </a:lnTo>
                  <a:lnTo>
                    <a:pt x="18648" y="0"/>
                  </a:lnTo>
                  <a:lnTo>
                    <a:pt x="18648" y="44158"/>
                  </a:lnTo>
                  <a:lnTo>
                    <a:pt x="18648" y="87434"/>
                  </a:lnTo>
                  <a:lnTo>
                    <a:pt x="18648" y="131421"/>
                  </a:lnTo>
                  <a:lnTo>
                    <a:pt x="15826" y="153692"/>
                  </a:lnTo>
                  <a:lnTo>
                    <a:pt x="9712" y="198060"/>
                  </a:lnTo>
                  <a:lnTo>
                    <a:pt x="8327" y="211095"/>
                  </a:lnTo>
                  <a:lnTo>
                    <a:pt x="202" y="252975"/>
                  </a:lnTo>
                  <a:lnTo>
                    <a:pt x="0" y="257096"/>
                  </a:lnTo>
                  <a:lnTo>
                    <a:pt x="2599" y="264497"/>
                  </a:lnTo>
                  <a:lnTo>
                    <a:pt x="6224" y="271314"/>
                  </a:lnTo>
                  <a:lnTo>
                    <a:pt x="9323" y="281102"/>
                  </a:lnTo>
                  <a:lnTo>
                    <a:pt x="17210" y="292017"/>
                  </a:lnTo>
                  <a:lnTo>
                    <a:pt x="20831" y="293070"/>
                  </a:lnTo>
                  <a:lnTo>
                    <a:pt x="31779" y="293747"/>
                  </a:lnTo>
                  <a:lnTo>
                    <a:pt x="37890" y="291017"/>
                  </a:lnTo>
                  <a:lnTo>
                    <a:pt x="54878" y="276575"/>
                  </a:lnTo>
                  <a:lnTo>
                    <a:pt x="66273" y="25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5565"/>
            <p:cNvSpPr/>
            <p:nvPr>
              <p:custDataLst>
                <p:tags r:id="rId82"/>
              </p:custDataLst>
            </p:nvPr>
          </p:nvSpPr>
          <p:spPr>
            <a:xfrm>
              <a:off x="3819929" y="1504950"/>
              <a:ext cx="75758" cy="114287"/>
            </a:xfrm>
            <a:custGeom>
              <a:avLst/>
              <a:gdLst/>
              <a:ahLst/>
              <a:cxnLst/>
              <a:rect l="0" t="0" r="0" b="0"/>
              <a:pathLst>
                <a:path w="75758" h="114287">
                  <a:moveTo>
                    <a:pt x="66271" y="38100"/>
                  </a:moveTo>
                  <a:lnTo>
                    <a:pt x="66271" y="38100"/>
                  </a:lnTo>
                  <a:lnTo>
                    <a:pt x="48661" y="20490"/>
                  </a:lnTo>
                  <a:lnTo>
                    <a:pt x="38126" y="19087"/>
                  </a:lnTo>
                  <a:lnTo>
                    <a:pt x="20373" y="19051"/>
                  </a:lnTo>
                  <a:lnTo>
                    <a:pt x="14101" y="24107"/>
                  </a:lnTo>
                  <a:lnTo>
                    <a:pt x="11334" y="29411"/>
                  </a:lnTo>
                  <a:lnTo>
                    <a:pt x="9559" y="41440"/>
                  </a:lnTo>
                  <a:lnTo>
                    <a:pt x="8354" y="43502"/>
                  </a:lnTo>
                  <a:lnTo>
                    <a:pt x="6493" y="44876"/>
                  </a:lnTo>
                  <a:lnTo>
                    <a:pt x="4194" y="45793"/>
                  </a:lnTo>
                  <a:lnTo>
                    <a:pt x="2661" y="47462"/>
                  </a:lnTo>
                  <a:lnTo>
                    <a:pt x="958" y="52138"/>
                  </a:lnTo>
                  <a:lnTo>
                    <a:pt x="0" y="60722"/>
                  </a:lnTo>
                  <a:lnTo>
                    <a:pt x="8739" y="92987"/>
                  </a:lnTo>
                  <a:lnTo>
                    <a:pt x="22345" y="108309"/>
                  </a:lnTo>
                  <a:lnTo>
                    <a:pt x="28404" y="111637"/>
                  </a:lnTo>
                  <a:lnTo>
                    <a:pt x="37531" y="113950"/>
                  </a:lnTo>
                  <a:lnTo>
                    <a:pt x="60038" y="114286"/>
                  </a:lnTo>
                  <a:lnTo>
                    <a:pt x="62116" y="113233"/>
                  </a:lnTo>
                  <a:lnTo>
                    <a:pt x="63501" y="111472"/>
                  </a:lnTo>
                  <a:lnTo>
                    <a:pt x="64424" y="109240"/>
                  </a:lnTo>
                  <a:lnTo>
                    <a:pt x="66099" y="107751"/>
                  </a:lnTo>
                  <a:lnTo>
                    <a:pt x="70780" y="106098"/>
                  </a:lnTo>
                  <a:lnTo>
                    <a:pt x="72452" y="104599"/>
                  </a:lnTo>
                  <a:lnTo>
                    <a:pt x="74310" y="100110"/>
                  </a:lnTo>
                  <a:lnTo>
                    <a:pt x="75757" y="72986"/>
                  </a:lnTo>
                  <a:lnTo>
                    <a:pt x="72957" y="66658"/>
                  </a:lnTo>
                  <a:lnTo>
                    <a:pt x="69243" y="60317"/>
                  </a:lnTo>
                  <a:lnTo>
                    <a:pt x="66858" y="47623"/>
                  </a:lnTo>
                  <a:lnTo>
                    <a:pt x="66662" y="44449"/>
                  </a:lnTo>
                  <a:lnTo>
                    <a:pt x="65474" y="42333"/>
                  </a:lnTo>
                  <a:lnTo>
                    <a:pt x="63623" y="40922"/>
                  </a:lnTo>
                  <a:lnTo>
                    <a:pt x="58744" y="38296"/>
                  </a:lnTo>
                  <a:lnTo>
                    <a:pt x="53048" y="33601"/>
                  </a:lnTo>
                  <a:lnTo>
                    <a:pt x="49811" y="27986"/>
                  </a:lnTo>
                  <a:lnTo>
                    <a:pt x="48948" y="25008"/>
                  </a:lnTo>
                  <a:lnTo>
                    <a:pt x="47314" y="23022"/>
                  </a:lnTo>
                  <a:lnTo>
                    <a:pt x="42676" y="20815"/>
                  </a:lnTo>
                  <a:lnTo>
                    <a:pt x="41016" y="19169"/>
                  </a:lnTo>
                  <a:lnTo>
                    <a:pt x="38134" y="11004"/>
                  </a:lnTo>
                  <a:lnTo>
                    <a:pt x="37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5566"/>
            <p:cNvSpPr/>
            <p:nvPr>
              <p:custDataLst>
                <p:tags r:id="rId83"/>
              </p:custDataLst>
            </p:nvPr>
          </p:nvSpPr>
          <p:spPr>
            <a:xfrm>
              <a:off x="3648075" y="1371993"/>
              <a:ext cx="122371" cy="266298"/>
            </a:xfrm>
            <a:custGeom>
              <a:avLst/>
              <a:gdLst/>
              <a:ahLst/>
              <a:cxnLst/>
              <a:rect l="0" t="0" r="0" b="0"/>
              <a:pathLst>
                <a:path w="122371" h="266298">
                  <a:moveTo>
                    <a:pt x="9525" y="9132"/>
                  </a:moveTo>
                  <a:lnTo>
                    <a:pt x="9525" y="9132"/>
                  </a:lnTo>
                  <a:lnTo>
                    <a:pt x="1324" y="9132"/>
                  </a:lnTo>
                  <a:lnTo>
                    <a:pt x="883" y="8074"/>
                  </a:lnTo>
                  <a:lnTo>
                    <a:pt x="34" y="0"/>
                  </a:lnTo>
                  <a:lnTo>
                    <a:pt x="0" y="13806"/>
                  </a:lnTo>
                  <a:lnTo>
                    <a:pt x="2823" y="19323"/>
                  </a:lnTo>
                  <a:lnTo>
                    <a:pt x="6546" y="25303"/>
                  </a:lnTo>
                  <a:lnTo>
                    <a:pt x="8642" y="35678"/>
                  </a:lnTo>
                  <a:lnTo>
                    <a:pt x="10322" y="51687"/>
                  </a:lnTo>
                  <a:lnTo>
                    <a:pt x="17692" y="82326"/>
                  </a:lnTo>
                  <a:lnTo>
                    <a:pt x="20029" y="126617"/>
                  </a:lnTo>
                  <a:lnTo>
                    <a:pt x="27686" y="171254"/>
                  </a:lnTo>
                  <a:lnTo>
                    <a:pt x="28541" y="216715"/>
                  </a:lnTo>
                  <a:lnTo>
                    <a:pt x="28575" y="263467"/>
                  </a:lnTo>
                  <a:lnTo>
                    <a:pt x="28575" y="265746"/>
                  </a:lnTo>
                  <a:lnTo>
                    <a:pt x="23518" y="261084"/>
                  </a:lnTo>
                  <a:lnTo>
                    <a:pt x="21036" y="255872"/>
                  </a:lnTo>
                  <a:lnTo>
                    <a:pt x="19073" y="215301"/>
                  </a:lnTo>
                  <a:lnTo>
                    <a:pt x="19053" y="196848"/>
                  </a:lnTo>
                  <a:lnTo>
                    <a:pt x="28751" y="165613"/>
                  </a:lnTo>
                  <a:lnTo>
                    <a:pt x="45874" y="144399"/>
                  </a:lnTo>
                  <a:lnTo>
                    <a:pt x="49669" y="143334"/>
                  </a:lnTo>
                  <a:lnTo>
                    <a:pt x="52163" y="143050"/>
                  </a:lnTo>
                  <a:lnTo>
                    <a:pt x="57756" y="139912"/>
                  </a:lnTo>
                  <a:lnTo>
                    <a:pt x="64913" y="134331"/>
                  </a:lnTo>
                  <a:lnTo>
                    <a:pt x="66559" y="134931"/>
                  </a:lnTo>
                  <a:lnTo>
                    <a:pt x="73931" y="139774"/>
                  </a:lnTo>
                  <a:lnTo>
                    <a:pt x="82819" y="142738"/>
                  </a:lnTo>
                  <a:lnTo>
                    <a:pt x="92154" y="148790"/>
                  </a:lnTo>
                  <a:lnTo>
                    <a:pt x="98460" y="150577"/>
                  </a:lnTo>
                  <a:lnTo>
                    <a:pt x="100565" y="152112"/>
                  </a:lnTo>
                  <a:lnTo>
                    <a:pt x="101969" y="154194"/>
                  </a:lnTo>
                  <a:lnTo>
                    <a:pt x="104586" y="159329"/>
                  </a:lnTo>
                  <a:lnTo>
                    <a:pt x="110951" y="168170"/>
                  </a:lnTo>
                  <a:lnTo>
                    <a:pt x="114366" y="177493"/>
                  </a:lnTo>
                  <a:lnTo>
                    <a:pt x="120552" y="186957"/>
                  </a:lnTo>
                  <a:lnTo>
                    <a:pt x="122370" y="193293"/>
                  </a:lnTo>
                  <a:lnTo>
                    <a:pt x="114654" y="225934"/>
                  </a:lnTo>
                  <a:lnTo>
                    <a:pt x="96975" y="245482"/>
                  </a:lnTo>
                  <a:lnTo>
                    <a:pt x="81440" y="253452"/>
                  </a:lnTo>
                  <a:lnTo>
                    <a:pt x="43409" y="265903"/>
                  </a:lnTo>
                  <a:lnTo>
                    <a:pt x="24049" y="266297"/>
                  </a:lnTo>
                  <a:lnTo>
                    <a:pt x="22383" y="265242"/>
                  </a:lnTo>
                  <a:lnTo>
                    <a:pt x="21272" y="263480"/>
                  </a:lnTo>
                  <a:lnTo>
                    <a:pt x="20531" y="261248"/>
                  </a:lnTo>
                  <a:lnTo>
                    <a:pt x="21096" y="259759"/>
                  </a:lnTo>
                  <a:lnTo>
                    <a:pt x="22531" y="258767"/>
                  </a:lnTo>
                  <a:lnTo>
                    <a:pt x="24545" y="258105"/>
                  </a:lnTo>
                  <a:lnTo>
                    <a:pt x="38100" y="247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5567"/>
            <p:cNvSpPr/>
            <p:nvPr>
              <p:custDataLst>
                <p:tags r:id="rId84"/>
              </p:custDataLst>
            </p:nvPr>
          </p:nvSpPr>
          <p:spPr>
            <a:xfrm>
              <a:off x="3343301" y="1306403"/>
              <a:ext cx="133325" cy="427148"/>
            </a:xfrm>
            <a:custGeom>
              <a:avLst/>
              <a:gdLst/>
              <a:ahLst/>
              <a:cxnLst/>
              <a:rect l="0" t="0" r="0" b="0"/>
              <a:pathLst>
                <a:path w="133325" h="427148">
                  <a:moveTo>
                    <a:pt x="133324" y="36622"/>
                  </a:moveTo>
                  <a:lnTo>
                    <a:pt x="133324" y="36622"/>
                  </a:lnTo>
                  <a:lnTo>
                    <a:pt x="125123" y="28421"/>
                  </a:lnTo>
                  <a:lnTo>
                    <a:pt x="124192" y="22433"/>
                  </a:lnTo>
                  <a:lnTo>
                    <a:pt x="123916" y="13956"/>
                  </a:lnTo>
                  <a:lnTo>
                    <a:pt x="122818" y="11986"/>
                  </a:lnTo>
                  <a:lnTo>
                    <a:pt x="121029" y="10673"/>
                  </a:lnTo>
                  <a:lnTo>
                    <a:pt x="116218" y="8156"/>
                  </a:lnTo>
                  <a:lnTo>
                    <a:pt x="107559" y="1847"/>
                  </a:lnTo>
                  <a:lnTo>
                    <a:pt x="101412" y="0"/>
                  </a:lnTo>
                  <a:lnTo>
                    <a:pt x="98291" y="565"/>
                  </a:lnTo>
                  <a:lnTo>
                    <a:pt x="68045" y="18251"/>
                  </a:lnTo>
                  <a:lnTo>
                    <a:pt x="60920" y="25282"/>
                  </a:lnTo>
                  <a:lnTo>
                    <a:pt x="41304" y="60304"/>
                  </a:lnTo>
                  <a:lnTo>
                    <a:pt x="25738" y="91865"/>
                  </a:lnTo>
                  <a:lnTo>
                    <a:pt x="15658" y="107741"/>
                  </a:lnTo>
                  <a:lnTo>
                    <a:pt x="3386" y="149605"/>
                  </a:lnTo>
                  <a:lnTo>
                    <a:pt x="648" y="193818"/>
                  </a:lnTo>
                  <a:lnTo>
                    <a:pt x="107" y="235713"/>
                  </a:lnTo>
                  <a:lnTo>
                    <a:pt x="0" y="274563"/>
                  </a:lnTo>
                  <a:lnTo>
                    <a:pt x="2804" y="303267"/>
                  </a:lnTo>
                  <a:lnTo>
                    <a:pt x="9676" y="349881"/>
                  </a:lnTo>
                  <a:lnTo>
                    <a:pt x="14163" y="364937"/>
                  </a:lnTo>
                  <a:lnTo>
                    <a:pt x="22508" y="375862"/>
                  </a:lnTo>
                  <a:lnTo>
                    <a:pt x="27697" y="380257"/>
                  </a:lnTo>
                  <a:lnTo>
                    <a:pt x="33462" y="390785"/>
                  </a:lnTo>
                  <a:lnTo>
                    <a:pt x="34999" y="396556"/>
                  </a:lnTo>
                  <a:lnTo>
                    <a:pt x="42352" y="405790"/>
                  </a:lnTo>
                  <a:lnTo>
                    <a:pt x="62783" y="422610"/>
                  </a:lnTo>
                  <a:lnTo>
                    <a:pt x="72794" y="425803"/>
                  </a:lnTo>
                  <a:lnTo>
                    <a:pt x="85699" y="4271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5568"/>
            <p:cNvSpPr/>
            <p:nvPr>
              <p:custDataLst>
                <p:tags r:id="rId85"/>
              </p:custDataLst>
            </p:nvPr>
          </p:nvSpPr>
          <p:spPr>
            <a:xfrm>
              <a:off x="3000375" y="1495425"/>
              <a:ext cx="152401" cy="180810"/>
            </a:xfrm>
            <a:custGeom>
              <a:avLst/>
              <a:gdLst/>
              <a:ahLst/>
              <a:cxnLst/>
              <a:rect l="0" t="0" r="0" b="0"/>
              <a:pathLst>
                <a:path w="152401" h="180810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6" y="56092"/>
                  </a:lnTo>
                  <a:lnTo>
                    <a:pt x="7539" y="54328"/>
                  </a:lnTo>
                  <a:lnTo>
                    <a:pt x="9409" y="48018"/>
                  </a:lnTo>
                  <a:lnTo>
                    <a:pt x="17716" y="39458"/>
                  </a:lnTo>
                  <a:lnTo>
                    <a:pt x="23711" y="38502"/>
                  </a:lnTo>
                  <a:lnTo>
                    <a:pt x="41405" y="38135"/>
                  </a:lnTo>
                  <a:lnTo>
                    <a:pt x="47683" y="40938"/>
                  </a:lnTo>
                  <a:lnTo>
                    <a:pt x="88901" y="79389"/>
                  </a:lnTo>
                  <a:lnTo>
                    <a:pt x="92428" y="88554"/>
                  </a:lnTo>
                  <a:lnTo>
                    <a:pt x="100257" y="131940"/>
                  </a:lnTo>
                  <a:lnTo>
                    <a:pt x="100705" y="136644"/>
                  </a:lnTo>
                  <a:lnTo>
                    <a:pt x="94375" y="168196"/>
                  </a:lnTo>
                  <a:lnTo>
                    <a:pt x="86125" y="180414"/>
                  </a:lnTo>
                  <a:lnTo>
                    <a:pt x="80787" y="180809"/>
                  </a:lnTo>
                  <a:lnTo>
                    <a:pt x="79258" y="179806"/>
                  </a:lnTo>
                  <a:lnTo>
                    <a:pt x="78239" y="178079"/>
                  </a:lnTo>
                  <a:lnTo>
                    <a:pt x="76804" y="170592"/>
                  </a:lnTo>
                  <a:lnTo>
                    <a:pt x="76210" y="131484"/>
                  </a:lnTo>
                  <a:lnTo>
                    <a:pt x="87959" y="85528"/>
                  </a:lnTo>
                  <a:lnTo>
                    <a:pt x="108081" y="41263"/>
                  </a:lnTo>
                  <a:lnTo>
                    <a:pt x="117180" y="313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5569"/>
            <p:cNvSpPr/>
            <p:nvPr>
              <p:custDataLst>
                <p:tags r:id="rId86"/>
              </p:custDataLst>
            </p:nvPr>
          </p:nvSpPr>
          <p:spPr>
            <a:xfrm>
              <a:off x="2886075" y="1314500"/>
              <a:ext cx="104646" cy="380389"/>
            </a:xfrm>
            <a:custGeom>
              <a:avLst/>
              <a:gdLst/>
              <a:ahLst/>
              <a:cxnLst/>
              <a:rect l="0" t="0" r="0" b="0"/>
              <a:pathLst>
                <a:path w="104646" h="380389">
                  <a:moveTo>
                    <a:pt x="0" y="123775"/>
                  </a:moveTo>
                  <a:lnTo>
                    <a:pt x="0" y="123775"/>
                  </a:lnTo>
                  <a:lnTo>
                    <a:pt x="0" y="106083"/>
                  </a:lnTo>
                  <a:lnTo>
                    <a:pt x="0" y="127402"/>
                  </a:lnTo>
                  <a:lnTo>
                    <a:pt x="9133" y="169726"/>
                  </a:lnTo>
                  <a:lnTo>
                    <a:pt x="19203" y="212763"/>
                  </a:lnTo>
                  <a:lnTo>
                    <a:pt x="30756" y="259952"/>
                  </a:lnTo>
                  <a:lnTo>
                    <a:pt x="37133" y="297518"/>
                  </a:lnTo>
                  <a:lnTo>
                    <a:pt x="38872" y="317189"/>
                  </a:lnTo>
                  <a:lnTo>
                    <a:pt x="47221" y="354982"/>
                  </a:lnTo>
                  <a:lnTo>
                    <a:pt x="47621" y="380388"/>
                  </a:lnTo>
                  <a:lnTo>
                    <a:pt x="47625" y="367643"/>
                  </a:lnTo>
                  <a:lnTo>
                    <a:pt x="44803" y="361630"/>
                  </a:lnTo>
                  <a:lnTo>
                    <a:pt x="42569" y="358545"/>
                  </a:lnTo>
                  <a:lnTo>
                    <a:pt x="39424" y="344090"/>
                  </a:lnTo>
                  <a:lnTo>
                    <a:pt x="35453" y="314020"/>
                  </a:lnTo>
                  <a:lnTo>
                    <a:pt x="31631" y="300403"/>
                  </a:lnTo>
                  <a:lnTo>
                    <a:pt x="28977" y="256552"/>
                  </a:lnTo>
                  <a:lnTo>
                    <a:pt x="27596" y="217853"/>
                  </a:lnTo>
                  <a:lnTo>
                    <a:pt x="21051" y="173364"/>
                  </a:lnTo>
                  <a:lnTo>
                    <a:pt x="19446" y="133688"/>
                  </a:lnTo>
                  <a:lnTo>
                    <a:pt x="26641" y="88548"/>
                  </a:lnTo>
                  <a:lnTo>
                    <a:pt x="31228" y="47827"/>
                  </a:lnTo>
                  <a:lnTo>
                    <a:pt x="40319" y="19858"/>
                  </a:lnTo>
                  <a:lnTo>
                    <a:pt x="55399" y="1882"/>
                  </a:lnTo>
                  <a:lnTo>
                    <a:pt x="59194" y="808"/>
                  </a:lnTo>
                  <a:lnTo>
                    <a:pt x="71294" y="0"/>
                  </a:lnTo>
                  <a:lnTo>
                    <a:pt x="72929" y="1042"/>
                  </a:lnTo>
                  <a:lnTo>
                    <a:pt x="74020" y="2794"/>
                  </a:lnTo>
                  <a:lnTo>
                    <a:pt x="74746" y="5021"/>
                  </a:lnTo>
                  <a:lnTo>
                    <a:pt x="91304" y="32007"/>
                  </a:lnTo>
                  <a:lnTo>
                    <a:pt x="103790" y="73076"/>
                  </a:lnTo>
                  <a:lnTo>
                    <a:pt x="104645" y="101981"/>
                  </a:lnTo>
                  <a:lnTo>
                    <a:pt x="101895" y="111620"/>
                  </a:lnTo>
                  <a:lnTo>
                    <a:pt x="98204" y="120489"/>
                  </a:lnTo>
                  <a:lnTo>
                    <a:pt x="95066" y="136325"/>
                  </a:lnTo>
                  <a:lnTo>
                    <a:pt x="87905" y="148190"/>
                  </a:lnTo>
                  <a:lnTo>
                    <a:pt x="70821" y="168139"/>
                  </a:lnTo>
                  <a:lnTo>
                    <a:pt x="68517" y="174537"/>
                  </a:lnTo>
                  <a:lnTo>
                    <a:pt x="66845" y="176666"/>
                  </a:lnTo>
                  <a:lnTo>
                    <a:pt x="62165" y="179032"/>
                  </a:lnTo>
                  <a:lnTo>
                    <a:pt x="47625" y="180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6" name="SMARTInkShape-Group1264"/>
          <p:cNvGrpSpPr/>
          <p:nvPr/>
        </p:nvGrpSpPr>
        <p:grpSpPr>
          <a:xfrm>
            <a:off x="2057838" y="1376042"/>
            <a:ext cx="399613" cy="328495"/>
            <a:chOff x="2057838" y="1376042"/>
            <a:chExt cx="399613" cy="328495"/>
          </a:xfrm>
        </p:grpSpPr>
        <p:sp>
          <p:nvSpPr>
            <p:cNvPr id="543" name="SMARTInkShape-5570"/>
            <p:cNvSpPr/>
            <p:nvPr>
              <p:custDataLst>
                <p:tags r:id="rId76"/>
              </p:custDataLst>
            </p:nvPr>
          </p:nvSpPr>
          <p:spPr>
            <a:xfrm>
              <a:off x="2457450" y="159067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5571"/>
            <p:cNvSpPr/>
            <p:nvPr>
              <p:custDataLst>
                <p:tags r:id="rId77"/>
              </p:custDataLst>
            </p:nvPr>
          </p:nvSpPr>
          <p:spPr>
            <a:xfrm>
              <a:off x="2428875" y="144780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3776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5572"/>
            <p:cNvSpPr/>
            <p:nvPr>
              <p:custDataLst>
                <p:tags r:id="rId78"/>
              </p:custDataLst>
            </p:nvPr>
          </p:nvSpPr>
          <p:spPr>
            <a:xfrm>
              <a:off x="2057838" y="1376042"/>
              <a:ext cx="237688" cy="328495"/>
            </a:xfrm>
            <a:custGeom>
              <a:avLst/>
              <a:gdLst/>
              <a:ahLst/>
              <a:cxnLst/>
              <a:rect l="0" t="0" r="0" b="0"/>
              <a:pathLst>
                <a:path w="237688" h="328495">
                  <a:moveTo>
                    <a:pt x="85287" y="52708"/>
                  </a:moveTo>
                  <a:lnTo>
                    <a:pt x="85287" y="52708"/>
                  </a:lnTo>
                  <a:lnTo>
                    <a:pt x="85287" y="35098"/>
                  </a:lnTo>
                  <a:lnTo>
                    <a:pt x="84229" y="34618"/>
                  </a:lnTo>
                  <a:lnTo>
                    <a:pt x="77086" y="33784"/>
                  </a:lnTo>
                  <a:lnTo>
                    <a:pt x="76351" y="30892"/>
                  </a:lnTo>
                  <a:lnTo>
                    <a:pt x="75772" y="24250"/>
                  </a:lnTo>
                  <a:lnTo>
                    <a:pt x="70709" y="29224"/>
                  </a:lnTo>
                  <a:lnTo>
                    <a:pt x="65402" y="31687"/>
                  </a:lnTo>
                  <a:lnTo>
                    <a:pt x="58428" y="33269"/>
                  </a:lnTo>
                  <a:lnTo>
                    <a:pt x="52164" y="38599"/>
                  </a:lnTo>
                  <a:lnTo>
                    <a:pt x="49399" y="43968"/>
                  </a:lnTo>
                  <a:lnTo>
                    <a:pt x="48662" y="46881"/>
                  </a:lnTo>
                  <a:lnTo>
                    <a:pt x="30769" y="79318"/>
                  </a:lnTo>
                  <a:lnTo>
                    <a:pt x="15034" y="121707"/>
                  </a:lnTo>
                  <a:lnTo>
                    <a:pt x="1780" y="167439"/>
                  </a:lnTo>
                  <a:lnTo>
                    <a:pt x="0" y="192493"/>
                  </a:lnTo>
                  <a:lnTo>
                    <a:pt x="4748" y="211483"/>
                  </a:lnTo>
                  <a:lnTo>
                    <a:pt x="23163" y="246218"/>
                  </a:lnTo>
                  <a:lnTo>
                    <a:pt x="31720" y="255859"/>
                  </a:lnTo>
                  <a:lnTo>
                    <a:pt x="37843" y="259414"/>
                  </a:lnTo>
                  <a:lnTo>
                    <a:pt x="68099" y="270293"/>
                  </a:lnTo>
                  <a:lnTo>
                    <a:pt x="78000" y="268299"/>
                  </a:lnTo>
                  <a:lnTo>
                    <a:pt x="116949" y="254889"/>
                  </a:lnTo>
                  <a:lnTo>
                    <a:pt x="163891" y="220761"/>
                  </a:lnTo>
                  <a:lnTo>
                    <a:pt x="176192" y="208100"/>
                  </a:lnTo>
                  <a:lnTo>
                    <a:pt x="193083" y="179266"/>
                  </a:lnTo>
                  <a:lnTo>
                    <a:pt x="197660" y="160527"/>
                  </a:lnTo>
                  <a:lnTo>
                    <a:pt x="204474" y="117490"/>
                  </a:lnTo>
                  <a:lnTo>
                    <a:pt x="204229" y="102314"/>
                  </a:lnTo>
                  <a:lnTo>
                    <a:pt x="194802" y="55999"/>
                  </a:lnTo>
                  <a:lnTo>
                    <a:pt x="187864" y="26971"/>
                  </a:lnTo>
                  <a:lnTo>
                    <a:pt x="176928" y="11993"/>
                  </a:lnTo>
                  <a:lnTo>
                    <a:pt x="170819" y="8154"/>
                  </a:lnTo>
                  <a:lnTo>
                    <a:pt x="148566" y="0"/>
                  </a:lnTo>
                  <a:lnTo>
                    <a:pt x="120275" y="5556"/>
                  </a:lnTo>
                  <a:lnTo>
                    <a:pt x="86450" y="24032"/>
                  </a:lnTo>
                  <a:lnTo>
                    <a:pt x="78341" y="32452"/>
                  </a:lnTo>
                  <a:lnTo>
                    <a:pt x="59499" y="61698"/>
                  </a:lnTo>
                  <a:lnTo>
                    <a:pt x="57263" y="74827"/>
                  </a:lnTo>
                  <a:lnTo>
                    <a:pt x="56875" y="89483"/>
                  </a:lnTo>
                  <a:lnTo>
                    <a:pt x="59607" y="98333"/>
                  </a:lnTo>
                  <a:lnTo>
                    <a:pt x="82540" y="136395"/>
                  </a:lnTo>
                  <a:lnTo>
                    <a:pt x="83456" y="140249"/>
                  </a:lnTo>
                  <a:lnTo>
                    <a:pt x="90118" y="147354"/>
                  </a:lnTo>
                  <a:lnTo>
                    <a:pt x="134681" y="179698"/>
                  </a:lnTo>
                  <a:lnTo>
                    <a:pt x="163215" y="198757"/>
                  </a:lnTo>
                  <a:lnTo>
                    <a:pt x="177076" y="216945"/>
                  </a:lnTo>
                  <a:lnTo>
                    <a:pt x="186802" y="224137"/>
                  </a:lnTo>
                  <a:lnTo>
                    <a:pt x="223928" y="268547"/>
                  </a:lnTo>
                  <a:lnTo>
                    <a:pt x="226280" y="274931"/>
                  </a:lnTo>
                  <a:lnTo>
                    <a:pt x="228849" y="293140"/>
                  </a:lnTo>
                  <a:lnTo>
                    <a:pt x="230736" y="295546"/>
                  </a:lnTo>
                  <a:lnTo>
                    <a:pt x="233053" y="297150"/>
                  </a:lnTo>
                  <a:lnTo>
                    <a:pt x="234598" y="299278"/>
                  </a:lnTo>
                  <a:lnTo>
                    <a:pt x="236314" y="304464"/>
                  </a:lnTo>
                  <a:lnTo>
                    <a:pt x="237684" y="328494"/>
                  </a:lnTo>
                  <a:lnTo>
                    <a:pt x="237687" y="31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1265"/>
          <p:cNvGrpSpPr/>
          <p:nvPr/>
        </p:nvGrpSpPr>
        <p:grpSpPr>
          <a:xfrm>
            <a:off x="10935140" y="247766"/>
            <a:ext cx="723461" cy="399931"/>
            <a:chOff x="10935140" y="247766"/>
            <a:chExt cx="723461" cy="399931"/>
          </a:xfrm>
        </p:grpSpPr>
        <p:sp>
          <p:nvSpPr>
            <p:cNvPr id="547" name="SMARTInkShape-5573"/>
            <p:cNvSpPr/>
            <p:nvPr>
              <p:custDataLst>
                <p:tags r:id="rId70"/>
              </p:custDataLst>
            </p:nvPr>
          </p:nvSpPr>
          <p:spPr>
            <a:xfrm>
              <a:off x="11620500" y="247766"/>
              <a:ext cx="38101" cy="266585"/>
            </a:xfrm>
            <a:custGeom>
              <a:avLst/>
              <a:gdLst/>
              <a:ahLst/>
              <a:cxnLst/>
              <a:rect l="0" t="0" r="0" b="0"/>
              <a:pathLst>
                <a:path w="38101" h="266585">
                  <a:moveTo>
                    <a:pt x="38100" y="9409"/>
                  </a:moveTo>
                  <a:lnTo>
                    <a:pt x="38100" y="9409"/>
                  </a:lnTo>
                  <a:lnTo>
                    <a:pt x="38100" y="0"/>
                  </a:lnTo>
                  <a:lnTo>
                    <a:pt x="29898" y="8095"/>
                  </a:lnTo>
                  <a:lnTo>
                    <a:pt x="28966" y="14076"/>
                  </a:lnTo>
                  <a:lnTo>
                    <a:pt x="27593" y="32125"/>
                  </a:lnTo>
                  <a:lnTo>
                    <a:pt x="22052" y="44597"/>
                  </a:lnTo>
                  <a:lnTo>
                    <a:pt x="19227" y="88632"/>
                  </a:lnTo>
                  <a:lnTo>
                    <a:pt x="16244" y="135485"/>
                  </a:lnTo>
                  <a:lnTo>
                    <a:pt x="10116" y="180220"/>
                  </a:lnTo>
                  <a:lnTo>
                    <a:pt x="8543" y="212525"/>
                  </a:lnTo>
                  <a:lnTo>
                    <a:pt x="593" y="254232"/>
                  </a:lnTo>
                  <a:lnTo>
                    <a:pt x="0" y="2665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5574"/>
            <p:cNvSpPr/>
            <p:nvPr>
              <p:custDataLst>
                <p:tags r:id="rId71"/>
              </p:custDataLst>
            </p:nvPr>
          </p:nvSpPr>
          <p:spPr>
            <a:xfrm>
              <a:off x="11477625" y="390535"/>
              <a:ext cx="76201" cy="104727"/>
            </a:xfrm>
            <a:custGeom>
              <a:avLst/>
              <a:gdLst/>
              <a:ahLst/>
              <a:cxnLst/>
              <a:rect l="0" t="0" r="0" b="0"/>
              <a:pathLst>
                <a:path w="76201" h="104727">
                  <a:moveTo>
                    <a:pt x="9525" y="9515"/>
                  </a:moveTo>
                  <a:lnTo>
                    <a:pt x="9525" y="9515"/>
                  </a:lnTo>
                  <a:lnTo>
                    <a:pt x="1323" y="9515"/>
                  </a:lnTo>
                  <a:lnTo>
                    <a:pt x="883" y="8457"/>
                  </a:lnTo>
                  <a:lnTo>
                    <a:pt x="1" y="0"/>
                  </a:lnTo>
                  <a:lnTo>
                    <a:pt x="0" y="5050"/>
                  </a:lnTo>
                  <a:lnTo>
                    <a:pt x="1058" y="6538"/>
                  </a:lnTo>
                  <a:lnTo>
                    <a:pt x="2824" y="7530"/>
                  </a:lnTo>
                  <a:lnTo>
                    <a:pt x="8202" y="9123"/>
                  </a:lnTo>
                  <a:lnTo>
                    <a:pt x="22666" y="22738"/>
                  </a:lnTo>
                  <a:lnTo>
                    <a:pt x="25949" y="28797"/>
                  </a:lnTo>
                  <a:lnTo>
                    <a:pt x="28466" y="35018"/>
                  </a:lnTo>
                  <a:lnTo>
                    <a:pt x="34776" y="44471"/>
                  </a:lnTo>
                  <a:lnTo>
                    <a:pt x="38174" y="53974"/>
                  </a:lnTo>
                  <a:lnTo>
                    <a:pt x="44354" y="63493"/>
                  </a:lnTo>
                  <a:lnTo>
                    <a:pt x="46655" y="73016"/>
                  </a:lnTo>
                  <a:lnTo>
                    <a:pt x="47587" y="93358"/>
                  </a:lnTo>
                  <a:lnTo>
                    <a:pt x="39420" y="103276"/>
                  </a:lnTo>
                  <a:lnTo>
                    <a:pt x="35864" y="104103"/>
                  </a:lnTo>
                  <a:lnTo>
                    <a:pt x="20801" y="104726"/>
                  </a:lnTo>
                  <a:lnTo>
                    <a:pt x="14513" y="99697"/>
                  </a:lnTo>
                  <a:lnTo>
                    <a:pt x="11742" y="94399"/>
                  </a:lnTo>
                  <a:lnTo>
                    <a:pt x="9720" y="76116"/>
                  </a:lnTo>
                  <a:lnTo>
                    <a:pt x="9563" y="63475"/>
                  </a:lnTo>
                  <a:lnTo>
                    <a:pt x="12364" y="57133"/>
                  </a:lnTo>
                  <a:lnTo>
                    <a:pt x="16080" y="50787"/>
                  </a:lnTo>
                  <a:lnTo>
                    <a:pt x="19228" y="41264"/>
                  </a:lnTo>
                  <a:lnTo>
                    <a:pt x="23716" y="34915"/>
                  </a:lnTo>
                  <a:lnTo>
                    <a:pt x="29238" y="31387"/>
                  </a:lnTo>
                  <a:lnTo>
                    <a:pt x="35219" y="28761"/>
                  </a:lnTo>
                  <a:lnTo>
                    <a:pt x="44537" y="22391"/>
                  </a:lnTo>
                  <a:lnTo>
                    <a:pt x="54000" y="18974"/>
                  </a:lnTo>
                  <a:lnTo>
                    <a:pt x="63509" y="12788"/>
                  </a:lnTo>
                  <a:lnTo>
                    <a:pt x="76200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5575"/>
            <p:cNvSpPr/>
            <p:nvPr>
              <p:custDataLst>
                <p:tags r:id="rId72"/>
              </p:custDataLst>
            </p:nvPr>
          </p:nvSpPr>
          <p:spPr>
            <a:xfrm>
              <a:off x="11420595" y="371475"/>
              <a:ext cx="18931" cy="38101"/>
            </a:xfrm>
            <a:custGeom>
              <a:avLst/>
              <a:gdLst/>
              <a:ahLst/>
              <a:cxnLst/>
              <a:rect l="0" t="0" r="0" b="0"/>
              <a:pathLst>
                <a:path w="18931" h="38101">
                  <a:moveTo>
                    <a:pt x="18930" y="38100"/>
                  </a:moveTo>
                  <a:lnTo>
                    <a:pt x="18930" y="38100"/>
                  </a:lnTo>
                  <a:lnTo>
                    <a:pt x="18930" y="24843"/>
                  </a:lnTo>
                  <a:lnTo>
                    <a:pt x="16106" y="18802"/>
                  </a:lnTo>
                  <a:lnTo>
                    <a:pt x="0" y="120"/>
                  </a:lnTo>
                  <a:lnTo>
                    <a:pt x="94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5576"/>
            <p:cNvSpPr/>
            <p:nvPr>
              <p:custDataLst>
                <p:tags r:id="rId73"/>
              </p:custDataLst>
            </p:nvPr>
          </p:nvSpPr>
          <p:spPr>
            <a:xfrm>
              <a:off x="11449050" y="447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1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391" y="1761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5577"/>
            <p:cNvSpPr/>
            <p:nvPr>
              <p:custDataLst>
                <p:tags r:id="rId74"/>
              </p:custDataLst>
            </p:nvPr>
          </p:nvSpPr>
          <p:spPr>
            <a:xfrm>
              <a:off x="11316106" y="419101"/>
              <a:ext cx="94842" cy="228596"/>
            </a:xfrm>
            <a:custGeom>
              <a:avLst/>
              <a:gdLst/>
              <a:ahLst/>
              <a:cxnLst/>
              <a:rect l="0" t="0" r="0" b="0"/>
              <a:pathLst>
                <a:path w="94842" h="228596">
                  <a:moveTo>
                    <a:pt x="66269" y="38099"/>
                  </a:moveTo>
                  <a:lnTo>
                    <a:pt x="66269" y="38099"/>
                  </a:lnTo>
                  <a:lnTo>
                    <a:pt x="66269" y="1753"/>
                  </a:lnTo>
                  <a:lnTo>
                    <a:pt x="65211" y="1168"/>
                  </a:lnTo>
                  <a:lnTo>
                    <a:pt x="34087" y="0"/>
                  </a:lnTo>
                  <a:lnTo>
                    <a:pt x="32115" y="1058"/>
                  </a:lnTo>
                  <a:lnTo>
                    <a:pt x="30801" y="2822"/>
                  </a:lnTo>
                  <a:lnTo>
                    <a:pt x="29924" y="5056"/>
                  </a:lnTo>
                  <a:lnTo>
                    <a:pt x="28281" y="6545"/>
                  </a:lnTo>
                  <a:lnTo>
                    <a:pt x="18039" y="11758"/>
                  </a:lnTo>
                  <a:lnTo>
                    <a:pt x="15066" y="14188"/>
                  </a:lnTo>
                  <a:lnTo>
                    <a:pt x="11763" y="19711"/>
                  </a:lnTo>
                  <a:lnTo>
                    <a:pt x="9642" y="26823"/>
                  </a:lnTo>
                  <a:lnTo>
                    <a:pt x="2678" y="35833"/>
                  </a:lnTo>
                  <a:lnTo>
                    <a:pt x="0" y="45862"/>
                  </a:lnTo>
                  <a:lnTo>
                    <a:pt x="8737" y="56711"/>
                  </a:lnTo>
                  <a:lnTo>
                    <a:pt x="32712" y="57146"/>
                  </a:lnTo>
                  <a:lnTo>
                    <a:pt x="38304" y="54325"/>
                  </a:lnTo>
                  <a:lnTo>
                    <a:pt x="45458" y="48948"/>
                  </a:lnTo>
                  <a:lnTo>
                    <a:pt x="51754" y="48016"/>
                  </a:lnTo>
                  <a:lnTo>
                    <a:pt x="53416" y="46827"/>
                  </a:lnTo>
                  <a:lnTo>
                    <a:pt x="54526" y="44976"/>
                  </a:lnTo>
                  <a:lnTo>
                    <a:pt x="55265" y="42684"/>
                  </a:lnTo>
                  <a:lnTo>
                    <a:pt x="56816" y="41155"/>
                  </a:lnTo>
                  <a:lnTo>
                    <a:pt x="66266" y="38100"/>
                  </a:lnTo>
                  <a:lnTo>
                    <a:pt x="66269" y="52288"/>
                  </a:lnTo>
                  <a:lnTo>
                    <a:pt x="69093" y="57811"/>
                  </a:lnTo>
                  <a:lnTo>
                    <a:pt x="72815" y="63793"/>
                  </a:lnTo>
                  <a:lnTo>
                    <a:pt x="75206" y="76257"/>
                  </a:lnTo>
                  <a:lnTo>
                    <a:pt x="76776" y="93140"/>
                  </a:lnTo>
                  <a:lnTo>
                    <a:pt x="83983" y="116151"/>
                  </a:lnTo>
                  <a:lnTo>
                    <a:pt x="86113" y="130971"/>
                  </a:lnTo>
                  <a:lnTo>
                    <a:pt x="93485" y="154216"/>
                  </a:lnTo>
                  <a:lnTo>
                    <a:pt x="94828" y="199834"/>
                  </a:lnTo>
                  <a:lnTo>
                    <a:pt x="94841" y="212686"/>
                  </a:lnTo>
                  <a:lnTo>
                    <a:pt x="92020" y="219057"/>
                  </a:lnTo>
                  <a:lnTo>
                    <a:pt x="86642" y="226714"/>
                  </a:lnTo>
                  <a:lnTo>
                    <a:pt x="83084" y="227761"/>
                  </a:lnTo>
                  <a:lnTo>
                    <a:pt x="61643" y="228595"/>
                  </a:lnTo>
                  <a:lnTo>
                    <a:pt x="56097" y="225775"/>
                  </a:lnTo>
                  <a:lnTo>
                    <a:pt x="50106" y="222052"/>
                  </a:lnTo>
                  <a:lnTo>
                    <a:pt x="43917" y="220398"/>
                  </a:lnTo>
                  <a:lnTo>
                    <a:pt x="41843" y="218898"/>
                  </a:lnTo>
                  <a:lnTo>
                    <a:pt x="40460" y="216840"/>
                  </a:lnTo>
                  <a:lnTo>
                    <a:pt x="38513" y="208887"/>
                  </a:lnTo>
                  <a:lnTo>
                    <a:pt x="38240" y="205933"/>
                  </a:lnTo>
                  <a:lnTo>
                    <a:pt x="35114" y="199828"/>
                  </a:lnTo>
                  <a:lnTo>
                    <a:pt x="31255" y="193587"/>
                  </a:lnTo>
                  <a:lnTo>
                    <a:pt x="28779" y="180957"/>
                  </a:lnTo>
                  <a:lnTo>
                    <a:pt x="28290" y="163214"/>
                  </a:lnTo>
                  <a:lnTo>
                    <a:pt x="31046" y="154384"/>
                  </a:lnTo>
                  <a:lnTo>
                    <a:pt x="34739" y="146931"/>
                  </a:lnTo>
                  <a:lnTo>
                    <a:pt x="37694" y="13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5578"/>
            <p:cNvSpPr/>
            <p:nvPr>
              <p:custDataLst>
                <p:tags r:id="rId75"/>
              </p:custDataLst>
            </p:nvPr>
          </p:nvSpPr>
          <p:spPr>
            <a:xfrm>
              <a:off x="10935140" y="409586"/>
              <a:ext cx="161486" cy="95226"/>
            </a:xfrm>
            <a:custGeom>
              <a:avLst/>
              <a:gdLst/>
              <a:ahLst/>
              <a:cxnLst/>
              <a:rect l="0" t="0" r="0" b="0"/>
              <a:pathLst>
                <a:path w="161486" h="95226">
                  <a:moveTo>
                    <a:pt x="75760" y="38089"/>
                  </a:moveTo>
                  <a:lnTo>
                    <a:pt x="75760" y="38089"/>
                  </a:lnTo>
                  <a:lnTo>
                    <a:pt x="80817" y="38089"/>
                  </a:lnTo>
                  <a:lnTo>
                    <a:pt x="82306" y="37031"/>
                  </a:lnTo>
                  <a:lnTo>
                    <a:pt x="83298" y="35267"/>
                  </a:lnTo>
                  <a:lnTo>
                    <a:pt x="85170" y="20755"/>
                  </a:lnTo>
                  <a:lnTo>
                    <a:pt x="85276" y="10989"/>
                  </a:lnTo>
                  <a:lnTo>
                    <a:pt x="84221" y="10497"/>
                  </a:lnTo>
                  <a:lnTo>
                    <a:pt x="80226" y="9951"/>
                  </a:lnTo>
                  <a:lnTo>
                    <a:pt x="78737" y="8747"/>
                  </a:lnTo>
                  <a:lnTo>
                    <a:pt x="76151" y="1351"/>
                  </a:lnTo>
                  <a:lnTo>
                    <a:pt x="73112" y="594"/>
                  </a:lnTo>
                  <a:lnTo>
                    <a:pt x="58153" y="0"/>
                  </a:lnTo>
                  <a:lnTo>
                    <a:pt x="15425" y="41278"/>
                  </a:lnTo>
                  <a:lnTo>
                    <a:pt x="11903" y="47620"/>
                  </a:lnTo>
                  <a:lnTo>
                    <a:pt x="0" y="80296"/>
                  </a:lnTo>
                  <a:lnTo>
                    <a:pt x="2578" y="86128"/>
                  </a:lnTo>
                  <a:lnTo>
                    <a:pt x="7801" y="93439"/>
                  </a:lnTo>
                  <a:lnTo>
                    <a:pt x="11336" y="94439"/>
                  </a:lnTo>
                  <a:lnTo>
                    <a:pt x="40875" y="95225"/>
                  </a:lnTo>
                  <a:lnTo>
                    <a:pt x="42978" y="94171"/>
                  </a:lnTo>
                  <a:lnTo>
                    <a:pt x="44380" y="92411"/>
                  </a:lnTo>
                  <a:lnTo>
                    <a:pt x="46997" y="87632"/>
                  </a:lnTo>
                  <a:lnTo>
                    <a:pt x="53362" y="78992"/>
                  </a:lnTo>
                  <a:lnTo>
                    <a:pt x="55222" y="72848"/>
                  </a:lnTo>
                  <a:lnTo>
                    <a:pt x="56776" y="70787"/>
                  </a:lnTo>
                  <a:lnTo>
                    <a:pt x="62963" y="66827"/>
                  </a:lnTo>
                  <a:lnTo>
                    <a:pt x="74792" y="47732"/>
                  </a:lnTo>
                  <a:lnTo>
                    <a:pt x="75748" y="38219"/>
                  </a:lnTo>
                  <a:lnTo>
                    <a:pt x="83961" y="38100"/>
                  </a:lnTo>
                  <a:lnTo>
                    <a:pt x="84402" y="39155"/>
                  </a:lnTo>
                  <a:lnTo>
                    <a:pt x="84894" y="43149"/>
                  </a:lnTo>
                  <a:lnTo>
                    <a:pt x="87933" y="48452"/>
                  </a:lnTo>
                  <a:lnTo>
                    <a:pt x="90225" y="51347"/>
                  </a:lnTo>
                  <a:lnTo>
                    <a:pt x="95594" y="54565"/>
                  </a:lnTo>
                  <a:lnTo>
                    <a:pt x="102609" y="56631"/>
                  </a:lnTo>
                  <a:lnTo>
                    <a:pt x="111599" y="63585"/>
                  </a:lnTo>
                  <a:lnTo>
                    <a:pt x="120481" y="65752"/>
                  </a:lnTo>
                  <a:lnTo>
                    <a:pt x="126680" y="66259"/>
                  </a:lnTo>
                  <a:lnTo>
                    <a:pt x="132963" y="69306"/>
                  </a:lnTo>
                  <a:lnTo>
                    <a:pt x="136120" y="71600"/>
                  </a:lnTo>
                  <a:lnTo>
                    <a:pt x="140342" y="72072"/>
                  </a:lnTo>
                  <a:lnTo>
                    <a:pt x="161485" y="66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7" name="SMARTInkShape-Group1266"/>
          <p:cNvGrpSpPr/>
          <p:nvPr/>
        </p:nvGrpSpPr>
        <p:grpSpPr>
          <a:xfrm>
            <a:off x="10429875" y="333526"/>
            <a:ext cx="190061" cy="199468"/>
            <a:chOff x="10429875" y="333526"/>
            <a:chExt cx="190061" cy="199468"/>
          </a:xfrm>
        </p:grpSpPr>
        <p:sp>
          <p:nvSpPr>
            <p:cNvPr id="554" name="SMARTInkShape-5579"/>
            <p:cNvSpPr/>
            <p:nvPr>
              <p:custDataLst>
                <p:tags r:id="rId67"/>
              </p:custDataLst>
            </p:nvPr>
          </p:nvSpPr>
          <p:spPr>
            <a:xfrm>
              <a:off x="10534662" y="361961"/>
              <a:ext cx="85274" cy="171033"/>
            </a:xfrm>
            <a:custGeom>
              <a:avLst/>
              <a:gdLst/>
              <a:ahLst/>
              <a:cxnLst/>
              <a:rect l="0" t="0" r="0" b="0"/>
              <a:pathLst>
                <a:path w="85274" h="171033">
                  <a:moveTo>
                    <a:pt x="38088" y="28564"/>
                  </a:moveTo>
                  <a:lnTo>
                    <a:pt x="38088" y="28564"/>
                  </a:lnTo>
                  <a:lnTo>
                    <a:pt x="38088" y="1350"/>
                  </a:lnTo>
                  <a:lnTo>
                    <a:pt x="37030" y="897"/>
                  </a:lnTo>
                  <a:lnTo>
                    <a:pt x="19544" y="0"/>
                  </a:lnTo>
                  <a:lnTo>
                    <a:pt x="1431" y="17599"/>
                  </a:lnTo>
                  <a:lnTo>
                    <a:pt x="416" y="23669"/>
                  </a:lnTo>
                  <a:lnTo>
                    <a:pt x="0" y="45770"/>
                  </a:lnTo>
                  <a:lnTo>
                    <a:pt x="6536" y="54854"/>
                  </a:lnTo>
                  <a:lnTo>
                    <a:pt x="8630" y="63753"/>
                  </a:lnTo>
                  <a:lnTo>
                    <a:pt x="9122" y="69956"/>
                  </a:lnTo>
                  <a:lnTo>
                    <a:pt x="10311" y="72034"/>
                  </a:lnTo>
                  <a:lnTo>
                    <a:pt x="12161" y="73419"/>
                  </a:lnTo>
                  <a:lnTo>
                    <a:pt x="14453" y="74342"/>
                  </a:lnTo>
                  <a:lnTo>
                    <a:pt x="54227" y="120884"/>
                  </a:lnTo>
                  <a:lnTo>
                    <a:pt x="71980" y="139711"/>
                  </a:lnTo>
                  <a:lnTo>
                    <a:pt x="78179" y="152393"/>
                  </a:lnTo>
                  <a:lnTo>
                    <a:pt x="85273" y="161357"/>
                  </a:lnTo>
                  <a:lnTo>
                    <a:pt x="77472" y="170066"/>
                  </a:lnTo>
                  <a:lnTo>
                    <a:pt x="71512" y="171032"/>
                  </a:lnTo>
                  <a:lnTo>
                    <a:pt x="65996" y="168436"/>
                  </a:lnTo>
                  <a:lnTo>
                    <a:pt x="60018" y="164813"/>
                  </a:lnTo>
                  <a:lnTo>
                    <a:pt x="47613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5580"/>
            <p:cNvSpPr/>
            <p:nvPr>
              <p:custDataLst>
                <p:tags r:id="rId68"/>
              </p:custDataLst>
            </p:nvPr>
          </p:nvSpPr>
          <p:spPr>
            <a:xfrm>
              <a:off x="10448925" y="333526"/>
              <a:ext cx="9526" cy="18900"/>
            </a:xfrm>
            <a:custGeom>
              <a:avLst/>
              <a:gdLst/>
              <a:ahLst/>
              <a:cxnLst/>
              <a:rect l="0" t="0" r="0" b="0"/>
              <a:pathLst>
                <a:path w="9526" h="18900">
                  <a:moveTo>
                    <a:pt x="0" y="18899"/>
                  </a:moveTo>
                  <a:lnTo>
                    <a:pt x="0" y="18899"/>
                  </a:lnTo>
                  <a:lnTo>
                    <a:pt x="0" y="0"/>
                  </a:lnTo>
                  <a:lnTo>
                    <a:pt x="0" y="8063"/>
                  </a:lnTo>
                  <a:lnTo>
                    <a:pt x="1058" y="8500"/>
                  </a:lnTo>
                  <a:lnTo>
                    <a:pt x="5057" y="8986"/>
                  </a:lnTo>
                  <a:lnTo>
                    <a:pt x="6546" y="10173"/>
                  </a:lnTo>
                  <a:lnTo>
                    <a:pt x="9525" y="1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5581"/>
            <p:cNvSpPr/>
            <p:nvPr>
              <p:custDataLst>
                <p:tags r:id="rId69"/>
              </p:custDataLst>
            </p:nvPr>
          </p:nvSpPr>
          <p:spPr>
            <a:xfrm>
              <a:off x="10429875" y="419492"/>
              <a:ext cx="9526" cy="104384"/>
            </a:xfrm>
            <a:custGeom>
              <a:avLst/>
              <a:gdLst/>
              <a:ahLst/>
              <a:cxnLst/>
              <a:rect l="0" t="0" r="0" b="0"/>
              <a:pathLst>
                <a:path w="9526" h="104384">
                  <a:moveTo>
                    <a:pt x="0" y="9133"/>
                  </a:moveTo>
                  <a:lnTo>
                    <a:pt x="0" y="9133"/>
                  </a:lnTo>
                  <a:lnTo>
                    <a:pt x="9134" y="9133"/>
                  </a:lnTo>
                  <a:lnTo>
                    <a:pt x="9410" y="4076"/>
                  </a:lnTo>
                  <a:lnTo>
                    <a:pt x="8388" y="2587"/>
                  </a:lnTo>
                  <a:lnTo>
                    <a:pt x="6652" y="1594"/>
                  </a:lnTo>
                  <a:lnTo>
                    <a:pt x="1314" y="0"/>
                  </a:lnTo>
                  <a:lnTo>
                    <a:pt x="6806" y="7290"/>
                  </a:lnTo>
                  <a:lnTo>
                    <a:pt x="9168" y="16952"/>
                  </a:lnTo>
                  <a:lnTo>
                    <a:pt x="9523" y="62249"/>
                  </a:lnTo>
                  <a:lnTo>
                    <a:pt x="9525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1267"/>
          <p:cNvGrpSpPr/>
          <p:nvPr/>
        </p:nvGrpSpPr>
        <p:grpSpPr>
          <a:xfrm>
            <a:off x="9439275" y="314338"/>
            <a:ext cx="609480" cy="247603"/>
            <a:chOff x="9439275" y="314338"/>
            <a:chExt cx="609480" cy="247603"/>
          </a:xfrm>
        </p:grpSpPr>
        <p:sp>
          <p:nvSpPr>
            <p:cNvPr id="558" name="SMARTInkShape-5582"/>
            <p:cNvSpPr/>
            <p:nvPr>
              <p:custDataLst>
                <p:tags r:id="rId62"/>
              </p:custDataLst>
            </p:nvPr>
          </p:nvSpPr>
          <p:spPr>
            <a:xfrm>
              <a:off x="9953625" y="438280"/>
              <a:ext cx="95130" cy="85596"/>
            </a:xfrm>
            <a:custGeom>
              <a:avLst/>
              <a:gdLst/>
              <a:ahLst/>
              <a:cxnLst/>
              <a:rect l="0" t="0" r="0" b="0"/>
              <a:pathLst>
                <a:path w="95130" h="85596">
                  <a:moveTo>
                    <a:pt x="0" y="57020"/>
                  </a:moveTo>
                  <a:lnTo>
                    <a:pt x="0" y="57020"/>
                  </a:lnTo>
                  <a:lnTo>
                    <a:pt x="0" y="48819"/>
                  </a:lnTo>
                  <a:lnTo>
                    <a:pt x="6546" y="40152"/>
                  </a:lnTo>
                  <a:lnTo>
                    <a:pt x="8202" y="34354"/>
                  </a:lnTo>
                  <a:lnTo>
                    <a:pt x="9702" y="32384"/>
                  </a:lnTo>
                  <a:lnTo>
                    <a:pt x="22668" y="23907"/>
                  </a:lnTo>
                  <a:lnTo>
                    <a:pt x="25949" y="18314"/>
                  </a:lnTo>
                  <a:lnTo>
                    <a:pt x="26824" y="15341"/>
                  </a:lnTo>
                  <a:lnTo>
                    <a:pt x="28466" y="13359"/>
                  </a:lnTo>
                  <a:lnTo>
                    <a:pt x="33112" y="11157"/>
                  </a:lnTo>
                  <a:lnTo>
                    <a:pt x="34776" y="9511"/>
                  </a:lnTo>
                  <a:lnTo>
                    <a:pt x="36622" y="4861"/>
                  </a:lnTo>
                  <a:lnTo>
                    <a:pt x="38174" y="3197"/>
                  </a:lnTo>
                  <a:lnTo>
                    <a:pt x="42718" y="1349"/>
                  </a:lnTo>
                  <a:lnTo>
                    <a:pt x="55395" y="0"/>
                  </a:lnTo>
                  <a:lnTo>
                    <a:pt x="67280" y="7426"/>
                  </a:lnTo>
                  <a:lnTo>
                    <a:pt x="70253" y="8082"/>
                  </a:lnTo>
                  <a:lnTo>
                    <a:pt x="79495" y="14063"/>
                  </a:lnTo>
                  <a:lnTo>
                    <a:pt x="82955" y="19583"/>
                  </a:lnTo>
                  <a:lnTo>
                    <a:pt x="86420" y="34882"/>
                  </a:lnTo>
                  <a:lnTo>
                    <a:pt x="92164" y="44346"/>
                  </a:lnTo>
                  <a:lnTo>
                    <a:pt x="94640" y="57025"/>
                  </a:lnTo>
                  <a:lnTo>
                    <a:pt x="95129" y="69721"/>
                  </a:lnTo>
                  <a:lnTo>
                    <a:pt x="92373" y="76070"/>
                  </a:lnTo>
                  <a:lnTo>
                    <a:pt x="85725" y="85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5583"/>
            <p:cNvSpPr/>
            <p:nvPr>
              <p:custDataLst>
                <p:tags r:id="rId63"/>
              </p:custDataLst>
            </p:nvPr>
          </p:nvSpPr>
          <p:spPr>
            <a:xfrm>
              <a:off x="9877425" y="447709"/>
              <a:ext cx="66676" cy="95171"/>
            </a:xfrm>
            <a:custGeom>
              <a:avLst/>
              <a:gdLst/>
              <a:ahLst/>
              <a:cxnLst/>
              <a:rect l="0" t="0" r="0" b="0"/>
              <a:pathLst>
                <a:path w="66676" h="95171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38" y="6669"/>
                  </a:lnTo>
                  <a:lnTo>
                    <a:pt x="9515" y="0"/>
                  </a:lnTo>
                  <a:lnTo>
                    <a:pt x="9525" y="46382"/>
                  </a:lnTo>
                  <a:lnTo>
                    <a:pt x="9525" y="93441"/>
                  </a:lnTo>
                  <a:lnTo>
                    <a:pt x="9525" y="95170"/>
                  </a:lnTo>
                  <a:lnTo>
                    <a:pt x="9525" y="87011"/>
                  </a:lnTo>
                  <a:lnTo>
                    <a:pt x="16071" y="78347"/>
                  </a:lnTo>
                  <a:lnTo>
                    <a:pt x="19227" y="69522"/>
                  </a:lnTo>
                  <a:lnTo>
                    <a:pt x="25335" y="60204"/>
                  </a:lnTo>
                  <a:lnTo>
                    <a:pt x="28674" y="50740"/>
                  </a:lnTo>
                  <a:lnTo>
                    <a:pt x="34836" y="41233"/>
                  </a:lnTo>
                  <a:lnTo>
                    <a:pt x="38192" y="31714"/>
                  </a:lnTo>
                  <a:lnTo>
                    <a:pt x="55699" y="10980"/>
                  </a:lnTo>
                  <a:lnTo>
                    <a:pt x="65224" y="9622"/>
                  </a:lnTo>
                  <a:lnTo>
                    <a:pt x="65708" y="10637"/>
                  </a:lnTo>
                  <a:lnTo>
                    <a:pt x="66675" y="38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5584"/>
            <p:cNvSpPr/>
            <p:nvPr>
              <p:custDataLst>
                <p:tags r:id="rId64"/>
              </p:custDataLst>
            </p:nvPr>
          </p:nvSpPr>
          <p:spPr>
            <a:xfrm>
              <a:off x="9772653" y="466725"/>
              <a:ext cx="57147" cy="95202"/>
            </a:xfrm>
            <a:custGeom>
              <a:avLst/>
              <a:gdLst/>
              <a:ahLst/>
              <a:cxnLst/>
              <a:rect l="0" t="0" r="0" b="0"/>
              <a:pathLst>
                <a:path w="57147" h="95202">
                  <a:moveTo>
                    <a:pt x="38097" y="9525"/>
                  </a:moveTo>
                  <a:lnTo>
                    <a:pt x="38097" y="9525"/>
                  </a:lnTo>
                  <a:lnTo>
                    <a:pt x="28687" y="116"/>
                  </a:lnTo>
                  <a:lnTo>
                    <a:pt x="20383" y="10"/>
                  </a:lnTo>
                  <a:lnTo>
                    <a:pt x="19937" y="1065"/>
                  </a:lnTo>
                  <a:lnTo>
                    <a:pt x="19165" y="8202"/>
                  </a:lnTo>
                  <a:lnTo>
                    <a:pt x="1439" y="35325"/>
                  </a:lnTo>
                  <a:lnTo>
                    <a:pt x="124" y="51114"/>
                  </a:lnTo>
                  <a:lnTo>
                    <a:pt x="0" y="79383"/>
                  </a:lnTo>
                  <a:lnTo>
                    <a:pt x="2821" y="85729"/>
                  </a:lnTo>
                  <a:lnTo>
                    <a:pt x="8199" y="93369"/>
                  </a:lnTo>
                  <a:lnTo>
                    <a:pt x="11757" y="94414"/>
                  </a:lnTo>
                  <a:lnTo>
                    <a:pt x="23677" y="95201"/>
                  </a:lnTo>
                  <a:lnTo>
                    <a:pt x="25308" y="94159"/>
                  </a:lnTo>
                  <a:lnTo>
                    <a:pt x="26396" y="92406"/>
                  </a:lnTo>
                  <a:lnTo>
                    <a:pt x="27122" y="90179"/>
                  </a:lnTo>
                  <a:lnTo>
                    <a:pt x="28664" y="88694"/>
                  </a:lnTo>
                  <a:lnTo>
                    <a:pt x="38744" y="83489"/>
                  </a:lnTo>
                  <a:lnTo>
                    <a:pt x="41703" y="81060"/>
                  </a:lnTo>
                  <a:lnTo>
                    <a:pt x="44990" y="75537"/>
                  </a:lnTo>
                  <a:lnTo>
                    <a:pt x="47510" y="69556"/>
                  </a:lnTo>
                  <a:lnTo>
                    <a:pt x="55669" y="58993"/>
                  </a:lnTo>
                  <a:lnTo>
                    <a:pt x="56710" y="52640"/>
                  </a:lnTo>
                  <a:lnTo>
                    <a:pt x="57146" y="15480"/>
                  </a:lnTo>
                  <a:lnTo>
                    <a:pt x="56089" y="13495"/>
                  </a:lnTo>
                  <a:lnTo>
                    <a:pt x="54323" y="12172"/>
                  </a:lnTo>
                  <a:lnTo>
                    <a:pt x="52090" y="11289"/>
                  </a:lnTo>
                  <a:lnTo>
                    <a:pt x="50601" y="9643"/>
                  </a:lnTo>
                  <a:lnTo>
                    <a:pt x="47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5585"/>
            <p:cNvSpPr/>
            <p:nvPr>
              <p:custDataLst>
                <p:tags r:id="rId65"/>
              </p:custDataLst>
            </p:nvPr>
          </p:nvSpPr>
          <p:spPr>
            <a:xfrm>
              <a:off x="9648825" y="314338"/>
              <a:ext cx="76201" cy="238113"/>
            </a:xfrm>
            <a:custGeom>
              <a:avLst/>
              <a:gdLst/>
              <a:ahLst/>
              <a:cxnLst/>
              <a:rect l="0" t="0" r="0" b="0"/>
              <a:pathLst>
                <a:path w="76201" h="238113">
                  <a:moveTo>
                    <a:pt x="19050" y="28562"/>
                  </a:moveTo>
                  <a:lnTo>
                    <a:pt x="19050" y="28562"/>
                  </a:lnTo>
                  <a:lnTo>
                    <a:pt x="19050" y="0"/>
                  </a:lnTo>
                  <a:lnTo>
                    <a:pt x="13993" y="5047"/>
                  </a:lnTo>
                  <a:lnTo>
                    <a:pt x="11510" y="10350"/>
                  </a:lnTo>
                  <a:lnTo>
                    <a:pt x="9547" y="52051"/>
                  </a:lnTo>
                  <a:lnTo>
                    <a:pt x="9526" y="95311"/>
                  </a:lnTo>
                  <a:lnTo>
                    <a:pt x="9525" y="139691"/>
                  </a:lnTo>
                  <a:lnTo>
                    <a:pt x="8467" y="177591"/>
                  </a:lnTo>
                  <a:lnTo>
                    <a:pt x="391" y="207214"/>
                  </a:lnTo>
                  <a:lnTo>
                    <a:pt x="3" y="218928"/>
                  </a:lnTo>
                  <a:lnTo>
                    <a:pt x="0" y="210849"/>
                  </a:lnTo>
                  <a:lnTo>
                    <a:pt x="6546" y="202192"/>
                  </a:lnTo>
                  <a:lnTo>
                    <a:pt x="9701" y="193367"/>
                  </a:lnTo>
                  <a:lnTo>
                    <a:pt x="15810" y="184050"/>
                  </a:lnTo>
                  <a:lnTo>
                    <a:pt x="19147" y="174586"/>
                  </a:lnTo>
                  <a:lnTo>
                    <a:pt x="25311" y="165079"/>
                  </a:lnTo>
                  <a:lnTo>
                    <a:pt x="27125" y="158734"/>
                  </a:lnTo>
                  <a:lnTo>
                    <a:pt x="28667" y="156618"/>
                  </a:lnTo>
                  <a:lnTo>
                    <a:pt x="30752" y="155208"/>
                  </a:lnTo>
                  <a:lnTo>
                    <a:pt x="35893" y="152582"/>
                  </a:lnTo>
                  <a:lnTo>
                    <a:pt x="44738" y="146212"/>
                  </a:lnTo>
                  <a:lnTo>
                    <a:pt x="56604" y="142993"/>
                  </a:lnTo>
                  <a:lnTo>
                    <a:pt x="65302" y="151075"/>
                  </a:lnTo>
                  <a:lnTo>
                    <a:pt x="66269" y="157055"/>
                  </a:lnTo>
                  <a:lnTo>
                    <a:pt x="66555" y="165529"/>
                  </a:lnTo>
                  <a:lnTo>
                    <a:pt x="69444" y="171634"/>
                  </a:lnTo>
                  <a:lnTo>
                    <a:pt x="73198" y="177874"/>
                  </a:lnTo>
                  <a:lnTo>
                    <a:pt x="75607" y="190504"/>
                  </a:lnTo>
                  <a:lnTo>
                    <a:pt x="76200" y="238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5586"/>
            <p:cNvSpPr/>
            <p:nvPr>
              <p:custDataLst>
                <p:tags r:id="rId66"/>
              </p:custDataLst>
            </p:nvPr>
          </p:nvSpPr>
          <p:spPr>
            <a:xfrm>
              <a:off x="9439275" y="466725"/>
              <a:ext cx="133336" cy="95216"/>
            </a:xfrm>
            <a:custGeom>
              <a:avLst/>
              <a:gdLst/>
              <a:ahLst/>
              <a:cxnLst/>
              <a:rect l="0" t="0" r="0" b="0"/>
              <a:pathLst>
                <a:path w="133336" h="95216">
                  <a:moveTo>
                    <a:pt x="19050" y="9525"/>
                  </a:moveTo>
                  <a:lnTo>
                    <a:pt x="19050" y="9525"/>
                  </a:lnTo>
                  <a:lnTo>
                    <a:pt x="19050" y="10"/>
                  </a:lnTo>
                  <a:lnTo>
                    <a:pt x="10849" y="1"/>
                  </a:lnTo>
                  <a:lnTo>
                    <a:pt x="10406" y="1059"/>
                  </a:lnTo>
                  <a:lnTo>
                    <a:pt x="9640" y="13258"/>
                  </a:lnTo>
                  <a:lnTo>
                    <a:pt x="8543" y="15188"/>
                  </a:lnTo>
                  <a:lnTo>
                    <a:pt x="6754" y="16476"/>
                  </a:lnTo>
                  <a:lnTo>
                    <a:pt x="4503" y="17334"/>
                  </a:lnTo>
                  <a:lnTo>
                    <a:pt x="3002" y="18964"/>
                  </a:lnTo>
                  <a:lnTo>
                    <a:pt x="1336" y="23598"/>
                  </a:lnTo>
                  <a:lnTo>
                    <a:pt x="3" y="69853"/>
                  </a:lnTo>
                  <a:lnTo>
                    <a:pt x="0" y="80699"/>
                  </a:lnTo>
                  <a:lnTo>
                    <a:pt x="1058" y="82375"/>
                  </a:lnTo>
                  <a:lnTo>
                    <a:pt x="2822" y="83491"/>
                  </a:lnTo>
                  <a:lnTo>
                    <a:pt x="5057" y="84236"/>
                  </a:lnTo>
                  <a:lnTo>
                    <a:pt x="6546" y="85791"/>
                  </a:lnTo>
                  <a:lnTo>
                    <a:pt x="8644" y="90918"/>
                  </a:lnTo>
                  <a:lnTo>
                    <a:pt x="8937" y="90246"/>
                  </a:lnTo>
                  <a:lnTo>
                    <a:pt x="9134" y="88739"/>
                  </a:lnTo>
                  <a:lnTo>
                    <a:pt x="10323" y="87734"/>
                  </a:lnTo>
                  <a:lnTo>
                    <a:pt x="17691" y="85990"/>
                  </a:lnTo>
                  <a:lnTo>
                    <a:pt x="23704" y="85803"/>
                  </a:lnTo>
                  <a:lnTo>
                    <a:pt x="29232" y="82938"/>
                  </a:lnTo>
                  <a:lnTo>
                    <a:pt x="37581" y="76594"/>
                  </a:lnTo>
                  <a:lnTo>
                    <a:pt x="38100" y="66678"/>
                  </a:lnTo>
                  <a:lnTo>
                    <a:pt x="43157" y="66676"/>
                  </a:lnTo>
                  <a:lnTo>
                    <a:pt x="44646" y="67734"/>
                  </a:lnTo>
                  <a:lnTo>
                    <a:pt x="45640" y="69498"/>
                  </a:lnTo>
                  <a:lnTo>
                    <a:pt x="47234" y="74876"/>
                  </a:lnTo>
                  <a:lnTo>
                    <a:pt x="50273" y="75612"/>
                  </a:lnTo>
                  <a:lnTo>
                    <a:pt x="52565" y="75808"/>
                  </a:lnTo>
                  <a:lnTo>
                    <a:pt x="57934" y="78848"/>
                  </a:lnTo>
                  <a:lnTo>
                    <a:pt x="64949" y="84367"/>
                  </a:lnTo>
                  <a:lnTo>
                    <a:pt x="71220" y="85323"/>
                  </a:lnTo>
                  <a:lnTo>
                    <a:pt x="72880" y="86515"/>
                  </a:lnTo>
                  <a:lnTo>
                    <a:pt x="73986" y="88368"/>
                  </a:lnTo>
                  <a:lnTo>
                    <a:pt x="74724" y="90662"/>
                  </a:lnTo>
                  <a:lnTo>
                    <a:pt x="76274" y="92191"/>
                  </a:lnTo>
                  <a:lnTo>
                    <a:pt x="80819" y="93891"/>
                  </a:lnTo>
                  <a:lnTo>
                    <a:pt x="102931" y="95215"/>
                  </a:lnTo>
                  <a:lnTo>
                    <a:pt x="121611" y="78382"/>
                  </a:lnTo>
                  <a:lnTo>
                    <a:pt x="131595" y="68426"/>
                  </a:lnTo>
                  <a:lnTo>
                    <a:pt x="132569" y="64631"/>
                  </a:lnTo>
                  <a:lnTo>
                    <a:pt x="133335" y="34889"/>
                  </a:lnTo>
                  <a:lnTo>
                    <a:pt x="130520" y="28559"/>
                  </a:lnTo>
                  <a:lnTo>
                    <a:pt x="124216" y="1960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7" name="SMARTInkShape-Group1268"/>
          <p:cNvGrpSpPr/>
          <p:nvPr/>
        </p:nvGrpSpPr>
        <p:grpSpPr>
          <a:xfrm>
            <a:off x="8896477" y="285762"/>
            <a:ext cx="256658" cy="323839"/>
            <a:chOff x="8896477" y="285762"/>
            <a:chExt cx="256658" cy="323839"/>
          </a:xfrm>
        </p:grpSpPr>
        <p:sp>
          <p:nvSpPr>
            <p:cNvPr id="564" name="SMARTInkShape-5587"/>
            <p:cNvSpPr/>
            <p:nvPr>
              <p:custDataLst>
                <p:tags r:id="rId59"/>
              </p:custDataLst>
            </p:nvPr>
          </p:nvSpPr>
          <p:spPr>
            <a:xfrm>
              <a:off x="9020175" y="46672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0" y="49065"/>
                  </a:lnTo>
                  <a:lnTo>
                    <a:pt x="1058" y="48585"/>
                  </a:lnTo>
                  <a:lnTo>
                    <a:pt x="5057" y="48052"/>
                  </a:lnTo>
                  <a:lnTo>
                    <a:pt x="6546" y="46851"/>
                  </a:lnTo>
                  <a:lnTo>
                    <a:pt x="14191" y="34405"/>
                  </a:lnTo>
                  <a:lnTo>
                    <a:pt x="19713" y="31166"/>
                  </a:lnTo>
                  <a:lnTo>
                    <a:pt x="64117" y="19706"/>
                  </a:lnTo>
                  <a:lnTo>
                    <a:pt x="72947" y="18283"/>
                  </a:lnTo>
                  <a:lnTo>
                    <a:pt x="95861" y="11569"/>
                  </a:lnTo>
                  <a:lnTo>
                    <a:pt x="107163" y="93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5588"/>
            <p:cNvSpPr/>
            <p:nvPr>
              <p:custDataLst>
                <p:tags r:id="rId60"/>
              </p:custDataLst>
            </p:nvPr>
          </p:nvSpPr>
          <p:spPr>
            <a:xfrm>
              <a:off x="9067800" y="285762"/>
              <a:ext cx="85335" cy="323839"/>
            </a:xfrm>
            <a:custGeom>
              <a:avLst/>
              <a:gdLst/>
              <a:ahLst/>
              <a:cxnLst/>
              <a:rect l="0" t="0" r="0" b="0"/>
              <a:pathLst>
                <a:path w="85335" h="323839">
                  <a:moveTo>
                    <a:pt x="76200" y="66663"/>
                  </a:moveTo>
                  <a:lnTo>
                    <a:pt x="76200" y="66663"/>
                  </a:lnTo>
                  <a:lnTo>
                    <a:pt x="76200" y="61606"/>
                  </a:lnTo>
                  <a:lnTo>
                    <a:pt x="79022" y="56302"/>
                  </a:lnTo>
                  <a:lnTo>
                    <a:pt x="82746" y="50416"/>
                  </a:lnTo>
                  <a:lnTo>
                    <a:pt x="85137" y="38015"/>
                  </a:lnTo>
                  <a:lnTo>
                    <a:pt x="85334" y="34864"/>
                  </a:lnTo>
                  <a:lnTo>
                    <a:pt x="82729" y="28541"/>
                  </a:lnTo>
                  <a:lnTo>
                    <a:pt x="79101" y="22203"/>
                  </a:lnTo>
                  <a:lnTo>
                    <a:pt x="76455" y="9708"/>
                  </a:lnTo>
                  <a:lnTo>
                    <a:pt x="76314" y="5014"/>
                  </a:lnTo>
                  <a:lnTo>
                    <a:pt x="75217" y="3338"/>
                  </a:lnTo>
                  <a:lnTo>
                    <a:pt x="73428" y="2222"/>
                  </a:lnTo>
                  <a:lnTo>
                    <a:pt x="67070" y="119"/>
                  </a:lnTo>
                  <a:lnTo>
                    <a:pt x="58509" y="0"/>
                  </a:lnTo>
                  <a:lnTo>
                    <a:pt x="49069" y="8190"/>
                  </a:lnTo>
                  <a:lnTo>
                    <a:pt x="32522" y="35383"/>
                  </a:lnTo>
                  <a:lnTo>
                    <a:pt x="23672" y="79536"/>
                  </a:lnTo>
                  <a:lnTo>
                    <a:pt x="11254" y="120374"/>
                  </a:lnTo>
                  <a:lnTo>
                    <a:pt x="9752" y="162714"/>
                  </a:lnTo>
                  <a:lnTo>
                    <a:pt x="6771" y="187903"/>
                  </a:lnTo>
                  <a:lnTo>
                    <a:pt x="2006" y="211594"/>
                  </a:lnTo>
                  <a:lnTo>
                    <a:pt x="177" y="256507"/>
                  </a:lnTo>
                  <a:lnTo>
                    <a:pt x="7" y="301391"/>
                  </a:lnTo>
                  <a:lnTo>
                    <a:pt x="0" y="323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5589"/>
            <p:cNvSpPr/>
            <p:nvPr>
              <p:custDataLst>
                <p:tags r:id="rId61"/>
              </p:custDataLst>
            </p:nvPr>
          </p:nvSpPr>
          <p:spPr>
            <a:xfrm>
              <a:off x="8896477" y="466725"/>
              <a:ext cx="85584" cy="104737"/>
            </a:xfrm>
            <a:custGeom>
              <a:avLst/>
              <a:gdLst/>
              <a:ahLst/>
              <a:cxnLst/>
              <a:rect l="0" t="0" r="0" b="0"/>
              <a:pathLst>
                <a:path w="85584" h="104737">
                  <a:moveTo>
                    <a:pt x="57023" y="19050"/>
                  </a:moveTo>
                  <a:lnTo>
                    <a:pt x="57023" y="19050"/>
                  </a:lnTo>
                  <a:lnTo>
                    <a:pt x="57023" y="1358"/>
                  </a:lnTo>
                  <a:lnTo>
                    <a:pt x="55965" y="906"/>
                  </a:lnTo>
                  <a:lnTo>
                    <a:pt x="48822" y="119"/>
                  </a:lnTo>
                  <a:lnTo>
                    <a:pt x="48379" y="1138"/>
                  </a:lnTo>
                  <a:lnTo>
                    <a:pt x="47889" y="5092"/>
                  </a:lnTo>
                  <a:lnTo>
                    <a:pt x="46700" y="6570"/>
                  </a:lnTo>
                  <a:lnTo>
                    <a:pt x="42558" y="8211"/>
                  </a:lnTo>
                  <a:lnTo>
                    <a:pt x="31273" y="10324"/>
                  </a:lnTo>
                  <a:lnTo>
                    <a:pt x="16917" y="21269"/>
                  </a:lnTo>
                  <a:lnTo>
                    <a:pt x="14411" y="23704"/>
                  </a:lnTo>
                  <a:lnTo>
                    <a:pt x="11627" y="29232"/>
                  </a:lnTo>
                  <a:lnTo>
                    <a:pt x="10883" y="32188"/>
                  </a:lnTo>
                  <a:lnTo>
                    <a:pt x="3145" y="45595"/>
                  </a:lnTo>
                  <a:lnTo>
                    <a:pt x="0" y="78986"/>
                  </a:lnTo>
                  <a:lnTo>
                    <a:pt x="2751" y="85552"/>
                  </a:lnTo>
                  <a:lnTo>
                    <a:pt x="14065" y="99739"/>
                  </a:lnTo>
                  <a:lnTo>
                    <a:pt x="19587" y="102537"/>
                  </a:lnTo>
                  <a:lnTo>
                    <a:pt x="38031" y="104579"/>
                  </a:lnTo>
                  <a:lnTo>
                    <a:pt x="50685" y="104736"/>
                  </a:lnTo>
                  <a:lnTo>
                    <a:pt x="57027" y="101936"/>
                  </a:lnTo>
                  <a:lnTo>
                    <a:pt x="72898" y="89584"/>
                  </a:lnTo>
                  <a:lnTo>
                    <a:pt x="79248" y="87440"/>
                  </a:lnTo>
                  <a:lnTo>
                    <a:pt x="81365" y="85810"/>
                  </a:lnTo>
                  <a:lnTo>
                    <a:pt x="83716" y="81177"/>
                  </a:lnTo>
                  <a:lnTo>
                    <a:pt x="85576" y="40070"/>
                  </a:lnTo>
                  <a:lnTo>
                    <a:pt x="85583" y="36238"/>
                  </a:lnTo>
                  <a:lnTo>
                    <a:pt x="82768" y="29159"/>
                  </a:lnTo>
                  <a:lnTo>
                    <a:pt x="77396" y="21047"/>
                  </a:lnTo>
                  <a:lnTo>
                    <a:pt x="73838" y="19937"/>
                  </a:lnTo>
                  <a:lnTo>
                    <a:pt x="71407" y="19642"/>
                  </a:lnTo>
                  <a:lnTo>
                    <a:pt x="69788" y="18386"/>
                  </a:lnTo>
                  <a:lnTo>
                    <a:pt x="66975" y="10901"/>
                  </a:lnTo>
                  <a:lnTo>
                    <a:pt x="66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1" name="SMARTInkShape-Group1269"/>
          <p:cNvGrpSpPr/>
          <p:nvPr/>
        </p:nvGrpSpPr>
        <p:grpSpPr>
          <a:xfrm>
            <a:off x="8296276" y="476261"/>
            <a:ext cx="342900" cy="104358"/>
            <a:chOff x="8296276" y="476261"/>
            <a:chExt cx="342900" cy="104358"/>
          </a:xfrm>
        </p:grpSpPr>
        <p:sp>
          <p:nvSpPr>
            <p:cNvPr id="568" name="SMARTInkShape-5590"/>
            <p:cNvSpPr/>
            <p:nvPr>
              <p:custDataLst>
                <p:tags r:id="rId56"/>
              </p:custDataLst>
            </p:nvPr>
          </p:nvSpPr>
          <p:spPr>
            <a:xfrm>
              <a:off x="8534400" y="476261"/>
              <a:ext cx="104776" cy="95201"/>
            </a:xfrm>
            <a:custGeom>
              <a:avLst/>
              <a:gdLst/>
              <a:ahLst/>
              <a:cxnLst/>
              <a:rect l="0" t="0" r="0" b="0"/>
              <a:pathLst>
                <a:path w="104776" h="95201">
                  <a:moveTo>
                    <a:pt x="0" y="38089"/>
                  </a:moveTo>
                  <a:lnTo>
                    <a:pt x="0" y="38089"/>
                  </a:lnTo>
                  <a:lnTo>
                    <a:pt x="8200" y="38089"/>
                  </a:lnTo>
                  <a:lnTo>
                    <a:pt x="8642" y="39147"/>
                  </a:lnTo>
                  <a:lnTo>
                    <a:pt x="9132" y="43146"/>
                  </a:lnTo>
                  <a:lnTo>
                    <a:pt x="10321" y="44635"/>
                  </a:lnTo>
                  <a:lnTo>
                    <a:pt x="17691" y="47222"/>
                  </a:lnTo>
                  <a:lnTo>
                    <a:pt x="23704" y="47498"/>
                  </a:lnTo>
                  <a:lnTo>
                    <a:pt x="29232" y="44740"/>
                  </a:lnTo>
                  <a:lnTo>
                    <a:pt x="36348" y="39403"/>
                  </a:lnTo>
                  <a:lnTo>
                    <a:pt x="42638" y="38478"/>
                  </a:lnTo>
                  <a:lnTo>
                    <a:pt x="44300" y="37290"/>
                  </a:lnTo>
                  <a:lnTo>
                    <a:pt x="45409" y="35440"/>
                  </a:lnTo>
                  <a:lnTo>
                    <a:pt x="46148" y="33148"/>
                  </a:lnTo>
                  <a:lnTo>
                    <a:pt x="47699" y="31620"/>
                  </a:lnTo>
                  <a:lnTo>
                    <a:pt x="52244" y="29922"/>
                  </a:lnTo>
                  <a:lnTo>
                    <a:pt x="53880" y="28411"/>
                  </a:lnTo>
                  <a:lnTo>
                    <a:pt x="66245" y="10033"/>
                  </a:lnTo>
                  <a:lnTo>
                    <a:pt x="66638" y="1359"/>
                  </a:lnTo>
                  <a:lnTo>
                    <a:pt x="65592" y="902"/>
                  </a:lnTo>
                  <a:lnTo>
                    <a:pt x="43077" y="0"/>
                  </a:lnTo>
                  <a:lnTo>
                    <a:pt x="41418" y="1054"/>
                  </a:lnTo>
                  <a:lnTo>
                    <a:pt x="40312" y="2816"/>
                  </a:lnTo>
                  <a:lnTo>
                    <a:pt x="38536" y="8191"/>
                  </a:lnTo>
                  <a:lnTo>
                    <a:pt x="22937" y="25683"/>
                  </a:lnTo>
                  <a:lnTo>
                    <a:pt x="20203" y="35001"/>
                  </a:lnTo>
                  <a:lnTo>
                    <a:pt x="19054" y="79364"/>
                  </a:lnTo>
                  <a:lnTo>
                    <a:pt x="20111" y="81481"/>
                  </a:lnTo>
                  <a:lnTo>
                    <a:pt x="21874" y="82892"/>
                  </a:lnTo>
                  <a:lnTo>
                    <a:pt x="26655" y="85518"/>
                  </a:lnTo>
                  <a:lnTo>
                    <a:pt x="36385" y="93750"/>
                  </a:lnTo>
                  <a:lnTo>
                    <a:pt x="42648" y="94798"/>
                  </a:lnTo>
                  <a:lnTo>
                    <a:pt x="65502" y="95200"/>
                  </a:lnTo>
                  <a:lnTo>
                    <a:pt x="74268" y="92400"/>
                  </a:lnTo>
                  <a:lnTo>
                    <a:pt x="82749" y="88685"/>
                  </a:lnTo>
                  <a:lnTo>
                    <a:pt x="104775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5591"/>
            <p:cNvSpPr/>
            <p:nvPr>
              <p:custDataLst>
                <p:tags r:id="rId57"/>
              </p:custDataLst>
            </p:nvPr>
          </p:nvSpPr>
          <p:spPr>
            <a:xfrm>
              <a:off x="8410575" y="476381"/>
              <a:ext cx="76201" cy="85595"/>
            </a:xfrm>
            <a:custGeom>
              <a:avLst/>
              <a:gdLst/>
              <a:ahLst/>
              <a:cxnLst/>
              <a:rect l="0" t="0" r="0" b="0"/>
              <a:pathLst>
                <a:path w="76201" h="85595">
                  <a:moveTo>
                    <a:pt x="0" y="18919"/>
                  </a:moveTo>
                  <a:lnTo>
                    <a:pt x="0" y="18919"/>
                  </a:lnTo>
                  <a:lnTo>
                    <a:pt x="9491" y="9428"/>
                  </a:lnTo>
                  <a:lnTo>
                    <a:pt x="9525" y="53929"/>
                  </a:lnTo>
                  <a:lnTo>
                    <a:pt x="9525" y="85582"/>
                  </a:lnTo>
                  <a:lnTo>
                    <a:pt x="9525" y="72336"/>
                  </a:lnTo>
                  <a:lnTo>
                    <a:pt x="12347" y="66296"/>
                  </a:lnTo>
                  <a:lnTo>
                    <a:pt x="16070" y="60084"/>
                  </a:lnTo>
                  <a:lnTo>
                    <a:pt x="18462" y="47472"/>
                  </a:lnTo>
                  <a:lnTo>
                    <a:pt x="18657" y="44305"/>
                  </a:lnTo>
                  <a:lnTo>
                    <a:pt x="21698" y="37963"/>
                  </a:lnTo>
                  <a:lnTo>
                    <a:pt x="25519" y="31616"/>
                  </a:lnTo>
                  <a:lnTo>
                    <a:pt x="28728" y="22093"/>
                  </a:lnTo>
                  <a:lnTo>
                    <a:pt x="46174" y="1358"/>
                  </a:lnTo>
                  <a:lnTo>
                    <a:pt x="55699" y="0"/>
                  </a:lnTo>
                  <a:lnTo>
                    <a:pt x="65224" y="8082"/>
                  </a:lnTo>
                  <a:lnTo>
                    <a:pt x="66030" y="11633"/>
                  </a:lnTo>
                  <a:lnTo>
                    <a:pt x="66548" y="22536"/>
                  </a:lnTo>
                  <a:lnTo>
                    <a:pt x="69441" y="28641"/>
                  </a:lnTo>
                  <a:lnTo>
                    <a:pt x="73196" y="34881"/>
                  </a:lnTo>
                  <a:lnTo>
                    <a:pt x="75607" y="47511"/>
                  </a:lnTo>
                  <a:lnTo>
                    <a:pt x="76200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5592"/>
            <p:cNvSpPr/>
            <p:nvPr>
              <p:custDataLst>
                <p:tags r:id="rId58"/>
              </p:custDataLst>
            </p:nvPr>
          </p:nvSpPr>
          <p:spPr>
            <a:xfrm>
              <a:off x="8296276" y="485786"/>
              <a:ext cx="62530" cy="94833"/>
            </a:xfrm>
            <a:custGeom>
              <a:avLst/>
              <a:gdLst/>
              <a:ahLst/>
              <a:cxnLst/>
              <a:rect l="0" t="0" r="0" b="0"/>
              <a:pathLst>
                <a:path w="62530" h="94833">
                  <a:moveTo>
                    <a:pt x="47624" y="38089"/>
                  </a:moveTo>
                  <a:lnTo>
                    <a:pt x="47624" y="38089"/>
                  </a:lnTo>
                  <a:lnTo>
                    <a:pt x="47624" y="1351"/>
                  </a:lnTo>
                  <a:lnTo>
                    <a:pt x="46566" y="897"/>
                  </a:lnTo>
                  <a:lnTo>
                    <a:pt x="33159" y="0"/>
                  </a:lnTo>
                  <a:lnTo>
                    <a:pt x="31630" y="1054"/>
                  </a:lnTo>
                  <a:lnTo>
                    <a:pt x="30612" y="2816"/>
                  </a:lnTo>
                  <a:lnTo>
                    <a:pt x="29933" y="5049"/>
                  </a:lnTo>
                  <a:lnTo>
                    <a:pt x="28421" y="6537"/>
                  </a:lnTo>
                  <a:lnTo>
                    <a:pt x="18392" y="11748"/>
                  </a:lnTo>
                  <a:lnTo>
                    <a:pt x="15436" y="14178"/>
                  </a:lnTo>
                  <a:lnTo>
                    <a:pt x="12151" y="19701"/>
                  </a:lnTo>
                  <a:lnTo>
                    <a:pt x="9633" y="25683"/>
                  </a:lnTo>
                  <a:lnTo>
                    <a:pt x="3324" y="35001"/>
                  </a:lnTo>
                  <a:lnTo>
                    <a:pt x="984" y="44465"/>
                  </a:lnTo>
                  <a:lnTo>
                    <a:pt x="0" y="85157"/>
                  </a:lnTo>
                  <a:lnTo>
                    <a:pt x="5055" y="90605"/>
                  </a:lnTo>
                  <a:lnTo>
                    <a:pt x="10360" y="93180"/>
                  </a:lnTo>
                  <a:lnTo>
                    <a:pt x="22389" y="94832"/>
                  </a:lnTo>
                  <a:lnTo>
                    <a:pt x="24451" y="93909"/>
                  </a:lnTo>
                  <a:lnTo>
                    <a:pt x="25825" y="92236"/>
                  </a:lnTo>
                  <a:lnTo>
                    <a:pt x="26741" y="90062"/>
                  </a:lnTo>
                  <a:lnTo>
                    <a:pt x="28410" y="88613"/>
                  </a:lnTo>
                  <a:lnTo>
                    <a:pt x="38694" y="83464"/>
                  </a:lnTo>
                  <a:lnTo>
                    <a:pt x="44713" y="79422"/>
                  </a:lnTo>
                  <a:lnTo>
                    <a:pt x="50916" y="77626"/>
                  </a:lnTo>
                  <a:lnTo>
                    <a:pt x="52994" y="76089"/>
                  </a:lnTo>
                  <a:lnTo>
                    <a:pt x="54379" y="74005"/>
                  </a:lnTo>
                  <a:lnTo>
                    <a:pt x="56328" y="66017"/>
                  </a:lnTo>
                  <a:lnTo>
                    <a:pt x="56602" y="63058"/>
                  </a:lnTo>
                  <a:lnTo>
                    <a:pt x="59728" y="56947"/>
                  </a:lnTo>
                  <a:lnTo>
                    <a:pt x="62044" y="53836"/>
                  </a:lnTo>
                  <a:lnTo>
                    <a:pt x="62529" y="50704"/>
                  </a:lnTo>
                  <a:lnTo>
                    <a:pt x="61794" y="47557"/>
                  </a:lnTo>
                  <a:lnTo>
                    <a:pt x="59213" y="41239"/>
                  </a:lnTo>
                  <a:lnTo>
                    <a:pt x="57420" y="25386"/>
                  </a:lnTo>
                  <a:lnTo>
                    <a:pt x="56272" y="23270"/>
                  </a:lnTo>
                  <a:lnTo>
                    <a:pt x="54448" y="21860"/>
                  </a:lnTo>
                  <a:lnTo>
                    <a:pt x="52173" y="20919"/>
                  </a:lnTo>
                  <a:lnTo>
                    <a:pt x="50656" y="19234"/>
                  </a:lnTo>
                  <a:lnTo>
                    <a:pt x="48972" y="14540"/>
                  </a:lnTo>
                  <a:lnTo>
                    <a:pt x="47464" y="12864"/>
                  </a:lnTo>
                  <a:lnTo>
                    <a:pt x="38099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8" name="SMARTInkShape-Group1270"/>
          <p:cNvGrpSpPr/>
          <p:nvPr/>
        </p:nvGrpSpPr>
        <p:grpSpPr>
          <a:xfrm>
            <a:off x="7477125" y="304800"/>
            <a:ext cx="514351" cy="295276"/>
            <a:chOff x="7477125" y="304800"/>
            <a:chExt cx="514351" cy="295276"/>
          </a:xfrm>
        </p:grpSpPr>
        <p:sp>
          <p:nvSpPr>
            <p:cNvPr id="572" name="SMARTInkShape-5593"/>
            <p:cNvSpPr/>
            <p:nvPr>
              <p:custDataLst>
                <p:tags r:id="rId50"/>
              </p:custDataLst>
            </p:nvPr>
          </p:nvSpPr>
          <p:spPr>
            <a:xfrm>
              <a:off x="7900292" y="447675"/>
              <a:ext cx="91184" cy="38101"/>
            </a:xfrm>
            <a:custGeom>
              <a:avLst/>
              <a:gdLst/>
              <a:ahLst/>
              <a:cxnLst/>
              <a:rect l="0" t="0" r="0" b="0"/>
              <a:pathLst>
                <a:path w="91184" h="38101">
                  <a:moveTo>
                    <a:pt x="24508" y="38100"/>
                  </a:moveTo>
                  <a:lnTo>
                    <a:pt x="24508" y="38100"/>
                  </a:lnTo>
                  <a:lnTo>
                    <a:pt x="0" y="38100"/>
                  </a:lnTo>
                  <a:lnTo>
                    <a:pt x="4531" y="38100"/>
                  </a:lnTo>
                  <a:lnTo>
                    <a:pt x="12879" y="31554"/>
                  </a:lnTo>
                  <a:lnTo>
                    <a:pt x="21651" y="28399"/>
                  </a:lnTo>
                  <a:lnTo>
                    <a:pt x="32010" y="22291"/>
                  </a:lnTo>
                  <a:lnTo>
                    <a:pt x="46957" y="18952"/>
                  </a:lnTo>
                  <a:lnTo>
                    <a:pt x="59617" y="12789"/>
                  </a:lnTo>
                  <a:lnTo>
                    <a:pt x="75244" y="9434"/>
                  </a:lnTo>
                  <a:lnTo>
                    <a:pt x="91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5594"/>
            <p:cNvSpPr/>
            <p:nvPr>
              <p:custDataLst>
                <p:tags r:id="rId51"/>
              </p:custDataLst>
            </p:nvPr>
          </p:nvSpPr>
          <p:spPr>
            <a:xfrm>
              <a:off x="7934328" y="304800"/>
              <a:ext cx="47589" cy="266701"/>
            </a:xfrm>
            <a:custGeom>
              <a:avLst/>
              <a:gdLst/>
              <a:ahLst/>
              <a:cxnLst/>
              <a:rect l="0" t="0" r="0" b="0"/>
              <a:pathLst>
                <a:path w="47589" h="266701">
                  <a:moveTo>
                    <a:pt x="38097" y="0"/>
                  </a:moveTo>
                  <a:lnTo>
                    <a:pt x="38097" y="0"/>
                  </a:lnTo>
                  <a:lnTo>
                    <a:pt x="47506" y="0"/>
                  </a:lnTo>
                  <a:lnTo>
                    <a:pt x="47588" y="5057"/>
                  </a:lnTo>
                  <a:lnTo>
                    <a:pt x="44784" y="10361"/>
                  </a:lnTo>
                  <a:lnTo>
                    <a:pt x="41069" y="16247"/>
                  </a:lnTo>
                  <a:lnTo>
                    <a:pt x="38684" y="28648"/>
                  </a:lnTo>
                  <a:lnTo>
                    <a:pt x="38488" y="31799"/>
                  </a:lnTo>
                  <a:lnTo>
                    <a:pt x="35448" y="38122"/>
                  </a:lnTo>
                  <a:lnTo>
                    <a:pt x="33157" y="41289"/>
                  </a:lnTo>
                  <a:lnTo>
                    <a:pt x="21212" y="85973"/>
                  </a:lnTo>
                  <a:lnTo>
                    <a:pt x="19173" y="130190"/>
                  </a:lnTo>
                  <a:lnTo>
                    <a:pt x="10858" y="176477"/>
                  </a:lnTo>
                  <a:lnTo>
                    <a:pt x="958" y="221114"/>
                  </a:lnTo>
                  <a:lnTo>
                    <a:pt x="0" y="264804"/>
                  </a:lnTo>
                  <a:lnTo>
                    <a:pt x="1057" y="265436"/>
                  </a:lnTo>
                  <a:lnTo>
                    <a:pt x="1904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5595"/>
            <p:cNvSpPr/>
            <p:nvPr>
              <p:custDataLst>
                <p:tags r:id="rId52"/>
              </p:custDataLst>
            </p:nvPr>
          </p:nvSpPr>
          <p:spPr>
            <a:xfrm>
              <a:off x="7810500" y="457596"/>
              <a:ext cx="19051" cy="112532"/>
            </a:xfrm>
            <a:custGeom>
              <a:avLst/>
              <a:gdLst/>
              <a:ahLst/>
              <a:cxnLst/>
              <a:rect l="0" t="0" r="0" b="0"/>
              <a:pathLst>
                <a:path w="19051" h="112532">
                  <a:moveTo>
                    <a:pt x="19050" y="28179"/>
                  </a:moveTo>
                  <a:lnTo>
                    <a:pt x="19050" y="28179"/>
                  </a:lnTo>
                  <a:lnTo>
                    <a:pt x="19050" y="9556"/>
                  </a:lnTo>
                  <a:lnTo>
                    <a:pt x="13994" y="9255"/>
                  </a:lnTo>
                  <a:lnTo>
                    <a:pt x="12505" y="8155"/>
                  </a:lnTo>
                  <a:lnTo>
                    <a:pt x="9641" y="0"/>
                  </a:lnTo>
                  <a:lnTo>
                    <a:pt x="395" y="8747"/>
                  </a:lnTo>
                  <a:lnTo>
                    <a:pt x="0" y="32833"/>
                  </a:lnTo>
                  <a:lnTo>
                    <a:pt x="2822" y="38361"/>
                  </a:lnTo>
                  <a:lnTo>
                    <a:pt x="6545" y="44346"/>
                  </a:lnTo>
                  <a:lnTo>
                    <a:pt x="9132" y="54911"/>
                  </a:lnTo>
                  <a:lnTo>
                    <a:pt x="15994" y="63994"/>
                  </a:lnTo>
                  <a:lnTo>
                    <a:pt x="18144" y="72893"/>
                  </a:lnTo>
                  <a:lnTo>
                    <a:pt x="19050" y="112531"/>
                  </a:lnTo>
                  <a:lnTo>
                    <a:pt x="8689" y="106184"/>
                  </a:lnTo>
                  <a:lnTo>
                    <a:pt x="5793" y="105583"/>
                  </a:lnTo>
                  <a:lnTo>
                    <a:pt x="3862" y="104123"/>
                  </a:lnTo>
                  <a:lnTo>
                    <a:pt x="1717" y="99679"/>
                  </a:lnTo>
                  <a:lnTo>
                    <a:pt x="0" y="85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5596"/>
            <p:cNvSpPr/>
            <p:nvPr>
              <p:custDataLst>
                <p:tags r:id="rId53"/>
              </p:custDataLst>
            </p:nvPr>
          </p:nvSpPr>
          <p:spPr>
            <a:xfrm>
              <a:off x="7668030" y="476367"/>
              <a:ext cx="85321" cy="85609"/>
            </a:xfrm>
            <a:custGeom>
              <a:avLst/>
              <a:gdLst/>
              <a:ahLst/>
              <a:cxnLst/>
              <a:rect l="0" t="0" r="0" b="0"/>
              <a:pathLst>
                <a:path w="85321" h="85609">
                  <a:moveTo>
                    <a:pt x="56745" y="37983"/>
                  </a:moveTo>
                  <a:lnTo>
                    <a:pt x="56745" y="37983"/>
                  </a:lnTo>
                  <a:lnTo>
                    <a:pt x="61801" y="32926"/>
                  </a:lnTo>
                  <a:lnTo>
                    <a:pt x="64283" y="27622"/>
                  </a:lnTo>
                  <a:lnTo>
                    <a:pt x="65877" y="20649"/>
                  </a:lnTo>
                  <a:lnTo>
                    <a:pt x="57127" y="9845"/>
                  </a:lnTo>
                  <a:lnTo>
                    <a:pt x="51802" y="9537"/>
                  </a:lnTo>
                  <a:lnTo>
                    <a:pt x="50275" y="8436"/>
                  </a:lnTo>
                  <a:lnTo>
                    <a:pt x="48577" y="4390"/>
                  </a:lnTo>
                  <a:lnTo>
                    <a:pt x="47067" y="2888"/>
                  </a:lnTo>
                  <a:lnTo>
                    <a:pt x="38122" y="0"/>
                  </a:lnTo>
                  <a:lnTo>
                    <a:pt x="20835" y="15694"/>
                  </a:lnTo>
                  <a:lnTo>
                    <a:pt x="15032" y="17494"/>
                  </a:lnTo>
                  <a:lnTo>
                    <a:pt x="13061" y="19032"/>
                  </a:lnTo>
                  <a:lnTo>
                    <a:pt x="10872" y="23563"/>
                  </a:lnTo>
                  <a:lnTo>
                    <a:pt x="9639" y="32064"/>
                  </a:lnTo>
                  <a:lnTo>
                    <a:pt x="8408" y="34037"/>
                  </a:lnTo>
                  <a:lnTo>
                    <a:pt x="6528" y="35352"/>
                  </a:lnTo>
                  <a:lnTo>
                    <a:pt x="4217" y="36229"/>
                  </a:lnTo>
                  <a:lnTo>
                    <a:pt x="2676" y="37872"/>
                  </a:lnTo>
                  <a:lnTo>
                    <a:pt x="965" y="42520"/>
                  </a:lnTo>
                  <a:lnTo>
                    <a:pt x="0" y="51087"/>
                  </a:lnTo>
                  <a:lnTo>
                    <a:pt x="924" y="53069"/>
                  </a:lnTo>
                  <a:lnTo>
                    <a:pt x="2597" y="54390"/>
                  </a:lnTo>
                  <a:lnTo>
                    <a:pt x="7832" y="56511"/>
                  </a:lnTo>
                  <a:lnTo>
                    <a:pt x="8547" y="59623"/>
                  </a:lnTo>
                  <a:lnTo>
                    <a:pt x="8738" y="61935"/>
                  </a:lnTo>
                  <a:lnTo>
                    <a:pt x="9924" y="63476"/>
                  </a:lnTo>
                  <a:lnTo>
                    <a:pt x="17288" y="66152"/>
                  </a:lnTo>
                  <a:lnTo>
                    <a:pt x="36244" y="66555"/>
                  </a:lnTo>
                  <a:lnTo>
                    <a:pt x="36728" y="65498"/>
                  </a:lnTo>
                  <a:lnTo>
                    <a:pt x="37265" y="61501"/>
                  </a:lnTo>
                  <a:lnTo>
                    <a:pt x="38466" y="60011"/>
                  </a:lnTo>
                  <a:lnTo>
                    <a:pt x="47209" y="57036"/>
                  </a:lnTo>
                  <a:lnTo>
                    <a:pt x="47217" y="57034"/>
                  </a:lnTo>
                  <a:lnTo>
                    <a:pt x="52276" y="57033"/>
                  </a:lnTo>
                  <a:lnTo>
                    <a:pt x="53765" y="58092"/>
                  </a:lnTo>
                  <a:lnTo>
                    <a:pt x="54758" y="59855"/>
                  </a:lnTo>
                  <a:lnTo>
                    <a:pt x="55420" y="62090"/>
                  </a:lnTo>
                  <a:lnTo>
                    <a:pt x="56921" y="63579"/>
                  </a:lnTo>
                  <a:lnTo>
                    <a:pt x="61409" y="65234"/>
                  </a:lnTo>
                  <a:lnTo>
                    <a:pt x="63029" y="66734"/>
                  </a:lnTo>
                  <a:lnTo>
                    <a:pt x="65843" y="74643"/>
                  </a:lnTo>
                  <a:lnTo>
                    <a:pt x="68902" y="75443"/>
                  </a:lnTo>
                  <a:lnTo>
                    <a:pt x="74433" y="75957"/>
                  </a:lnTo>
                  <a:lnTo>
                    <a:pt x="85320" y="8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5597"/>
            <p:cNvSpPr/>
            <p:nvPr>
              <p:custDataLst>
                <p:tags r:id="rId54"/>
              </p:custDataLst>
            </p:nvPr>
          </p:nvSpPr>
          <p:spPr>
            <a:xfrm>
              <a:off x="7562850" y="476253"/>
              <a:ext cx="57151" cy="95248"/>
            </a:xfrm>
            <a:custGeom>
              <a:avLst/>
              <a:gdLst/>
              <a:ahLst/>
              <a:cxnLst/>
              <a:rect l="0" t="0" r="0" b="0"/>
              <a:pathLst>
                <a:path w="57151" h="95248">
                  <a:moveTo>
                    <a:pt x="0" y="47622"/>
                  </a:moveTo>
                  <a:lnTo>
                    <a:pt x="0" y="47622"/>
                  </a:lnTo>
                  <a:lnTo>
                    <a:pt x="0" y="57137"/>
                  </a:lnTo>
                  <a:lnTo>
                    <a:pt x="8200" y="57146"/>
                  </a:lnTo>
                  <a:lnTo>
                    <a:pt x="8642" y="56088"/>
                  </a:lnTo>
                  <a:lnTo>
                    <a:pt x="9132" y="52090"/>
                  </a:lnTo>
                  <a:lnTo>
                    <a:pt x="10321" y="50601"/>
                  </a:lnTo>
                  <a:lnTo>
                    <a:pt x="14465" y="48946"/>
                  </a:lnTo>
                  <a:lnTo>
                    <a:pt x="15994" y="47446"/>
                  </a:lnTo>
                  <a:lnTo>
                    <a:pt x="17691" y="42958"/>
                  </a:lnTo>
                  <a:lnTo>
                    <a:pt x="19203" y="41338"/>
                  </a:lnTo>
                  <a:lnTo>
                    <a:pt x="23704" y="39537"/>
                  </a:lnTo>
                  <a:lnTo>
                    <a:pt x="25328" y="37999"/>
                  </a:lnTo>
                  <a:lnTo>
                    <a:pt x="33203" y="24966"/>
                  </a:lnTo>
                  <a:lnTo>
                    <a:pt x="38746" y="21678"/>
                  </a:lnTo>
                  <a:lnTo>
                    <a:pt x="41705" y="20801"/>
                  </a:lnTo>
                  <a:lnTo>
                    <a:pt x="43679" y="19158"/>
                  </a:lnTo>
                  <a:lnTo>
                    <a:pt x="47105" y="11000"/>
                  </a:lnTo>
                  <a:lnTo>
                    <a:pt x="47579" y="1451"/>
                  </a:lnTo>
                  <a:lnTo>
                    <a:pt x="46536" y="966"/>
                  </a:lnTo>
                  <a:lnTo>
                    <a:pt x="23945" y="0"/>
                  </a:lnTo>
                  <a:lnTo>
                    <a:pt x="18403" y="2821"/>
                  </a:lnTo>
                  <a:lnTo>
                    <a:pt x="11278" y="8198"/>
                  </a:lnTo>
                  <a:lnTo>
                    <a:pt x="10304" y="11756"/>
                  </a:lnTo>
                  <a:lnTo>
                    <a:pt x="10045" y="14186"/>
                  </a:lnTo>
                  <a:lnTo>
                    <a:pt x="6934" y="19709"/>
                  </a:lnTo>
                  <a:lnTo>
                    <a:pt x="3081" y="25691"/>
                  </a:lnTo>
                  <a:lnTo>
                    <a:pt x="913" y="35009"/>
                  </a:lnTo>
                  <a:lnTo>
                    <a:pt x="36" y="52124"/>
                  </a:lnTo>
                  <a:lnTo>
                    <a:pt x="2838" y="57737"/>
                  </a:lnTo>
                  <a:lnTo>
                    <a:pt x="6553" y="63759"/>
                  </a:lnTo>
                  <a:lnTo>
                    <a:pt x="9703" y="73100"/>
                  </a:lnTo>
                  <a:lnTo>
                    <a:pt x="14191" y="79406"/>
                  </a:lnTo>
                  <a:lnTo>
                    <a:pt x="19713" y="82915"/>
                  </a:lnTo>
                  <a:lnTo>
                    <a:pt x="31593" y="84890"/>
                  </a:lnTo>
                  <a:lnTo>
                    <a:pt x="41558" y="86411"/>
                  </a:lnTo>
                  <a:lnTo>
                    <a:pt x="57150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5598"/>
            <p:cNvSpPr/>
            <p:nvPr>
              <p:custDataLst>
                <p:tags r:id="rId55"/>
              </p:custDataLst>
            </p:nvPr>
          </p:nvSpPr>
          <p:spPr>
            <a:xfrm>
              <a:off x="7477125" y="323850"/>
              <a:ext cx="19017" cy="276226"/>
            </a:xfrm>
            <a:custGeom>
              <a:avLst/>
              <a:gdLst/>
              <a:ahLst/>
              <a:cxnLst/>
              <a:rect l="0" t="0" r="0" b="0"/>
              <a:pathLst>
                <a:path w="19017" h="27622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5" y="10759"/>
                  </a:lnTo>
                  <a:lnTo>
                    <a:pt x="9132" y="30867"/>
                  </a:lnTo>
                  <a:lnTo>
                    <a:pt x="9515" y="77636"/>
                  </a:lnTo>
                  <a:lnTo>
                    <a:pt x="10582" y="105882"/>
                  </a:lnTo>
                  <a:lnTo>
                    <a:pt x="18462" y="152279"/>
                  </a:lnTo>
                  <a:lnTo>
                    <a:pt x="19016" y="196843"/>
                  </a:lnTo>
                  <a:lnTo>
                    <a:pt x="10406" y="240241"/>
                  </a:lnTo>
                  <a:lnTo>
                    <a:pt x="9525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2" name="SMARTInkShape-Group1271"/>
          <p:cNvGrpSpPr/>
          <p:nvPr/>
        </p:nvGrpSpPr>
        <p:grpSpPr>
          <a:xfrm>
            <a:off x="6957375" y="324294"/>
            <a:ext cx="272101" cy="304305"/>
            <a:chOff x="6957375" y="324294"/>
            <a:chExt cx="272101" cy="304305"/>
          </a:xfrm>
        </p:grpSpPr>
        <p:sp>
          <p:nvSpPr>
            <p:cNvPr id="579" name="SMARTInkShape-5599"/>
            <p:cNvSpPr/>
            <p:nvPr>
              <p:custDataLst>
                <p:tags r:id="rId47"/>
              </p:custDataLst>
            </p:nvPr>
          </p:nvSpPr>
          <p:spPr>
            <a:xfrm>
              <a:off x="7096159" y="466725"/>
              <a:ext cx="133317" cy="28576"/>
            </a:xfrm>
            <a:custGeom>
              <a:avLst/>
              <a:gdLst/>
              <a:ahLst/>
              <a:cxnLst/>
              <a:rect l="0" t="0" r="0" b="0"/>
              <a:pathLst>
                <a:path w="133317" h="28576">
                  <a:moveTo>
                    <a:pt x="9491" y="28575"/>
                  </a:moveTo>
                  <a:lnTo>
                    <a:pt x="9491" y="28575"/>
                  </a:lnTo>
                  <a:lnTo>
                    <a:pt x="0" y="28575"/>
                  </a:lnTo>
                  <a:lnTo>
                    <a:pt x="8170" y="20374"/>
                  </a:lnTo>
                  <a:lnTo>
                    <a:pt x="14157" y="19442"/>
                  </a:lnTo>
                  <a:lnTo>
                    <a:pt x="55822" y="17998"/>
                  </a:lnTo>
                  <a:lnTo>
                    <a:pt x="102654" y="9918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5600"/>
            <p:cNvSpPr/>
            <p:nvPr>
              <p:custDataLst>
                <p:tags r:id="rId48"/>
              </p:custDataLst>
            </p:nvPr>
          </p:nvSpPr>
          <p:spPr>
            <a:xfrm>
              <a:off x="7153282" y="324294"/>
              <a:ext cx="38094" cy="304305"/>
            </a:xfrm>
            <a:custGeom>
              <a:avLst/>
              <a:gdLst/>
              <a:ahLst/>
              <a:cxnLst/>
              <a:rect l="0" t="0" r="0" b="0"/>
              <a:pathLst>
                <a:path w="38094" h="304305">
                  <a:moveTo>
                    <a:pt x="9518" y="56706"/>
                  </a:moveTo>
                  <a:lnTo>
                    <a:pt x="9518" y="56706"/>
                  </a:lnTo>
                  <a:lnTo>
                    <a:pt x="9518" y="51649"/>
                  </a:lnTo>
                  <a:lnTo>
                    <a:pt x="18455" y="19121"/>
                  </a:lnTo>
                  <a:lnTo>
                    <a:pt x="18927" y="11064"/>
                  </a:lnTo>
                  <a:lnTo>
                    <a:pt x="9908" y="0"/>
                  </a:lnTo>
                  <a:lnTo>
                    <a:pt x="9518" y="45254"/>
                  </a:lnTo>
                  <a:lnTo>
                    <a:pt x="9518" y="89811"/>
                  </a:lnTo>
                  <a:lnTo>
                    <a:pt x="8460" y="114140"/>
                  </a:lnTo>
                  <a:lnTo>
                    <a:pt x="876" y="161423"/>
                  </a:lnTo>
                  <a:lnTo>
                    <a:pt x="71" y="203531"/>
                  </a:lnTo>
                  <a:lnTo>
                    <a:pt x="0" y="248415"/>
                  </a:lnTo>
                  <a:lnTo>
                    <a:pt x="1052" y="278701"/>
                  </a:lnTo>
                  <a:lnTo>
                    <a:pt x="9125" y="302341"/>
                  </a:lnTo>
                  <a:lnTo>
                    <a:pt x="10314" y="303012"/>
                  </a:lnTo>
                  <a:lnTo>
                    <a:pt x="26842" y="304304"/>
                  </a:lnTo>
                  <a:lnTo>
                    <a:pt x="33113" y="299284"/>
                  </a:lnTo>
                  <a:lnTo>
                    <a:pt x="35880" y="293988"/>
                  </a:lnTo>
                  <a:lnTo>
                    <a:pt x="38093" y="275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5601"/>
            <p:cNvSpPr/>
            <p:nvPr>
              <p:custDataLst>
                <p:tags r:id="rId49"/>
              </p:custDataLst>
            </p:nvPr>
          </p:nvSpPr>
          <p:spPr>
            <a:xfrm>
              <a:off x="6957375" y="504828"/>
              <a:ext cx="129226" cy="123668"/>
            </a:xfrm>
            <a:custGeom>
              <a:avLst/>
              <a:gdLst/>
              <a:ahLst/>
              <a:cxnLst/>
              <a:rect l="0" t="0" r="0" b="0"/>
              <a:pathLst>
                <a:path w="129226" h="123668">
                  <a:moveTo>
                    <a:pt x="81600" y="28572"/>
                  </a:moveTo>
                  <a:lnTo>
                    <a:pt x="81600" y="28572"/>
                  </a:lnTo>
                  <a:lnTo>
                    <a:pt x="81600" y="9641"/>
                  </a:lnTo>
                  <a:lnTo>
                    <a:pt x="72468" y="392"/>
                  </a:lnTo>
                  <a:lnTo>
                    <a:pt x="54468" y="0"/>
                  </a:lnTo>
                  <a:lnTo>
                    <a:pt x="45705" y="6544"/>
                  </a:lnTo>
                  <a:lnTo>
                    <a:pt x="39895" y="8198"/>
                  </a:lnTo>
                  <a:lnTo>
                    <a:pt x="37921" y="9698"/>
                  </a:lnTo>
                  <a:lnTo>
                    <a:pt x="34086" y="15807"/>
                  </a:lnTo>
                  <a:lnTo>
                    <a:pt x="20871" y="23677"/>
                  </a:lnTo>
                  <a:lnTo>
                    <a:pt x="17567" y="29219"/>
                  </a:lnTo>
                  <a:lnTo>
                    <a:pt x="15041" y="35209"/>
                  </a:lnTo>
                  <a:lnTo>
                    <a:pt x="8726" y="44532"/>
                  </a:lnTo>
                  <a:lnTo>
                    <a:pt x="6386" y="53997"/>
                  </a:lnTo>
                  <a:lnTo>
                    <a:pt x="5838" y="60333"/>
                  </a:lnTo>
                  <a:lnTo>
                    <a:pt x="2773" y="66677"/>
                  </a:lnTo>
                  <a:lnTo>
                    <a:pt x="474" y="69850"/>
                  </a:lnTo>
                  <a:lnTo>
                    <a:pt x="0" y="73024"/>
                  </a:lnTo>
                  <a:lnTo>
                    <a:pt x="741" y="76198"/>
                  </a:lnTo>
                  <a:lnTo>
                    <a:pt x="3330" y="82548"/>
                  </a:lnTo>
                  <a:lnTo>
                    <a:pt x="5319" y="102890"/>
                  </a:lnTo>
                  <a:lnTo>
                    <a:pt x="11930" y="112005"/>
                  </a:lnTo>
                  <a:lnTo>
                    <a:pt x="13594" y="117864"/>
                  </a:lnTo>
                  <a:lnTo>
                    <a:pt x="15096" y="119850"/>
                  </a:lnTo>
                  <a:lnTo>
                    <a:pt x="19587" y="122057"/>
                  </a:lnTo>
                  <a:lnTo>
                    <a:pt x="32224" y="123667"/>
                  </a:lnTo>
                  <a:lnTo>
                    <a:pt x="43574" y="114112"/>
                  </a:lnTo>
                  <a:lnTo>
                    <a:pt x="58602" y="98127"/>
                  </a:lnTo>
                  <a:lnTo>
                    <a:pt x="64592" y="85664"/>
                  </a:lnTo>
                  <a:lnTo>
                    <a:pt x="68750" y="79346"/>
                  </a:lnTo>
                  <a:lnTo>
                    <a:pt x="71090" y="69839"/>
                  </a:lnTo>
                  <a:lnTo>
                    <a:pt x="71637" y="63494"/>
                  </a:lnTo>
                  <a:lnTo>
                    <a:pt x="72842" y="61378"/>
                  </a:lnTo>
                  <a:lnTo>
                    <a:pt x="74702" y="59968"/>
                  </a:lnTo>
                  <a:lnTo>
                    <a:pt x="77001" y="59028"/>
                  </a:lnTo>
                  <a:lnTo>
                    <a:pt x="78534" y="57342"/>
                  </a:lnTo>
                  <a:lnTo>
                    <a:pt x="81480" y="48063"/>
                  </a:lnTo>
                  <a:lnTo>
                    <a:pt x="91008" y="38217"/>
                  </a:lnTo>
                  <a:lnTo>
                    <a:pt x="91125" y="61777"/>
                  </a:lnTo>
                  <a:lnTo>
                    <a:pt x="93947" y="67319"/>
                  </a:lnTo>
                  <a:lnTo>
                    <a:pt x="106934" y="83455"/>
                  </a:lnTo>
                  <a:lnTo>
                    <a:pt x="108735" y="89300"/>
                  </a:lnTo>
                  <a:lnTo>
                    <a:pt x="110273" y="91283"/>
                  </a:lnTo>
                  <a:lnTo>
                    <a:pt x="114805" y="93485"/>
                  </a:lnTo>
                  <a:lnTo>
                    <a:pt x="129225" y="95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3" name="SMARTInkShape-5602"/>
          <p:cNvSpPr/>
          <p:nvPr>
            <p:custDataLst>
              <p:tags r:id="rId12"/>
            </p:custDataLst>
          </p:nvPr>
        </p:nvSpPr>
        <p:spPr>
          <a:xfrm>
            <a:off x="6572250" y="609600"/>
            <a:ext cx="19051" cy="76201"/>
          </a:xfrm>
          <a:custGeom>
            <a:avLst/>
            <a:gdLst/>
            <a:ahLst/>
            <a:cxnLst/>
            <a:rect l="0" t="0" r="0" b="0"/>
            <a:pathLst>
              <a:path w="19051" h="76201">
                <a:moveTo>
                  <a:pt x="19050" y="0"/>
                </a:moveTo>
                <a:lnTo>
                  <a:pt x="19050" y="0"/>
                </a:lnTo>
                <a:lnTo>
                  <a:pt x="19050" y="41403"/>
                </a:lnTo>
                <a:lnTo>
                  <a:pt x="16228" y="47682"/>
                </a:lnTo>
                <a:lnTo>
                  <a:pt x="12505" y="54000"/>
                </a:lnTo>
                <a:lnTo>
                  <a:pt x="9918" y="64797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3" name="SMARTInkShape-Group1273"/>
          <p:cNvGrpSpPr/>
          <p:nvPr/>
        </p:nvGrpSpPr>
        <p:grpSpPr>
          <a:xfrm>
            <a:off x="5258238" y="323850"/>
            <a:ext cx="999688" cy="295276"/>
            <a:chOff x="5258238" y="323850"/>
            <a:chExt cx="999688" cy="295276"/>
          </a:xfrm>
        </p:grpSpPr>
        <p:sp>
          <p:nvSpPr>
            <p:cNvPr id="584" name="SMARTInkShape-5603"/>
            <p:cNvSpPr/>
            <p:nvPr>
              <p:custDataLst>
                <p:tags r:id="rId38"/>
              </p:custDataLst>
            </p:nvPr>
          </p:nvSpPr>
          <p:spPr>
            <a:xfrm>
              <a:off x="6181725" y="485909"/>
              <a:ext cx="76201" cy="112804"/>
            </a:xfrm>
            <a:custGeom>
              <a:avLst/>
              <a:gdLst/>
              <a:ahLst/>
              <a:cxnLst/>
              <a:rect l="0" t="0" r="0" b="0"/>
              <a:pathLst>
                <a:path w="76201" h="112804">
                  <a:moveTo>
                    <a:pt x="19050" y="9391"/>
                  </a:moveTo>
                  <a:lnTo>
                    <a:pt x="19050" y="9391"/>
                  </a:lnTo>
                  <a:lnTo>
                    <a:pt x="13994" y="9391"/>
                  </a:lnTo>
                  <a:lnTo>
                    <a:pt x="12505" y="10449"/>
                  </a:lnTo>
                  <a:lnTo>
                    <a:pt x="11511" y="12213"/>
                  </a:lnTo>
                  <a:lnTo>
                    <a:pt x="9918" y="22648"/>
                  </a:lnTo>
                  <a:lnTo>
                    <a:pt x="9641" y="31781"/>
                  </a:lnTo>
                  <a:lnTo>
                    <a:pt x="8544" y="33843"/>
                  </a:lnTo>
                  <a:lnTo>
                    <a:pt x="6754" y="35217"/>
                  </a:lnTo>
                  <a:lnTo>
                    <a:pt x="4502" y="36134"/>
                  </a:lnTo>
                  <a:lnTo>
                    <a:pt x="3001" y="37803"/>
                  </a:lnTo>
                  <a:lnTo>
                    <a:pt x="1334" y="42480"/>
                  </a:lnTo>
                  <a:lnTo>
                    <a:pt x="10" y="88660"/>
                  </a:lnTo>
                  <a:lnTo>
                    <a:pt x="0" y="99606"/>
                  </a:lnTo>
                  <a:lnTo>
                    <a:pt x="1059" y="101284"/>
                  </a:lnTo>
                  <a:lnTo>
                    <a:pt x="2822" y="102403"/>
                  </a:lnTo>
                  <a:lnTo>
                    <a:pt x="8201" y="104199"/>
                  </a:lnTo>
                  <a:lnTo>
                    <a:pt x="8937" y="107267"/>
                  </a:lnTo>
                  <a:lnTo>
                    <a:pt x="9409" y="112803"/>
                  </a:lnTo>
                  <a:lnTo>
                    <a:pt x="9525" y="90558"/>
                  </a:lnTo>
                  <a:lnTo>
                    <a:pt x="12347" y="84976"/>
                  </a:lnTo>
                  <a:lnTo>
                    <a:pt x="14581" y="82006"/>
                  </a:lnTo>
                  <a:lnTo>
                    <a:pt x="17064" y="73062"/>
                  </a:lnTo>
                  <a:lnTo>
                    <a:pt x="19226" y="63089"/>
                  </a:lnTo>
                  <a:lnTo>
                    <a:pt x="26415" y="48063"/>
                  </a:lnTo>
                  <a:lnTo>
                    <a:pt x="31207" y="20952"/>
                  </a:lnTo>
                  <a:lnTo>
                    <a:pt x="36738" y="11675"/>
                  </a:lnTo>
                  <a:lnTo>
                    <a:pt x="37696" y="5011"/>
                  </a:lnTo>
                  <a:lnTo>
                    <a:pt x="38889" y="3296"/>
                  </a:lnTo>
                  <a:lnTo>
                    <a:pt x="40743" y="2153"/>
                  </a:lnTo>
                  <a:lnTo>
                    <a:pt x="48408" y="544"/>
                  </a:lnTo>
                  <a:lnTo>
                    <a:pt x="55423" y="0"/>
                  </a:lnTo>
                  <a:lnTo>
                    <a:pt x="55999" y="1014"/>
                  </a:lnTo>
                  <a:lnTo>
                    <a:pt x="56998" y="8079"/>
                  </a:lnTo>
                  <a:lnTo>
                    <a:pt x="63666" y="16736"/>
                  </a:lnTo>
                  <a:lnTo>
                    <a:pt x="65784" y="25561"/>
                  </a:lnTo>
                  <a:lnTo>
                    <a:pt x="66279" y="31747"/>
                  </a:lnTo>
                  <a:lnTo>
                    <a:pt x="69321" y="38024"/>
                  </a:lnTo>
                  <a:lnTo>
                    <a:pt x="73143" y="44342"/>
                  </a:lnTo>
                  <a:lnTo>
                    <a:pt x="75597" y="57021"/>
                  </a:lnTo>
                  <a:lnTo>
                    <a:pt x="76200" y="9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5604"/>
            <p:cNvSpPr/>
            <p:nvPr>
              <p:custDataLst>
                <p:tags r:id="rId39"/>
              </p:custDataLst>
            </p:nvPr>
          </p:nvSpPr>
          <p:spPr>
            <a:xfrm>
              <a:off x="6067425" y="476657"/>
              <a:ext cx="76201" cy="109562"/>
            </a:xfrm>
            <a:custGeom>
              <a:avLst/>
              <a:gdLst/>
              <a:ahLst/>
              <a:cxnLst/>
              <a:rect l="0" t="0" r="0" b="0"/>
              <a:pathLst>
                <a:path w="76201" h="109562">
                  <a:moveTo>
                    <a:pt x="0" y="56743"/>
                  </a:moveTo>
                  <a:lnTo>
                    <a:pt x="0" y="56743"/>
                  </a:lnTo>
                  <a:lnTo>
                    <a:pt x="0" y="75391"/>
                  </a:lnTo>
                  <a:lnTo>
                    <a:pt x="8201" y="75758"/>
                  </a:lnTo>
                  <a:lnTo>
                    <a:pt x="17610" y="67589"/>
                  </a:lnTo>
                  <a:lnTo>
                    <a:pt x="23680" y="66659"/>
                  </a:lnTo>
                  <a:lnTo>
                    <a:pt x="25312" y="65471"/>
                  </a:lnTo>
                  <a:lnTo>
                    <a:pt x="26400" y="63620"/>
                  </a:lnTo>
                  <a:lnTo>
                    <a:pt x="27124" y="61327"/>
                  </a:lnTo>
                  <a:lnTo>
                    <a:pt x="28666" y="59799"/>
                  </a:lnTo>
                  <a:lnTo>
                    <a:pt x="38745" y="54525"/>
                  </a:lnTo>
                  <a:lnTo>
                    <a:pt x="41705" y="52089"/>
                  </a:lnTo>
                  <a:lnTo>
                    <a:pt x="44994" y="46561"/>
                  </a:lnTo>
                  <a:lnTo>
                    <a:pt x="48337" y="31256"/>
                  </a:lnTo>
                  <a:lnTo>
                    <a:pt x="54069" y="21792"/>
                  </a:lnTo>
                  <a:lnTo>
                    <a:pt x="56744" y="10996"/>
                  </a:lnTo>
                  <a:lnTo>
                    <a:pt x="55821" y="10370"/>
                  </a:lnTo>
                  <a:lnTo>
                    <a:pt x="51974" y="9674"/>
                  </a:lnTo>
                  <a:lnTo>
                    <a:pt x="50524" y="8431"/>
                  </a:lnTo>
                  <a:lnTo>
                    <a:pt x="48008" y="966"/>
                  </a:lnTo>
                  <a:lnTo>
                    <a:pt x="44972" y="203"/>
                  </a:lnTo>
                  <a:lnTo>
                    <a:pt x="42682" y="0"/>
                  </a:lnTo>
                  <a:lnTo>
                    <a:pt x="41154" y="923"/>
                  </a:lnTo>
                  <a:lnTo>
                    <a:pt x="40137" y="2596"/>
                  </a:lnTo>
                  <a:lnTo>
                    <a:pt x="39458" y="4770"/>
                  </a:lnTo>
                  <a:lnTo>
                    <a:pt x="37947" y="6219"/>
                  </a:lnTo>
                  <a:lnTo>
                    <a:pt x="33446" y="7830"/>
                  </a:lnTo>
                  <a:lnTo>
                    <a:pt x="31822" y="9317"/>
                  </a:lnTo>
                  <a:lnTo>
                    <a:pt x="30018" y="13793"/>
                  </a:lnTo>
                  <a:lnTo>
                    <a:pt x="28478" y="15410"/>
                  </a:lnTo>
                  <a:lnTo>
                    <a:pt x="23946" y="17206"/>
                  </a:lnTo>
                  <a:lnTo>
                    <a:pt x="22315" y="18743"/>
                  </a:lnTo>
                  <a:lnTo>
                    <a:pt x="11702" y="37885"/>
                  </a:lnTo>
                  <a:lnTo>
                    <a:pt x="9652" y="68130"/>
                  </a:lnTo>
                  <a:lnTo>
                    <a:pt x="12404" y="75210"/>
                  </a:lnTo>
                  <a:lnTo>
                    <a:pt x="16096" y="81884"/>
                  </a:lnTo>
                  <a:lnTo>
                    <a:pt x="17737" y="88378"/>
                  </a:lnTo>
                  <a:lnTo>
                    <a:pt x="19233" y="90533"/>
                  </a:lnTo>
                  <a:lnTo>
                    <a:pt x="21290" y="91970"/>
                  </a:lnTo>
                  <a:lnTo>
                    <a:pt x="23718" y="92927"/>
                  </a:lnTo>
                  <a:lnTo>
                    <a:pt x="25337" y="94624"/>
                  </a:lnTo>
                  <a:lnTo>
                    <a:pt x="27135" y="99332"/>
                  </a:lnTo>
                  <a:lnTo>
                    <a:pt x="28674" y="101011"/>
                  </a:lnTo>
                  <a:lnTo>
                    <a:pt x="41706" y="108982"/>
                  </a:lnTo>
                  <a:lnTo>
                    <a:pt x="44737" y="109561"/>
                  </a:lnTo>
                  <a:lnTo>
                    <a:pt x="47817" y="108888"/>
                  </a:lnTo>
                  <a:lnTo>
                    <a:pt x="54061" y="106377"/>
                  </a:lnTo>
                  <a:lnTo>
                    <a:pt x="76200" y="104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5605"/>
            <p:cNvSpPr/>
            <p:nvPr>
              <p:custDataLst>
                <p:tags r:id="rId40"/>
              </p:custDataLst>
            </p:nvPr>
          </p:nvSpPr>
          <p:spPr>
            <a:xfrm>
              <a:off x="5934075" y="476250"/>
              <a:ext cx="104776" cy="123787"/>
            </a:xfrm>
            <a:custGeom>
              <a:avLst/>
              <a:gdLst/>
              <a:ahLst/>
              <a:cxnLst/>
              <a:rect l="0" t="0" r="0" b="0"/>
              <a:pathLst>
                <a:path w="104776" h="123787">
                  <a:moveTo>
                    <a:pt x="0" y="47625"/>
                  </a:moveTo>
                  <a:lnTo>
                    <a:pt x="0" y="47625"/>
                  </a:lnTo>
                  <a:lnTo>
                    <a:pt x="9132" y="47625"/>
                  </a:lnTo>
                  <a:lnTo>
                    <a:pt x="9409" y="42568"/>
                  </a:lnTo>
                  <a:lnTo>
                    <a:pt x="10506" y="41079"/>
                  </a:lnTo>
                  <a:lnTo>
                    <a:pt x="17716" y="38492"/>
                  </a:lnTo>
                  <a:lnTo>
                    <a:pt x="18161" y="39420"/>
                  </a:lnTo>
                  <a:lnTo>
                    <a:pt x="18655" y="43273"/>
                  </a:lnTo>
                  <a:lnTo>
                    <a:pt x="19845" y="44723"/>
                  </a:lnTo>
                  <a:lnTo>
                    <a:pt x="36373" y="55713"/>
                  </a:lnTo>
                  <a:lnTo>
                    <a:pt x="51206" y="70281"/>
                  </a:lnTo>
                  <a:lnTo>
                    <a:pt x="54508" y="76392"/>
                  </a:lnTo>
                  <a:lnTo>
                    <a:pt x="57034" y="82635"/>
                  </a:lnTo>
                  <a:lnTo>
                    <a:pt x="65196" y="93380"/>
                  </a:lnTo>
                  <a:lnTo>
                    <a:pt x="66237" y="99752"/>
                  </a:lnTo>
                  <a:lnTo>
                    <a:pt x="66664" y="118834"/>
                  </a:lnTo>
                  <a:lnTo>
                    <a:pt x="65610" y="120497"/>
                  </a:lnTo>
                  <a:lnTo>
                    <a:pt x="63848" y="121607"/>
                  </a:lnTo>
                  <a:lnTo>
                    <a:pt x="56974" y="123533"/>
                  </a:lnTo>
                  <a:lnTo>
                    <a:pt x="49065" y="123786"/>
                  </a:lnTo>
                  <a:lnTo>
                    <a:pt x="48585" y="122741"/>
                  </a:lnTo>
                  <a:lnTo>
                    <a:pt x="48052" y="118757"/>
                  </a:lnTo>
                  <a:lnTo>
                    <a:pt x="44993" y="113459"/>
                  </a:lnTo>
                  <a:lnTo>
                    <a:pt x="41162" y="107576"/>
                  </a:lnTo>
                  <a:lnTo>
                    <a:pt x="39007" y="97256"/>
                  </a:lnTo>
                  <a:lnTo>
                    <a:pt x="38504" y="86969"/>
                  </a:lnTo>
                  <a:lnTo>
                    <a:pt x="41103" y="78164"/>
                  </a:lnTo>
                  <a:lnTo>
                    <a:pt x="44726" y="69665"/>
                  </a:lnTo>
                  <a:lnTo>
                    <a:pt x="52568" y="30295"/>
                  </a:lnTo>
                  <a:lnTo>
                    <a:pt x="55154" y="26547"/>
                  </a:lnTo>
                  <a:lnTo>
                    <a:pt x="60849" y="22382"/>
                  </a:lnTo>
                  <a:lnTo>
                    <a:pt x="62791" y="19154"/>
                  </a:lnTo>
                  <a:lnTo>
                    <a:pt x="66582" y="6616"/>
                  </a:lnTo>
                  <a:lnTo>
                    <a:pt x="68730" y="4411"/>
                  </a:lnTo>
                  <a:lnTo>
                    <a:pt x="73938" y="196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5606"/>
            <p:cNvSpPr/>
            <p:nvPr>
              <p:custDataLst>
                <p:tags r:id="rId41"/>
              </p:custDataLst>
            </p:nvPr>
          </p:nvSpPr>
          <p:spPr>
            <a:xfrm>
              <a:off x="5772153" y="323915"/>
              <a:ext cx="85720" cy="285672"/>
            </a:xfrm>
            <a:custGeom>
              <a:avLst/>
              <a:gdLst/>
              <a:ahLst/>
              <a:cxnLst/>
              <a:rect l="0" t="0" r="0" b="0"/>
              <a:pathLst>
                <a:path w="85720" h="285672">
                  <a:moveTo>
                    <a:pt x="38097" y="238060"/>
                  </a:moveTo>
                  <a:lnTo>
                    <a:pt x="38097" y="238060"/>
                  </a:lnTo>
                  <a:lnTo>
                    <a:pt x="38097" y="228651"/>
                  </a:lnTo>
                  <a:lnTo>
                    <a:pt x="33041" y="228569"/>
                  </a:lnTo>
                  <a:lnTo>
                    <a:pt x="31552" y="227500"/>
                  </a:lnTo>
                  <a:lnTo>
                    <a:pt x="29896" y="223489"/>
                  </a:lnTo>
                  <a:lnTo>
                    <a:pt x="30513" y="221996"/>
                  </a:lnTo>
                  <a:lnTo>
                    <a:pt x="31984" y="221001"/>
                  </a:lnTo>
                  <a:lnTo>
                    <a:pt x="36889" y="219403"/>
                  </a:lnTo>
                  <a:lnTo>
                    <a:pt x="37561" y="216363"/>
                  </a:lnTo>
                  <a:lnTo>
                    <a:pt x="37739" y="214070"/>
                  </a:lnTo>
                  <a:lnTo>
                    <a:pt x="36800" y="212542"/>
                  </a:lnTo>
                  <a:lnTo>
                    <a:pt x="35116" y="211523"/>
                  </a:lnTo>
                  <a:lnTo>
                    <a:pt x="32935" y="210844"/>
                  </a:lnTo>
                  <a:lnTo>
                    <a:pt x="31480" y="209332"/>
                  </a:lnTo>
                  <a:lnTo>
                    <a:pt x="28605" y="200087"/>
                  </a:lnTo>
                  <a:lnTo>
                    <a:pt x="23526" y="205054"/>
                  </a:lnTo>
                  <a:lnTo>
                    <a:pt x="18216" y="207516"/>
                  </a:lnTo>
                  <a:lnTo>
                    <a:pt x="15318" y="208172"/>
                  </a:lnTo>
                  <a:lnTo>
                    <a:pt x="13386" y="209668"/>
                  </a:lnTo>
                  <a:lnTo>
                    <a:pt x="11239" y="214152"/>
                  </a:lnTo>
                  <a:lnTo>
                    <a:pt x="8804" y="225655"/>
                  </a:lnTo>
                  <a:lnTo>
                    <a:pt x="3076" y="234972"/>
                  </a:lnTo>
                  <a:lnTo>
                    <a:pt x="605" y="247602"/>
                  </a:lnTo>
                  <a:lnTo>
                    <a:pt x="0" y="283804"/>
                  </a:lnTo>
                  <a:lnTo>
                    <a:pt x="1057" y="284431"/>
                  </a:lnTo>
                  <a:lnTo>
                    <a:pt x="17607" y="285671"/>
                  </a:lnTo>
                  <a:lnTo>
                    <a:pt x="32178" y="272426"/>
                  </a:lnTo>
                  <a:lnTo>
                    <a:pt x="35467" y="266387"/>
                  </a:lnTo>
                  <a:lnTo>
                    <a:pt x="37987" y="260175"/>
                  </a:lnTo>
                  <a:lnTo>
                    <a:pt x="42634" y="253886"/>
                  </a:lnTo>
                  <a:lnTo>
                    <a:pt x="45405" y="244741"/>
                  </a:lnTo>
                  <a:lnTo>
                    <a:pt x="49788" y="227692"/>
                  </a:lnTo>
                  <a:lnTo>
                    <a:pt x="53876" y="214402"/>
                  </a:lnTo>
                  <a:lnTo>
                    <a:pt x="63406" y="168001"/>
                  </a:lnTo>
                  <a:lnTo>
                    <a:pt x="71298" y="123314"/>
                  </a:lnTo>
                  <a:lnTo>
                    <a:pt x="75552" y="76076"/>
                  </a:lnTo>
                  <a:lnTo>
                    <a:pt x="78828" y="50365"/>
                  </a:lnTo>
                  <a:lnTo>
                    <a:pt x="84815" y="17238"/>
                  </a:lnTo>
                  <a:lnTo>
                    <a:pt x="85719" y="0"/>
                  </a:lnTo>
                  <a:lnTo>
                    <a:pt x="78183" y="17844"/>
                  </a:lnTo>
                  <a:lnTo>
                    <a:pt x="76313" y="62602"/>
                  </a:lnTo>
                  <a:lnTo>
                    <a:pt x="68006" y="106518"/>
                  </a:lnTo>
                  <a:lnTo>
                    <a:pt x="66789" y="148761"/>
                  </a:lnTo>
                  <a:lnTo>
                    <a:pt x="66679" y="193587"/>
                  </a:lnTo>
                  <a:lnTo>
                    <a:pt x="66672" y="219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5607"/>
            <p:cNvSpPr/>
            <p:nvPr>
              <p:custDataLst>
                <p:tags r:id="rId42"/>
              </p:custDataLst>
            </p:nvPr>
          </p:nvSpPr>
          <p:spPr>
            <a:xfrm>
              <a:off x="5695950" y="323850"/>
              <a:ext cx="19051" cy="295276"/>
            </a:xfrm>
            <a:custGeom>
              <a:avLst/>
              <a:gdLst/>
              <a:ahLst/>
              <a:cxnLst/>
              <a:rect l="0" t="0" r="0" b="0"/>
              <a:pathLst>
                <a:path w="19051" h="29527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3" y="13257"/>
                  </a:lnTo>
                  <a:lnTo>
                    <a:pt x="9520" y="57993"/>
                  </a:lnTo>
                  <a:lnTo>
                    <a:pt x="10583" y="89011"/>
                  </a:lnTo>
                  <a:lnTo>
                    <a:pt x="18167" y="133556"/>
                  </a:lnTo>
                  <a:lnTo>
                    <a:pt x="18972" y="175423"/>
                  </a:lnTo>
                  <a:lnTo>
                    <a:pt x="19043" y="221344"/>
                  </a:lnTo>
                  <a:lnTo>
                    <a:pt x="19050" y="264814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5608"/>
            <p:cNvSpPr/>
            <p:nvPr>
              <p:custDataLst>
                <p:tags r:id="rId43"/>
              </p:custDataLst>
            </p:nvPr>
          </p:nvSpPr>
          <p:spPr>
            <a:xfrm>
              <a:off x="5581684" y="457200"/>
              <a:ext cx="19017" cy="9526"/>
            </a:xfrm>
            <a:custGeom>
              <a:avLst/>
              <a:gdLst/>
              <a:ahLst/>
              <a:cxnLst/>
              <a:rect l="0" t="0" r="0" b="0"/>
              <a:pathLst>
                <a:path w="19017" h="9526">
                  <a:moveTo>
                    <a:pt x="9491" y="9525"/>
                  </a:moveTo>
                  <a:lnTo>
                    <a:pt x="9491" y="9525"/>
                  </a:lnTo>
                  <a:lnTo>
                    <a:pt x="82" y="9525"/>
                  </a:lnTo>
                  <a:lnTo>
                    <a:pt x="0" y="4468"/>
                  </a:lnTo>
                  <a:lnTo>
                    <a:pt x="1047" y="2979"/>
                  </a:lnTo>
                  <a:lnTo>
                    <a:pt x="2803" y="1986"/>
                  </a:lnTo>
                  <a:lnTo>
                    <a:pt x="9375" y="34"/>
                  </a:lnTo>
                  <a:lnTo>
                    <a:pt x="19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5609"/>
            <p:cNvSpPr/>
            <p:nvPr>
              <p:custDataLst>
                <p:tags r:id="rId44"/>
              </p:custDataLst>
            </p:nvPr>
          </p:nvSpPr>
          <p:spPr>
            <a:xfrm>
              <a:off x="5591175" y="571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9525" y="5057"/>
                  </a:lnTo>
                  <a:lnTo>
                    <a:pt x="8467" y="6546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5610"/>
            <p:cNvSpPr/>
            <p:nvPr>
              <p:custDataLst>
                <p:tags r:id="rId45"/>
              </p:custDataLst>
            </p:nvPr>
          </p:nvSpPr>
          <p:spPr>
            <a:xfrm>
              <a:off x="5438775" y="333802"/>
              <a:ext cx="85726" cy="266274"/>
            </a:xfrm>
            <a:custGeom>
              <a:avLst/>
              <a:gdLst/>
              <a:ahLst/>
              <a:cxnLst/>
              <a:rect l="0" t="0" r="0" b="0"/>
              <a:pathLst>
                <a:path w="85726" h="266274">
                  <a:moveTo>
                    <a:pt x="0" y="18623"/>
                  </a:moveTo>
                  <a:lnTo>
                    <a:pt x="0" y="18623"/>
                  </a:lnTo>
                  <a:lnTo>
                    <a:pt x="0" y="0"/>
                  </a:lnTo>
                  <a:lnTo>
                    <a:pt x="0" y="44286"/>
                  </a:lnTo>
                  <a:lnTo>
                    <a:pt x="1058" y="79250"/>
                  </a:lnTo>
                  <a:lnTo>
                    <a:pt x="8642" y="117075"/>
                  </a:lnTo>
                  <a:lnTo>
                    <a:pt x="9447" y="161696"/>
                  </a:lnTo>
                  <a:lnTo>
                    <a:pt x="9520" y="208949"/>
                  </a:lnTo>
                  <a:lnTo>
                    <a:pt x="9525" y="253461"/>
                  </a:lnTo>
                  <a:lnTo>
                    <a:pt x="9525" y="265711"/>
                  </a:lnTo>
                  <a:lnTo>
                    <a:pt x="17726" y="258023"/>
                  </a:lnTo>
                  <a:lnTo>
                    <a:pt x="18658" y="252069"/>
                  </a:lnTo>
                  <a:lnTo>
                    <a:pt x="20086" y="224714"/>
                  </a:lnTo>
                  <a:lnTo>
                    <a:pt x="27690" y="209573"/>
                  </a:lnTo>
                  <a:lnTo>
                    <a:pt x="28182" y="204737"/>
                  </a:lnTo>
                  <a:lnTo>
                    <a:pt x="31223" y="199060"/>
                  </a:lnTo>
                  <a:lnTo>
                    <a:pt x="35044" y="193009"/>
                  </a:lnTo>
                  <a:lnTo>
                    <a:pt x="37697" y="182398"/>
                  </a:lnTo>
                  <a:lnTo>
                    <a:pt x="38889" y="181781"/>
                  </a:lnTo>
                  <a:lnTo>
                    <a:pt x="43037" y="181096"/>
                  </a:lnTo>
                  <a:lnTo>
                    <a:pt x="44566" y="181972"/>
                  </a:lnTo>
                  <a:lnTo>
                    <a:pt x="45586" y="183614"/>
                  </a:lnTo>
                  <a:lnTo>
                    <a:pt x="46266" y="185767"/>
                  </a:lnTo>
                  <a:lnTo>
                    <a:pt x="47777" y="187202"/>
                  </a:lnTo>
                  <a:lnTo>
                    <a:pt x="52279" y="188797"/>
                  </a:lnTo>
                  <a:lnTo>
                    <a:pt x="53903" y="190281"/>
                  </a:lnTo>
                  <a:lnTo>
                    <a:pt x="64500" y="209321"/>
                  </a:lnTo>
                  <a:lnTo>
                    <a:pt x="65224" y="212430"/>
                  </a:lnTo>
                  <a:lnTo>
                    <a:pt x="74023" y="228190"/>
                  </a:lnTo>
                  <a:lnTo>
                    <a:pt x="74749" y="231359"/>
                  </a:lnTo>
                  <a:lnTo>
                    <a:pt x="83548" y="247225"/>
                  </a:lnTo>
                  <a:lnTo>
                    <a:pt x="85725" y="26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5611"/>
            <p:cNvSpPr/>
            <p:nvPr>
              <p:custDataLst>
                <p:tags r:id="rId46"/>
              </p:custDataLst>
            </p:nvPr>
          </p:nvSpPr>
          <p:spPr>
            <a:xfrm>
              <a:off x="5258238" y="495301"/>
              <a:ext cx="113863" cy="123694"/>
            </a:xfrm>
            <a:custGeom>
              <a:avLst/>
              <a:gdLst/>
              <a:ahLst/>
              <a:cxnLst/>
              <a:rect l="0" t="0" r="0" b="0"/>
              <a:pathLst>
                <a:path w="113863" h="123694">
                  <a:moveTo>
                    <a:pt x="75762" y="28574"/>
                  </a:moveTo>
                  <a:lnTo>
                    <a:pt x="75762" y="28574"/>
                  </a:lnTo>
                  <a:lnTo>
                    <a:pt x="75762" y="10964"/>
                  </a:lnTo>
                  <a:lnTo>
                    <a:pt x="74704" y="10484"/>
                  </a:lnTo>
                  <a:lnTo>
                    <a:pt x="70706" y="9951"/>
                  </a:lnTo>
                  <a:lnTo>
                    <a:pt x="69217" y="8750"/>
                  </a:lnTo>
                  <a:lnTo>
                    <a:pt x="66353" y="402"/>
                  </a:lnTo>
                  <a:lnTo>
                    <a:pt x="42558" y="0"/>
                  </a:lnTo>
                  <a:lnTo>
                    <a:pt x="40926" y="1058"/>
                  </a:lnTo>
                  <a:lnTo>
                    <a:pt x="39837" y="2822"/>
                  </a:lnTo>
                  <a:lnTo>
                    <a:pt x="39113" y="5056"/>
                  </a:lnTo>
                  <a:lnTo>
                    <a:pt x="30314" y="19297"/>
                  </a:lnTo>
                  <a:lnTo>
                    <a:pt x="29588" y="22389"/>
                  </a:lnTo>
                  <a:lnTo>
                    <a:pt x="23511" y="31798"/>
                  </a:lnTo>
                  <a:lnTo>
                    <a:pt x="15007" y="41288"/>
                  </a:lnTo>
                  <a:lnTo>
                    <a:pt x="11718" y="50453"/>
                  </a:lnTo>
                  <a:lnTo>
                    <a:pt x="9197" y="60523"/>
                  </a:lnTo>
                  <a:lnTo>
                    <a:pt x="1779" y="75611"/>
                  </a:lnTo>
                  <a:lnTo>
                    <a:pt x="0" y="88783"/>
                  </a:lnTo>
                  <a:lnTo>
                    <a:pt x="2579" y="95197"/>
                  </a:lnTo>
                  <a:lnTo>
                    <a:pt x="26663" y="122335"/>
                  </a:lnTo>
                  <a:lnTo>
                    <a:pt x="49466" y="123693"/>
                  </a:lnTo>
                  <a:lnTo>
                    <a:pt x="93102" y="109631"/>
                  </a:lnTo>
                  <a:lnTo>
                    <a:pt x="113862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" name="SMARTInkShape-5612"/>
          <p:cNvSpPr/>
          <p:nvPr>
            <p:custDataLst>
              <p:tags r:id="rId13"/>
            </p:custDataLst>
          </p:nvPr>
        </p:nvSpPr>
        <p:spPr>
          <a:xfrm>
            <a:off x="4667250" y="428628"/>
            <a:ext cx="171451" cy="238122"/>
          </a:xfrm>
          <a:custGeom>
            <a:avLst/>
            <a:gdLst/>
            <a:ahLst/>
            <a:cxnLst/>
            <a:rect l="0" t="0" r="0" b="0"/>
            <a:pathLst>
              <a:path w="171451" h="238122">
                <a:moveTo>
                  <a:pt x="0" y="28572"/>
                </a:moveTo>
                <a:lnTo>
                  <a:pt x="0" y="28572"/>
                </a:lnTo>
                <a:lnTo>
                  <a:pt x="8201" y="20371"/>
                </a:lnTo>
                <a:lnTo>
                  <a:pt x="9133" y="14383"/>
                </a:lnTo>
                <a:lnTo>
                  <a:pt x="10321" y="12763"/>
                </a:lnTo>
                <a:lnTo>
                  <a:pt x="14465" y="10962"/>
                </a:lnTo>
                <a:lnTo>
                  <a:pt x="15993" y="9424"/>
                </a:lnTo>
                <a:lnTo>
                  <a:pt x="17692" y="4892"/>
                </a:lnTo>
                <a:lnTo>
                  <a:pt x="19202" y="3261"/>
                </a:lnTo>
                <a:lnTo>
                  <a:pt x="23704" y="1447"/>
                </a:lnTo>
                <a:lnTo>
                  <a:pt x="60720" y="0"/>
                </a:lnTo>
                <a:lnTo>
                  <a:pt x="62705" y="1058"/>
                </a:lnTo>
                <a:lnTo>
                  <a:pt x="64029" y="2821"/>
                </a:lnTo>
                <a:lnTo>
                  <a:pt x="66557" y="7602"/>
                </a:lnTo>
                <a:lnTo>
                  <a:pt x="72873" y="16244"/>
                </a:lnTo>
                <a:lnTo>
                  <a:pt x="76273" y="25507"/>
                </a:lnTo>
                <a:lnTo>
                  <a:pt x="82454" y="36013"/>
                </a:lnTo>
                <a:lnTo>
                  <a:pt x="85294" y="64059"/>
                </a:lnTo>
                <a:lnTo>
                  <a:pt x="75999" y="107980"/>
                </a:lnTo>
                <a:lnTo>
                  <a:pt x="56952" y="152399"/>
                </a:lnTo>
                <a:lnTo>
                  <a:pt x="50389" y="168625"/>
                </a:lnTo>
                <a:lnTo>
                  <a:pt x="43114" y="188646"/>
                </a:lnTo>
                <a:lnTo>
                  <a:pt x="28399" y="208885"/>
                </a:lnTo>
                <a:lnTo>
                  <a:pt x="23205" y="215603"/>
                </a:lnTo>
                <a:lnTo>
                  <a:pt x="19597" y="226677"/>
                </a:lnTo>
                <a:lnTo>
                  <a:pt x="9932" y="237680"/>
                </a:lnTo>
                <a:lnTo>
                  <a:pt x="41406" y="238121"/>
                </a:lnTo>
                <a:lnTo>
                  <a:pt x="87187" y="228989"/>
                </a:lnTo>
                <a:lnTo>
                  <a:pt x="128330" y="218919"/>
                </a:lnTo>
                <a:lnTo>
                  <a:pt x="171450" y="2095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8" name="SMARTInkShape-Group1275"/>
          <p:cNvGrpSpPr/>
          <p:nvPr/>
        </p:nvGrpSpPr>
        <p:grpSpPr>
          <a:xfrm>
            <a:off x="3914775" y="400088"/>
            <a:ext cx="323847" cy="285713"/>
            <a:chOff x="3914775" y="400088"/>
            <a:chExt cx="323847" cy="285713"/>
          </a:xfrm>
        </p:grpSpPr>
        <p:sp>
          <p:nvSpPr>
            <p:cNvPr id="595" name="SMARTInkShape-5613"/>
            <p:cNvSpPr/>
            <p:nvPr>
              <p:custDataLst>
                <p:tags r:id="rId35"/>
              </p:custDataLst>
            </p:nvPr>
          </p:nvSpPr>
          <p:spPr>
            <a:xfrm>
              <a:off x="4181595" y="542963"/>
              <a:ext cx="57027" cy="142838"/>
            </a:xfrm>
            <a:custGeom>
              <a:avLst/>
              <a:gdLst/>
              <a:ahLst/>
              <a:cxnLst/>
              <a:rect l="0" t="0" r="0" b="0"/>
              <a:pathLst>
                <a:path w="57027" h="142838">
                  <a:moveTo>
                    <a:pt x="28455" y="47587"/>
                  </a:moveTo>
                  <a:lnTo>
                    <a:pt x="28455" y="47587"/>
                  </a:lnTo>
                  <a:lnTo>
                    <a:pt x="33512" y="42530"/>
                  </a:lnTo>
                  <a:lnTo>
                    <a:pt x="35994" y="37226"/>
                  </a:lnTo>
                  <a:lnTo>
                    <a:pt x="37970" y="10972"/>
                  </a:lnTo>
                  <a:lnTo>
                    <a:pt x="29778" y="1416"/>
                  </a:lnTo>
                  <a:lnTo>
                    <a:pt x="26221" y="608"/>
                  </a:lnTo>
                  <a:lnTo>
                    <a:pt x="14300" y="0"/>
                  </a:lnTo>
                  <a:lnTo>
                    <a:pt x="12668" y="1046"/>
                  </a:lnTo>
                  <a:lnTo>
                    <a:pt x="11580" y="2801"/>
                  </a:lnTo>
                  <a:lnTo>
                    <a:pt x="9835" y="8166"/>
                  </a:lnTo>
                  <a:lnTo>
                    <a:pt x="6774" y="8900"/>
                  </a:lnTo>
                  <a:lnTo>
                    <a:pt x="4475" y="9096"/>
                  </a:lnTo>
                  <a:lnTo>
                    <a:pt x="2944" y="10284"/>
                  </a:lnTo>
                  <a:lnTo>
                    <a:pt x="283" y="17654"/>
                  </a:lnTo>
                  <a:lnTo>
                    <a:pt x="0" y="23666"/>
                  </a:lnTo>
                  <a:lnTo>
                    <a:pt x="1018" y="25290"/>
                  </a:lnTo>
                  <a:lnTo>
                    <a:pt x="2755" y="26372"/>
                  </a:lnTo>
                  <a:lnTo>
                    <a:pt x="4972" y="27094"/>
                  </a:lnTo>
                  <a:lnTo>
                    <a:pt x="6450" y="28633"/>
                  </a:lnTo>
                  <a:lnTo>
                    <a:pt x="10204" y="38153"/>
                  </a:lnTo>
                  <a:lnTo>
                    <a:pt x="34660" y="64370"/>
                  </a:lnTo>
                  <a:lnTo>
                    <a:pt x="38054" y="73256"/>
                  </a:lnTo>
                  <a:lnTo>
                    <a:pt x="54398" y="95228"/>
                  </a:lnTo>
                  <a:lnTo>
                    <a:pt x="56799" y="106724"/>
                  </a:lnTo>
                  <a:lnTo>
                    <a:pt x="57026" y="131465"/>
                  </a:lnTo>
                  <a:lnTo>
                    <a:pt x="55969" y="132081"/>
                  </a:lnTo>
                  <a:lnTo>
                    <a:pt x="40783" y="134262"/>
                  </a:lnTo>
                  <a:lnTo>
                    <a:pt x="28455" y="14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5614"/>
            <p:cNvSpPr/>
            <p:nvPr>
              <p:custDataLst>
                <p:tags r:id="rId36"/>
              </p:custDataLst>
            </p:nvPr>
          </p:nvSpPr>
          <p:spPr>
            <a:xfrm>
              <a:off x="4048129" y="552845"/>
              <a:ext cx="104772" cy="94842"/>
            </a:xfrm>
            <a:custGeom>
              <a:avLst/>
              <a:gdLst/>
              <a:ahLst/>
              <a:cxnLst/>
              <a:rect l="0" t="0" r="0" b="0"/>
              <a:pathLst>
                <a:path w="104772" h="94842">
                  <a:moveTo>
                    <a:pt x="57146" y="18655"/>
                  </a:moveTo>
                  <a:lnTo>
                    <a:pt x="57146" y="18655"/>
                  </a:lnTo>
                  <a:lnTo>
                    <a:pt x="57146" y="9246"/>
                  </a:lnTo>
                  <a:lnTo>
                    <a:pt x="48945" y="939"/>
                  </a:lnTo>
                  <a:lnTo>
                    <a:pt x="42957" y="0"/>
                  </a:lnTo>
                  <a:lnTo>
                    <a:pt x="37434" y="2603"/>
                  </a:lnTo>
                  <a:lnTo>
                    <a:pt x="5918" y="31786"/>
                  </a:lnTo>
                  <a:lnTo>
                    <a:pt x="2628" y="37897"/>
                  </a:lnTo>
                  <a:lnTo>
                    <a:pt x="343" y="53605"/>
                  </a:lnTo>
                  <a:lnTo>
                    <a:pt x="0" y="88505"/>
                  </a:lnTo>
                  <a:lnTo>
                    <a:pt x="1057" y="90622"/>
                  </a:lnTo>
                  <a:lnTo>
                    <a:pt x="2820" y="92033"/>
                  </a:lnTo>
                  <a:lnTo>
                    <a:pt x="7601" y="93601"/>
                  </a:lnTo>
                  <a:lnTo>
                    <a:pt x="27096" y="94841"/>
                  </a:lnTo>
                  <a:lnTo>
                    <a:pt x="35884" y="88306"/>
                  </a:lnTo>
                  <a:lnTo>
                    <a:pt x="41699" y="86653"/>
                  </a:lnTo>
                  <a:lnTo>
                    <a:pt x="43673" y="85153"/>
                  </a:lnTo>
                  <a:lnTo>
                    <a:pt x="54929" y="66084"/>
                  </a:lnTo>
                  <a:lnTo>
                    <a:pt x="55668" y="62974"/>
                  </a:lnTo>
                  <a:lnTo>
                    <a:pt x="64490" y="47213"/>
                  </a:lnTo>
                  <a:lnTo>
                    <a:pt x="65217" y="44044"/>
                  </a:lnTo>
                  <a:lnTo>
                    <a:pt x="66760" y="41931"/>
                  </a:lnTo>
                  <a:lnTo>
                    <a:pt x="68847" y="40522"/>
                  </a:lnTo>
                  <a:lnTo>
                    <a:pt x="71297" y="39583"/>
                  </a:lnTo>
                  <a:lnTo>
                    <a:pt x="72930" y="37899"/>
                  </a:lnTo>
                  <a:lnTo>
                    <a:pt x="76068" y="28621"/>
                  </a:lnTo>
                  <a:lnTo>
                    <a:pt x="76196" y="75862"/>
                  </a:lnTo>
                  <a:lnTo>
                    <a:pt x="76196" y="79018"/>
                  </a:lnTo>
                  <a:lnTo>
                    <a:pt x="77254" y="81122"/>
                  </a:lnTo>
                  <a:lnTo>
                    <a:pt x="79018" y="82525"/>
                  </a:lnTo>
                  <a:lnTo>
                    <a:pt x="81253" y="83460"/>
                  </a:lnTo>
                  <a:lnTo>
                    <a:pt x="82742" y="85141"/>
                  </a:lnTo>
                  <a:lnTo>
                    <a:pt x="84397" y="89832"/>
                  </a:lnTo>
                  <a:lnTo>
                    <a:pt x="85897" y="91507"/>
                  </a:lnTo>
                  <a:lnTo>
                    <a:pt x="93806" y="94414"/>
                  </a:lnTo>
                  <a:lnTo>
                    <a:pt x="104771" y="85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5615"/>
            <p:cNvSpPr/>
            <p:nvPr>
              <p:custDataLst>
                <p:tags r:id="rId37"/>
              </p:custDataLst>
            </p:nvPr>
          </p:nvSpPr>
          <p:spPr>
            <a:xfrm>
              <a:off x="3914775" y="400088"/>
              <a:ext cx="104776" cy="285150"/>
            </a:xfrm>
            <a:custGeom>
              <a:avLst/>
              <a:gdLst/>
              <a:ahLst/>
              <a:cxnLst/>
              <a:rect l="0" t="0" r="0" b="0"/>
              <a:pathLst>
                <a:path w="104776" h="285150">
                  <a:moveTo>
                    <a:pt x="0" y="28537"/>
                  </a:moveTo>
                  <a:lnTo>
                    <a:pt x="0" y="28537"/>
                  </a:lnTo>
                  <a:lnTo>
                    <a:pt x="0" y="23480"/>
                  </a:lnTo>
                  <a:lnTo>
                    <a:pt x="2822" y="18176"/>
                  </a:lnTo>
                  <a:lnTo>
                    <a:pt x="19012" y="0"/>
                  </a:lnTo>
                  <a:lnTo>
                    <a:pt x="20108" y="44675"/>
                  </a:lnTo>
                  <a:lnTo>
                    <a:pt x="27251" y="73440"/>
                  </a:lnTo>
                  <a:lnTo>
                    <a:pt x="31223" y="112336"/>
                  </a:lnTo>
                  <a:lnTo>
                    <a:pt x="36063" y="135563"/>
                  </a:lnTo>
                  <a:lnTo>
                    <a:pt x="36136" y="152304"/>
                  </a:lnTo>
                  <a:lnTo>
                    <a:pt x="32344" y="173629"/>
                  </a:lnTo>
                  <a:lnTo>
                    <a:pt x="37455" y="219149"/>
                  </a:lnTo>
                  <a:lnTo>
                    <a:pt x="38089" y="266361"/>
                  </a:lnTo>
                  <a:lnTo>
                    <a:pt x="38100" y="285149"/>
                  </a:lnTo>
                  <a:lnTo>
                    <a:pt x="38100" y="238080"/>
                  </a:lnTo>
                  <a:lnTo>
                    <a:pt x="38100" y="207661"/>
                  </a:lnTo>
                  <a:lnTo>
                    <a:pt x="40922" y="200575"/>
                  </a:lnTo>
                  <a:lnTo>
                    <a:pt x="44646" y="193898"/>
                  </a:lnTo>
                  <a:lnTo>
                    <a:pt x="47232" y="182853"/>
                  </a:lnTo>
                  <a:lnTo>
                    <a:pt x="52565" y="176448"/>
                  </a:lnTo>
                  <a:lnTo>
                    <a:pt x="57934" y="173650"/>
                  </a:lnTo>
                  <a:lnTo>
                    <a:pt x="67392" y="171499"/>
                  </a:lnTo>
                  <a:lnTo>
                    <a:pt x="71580" y="171451"/>
                  </a:lnTo>
                  <a:lnTo>
                    <a:pt x="73120" y="172496"/>
                  </a:lnTo>
                  <a:lnTo>
                    <a:pt x="74147" y="174251"/>
                  </a:lnTo>
                  <a:lnTo>
                    <a:pt x="74831" y="176480"/>
                  </a:lnTo>
                  <a:lnTo>
                    <a:pt x="76346" y="177966"/>
                  </a:lnTo>
                  <a:lnTo>
                    <a:pt x="80851" y="179616"/>
                  </a:lnTo>
                  <a:lnTo>
                    <a:pt x="82476" y="181115"/>
                  </a:lnTo>
                  <a:lnTo>
                    <a:pt x="84281" y="185602"/>
                  </a:lnTo>
                  <a:lnTo>
                    <a:pt x="86699" y="206424"/>
                  </a:lnTo>
                  <a:lnTo>
                    <a:pt x="93247" y="219054"/>
                  </a:lnTo>
                  <a:lnTo>
                    <a:pt x="95240" y="255256"/>
                  </a:lnTo>
                  <a:lnTo>
                    <a:pt x="104775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1276"/>
          <p:cNvGrpSpPr/>
          <p:nvPr/>
        </p:nvGrpSpPr>
        <p:grpSpPr>
          <a:xfrm>
            <a:off x="2771903" y="419261"/>
            <a:ext cx="714248" cy="474587"/>
            <a:chOff x="2771903" y="419261"/>
            <a:chExt cx="714248" cy="474587"/>
          </a:xfrm>
        </p:grpSpPr>
        <p:sp>
          <p:nvSpPr>
            <p:cNvPr id="599" name="SMARTInkShape-5616"/>
            <p:cNvSpPr/>
            <p:nvPr>
              <p:custDataLst>
                <p:tags r:id="rId29"/>
              </p:custDataLst>
            </p:nvPr>
          </p:nvSpPr>
          <p:spPr>
            <a:xfrm>
              <a:off x="3391030" y="590564"/>
              <a:ext cx="95121" cy="100430"/>
            </a:xfrm>
            <a:custGeom>
              <a:avLst/>
              <a:gdLst/>
              <a:ahLst/>
              <a:cxnLst/>
              <a:rect l="0" t="0" r="0" b="0"/>
              <a:pathLst>
                <a:path w="95121" h="100430">
                  <a:moveTo>
                    <a:pt x="9395" y="47611"/>
                  </a:moveTo>
                  <a:lnTo>
                    <a:pt x="9395" y="47611"/>
                  </a:lnTo>
                  <a:lnTo>
                    <a:pt x="33099" y="47611"/>
                  </a:lnTo>
                  <a:lnTo>
                    <a:pt x="34723" y="46553"/>
                  </a:lnTo>
                  <a:lnTo>
                    <a:pt x="35805" y="44789"/>
                  </a:lnTo>
                  <a:lnTo>
                    <a:pt x="36526" y="42554"/>
                  </a:lnTo>
                  <a:lnTo>
                    <a:pt x="47586" y="28647"/>
                  </a:lnTo>
                  <a:lnTo>
                    <a:pt x="52122" y="24013"/>
                  </a:lnTo>
                  <a:lnTo>
                    <a:pt x="54843" y="18426"/>
                  </a:lnTo>
                  <a:lnTo>
                    <a:pt x="56982" y="533"/>
                  </a:lnTo>
                  <a:lnTo>
                    <a:pt x="39685" y="0"/>
                  </a:lnTo>
                  <a:lnTo>
                    <a:pt x="15624" y="22377"/>
                  </a:lnTo>
                  <a:lnTo>
                    <a:pt x="12163" y="28634"/>
                  </a:lnTo>
                  <a:lnTo>
                    <a:pt x="9567" y="34944"/>
                  </a:lnTo>
                  <a:lnTo>
                    <a:pt x="3214" y="44446"/>
                  </a:lnTo>
                  <a:lnTo>
                    <a:pt x="861" y="53964"/>
                  </a:lnTo>
                  <a:lnTo>
                    <a:pt x="0" y="69836"/>
                  </a:lnTo>
                  <a:lnTo>
                    <a:pt x="2750" y="76186"/>
                  </a:lnTo>
                  <a:lnTo>
                    <a:pt x="14063" y="90210"/>
                  </a:lnTo>
                  <a:lnTo>
                    <a:pt x="22405" y="93002"/>
                  </a:lnTo>
                  <a:lnTo>
                    <a:pt x="27594" y="93747"/>
                  </a:lnTo>
                  <a:lnTo>
                    <a:pt x="31052" y="95302"/>
                  </a:lnTo>
                  <a:lnTo>
                    <a:pt x="33358" y="97396"/>
                  </a:lnTo>
                  <a:lnTo>
                    <a:pt x="34895" y="99851"/>
                  </a:lnTo>
                  <a:lnTo>
                    <a:pt x="38037" y="100429"/>
                  </a:lnTo>
                  <a:lnTo>
                    <a:pt x="79236" y="94354"/>
                  </a:lnTo>
                  <a:lnTo>
                    <a:pt x="95120" y="8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5617"/>
            <p:cNvSpPr/>
            <p:nvPr>
              <p:custDataLst>
                <p:tags r:id="rId30"/>
              </p:custDataLst>
            </p:nvPr>
          </p:nvSpPr>
          <p:spPr>
            <a:xfrm>
              <a:off x="3333750" y="419261"/>
              <a:ext cx="19040" cy="285590"/>
            </a:xfrm>
            <a:custGeom>
              <a:avLst/>
              <a:gdLst/>
              <a:ahLst/>
              <a:cxnLst/>
              <a:rect l="0" t="0" r="0" b="0"/>
              <a:pathLst>
                <a:path w="19040" h="285590">
                  <a:moveTo>
                    <a:pt x="0" y="28414"/>
                  </a:moveTo>
                  <a:lnTo>
                    <a:pt x="0" y="28414"/>
                  </a:lnTo>
                  <a:lnTo>
                    <a:pt x="0" y="23357"/>
                  </a:lnTo>
                  <a:lnTo>
                    <a:pt x="2822" y="18053"/>
                  </a:lnTo>
                  <a:lnTo>
                    <a:pt x="6546" y="12167"/>
                  </a:lnTo>
                  <a:lnTo>
                    <a:pt x="8201" y="6024"/>
                  </a:lnTo>
                  <a:lnTo>
                    <a:pt x="9701" y="3962"/>
                  </a:lnTo>
                  <a:lnTo>
                    <a:pt x="11759" y="2588"/>
                  </a:lnTo>
                  <a:lnTo>
                    <a:pt x="18624" y="0"/>
                  </a:lnTo>
                  <a:lnTo>
                    <a:pt x="19039" y="22233"/>
                  </a:lnTo>
                  <a:lnTo>
                    <a:pt x="10113" y="66768"/>
                  </a:lnTo>
                  <a:lnTo>
                    <a:pt x="9577" y="112175"/>
                  </a:lnTo>
                  <a:lnTo>
                    <a:pt x="9530" y="159606"/>
                  </a:lnTo>
                  <a:lnTo>
                    <a:pt x="6703" y="202497"/>
                  </a:lnTo>
                  <a:lnTo>
                    <a:pt x="393" y="245235"/>
                  </a:lnTo>
                  <a:lnTo>
                    <a:pt x="0" y="285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5618"/>
            <p:cNvSpPr/>
            <p:nvPr>
              <p:custDataLst>
                <p:tags r:id="rId31"/>
              </p:custDataLst>
            </p:nvPr>
          </p:nvSpPr>
          <p:spPr>
            <a:xfrm>
              <a:off x="3190875" y="609734"/>
              <a:ext cx="85688" cy="284114"/>
            </a:xfrm>
            <a:custGeom>
              <a:avLst/>
              <a:gdLst/>
              <a:ahLst/>
              <a:cxnLst/>
              <a:rect l="0" t="0" r="0" b="0"/>
              <a:pathLst>
                <a:path w="85688" h="284114">
                  <a:moveTo>
                    <a:pt x="0" y="47491"/>
                  </a:moveTo>
                  <a:lnTo>
                    <a:pt x="0" y="47491"/>
                  </a:lnTo>
                  <a:lnTo>
                    <a:pt x="9490" y="47491"/>
                  </a:lnTo>
                  <a:lnTo>
                    <a:pt x="9525" y="88805"/>
                  </a:lnTo>
                  <a:lnTo>
                    <a:pt x="12347" y="95133"/>
                  </a:lnTo>
                  <a:lnTo>
                    <a:pt x="16071" y="101474"/>
                  </a:lnTo>
                  <a:lnTo>
                    <a:pt x="18167" y="112052"/>
                  </a:lnTo>
                  <a:lnTo>
                    <a:pt x="19015" y="158781"/>
                  </a:lnTo>
                  <a:lnTo>
                    <a:pt x="19049" y="201884"/>
                  </a:lnTo>
                  <a:lnTo>
                    <a:pt x="19050" y="244458"/>
                  </a:lnTo>
                  <a:lnTo>
                    <a:pt x="21872" y="254271"/>
                  </a:lnTo>
                  <a:lnTo>
                    <a:pt x="25596" y="262160"/>
                  </a:lnTo>
                  <a:lnTo>
                    <a:pt x="28314" y="275787"/>
                  </a:lnTo>
                  <a:lnTo>
                    <a:pt x="28540" y="284113"/>
                  </a:lnTo>
                  <a:lnTo>
                    <a:pt x="28565" y="280114"/>
                  </a:lnTo>
                  <a:lnTo>
                    <a:pt x="31393" y="275057"/>
                  </a:lnTo>
                  <a:lnTo>
                    <a:pt x="35119" y="269281"/>
                  </a:lnTo>
                  <a:lnTo>
                    <a:pt x="36775" y="263187"/>
                  </a:lnTo>
                  <a:lnTo>
                    <a:pt x="29112" y="218685"/>
                  </a:lnTo>
                  <a:lnTo>
                    <a:pt x="28646" y="179553"/>
                  </a:lnTo>
                  <a:lnTo>
                    <a:pt x="28584" y="133046"/>
                  </a:lnTo>
                  <a:lnTo>
                    <a:pt x="28576" y="93108"/>
                  </a:lnTo>
                  <a:lnTo>
                    <a:pt x="29634" y="76232"/>
                  </a:lnTo>
                  <a:lnTo>
                    <a:pt x="37708" y="30422"/>
                  </a:lnTo>
                  <a:lnTo>
                    <a:pt x="38090" y="5026"/>
                  </a:lnTo>
                  <a:lnTo>
                    <a:pt x="39151" y="3306"/>
                  </a:lnTo>
                  <a:lnTo>
                    <a:pt x="40918" y="2159"/>
                  </a:lnTo>
                  <a:lnTo>
                    <a:pt x="47232" y="0"/>
                  </a:lnTo>
                  <a:lnTo>
                    <a:pt x="60848" y="13135"/>
                  </a:lnTo>
                  <a:lnTo>
                    <a:pt x="64085" y="19169"/>
                  </a:lnTo>
                  <a:lnTo>
                    <a:pt x="66582" y="25378"/>
                  </a:lnTo>
                  <a:lnTo>
                    <a:pt x="72880" y="34824"/>
                  </a:lnTo>
                  <a:lnTo>
                    <a:pt x="76274" y="44326"/>
                  </a:lnTo>
                  <a:lnTo>
                    <a:pt x="82455" y="54902"/>
                  </a:lnTo>
                  <a:lnTo>
                    <a:pt x="85687" y="98175"/>
                  </a:lnTo>
                  <a:lnTo>
                    <a:pt x="82886" y="104589"/>
                  </a:lnTo>
                  <a:lnTo>
                    <a:pt x="80657" y="107782"/>
                  </a:lnTo>
                  <a:lnTo>
                    <a:pt x="75359" y="111328"/>
                  </a:lnTo>
                  <a:lnTo>
                    <a:pt x="72464" y="112274"/>
                  </a:lnTo>
                  <a:lnTo>
                    <a:pt x="70534" y="113963"/>
                  </a:lnTo>
                  <a:lnTo>
                    <a:pt x="68390" y="118662"/>
                  </a:lnTo>
                  <a:lnTo>
                    <a:pt x="66760" y="120338"/>
                  </a:lnTo>
                  <a:lnTo>
                    <a:pt x="62127" y="122201"/>
                  </a:lnTo>
                  <a:lnTo>
                    <a:pt x="53568" y="123250"/>
                  </a:lnTo>
                  <a:lnTo>
                    <a:pt x="51587" y="122338"/>
                  </a:lnTo>
                  <a:lnTo>
                    <a:pt x="50267" y="120673"/>
                  </a:lnTo>
                  <a:lnTo>
                    <a:pt x="47741" y="115999"/>
                  </a:lnTo>
                  <a:lnTo>
                    <a:pt x="41427" y="107418"/>
                  </a:lnTo>
                  <a:lnTo>
                    <a:pt x="39086" y="98173"/>
                  </a:lnTo>
                  <a:lnTo>
                    <a:pt x="38100" y="66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5619"/>
            <p:cNvSpPr/>
            <p:nvPr>
              <p:custDataLst>
                <p:tags r:id="rId32"/>
              </p:custDataLst>
            </p:nvPr>
          </p:nvSpPr>
          <p:spPr>
            <a:xfrm>
              <a:off x="3048010" y="628650"/>
              <a:ext cx="114291" cy="104737"/>
            </a:xfrm>
            <a:custGeom>
              <a:avLst/>
              <a:gdLst/>
              <a:ahLst/>
              <a:cxnLst/>
              <a:rect l="0" t="0" r="0" b="0"/>
              <a:pathLst>
                <a:path w="114291" h="104737">
                  <a:moveTo>
                    <a:pt x="9515" y="9525"/>
                  </a:moveTo>
                  <a:lnTo>
                    <a:pt x="9515" y="9525"/>
                  </a:lnTo>
                  <a:lnTo>
                    <a:pt x="9515" y="0"/>
                  </a:lnTo>
                  <a:lnTo>
                    <a:pt x="9515" y="14189"/>
                  </a:lnTo>
                  <a:lnTo>
                    <a:pt x="8457" y="15809"/>
                  </a:lnTo>
                  <a:lnTo>
                    <a:pt x="6693" y="16890"/>
                  </a:lnTo>
                  <a:lnTo>
                    <a:pt x="4459" y="17610"/>
                  </a:lnTo>
                  <a:lnTo>
                    <a:pt x="2969" y="19148"/>
                  </a:lnTo>
                  <a:lnTo>
                    <a:pt x="1314" y="23680"/>
                  </a:lnTo>
                  <a:lnTo>
                    <a:pt x="0" y="69469"/>
                  </a:lnTo>
                  <a:lnTo>
                    <a:pt x="2817" y="76031"/>
                  </a:lnTo>
                  <a:lnTo>
                    <a:pt x="6538" y="82475"/>
                  </a:lnTo>
                  <a:lnTo>
                    <a:pt x="9123" y="93359"/>
                  </a:lnTo>
                  <a:lnTo>
                    <a:pt x="17682" y="103285"/>
                  </a:lnTo>
                  <a:lnTo>
                    <a:pt x="21258" y="104113"/>
                  </a:lnTo>
                  <a:lnTo>
                    <a:pt x="36339" y="104736"/>
                  </a:lnTo>
                  <a:lnTo>
                    <a:pt x="60743" y="82108"/>
                  </a:lnTo>
                  <a:lnTo>
                    <a:pt x="64033" y="76004"/>
                  </a:lnTo>
                  <a:lnTo>
                    <a:pt x="67377" y="60299"/>
                  </a:lnTo>
                  <a:lnTo>
                    <a:pt x="74135" y="47620"/>
                  </a:lnTo>
                  <a:lnTo>
                    <a:pt x="76186" y="38114"/>
                  </a:lnTo>
                  <a:lnTo>
                    <a:pt x="76189" y="43161"/>
                  </a:lnTo>
                  <a:lnTo>
                    <a:pt x="77248" y="44649"/>
                  </a:lnTo>
                  <a:lnTo>
                    <a:pt x="79012" y="45641"/>
                  </a:lnTo>
                  <a:lnTo>
                    <a:pt x="81246" y="46302"/>
                  </a:lnTo>
                  <a:lnTo>
                    <a:pt x="82736" y="47802"/>
                  </a:lnTo>
                  <a:lnTo>
                    <a:pt x="84390" y="52290"/>
                  </a:lnTo>
                  <a:lnTo>
                    <a:pt x="85891" y="53910"/>
                  </a:lnTo>
                  <a:lnTo>
                    <a:pt x="90379" y="55710"/>
                  </a:lnTo>
                  <a:lnTo>
                    <a:pt x="91999" y="57248"/>
                  </a:lnTo>
                  <a:lnTo>
                    <a:pt x="93800" y="61780"/>
                  </a:lnTo>
                  <a:lnTo>
                    <a:pt x="95203" y="80737"/>
                  </a:lnTo>
                  <a:lnTo>
                    <a:pt x="96273" y="82400"/>
                  </a:lnTo>
                  <a:lnTo>
                    <a:pt x="98045" y="83508"/>
                  </a:lnTo>
                  <a:lnTo>
                    <a:pt x="103438" y="85287"/>
                  </a:lnTo>
                  <a:lnTo>
                    <a:pt x="109428" y="90652"/>
                  </a:lnTo>
                  <a:lnTo>
                    <a:pt x="111049" y="91126"/>
                  </a:lnTo>
                  <a:lnTo>
                    <a:pt x="112129" y="90384"/>
                  </a:lnTo>
                  <a:lnTo>
                    <a:pt x="11429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5620"/>
            <p:cNvSpPr/>
            <p:nvPr>
              <p:custDataLst>
                <p:tags r:id="rId33"/>
              </p:custDataLst>
            </p:nvPr>
          </p:nvSpPr>
          <p:spPr>
            <a:xfrm>
              <a:off x="2914770" y="600079"/>
              <a:ext cx="85604" cy="141414"/>
            </a:xfrm>
            <a:custGeom>
              <a:avLst/>
              <a:gdLst/>
              <a:ahLst/>
              <a:cxnLst/>
              <a:rect l="0" t="0" r="0" b="0"/>
              <a:pathLst>
                <a:path w="85604" h="141414">
                  <a:moveTo>
                    <a:pt x="57030" y="19046"/>
                  </a:moveTo>
                  <a:lnTo>
                    <a:pt x="57030" y="19046"/>
                  </a:lnTo>
                  <a:lnTo>
                    <a:pt x="57030" y="1712"/>
                  </a:lnTo>
                  <a:lnTo>
                    <a:pt x="55972" y="1140"/>
                  </a:lnTo>
                  <a:lnTo>
                    <a:pt x="34282" y="0"/>
                  </a:lnTo>
                  <a:lnTo>
                    <a:pt x="32339" y="1057"/>
                  </a:lnTo>
                  <a:lnTo>
                    <a:pt x="31045" y="2820"/>
                  </a:lnTo>
                  <a:lnTo>
                    <a:pt x="28548" y="7601"/>
                  </a:lnTo>
                  <a:lnTo>
                    <a:pt x="23910" y="13254"/>
                  </a:lnTo>
                  <a:lnTo>
                    <a:pt x="18321" y="16472"/>
                  </a:lnTo>
                  <a:lnTo>
                    <a:pt x="15349" y="17330"/>
                  </a:lnTo>
                  <a:lnTo>
                    <a:pt x="13368" y="20019"/>
                  </a:lnTo>
                  <a:lnTo>
                    <a:pt x="10579" y="32857"/>
                  </a:lnTo>
                  <a:lnTo>
                    <a:pt x="9926" y="40354"/>
                  </a:lnTo>
                  <a:lnTo>
                    <a:pt x="6815" y="47213"/>
                  </a:lnTo>
                  <a:lnTo>
                    <a:pt x="4503" y="50524"/>
                  </a:lnTo>
                  <a:lnTo>
                    <a:pt x="1250" y="65297"/>
                  </a:lnTo>
                  <a:lnTo>
                    <a:pt x="0" y="88497"/>
                  </a:lnTo>
                  <a:lnTo>
                    <a:pt x="9016" y="121537"/>
                  </a:lnTo>
                  <a:lnTo>
                    <a:pt x="14346" y="128201"/>
                  </a:lnTo>
                  <a:lnTo>
                    <a:pt x="19715" y="131059"/>
                  </a:lnTo>
                  <a:lnTo>
                    <a:pt x="22628" y="131821"/>
                  </a:lnTo>
                  <a:lnTo>
                    <a:pt x="38049" y="140684"/>
                  </a:lnTo>
                  <a:lnTo>
                    <a:pt x="41201" y="141413"/>
                  </a:lnTo>
                  <a:lnTo>
                    <a:pt x="44361" y="140841"/>
                  </a:lnTo>
                  <a:lnTo>
                    <a:pt x="57036" y="135140"/>
                  </a:lnTo>
                  <a:lnTo>
                    <a:pt x="60209" y="134542"/>
                  </a:lnTo>
                  <a:lnTo>
                    <a:pt x="62324" y="133085"/>
                  </a:lnTo>
                  <a:lnTo>
                    <a:pt x="63734" y="131055"/>
                  </a:lnTo>
                  <a:lnTo>
                    <a:pt x="66360" y="125978"/>
                  </a:lnTo>
                  <a:lnTo>
                    <a:pt x="81633" y="107857"/>
                  </a:lnTo>
                  <a:lnTo>
                    <a:pt x="84428" y="98395"/>
                  </a:lnTo>
                  <a:lnTo>
                    <a:pt x="85601" y="53039"/>
                  </a:lnTo>
                  <a:lnTo>
                    <a:pt x="85603" y="44170"/>
                  </a:lnTo>
                  <a:lnTo>
                    <a:pt x="84546" y="42145"/>
                  </a:lnTo>
                  <a:lnTo>
                    <a:pt x="82782" y="40796"/>
                  </a:lnTo>
                  <a:lnTo>
                    <a:pt x="78001" y="39296"/>
                  </a:lnTo>
                  <a:lnTo>
                    <a:pt x="72348" y="38629"/>
                  </a:lnTo>
                  <a:lnTo>
                    <a:pt x="70417" y="37393"/>
                  </a:lnTo>
                  <a:lnTo>
                    <a:pt x="69129" y="35511"/>
                  </a:lnTo>
                  <a:lnTo>
                    <a:pt x="68271" y="33198"/>
                  </a:lnTo>
                  <a:lnTo>
                    <a:pt x="66641" y="31655"/>
                  </a:lnTo>
                  <a:lnTo>
                    <a:pt x="62007" y="29942"/>
                  </a:lnTo>
                  <a:lnTo>
                    <a:pt x="60348" y="30543"/>
                  </a:lnTo>
                  <a:lnTo>
                    <a:pt x="59242" y="32002"/>
                  </a:lnTo>
                  <a:lnTo>
                    <a:pt x="58505" y="34034"/>
                  </a:lnTo>
                  <a:lnTo>
                    <a:pt x="56955" y="35388"/>
                  </a:lnTo>
                  <a:lnTo>
                    <a:pt x="48959" y="37739"/>
                  </a:lnTo>
                  <a:lnTo>
                    <a:pt x="48151" y="40760"/>
                  </a:lnTo>
                  <a:lnTo>
                    <a:pt x="47505" y="47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5621"/>
            <p:cNvSpPr/>
            <p:nvPr>
              <p:custDataLst>
                <p:tags r:id="rId34"/>
              </p:custDataLst>
            </p:nvPr>
          </p:nvSpPr>
          <p:spPr>
            <a:xfrm>
              <a:off x="2771903" y="571503"/>
              <a:ext cx="85598" cy="169966"/>
            </a:xfrm>
            <a:custGeom>
              <a:avLst/>
              <a:gdLst/>
              <a:ahLst/>
              <a:cxnLst/>
              <a:rect l="0" t="0" r="0" b="0"/>
              <a:pathLst>
                <a:path w="85598" h="169966">
                  <a:moveTo>
                    <a:pt x="85597" y="28572"/>
                  </a:moveTo>
                  <a:lnTo>
                    <a:pt x="85597" y="28572"/>
                  </a:lnTo>
                  <a:lnTo>
                    <a:pt x="85597" y="390"/>
                  </a:lnTo>
                  <a:lnTo>
                    <a:pt x="67987" y="0"/>
                  </a:lnTo>
                  <a:lnTo>
                    <a:pt x="59227" y="6544"/>
                  </a:lnTo>
                  <a:lnTo>
                    <a:pt x="50384" y="9698"/>
                  </a:lnTo>
                  <a:lnTo>
                    <a:pt x="44194" y="14186"/>
                  </a:lnTo>
                  <a:lnTo>
                    <a:pt x="40737" y="19709"/>
                  </a:lnTo>
                  <a:lnTo>
                    <a:pt x="39815" y="22663"/>
                  </a:lnTo>
                  <a:lnTo>
                    <a:pt x="33147" y="28768"/>
                  </a:lnTo>
                  <a:lnTo>
                    <a:pt x="28405" y="31878"/>
                  </a:lnTo>
                  <a:lnTo>
                    <a:pt x="25244" y="36067"/>
                  </a:lnTo>
                  <a:lnTo>
                    <a:pt x="9386" y="81405"/>
                  </a:lnTo>
                  <a:lnTo>
                    <a:pt x="3161" y="92792"/>
                  </a:lnTo>
                  <a:lnTo>
                    <a:pt x="0" y="131648"/>
                  </a:lnTo>
                  <a:lnTo>
                    <a:pt x="1016" y="135389"/>
                  </a:lnTo>
                  <a:lnTo>
                    <a:pt x="2751" y="137884"/>
                  </a:lnTo>
                  <a:lnTo>
                    <a:pt x="4966" y="139546"/>
                  </a:lnTo>
                  <a:lnTo>
                    <a:pt x="7428" y="144216"/>
                  </a:lnTo>
                  <a:lnTo>
                    <a:pt x="8084" y="146943"/>
                  </a:lnTo>
                  <a:lnTo>
                    <a:pt x="14064" y="155838"/>
                  </a:lnTo>
                  <a:lnTo>
                    <a:pt x="22408" y="159218"/>
                  </a:lnTo>
                  <a:lnTo>
                    <a:pt x="27596" y="160119"/>
                  </a:lnTo>
                  <a:lnTo>
                    <a:pt x="31054" y="161778"/>
                  </a:lnTo>
                  <a:lnTo>
                    <a:pt x="33360" y="163943"/>
                  </a:lnTo>
                  <a:lnTo>
                    <a:pt x="34898" y="166444"/>
                  </a:lnTo>
                  <a:lnTo>
                    <a:pt x="38039" y="168112"/>
                  </a:lnTo>
                  <a:lnTo>
                    <a:pt x="47174" y="169965"/>
                  </a:lnTo>
                  <a:lnTo>
                    <a:pt x="85597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8" name="SMARTInkShape-Group1277"/>
          <p:cNvGrpSpPr/>
          <p:nvPr/>
        </p:nvGrpSpPr>
        <p:grpSpPr>
          <a:xfrm>
            <a:off x="2242419" y="362520"/>
            <a:ext cx="157882" cy="380382"/>
            <a:chOff x="2242419" y="362520"/>
            <a:chExt cx="157882" cy="380382"/>
          </a:xfrm>
        </p:grpSpPr>
        <p:sp>
          <p:nvSpPr>
            <p:cNvPr id="606" name="SMARTInkShape-5622"/>
            <p:cNvSpPr/>
            <p:nvPr>
              <p:custDataLst>
                <p:tags r:id="rId27"/>
              </p:custDataLst>
            </p:nvPr>
          </p:nvSpPr>
          <p:spPr>
            <a:xfrm>
              <a:off x="2242419" y="609600"/>
              <a:ext cx="157882" cy="38101"/>
            </a:xfrm>
            <a:custGeom>
              <a:avLst/>
              <a:gdLst/>
              <a:ahLst/>
              <a:cxnLst/>
              <a:rect l="0" t="0" r="0" b="0"/>
              <a:pathLst>
                <a:path w="157882" h="38101">
                  <a:moveTo>
                    <a:pt x="15006" y="38100"/>
                  </a:moveTo>
                  <a:lnTo>
                    <a:pt x="15006" y="38100"/>
                  </a:lnTo>
                  <a:lnTo>
                    <a:pt x="0" y="38100"/>
                  </a:lnTo>
                  <a:lnTo>
                    <a:pt x="38541" y="37042"/>
                  </a:lnTo>
                  <a:lnTo>
                    <a:pt x="81758" y="21624"/>
                  </a:lnTo>
                  <a:lnTo>
                    <a:pt x="100754" y="16991"/>
                  </a:lnTo>
                  <a:lnTo>
                    <a:pt x="138833" y="2641"/>
                  </a:lnTo>
                  <a:lnTo>
                    <a:pt x="1578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5623"/>
            <p:cNvSpPr/>
            <p:nvPr>
              <p:custDataLst>
                <p:tags r:id="rId28"/>
              </p:custDataLst>
            </p:nvPr>
          </p:nvSpPr>
          <p:spPr>
            <a:xfrm>
              <a:off x="2247900" y="362520"/>
              <a:ext cx="142876" cy="380382"/>
            </a:xfrm>
            <a:custGeom>
              <a:avLst/>
              <a:gdLst/>
              <a:ahLst/>
              <a:cxnLst/>
              <a:rect l="0" t="0" r="0" b="0"/>
              <a:pathLst>
                <a:path w="142876" h="380382">
                  <a:moveTo>
                    <a:pt x="28575" y="208980"/>
                  </a:moveTo>
                  <a:lnTo>
                    <a:pt x="28575" y="208980"/>
                  </a:lnTo>
                  <a:lnTo>
                    <a:pt x="28575" y="199456"/>
                  </a:lnTo>
                  <a:lnTo>
                    <a:pt x="28575" y="208588"/>
                  </a:lnTo>
                  <a:lnTo>
                    <a:pt x="23519" y="213920"/>
                  </a:lnTo>
                  <a:lnTo>
                    <a:pt x="21036" y="222112"/>
                  </a:lnTo>
                  <a:lnTo>
                    <a:pt x="16279" y="259273"/>
                  </a:lnTo>
                  <a:lnTo>
                    <a:pt x="12527" y="270491"/>
                  </a:lnTo>
                  <a:lnTo>
                    <a:pt x="9642" y="315095"/>
                  </a:lnTo>
                  <a:lnTo>
                    <a:pt x="176" y="361185"/>
                  </a:lnTo>
                  <a:lnTo>
                    <a:pt x="0" y="380381"/>
                  </a:lnTo>
                  <a:lnTo>
                    <a:pt x="0" y="337200"/>
                  </a:lnTo>
                  <a:lnTo>
                    <a:pt x="1058" y="322058"/>
                  </a:lnTo>
                  <a:lnTo>
                    <a:pt x="8642" y="274572"/>
                  </a:lnTo>
                  <a:lnTo>
                    <a:pt x="9409" y="227887"/>
                  </a:lnTo>
                  <a:lnTo>
                    <a:pt x="17107" y="183356"/>
                  </a:lnTo>
                  <a:lnTo>
                    <a:pt x="25996" y="142888"/>
                  </a:lnTo>
                  <a:lnTo>
                    <a:pt x="33122" y="104320"/>
                  </a:lnTo>
                  <a:lnTo>
                    <a:pt x="39233" y="68244"/>
                  </a:lnTo>
                  <a:lnTo>
                    <a:pt x="50901" y="51687"/>
                  </a:lnTo>
                  <a:lnTo>
                    <a:pt x="58738" y="30488"/>
                  </a:lnTo>
                  <a:lnTo>
                    <a:pt x="73517" y="9173"/>
                  </a:lnTo>
                  <a:lnTo>
                    <a:pt x="74412" y="5925"/>
                  </a:lnTo>
                  <a:lnTo>
                    <a:pt x="76066" y="3760"/>
                  </a:lnTo>
                  <a:lnTo>
                    <a:pt x="84244" y="0"/>
                  </a:lnTo>
                  <a:lnTo>
                    <a:pt x="84738" y="869"/>
                  </a:lnTo>
                  <a:lnTo>
                    <a:pt x="86696" y="10222"/>
                  </a:lnTo>
                  <a:lnTo>
                    <a:pt x="93247" y="26687"/>
                  </a:lnTo>
                  <a:lnTo>
                    <a:pt x="97479" y="39962"/>
                  </a:lnTo>
                  <a:lnTo>
                    <a:pt x="101532" y="52369"/>
                  </a:lnTo>
                  <a:lnTo>
                    <a:pt x="109404" y="95380"/>
                  </a:lnTo>
                  <a:lnTo>
                    <a:pt x="116478" y="142397"/>
                  </a:lnTo>
                  <a:lnTo>
                    <a:pt x="122374" y="185480"/>
                  </a:lnTo>
                  <a:lnTo>
                    <a:pt x="126456" y="232252"/>
                  </a:lnTo>
                  <a:lnTo>
                    <a:pt x="132442" y="277936"/>
                  </a:lnTo>
                  <a:lnTo>
                    <a:pt x="135993" y="311383"/>
                  </a:lnTo>
                  <a:lnTo>
                    <a:pt x="141969" y="338647"/>
                  </a:lnTo>
                  <a:lnTo>
                    <a:pt x="142875" y="370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1278"/>
          <p:cNvGrpSpPr/>
          <p:nvPr/>
        </p:nvGrpSpPr>
        <p:grpSpPr>
          <a:xfrm>
            <a:off x="525199" y="335317"/>
            <a:ext cx="1084527" cy="549139"/>
            <a:chOff x="525199" y="335317"/>
            <a:chExt cx="1084527" cy="549139"/>
          </a:xfrm>
        </p:grpSpPr>
        <p:sp>
          <p:nvSpPr>
            <p:cNvPr id="609" name="SMARTInkShape-5624"/>
            <p:cNvSpPr/>
            <p:nvPr>
              <p:custDataLst>
                <p:tags r:id="rId15"/>
              </p:custDataLst>
            </p:nvPr>
          </p:nvSpPr>
          <p:spPr>
            <a:xfrm>
              <a:off x="1581150" y="704850"/>
              <a:ext cx="28576" cy="18659"/>
            </a:xfrm>
            <a:custGeom>
              <a:avLst/>
              <a:gdLst/>
              <a:ahLst/>
              <a:cxnLst/>
              <a:rect l="0" t="0" r="0" b="0"/>
              <a:pathLst>
                <a:path w="28576" h="18659">
                  <a:moveTo>
                    <a:pt x="28575" y="9525"/>
                  </a:moveTo>
                  <a:lnTo>
                    <a:pt x="28575" y="9525"/>
                  </a:lnTo>
                  <a:lnTo>
                    <a:pt x="23519" y="9525"/>
                  </a:lnTo>
                  <a:lnTo>
                    <a:pt x="22029" y="10583"/>
                  </a:lnTo>
                  <a:lnTo>
                    <a:pt x="21036" y="12347"/>
                  </a:lnTo>
                  <a:lnTo>
                    <a:pt x="20374" y="14581"/>
                  </a:lnTo>
                  <a:lnTo>
                    <a:pt x="18874" y="16071"/>
                  </a:lnTo>
                  <a:lnTo>
                    <a:pt x="10965" y="18658"/>
                  </a:lnTo>
                  <a:lnTo>
                    <a:pt x="10485" y="17730"/>
                  </a:lnTo>
                  <a:lnTo>
                    <a:pt x="9952" y="13877"/>
                  </a:lnTo>
                  <a:lnTo>
                    <a:pt x="6892" y="86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5625"/>
            <p:cNvSpPr/>
            <p:nvPr>
              <p:custDataLst>
                <p:tags r:id="rId16"/>
              </p:custDataLst>
            </p:nvPr>
          </p:nvSpPr>
          <p:spPr>
            <a:xfrm>
              <a:off x="1571625" y="552450"/>
              <a:ext cx="28576" cy="28576"/>
            </a:xfrm>
            <a:custGeom>
              <a:avLst/>
              <a:gdLst/>
              <a:ahLst/>
              <a:cxnLst/>
              <a:rect l="0" t="0" r="0" b="0"/>
              <a:pathLst>
                <a:path w="28576" h="28576">
                  <a:moveTo>
                    <a:pt x="28575" y="0"/>
                  </a:moveTo>
                  <a:lnTo>
                    <a:pt x="28575" y="0"/>
                  </a:lnTo>
                  <a:lnTo>
                    <a:pt x="20374" y="8201"/>
                  </a:lnTo>
                  <a:lnTo>
                    <a:pt x="14386" y="9133"/>
                  </a:lnTo>
                  <a:lnTo>
                    <a:pt x="12765" y="10322"/>
                  </a:lnTo>
                  <a:lnTo>
                    <a:pt x="9952" y="17692"/>
                  </a:lnTo>
                  <a:lnTo>
                    <a:pt x="6892" y="18446"/>
                  </a:lnTo>
                  <a:lnTo>
                    <a:pt x="4595" y="18648"/>
                  </a:lnTo>
                  <a:lnTo>
                    <a:pt x="3063" y="19840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5626"/>
            <p:cNvSpPr/>
            <p:nvPr>
              <p:custDataLst>
                <p:tags r:id="rId17"/>
              </p:custDataLst>
            </p:nvPr>
          </p:nvSpPr>
          <p:spPr>
            <a:xfrm>
              <a:off x="802609" y="800100"/>
              <a:ext cx="511842" cy="84356"/>
            </a:xfrm>
            <a:custGeom>
              <a:avLst/>
              <a:gdLst/>
              <a:ahLst/>
              <a:cxnLst/>
              <a:rect l="0" t="0" r="0" b="0"/>
              <a:pathLst>
                <a:path w="511842" h="84356">
                  <a:moveTo>
                    <a:pt x="111791" y="28575"/>
                  </a:moveTo>
                  <a:lnTo>
                    <a:pt x="111791" y="28575"/>
                  </a:lnTo>
                  <a:lnTo>
                    <a:pt x="87920" y="42725"/>
                  </a:lnTo>
                  <a:lnTo>
                    <a:pt x="41476" y="55041"/>
                  </a:lnTo>
                  <a:lnTo>
                    <a:pt x="14960" y="64338"/>
                  </a:lnTo>
                  <a:lnTo>
                    <a:pt x="0" y="74429"/>
                  </a:lnTo>
                  <a:lnTo>
                    <a:pt x="222" y="75019"/>
                  </a:lnTo>
                  <a:lnTo>
                    <a:pt x="5591" y="76909"/>
                  </a:lnTo>
                  <a:lnTo>
                    <a:pt x="10969" y="81101"/>
                  </a:lnTo>
                  <a:lnTo>
                    <a:pt x="19709" y="83670"/>
                  </a:lnTo>
                  <a:lnTo>
                    <a:pt x="25003" y="84355"/>
                  </a:lnTo>
                  <a:lnTo>
                    <a:pt x="71289" y="77404"/>
                  </a:lnTo>
                  <a:lnTo>
                    <a:pt x="106611" y="71500"/>
                  </a:lnTo>
                  <a:lnTo>
                    <a:pt x="143888" y="68105"/>
                  </a:lnTo>
                  <a:lnTo>
                    <a:pt x="181744" y="62042"/>
                  </a:lnTo>
                  <a:lnTo>
                    <a:pt x="212731" y="56502"/>
                  </a:lnTo>
                  <a:lnTo>
                    <a:pt x="247670" y="50512"/>
                  </a:lnTo>
                  <a:lnTo>
                    <a:pt x="284365" y="44322"/>
                  </a:lnTo>
                  <a:lnTo>
                    <a:pt x="319018" y="38043"/>
                  </a:lnTo>
                  <a:lnTo>
                    <a:pt x="353117" y="31725"/>
                  </a:lnTo>
                  <a:lnTo>
                    <a:pt x="389439" y="25389"/>
                  </a:lnTo>
                  <a:lnTo>
                    <a:pt x="435475" y="15872"/>
                  </a:lnTo>
                  <a:lnTo>
                    <a:pt x="480982" y="6349"/>
                  </a:lnTo>
                  <a:lnTo>
                    <a:pt x="5118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5627"/>
            <p:cNvSpPr/>
            <p:nvPr>
              <p:custDataLst>
                <p:tags r:id="rId18"/>
              </p:custDataLst>
            </p:nvPr>
          </p:nvSpPr>
          <p:spPr>
            <a:xfrm>
              <a:off x="581257" y="752475"/>
              <a:ext cx="761769" cy="85715"/>
            </a:xfrm>
            <a:custGeom>
              <a:avLst/>
              <a:gdLst/>
              <a:ahLst/>
              <a:cxnLst/>
              <a:rect l="0" t="0" r="0" b="0"/>
              <a:pathLst>
                <a:path w="761769" h="85715">
                  <a:moveTo>
                    <a:pt x="18818" y="66675"/>
                  </a:moveTo>
                  <a:lnTo>
                    <a:pt x="18818" y="66675"/>
                  </a:lnTo>
                  <a:lnTo>
                    <a:pt x="2416" y="74876"/>
                  </a:lnTo>
                  <a:lnTo>
                    <a:pt x="1533" y="76376"/>
                  </a:lnTo>
                  <a:lnTo>
                    <a:pt x="0" y="84285"/>
                  </a:lnTo>
                  <a:lnTo>
                    <a:pt x="26787" y="85641"/>
                  </a:lnTo>
                  <a:lnTo>
                    <a:pt x="67492" y="85714"/>
                  </a:lnTo>
                  <a:lnTo>
                    <a:pt x="105442" y="80665"/>
                  </a:lnTo>
                  <a:lnTo>
                    <a:pt x="150200" y="72467"/>
                  </a:lnTo>
                  <a:lnTo>
                    <a:pt x="196976" y="68391"/>
                  </a:lnTo>
                  <a:lnTo>
                    <a:pt x="231349" y="64615"/>
                  </a:lnTo>
                  <a:lnTo>
                    <a:pt x="267793" y="59410"/>
                  </a:lnTo>
                  <a:lnTo>
                    <a:pt x="305157" y="53568"/>
                  </a:lnTo>
                  <a:lnTo>
                    <a:pt x="342930" y="50266"/>
                  </a:lnTo>
                  <a:lnTo>
                    <a:pt x="381943" y="47741"/>
                  </a:lnTo>
                  <a:lnTo>
                    <a:pt x="423976" y="43090"/>
                  </a:lnTo>
                  <a:lnTo>
                    <a:pt x="464530" y="37496"/>
                  </a:lnTo>
                  <a:lnTo>
                    <a:pt x="503721" y="32540"/>
                  </a:lnTo>
                  <a:lnTo>
                    <a:pt x="542305" y="30337"/>
                  </a:lnTo>
                  <a:lnTo>
                    <a:pt x="577799" y="26536"/>
                  </a:lnTo>
                  <a:lnTo>
                    <a:pt x="611212" y="21319"/>
                  </a:lnTo>
                  <a:lnTo>
                    <a:pt x="658715" y="13490"/>
                  </a:lnTo>
                  <a:lnTo>
                    <a:pt x="699014" y="10700"/>
                  </a:lnTo>
                  <a:lnTo>
                    <a:pt x="738789" y="6935"/>
                  </a:lnTo>
                  <a:lnTo>
                    <a:pt x="761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5628"/>
            <p:cNvSpPr/>
            <p:nvPr>
              <p:custDataLst>
                <p:tags r:id="rId19"/>
              </p:custDataLst>
            </p:nvPr>
          </p:nvSpPr>
          <p:spPr>
            <a:xfrm>
              <a:off x="1304925" y="523875"/>
              <a:ext cx="133351" cy="142876"/>
            </a:xfrm>
            <a:custGeom>
              <a:avLst/>
              <a:gdLst/>
              <a:ahLst/>
              <a:cxnLst/>
              <a:rect l="0" t="0" r="0" b="0"/>
              <a:pathLst>
                <a:path w="133351" h="142876">
                  <a:moveTo>
                    <a:pt x="133350" y="0"/>
                  </a:moveTo>
                  <a:lnTo>
                    <a:pt x="133350" y="0"/>
                  </a:lnTo>
                  <a:lnTo>
                    <a:pt x="125149" y="0"/>
                  </a:lnTo>
                  <a:lnTo>
                    <a:pt x="110684" y="13257"/>
                  </a:lnTo>
                  <a:lnTo>
                    <a:pt x="107401" y="19298"/>
                  </a:lnTo>
                  <a:lnTo>
                    <a:pt x="106526" y="22390"/>
                  </a:lnTo>
                  <a:lnTo>
                    <a:pt x="99909" y="28648"/>
                  </a:lnTo>
                  <a:lnTo>
                    <a:pt x="83470" y="41289"/>
                  </a:lnTo>
                  <a:lnTo>
                    <a:pt x="60379" y="74260"/>
                  </a:lnTo>
                  <a:lnTo>
                    <a:pt x="44457" y="105186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5629"/>
            <p:cNvSpPr/>
            <p:nvPr>
              <p:custDataLst>
                <p:tags r:id="rId20"/>
              </p:custDataLst>
            </p:nvPr>
          </p:nvSpPr>
          <p:spPr>
            <a:xfrm>
              <a:off x="1304925" y="495300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0" y="0"/>
                  </a:moveTo>
                  <a:lnTo>
                    <a:pt x="0" y="0"/>
                  </a:lnTo>
                  <a:lnTo>
                    <a:pt x="14571" y="0"/>
                  </a:lnTo>
                  <a:lnTo>
                    <a:pt x="16064" y="1058"/>
                  </a:lnTo>
                  <a:lnTo>
                    <a:pt x="17060" y="2822"/>
                  </a:lnTo>
                  <a:lnTo>
                    <a:pt x="17723" y="5057"/>
                  </a:lnTo>
                  <a:lnTo>
                    <a:pt x="19224" y="6546"/>
                  </a:lnTo>
                  <a:lnTo>
                    <a:pt x="23713" y="8201"/>
                  </a:lnTo>
                  <a:lnTo>
                    <a:pt x="25334" y="9701"/>
                  </a:lnTo>
                  <a:lnTo>
                    <a:pt x="33205" y="22666"/>
                  </a:lnTo>
                  <a:lnTo>
                    <a:pt x="71974" y="63502"/>
                  </a:lnTo>
                  <a:lnTo>
                    <a:pt x="78187" y="76200"/>
                  </a:lnTo>
                  <a:lnTo>
                    <a:pt x="91278" y="92075"/>
                  </a:lnTo>
                  <a:lnTo>
                    <a:pt x="97288" y="104775"/>
                  </a:lnTo>
                  <a:lnTo>
                    <a:pt x="99783" y="107950"/>
                  </a:lnTo>
                  <a:lnTo>
                    <a:pt x="105379" y="111478"/>
                  </a:lnTo>
                  <a:lnTo>
                    <a:pt x="1143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5630"/>
            <p:cNvSpPr/>
            <p:nvPr>
              <p:custDataLst>
                <p:tags r:id="rId21"/>
              </p:custDataLst>
            </p:nvPr>
          </p:nvSpPr>
          <p:spPr>
            <a:xfrm>
              <a:off x="1182438" y="523875"/>
              <a:ext cx="84374" cy="113849"/>
            </a:xfrm>
            <a:custGeom>
              <a:avLst/>
              <a:gdLst/>
              <a:ahLst/>
              <a:cxnLst/>
              <a:rect l="0" t="0" r="0" b="0"/>
              <a:pathLst>
                <a:path w="84374" h="113849">
                  <a:moveTo>
                    <a:pt x="55812" y="19050"/>
                  </a:moveTo>
                  <a:lnTo>
                    <a:pt x="55812" y="19050"/>
                  </a:lnTo>
                  <a:lnTo>
                    <a:pt x="55812" y="10849"/>
                  </a:lnTo>
                  <a:lnTo>
                    <a:pt x="47611" y="1440"/>
                  </a:lnTo>
                  <a:lnTo>
                    <a:pt x="38202" y="126"/>
                  </a:lnTo>
                  <a:lnTo>
                    <a:pt x="14107" y="22667"/>
                  </a:lnTo>
                  <a:lnTo>
                    <a:pt x="10818" y="28771"/>
                  </a:lnTo>
                  <a:lnTo>
                    <a:pt x="8533" y="44476"/>
                  </a:lnTo>
                  <a:lnTo>
                    <a:pt x="8341" y="50811"/>
                  </a:lnTo>
                  <a:lnTo>
                    <a:pt x="5433" y="57155"/>
                  </a:lnTo>
                  <a:lnTo>
                    <a:pt x="1671" y="63502"/>
                  </a:lnTo>
                  <a:lnTo>
                    <a:pt x="0" y="69851"/>
                  </a:lnTo>
                  <a:lnTo>
                    <a:pt x="7829" y="102501"/>
                  </a:lnTo>
                  <a:lnTo>
                    <a:pt x="13137" y="109158"/>
                  </a:lnTo>
                  <a:lnTo>
                    <a:pt x="18501" y="112015"/>
                  </a:lnTo>
                  <a:lnTo>
                    <a:pt x="30568" y="113848"/>
                  </a:lnTo>
                  <a:lnTo>
                    <a:pt x="36831" y="111277"/>
                  </a:lnTo>
                  <a:lnTo>
                    <a:pt x="43143" y="107665"/>
                  </a:lnTo>
                  <a:lnTo>
                    <a:pt x="49476" y="106059"/>
                  </a:lnTo>
                  <a:lnTo>
                    <a:pt x="51588" y="104573"/>
                  </a:lnTo>
                  <a:lnTo>
                    <a:pt x="52996" y="102524"/>
                  </a:lnTo>
                  <a:lnTo>
                    <a:pt x="55619" y="97424"/>
                  </a:lnTo>
                  <a:lnTo>
                    <a:pt x="80231" y="69824"/>
                  </a:lnTo>
                  <a:lnTo>
                    <a:pt x="83156" y="60317"/>
                  </a:lnTo>
                  <a:lnTo>
                    <a:pt x="84373" y="33601"/>
                  </a:lnTo>
                  <a:lnTo>
                    <a:pt x="81558" y="27986"/>
                  </a:lnTo>
                  <a:lnTo>
                    <a:pt x="558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5631"/>
            <p:cNvSpPr/>
            <p:nvPr>
              <p:custDataLst>
                <p:tags r:id="rId22"/>
              </p:custDataLst>
            </p:nvPr>
          </p:nvSpPr>
          <p:spPr>
            <a:xfrm>
              <a:off x="1047788" y="335317"/>
              <a:ext cx="95213" cy="292893"/>
            </a:xfrm>
            <a:custGeom>
              <a:avLst/>
              <a:gdLst/>
              <a:ahLst/>
              <a:cxnLst/>
              <a:rect l="0" t="0" r="0" b="0"/>
              <a:pathLst>
                <a:path w="95213" h="292893">
                  <a:moveTo>
                    <a:pt x="57112" y="236183"/>
                  </a:moveTo>
                  <a:lnTo>
                    <a:pt x="57112" y="236183"/>
                  </a:lnTo>
                  <a:lnTo>
                    <a:pt x="57112" y="227050"/>
                  </a:lnTo>
                  <a:lnTo>
                    <a:pt x="47979" y="217535"/>
                  </a:lnTo>
                  <a:lnTo>
                    <a:pt x="20463" y="217133"/>
                  </a:lnTo>
                  <a:lnTo>
                    <a:pt x="14385" y="222190"/>
                  </a:lnTo>
                  <a:lnTo>
                    <a:pt x="11664" y="227494"/>
                  </a:lnTo>
                  <a:lnTo>
                    <a:pt x="10938" y="230390"/>
                  </a:lnTo>
                  <a:lnTo>
                    <a:pt x="9396" y="232321"/>
                  </a:lnTo>
                  <a:lnTo>
                    <a:pt x="4861" y="234467"/>
                  </a:lnTo>
                  <a:lnTo>
                    <a:pt x="3228" y="236097"/>
                  </a:lnTo>
                  <a:lnTo>
                    <a:pt x="1413" y="240731"/>
                  </a:lnTo>
                  <a:lnTo>
                    <a:pt x="0" y="267969"/>
                  </a:lnTo>
                  <a:lnTo>
                    <a:pt x="2801" y="274299"/>
                  </a:lnTo>
                  <a:lnTo>
                    <a:pt x="5030" y="277469"/>
                  </a:lnTo>
                  <a:lnTo>
                    <a:pt x="10328" y="280991"/>
                  </a:lnTo>
                  <a:lnTo>
                    <a:pt x="13223" y="281930"/>
                  </a:lnTo>
                  <a:lnTo>
                    <a:pt x="15153" y="283614"/>
                  </a:lnTo>
                  <a:lnTo>
                    <a:pt x="17297" y="288308"/>
                  </a:lnTo>
                  <a:lnTo>
                    <a:pt x="18927" y="289983"/>
                  </a:lnTo>
                  <a:lnTo>
                    <a:pt x="27062" y="292892"/>
                  </a:lnTo>
                  <a:lnTo>
                    <a:pt x="35850" y="285641"/>
                  </a:lnTo>
                  <a:lnTo>
                    <a:pt x="43639" y="277061"/>
                  </a:lnTo>
                  <a:lnTo>
                    <a:pt x="49629" y="264679"/>
                  </a:lnTo>
                  <a:lnTo>
                    <a:pt x="60690" y="246986"/>
                  </a:lnTo>
                  <a:lnTo>
                    <a:pt x="72835" y="204322"/>
                  </a:lnTo>
                  <a:lnTo>
                    <a:pt x="75870" y="158719"/>
                  </a:lnTo>
                  <a:lnTo>
                    <a:pt x="76124" y="112191"/>
                  </a:lnTo>
                  <a:lnTo>
                    <a:pt x="76157" y="72250"/>
                  </a:lnTo>
                  <a:lnTo>
                    <a:pt x="75103" y="35031"/>
                  </a:lnTo>
                  <a:lnTo>
                    <a:pt x="67520" y="11217"/>
                  </a:lnTo>
                  <a:lnTo>
                    <a:pt x="67029" y="4612"/>
                  </a:lnTo>
                  <a:lnTo>
                    <a:pt x="65840" y="2427"/>
                  </a:lnTo>
                  <a:lnTo>
                    <a:pt x="63989" y="971"/>
                  </a:lnTo>
                  <a:lnTo>
                    <a:pt x="61697" y="0"/>
                  </a:lnTo>
                  <a:lnTo>
                    <a:pt x="60168" y="411"/>
                  </a:lnTo>
                  <a:lnTo>
                    <a:pt x="59150" y="1743"/>
                  </a:lnTo>
                  <a:lnTo>
                    <a:pt x="57716" y="8675"/>
                  </a:lnTo>
                  <a:lnTo>
                    <a:pt x="57117" y="56053"/>
                  </a:lnTo>
                  <a:lnTo>
                    <a:pt x="57112" y="100921"/>
                  </a:lnTo>
                  <a:lnTo>
                    <a:pt x="58170" y="139819"/>
                  </a:lnTo>
                  <a:lnTo>
                    <a:pt x="68871" y="186971"/>
                  </a:lnTo>
                  <a:lnTo>
                    <a:pt x="82806" y="219041"/>
                  </a:lnTo>
                  <a:lnTo>
                    <a:pt x="95212" y="236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5632"/>
            <p:cNvSpPr/>
            <p:nvPr>
              <p:custDataLst>
                <p:tags r:id="rId23"/>
              </p:custDataLst>
            </p:nvPr>
          </p:nvSpPr>
          <p:spPr>
            <a:xfrm>
              <a:off x="895385" y="571500"/>
              <a:ext cx="95216" cy="66638"/>
            </a:xfrm>
            <a:custGeom>
              <a:avLst/>
              <a:gdLst/>
              <a:ahLst/>
              <a:cxnLst/>
              <a:rect l="0" t="0" r="0" b="0"/>
              <a:pathLst>
                <a:path w="95216" h="66638">
                  <a:moveTo>
                    <a:pt x="66640" y="0"/>
                  </a:moveTo>
                  <a:lnTo>
                    <a:pt x="66640" y="0"/>
                  </a:lnTo>
                  <a:lnTo>
                    <a:pt x="66640" y="9133"/>
                  </a:lnTo>
                  <a:lnTo>
                    <a:pt x="61583" y="9409"/>
                  </a:lnTo>
                  <a:lnTo>
                    <a:pt x="60094" y="8389"/>
                  </a:lnTo>
                  <a:lnTo>
                    <a:pt x="59101" y="6651"/>
                  </a:lnTo>
                  <a:lnTo>
                    <a:pt x="58439" y="4434"/>
                  </a:lnTo>
                  <a:lnTo>
                    <a:pt x="56939" y="2956"/>
                  </a:lnTo>
                  <a:lnTo>
                    <a:pt x="49030" y="389"/>
                  </a:lnTo>
                  <a:lnTo>
                    <a:pt x="20769" y="1"/>
                  </a:lnTo>
                  <a:lnTo>
                    <a:pt x="10968" y="8201"/>
                  </a:lnTo>
                  <a:lnTo>
                    <a:pt x="10147" y="11759"/>
                  </a:lnTo>
                  <a:lnTo>
                    <a:pt x="9928" y="14189"/>
                  </a:lnTo>
                  <a:lnTo>
                    <a:pt x="8724" y="15809"/>
                  </a:lnTo>
                  <a:lnTo>
                    <a:pt x="4563" y="17610"/>
                  </a:lnTo>
                  <a:lnTo>
                    <a:pt x="3031" y="19148"/>
                  </a:lnTo>
                  <a:lnTo>
                    <a:pt x="1327" y="23680"/>
                  </a:lnTo>
                  <a:lnTo>
                    <a:pt x="0" y="45781"/>
                  </a:lnTo>
                  <a:lnTo>
                    <a:pt x="8169" y="55664"/>
                  </a:lnTo>
                  <a:lnTo>
                    <a:pt x="9099" y="61766"/>
                  </a:lnTo>
                  <a:lnTo>
                    <a:pt x="10287" y="63403"/>
                  </a:lnTo>
                  <a:lnTo>
                    <a:pt x="12138" y="64493"/>
                  </a:lnTo>
                  <a:lnTo>
                    <a:pt x="19800" y="66029"/>
                  </a:lnTo>
                  <a:lnTo>
                    <a:pt x="33085" y="66637"/>
                  </a:lnTo>
                  <a:lnTo>
                    <a:pt x="38674" y="63836"/>
                  </a:lnTo>
                  <a:lnTo>
                    <a:pt x="44686" y="60121"/>
                  </a:lnTo>
                  <a:lnTo>
                    <a:pt x="50885" y="58471"/>
                  </a:lnTo>
                  <a:lnTo>
                    <a:pt x="52962" y="56972"/>
                  </a:lnTo>
                  <a:lnTo>
                    <a:pt x="54346" y="54915"/>
                  </a:lnTo>
                  <a:lnTo>
                    <a:pt x="56568" y="49065"/>
                  </a:lnTo>
                  <a:lnTo>
                    <a:pt x="56953" y="42995"/>
                  </a:lnTo>
                  <a:lnTo>
                    <a:pt x="58065" y="41363"/>
                  </a:lnTo>
                  <a:lnTo>
                    <a:pt x="59865" y="40276"/>
                  </a:lnTo>
                  <a:lnTo>
                    <a:pt x="66243" y="38227"/>
                  </a:lnTo>
                  <a:lnTo>
                    <a:pt x="66637" y="28692"/>
                  </a:lnTo>
                  <a:lnTo>
                    <a:pt x="66640" y="37711"/>
                  </a:lnTo>
                  <a:lnTo>
                    <a:pt x="71697" y="37985"/>
                  </a:lnTo>
                  <a:lnTo>
                    <a:pt x="77001" y="40871"/>
                  </a:lnTo>
                  <a:lnTo>
                    <a:pt x="83974" y="46291"/>
                  </a:lnTo>
                  <a:lnTo>
                    <a:pt x="9521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5633"/>
            <p:cNvSpPr/>
            <p:nvPr>
              <p:custDataLst>
                <p:tags r:id="rId24"/>
              </p:custDataLst>
            </p:nvPr>
          </p:nvSpPr>
          <p:spPr>
            <a:xfrm>
              <a:off x="762392" y="552450"/>
              <a:ext cx="85334" cy="95123"/>
            </a:xfrm>
            <a:custGeom>
              <a:avLst/>
              <a:gdLst/>
              <a:ahLst/>
              <a:cxnLst/>
              <a:rect l="0" t="0" r="0" b="0"/>
              <a:pathLst>
                <a:path w="85334" h="95123">
                  <a:moveTo>
                    <a:pt x="9133" y="38100"/>
                  </a:moveTo>
                  <a:lnTo>
                    <a:pt x="9133" y="38100"/>
                  </a:lnTo>
                  <a:lnTo>
                    <a:pt x="9133" y="28967"/>
                  </a:lnTo>
                  <a:lnTo>
                    <a:pt x="0" y="28585"/>
                  </a:lnTo>
                  <a:lnTo>
                    <a:pt x="7843" y="20375"/>
                  </a:lnTo>
                  <a:lnTo>
                    <a:pt x="13807" y="19443"/>
                  </a:lnTo>
                  <a:lnTo>
                    <a:pt x="19324" y="22047"/>
                  </a:lnTo>
                  <a:lnTo>
                    <a:pt x="25304" y="25673"/>
                  </a:lnTo>
                  <a:lnTo>
                    <a:pt x="31490" y="27285"/>
                  </a:lnTo>
                  <a:lnTo>
                    <a:pt x="33562" y="28774"/>
                  </a:lnTo>
                  <a:lnTo>
                    <a:pt x="34944" y="30824"/>
                  </a:lnTo>
                  <a:lnTo>
                    <a:pt x="37538" y="35925"/>
                  </a:lnTo>
                  <a:lnTo>
                    <a:pt x="42219" y="41719"/>
                  </a:lnTo>
                  <a:lnTo>
                    <a:pt x="47827" y="45000"/>
                  </a:lnTo>
                  <a:lnTo>
                    <a:pt x="50804" y="45875"/>
                  </a:lnTo>
                  <a:lnTo>
                    <a:pt x="52788" y="47517"/>
                  </a:lnTo>
                  <a:lnTo>
                    <a:pt x="74633" y="76028"/>
                  </a:lnTo>
                  <a:lnTo>
                    <a:pt x="75794" y="93795"/>
                  </a:lnTo>
                  <a:lnTo>
                    <a:pt x="74741" y="94280"/>
                  </a:lnTo>
                  <a:lnTo>
                    <a:pt x="67606" y="95122"/>
                  </a:lnTo>
                  <a:lnTo>
                    <a:pt x="67165" y="94107"/>
                  </a:lnTo>
                  <a:lnTo>
                    <a:pt x="66675" y="90156"/>
                  </a:lnTo>
                  <a:lnTo>
                    <a:pt x="63635" y="84872"/>
                  </a:lnTo>
                  <a:lnTo>
                    <a:pt x="59814" y="78996"/>
                  </a:lnTo>
                  <a:lnTo>
                    <a:pt x="57664" y="69738"/>
                  </a:lnTo>
                  <a:lnTo>
                    <a:pt x="56769" y="34924"/>
                  </a:lnTo>
                  <a:lnTo>
                    <a:pt x="59585" y="28574"/>
                  </a:lnTo>
                  <a:lnTo>
                    <a:pt x="63306" y="22225"/>
                  </a:lnTo>
                  <a:lnTo>
                    <a:pt x="66459" y="12700"/>
                  </a:lnTo>
                  <a:lnTo>
                    <a:pt x="70947" y="6350"/>
                  </a:lnTo>
                  <a:lnTo>
                    <a:pt x="76470" y="2822"/>
                  </a:lnTo>
                  <a:lnTo>
                    <a:pt x="853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5634"/>
            <p:cNvSpPr/>
            <p:nvPr>
              <p:custDataLst>
                <p:tags r:id="rId25"/>
              </p:custDataLst>
            </p:nvPr>
          </p:nvSpPr>
          <p:spPr>
            <a:xfrm>
              <a:off x="628654" y="571503"/>
              <a:ext cx="133347" cy="66673"/>
            </a:xfrm>
            <a:custGeom>
              <a:avLst/>
              <a:gdLst/>
              <a:ahLst/>
              <a:cxnLst/>
              <a:rect l="0" t="0" r="0" b="0"/>
              <a:pathLst>
                <a:path w="133347" h="66673">
                  <a:moveTo>
                    <a:pt x="85721" y="57147"/>
                  </a:moveTo>
                  <a:lnTo>
                    <a:pt x="85721" y="57147"/>
                  </a:lnTo>
                  <a:lnTo>
                    <a:pt x="85721" y="42958"/>
                  </a:lnTo>
                  <a:lnTo>
                    <a:pt x="82899" y="37435"/>
                  </a:lnTo>
                  <a:lnTo>
                    <a:pt x="77520" y="30323"/>
                  </a:lnTo>
                  <a:lnTo>
                    <a:pt x="75399" y="21314"/>
                  </a:lnTo>
                  <a:lnTo>
                    <a:pt x="58589" y="1476"/>
                  </a:lnTo>
                  <a:lnTo>
                    <a:pt x="52517" y="435"/>
                  </a:lnTo>
                  <a:lnTo>
                    <a:pt x="24993" y="0"/>
                  </a:lnTo>
                  <a:lnTo>
                    <a:pt x="23010" y="1058"/>
                  </a:lnTo>
                  <a:lnTo>
                    <a:pt x="21689" y="2821"/>
                  </a:lnTo>
                  <a:lnTo>
                    <a:pt x="19162" y="7602"/>
                  </a:lnTo>
                  <a:lnTo>
                    <a:pt x="3961" y="25507"/>
                  </a:lnTo>
                  <a:lnTo>
                    <a:pt x="1171" y="34955"/>
                  </a:lnTo>
                  <a:lnTo>
                    <a:pt x="0" y="65183"/>
                  </a:lnTo>
                  <a:lnTo>
                    <a:pt x="1057" y="65679"/>
                  </a:lnTo>
                  <a:lnTo>
                    <a:pt x="41285" y="66669"/>
                  </a:lnTo>
                  <a:lnTo>
                    <a:pt x="47627" y="63848"/>
                  </a:lnTo>
                  <a:lnTo>
                    <a:pt x="50800" y="61615"/>
                  </a:lnTo>
                  <a:lnTo>
                    <a:pt x="54326" y="56310"/>
                  </a:lnTo>
                  <a:lnTo>
                    <a:pt x="55266" y="53414"/>
                  </a:lnTo>
                  <a:lnTo>
                    <a:pt x="56951" y="51483"/>
                  </a:lnTo>
                  <a:lnTo>
                    <a:pt x="74431" y="39572"/>
                  </a:lnTo>
                  <a:lnTo>
                    <a:pt x="84242" y="38226"/>
                  </a:lnTo>
                  <a:lnTo>
                    <a:pt x="99872" y="38100"/>
                  </a:lnTo>
                  <a:lnTo>
                    <a:pt x="101505" y="39158"/>
                  </a:lnTo>
                  <a:lnTo>
                    <a:pt x="102593" y="40921"/>
                  </a:lnTo>
                  <a:lnTo>
                    <a:pt x="104644" y="47230"/>
                  </a:lnTo>
                  <a:lnTo>
                    <a:pt x="122462" y="65313"/>
                  </a:lnTo>
                  <a:lnTo>
                    <a:pt x="133346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5635"/>
            <p:cNvSpPr/>
            <p:nvPr>
              <p:custDataLst>
                <p:tags r:id="rId26"/>
              </p:custDataLst>
            </p:nvPr>
          </p:nvSpPr>
          <p:spPr>
            <a:xfrm>
              <a:off x="525199" y="347050"/>
              <a:ext cx="108584" cy="319142"/>
            </a:xfrm>
            <a:custGeom>
              <a:avLst/>
              <a:gdLst/>
              <a:ahLst/>
              <a:cxnLst/>
              <a:rect l="0" t="0" r="0" b="0"/>
              <a:pathLst>
                <a:path w="108584" h="319142">
                  <a:moveTo>
                    <a:pt x="8201" y="91100"/>
                  </a:moveTo>
                  <a:lnTo>
                    <a:pt x="8201" y="91100"/>
                  </a:lnTo>
                  <a:lnTo>
                    <a:pt x="0" y="82899"/>
                  </a:lnTo>
                  <a:lnTo>
                    <a:pt x="6993" y="89892"/>
                  </a:lnTo>
                  <a:lnTo>
                    <a:pt x="17133" y="131626"/>
                  </a:lnTo>
                  <a:lnTo>
                    <a:pt x="18521" y="141920"/>
                  </a:lnTo>
                  <a:lnTo>
                    <a:pt x="25213" y="159974"/>
                  </a:lnTo>
                  <a:lnTo>
                    <a:pt x="29469" y="177476"/>
                  </a:lnTo>
                  <a:lnTo>
                    <a:pt x="34611" y="196068"/>
                  </a:lnTo>
                  <a:lnTo>
                    <a:pt x="39408" y="233992"/>
                  </a:lnTo>
                  <a:lnTo>
                    <a:pt x="44259" y="253030"/>
                  </a:lnTo>
                  <a:lnTo>
                    <a:pt x="46285" y="300577"/>
                  </a:lnTo>
                  <a:lnTo>
                    <a:pt x="46301" y="319141"/>
                  </a:lnTo>
                  <a:lnTo>
                    <a:pt x="45243" y="277135"/>
                  </a:lnTo>
                  <a:lnTo>
                    <a:pt x="36600" y="233666"/>
                  </a:lnTo>
                  <a:lnTo>
                    <a:pt x="23635" y="194371"/>
                  </a:lnTo>
                  <a:lnTo>
                    <a:pt x="18504" y="150874"/>
                  </a:lnTo>
                  <a:lnTo>
                    <a:pt x="17828" y="110300"/>
                  </a:lnTo>
                  <a:lnTo>
                    <a:pt x="17732" y="65542"/>
                  </a:lnTo>
                  <a:lnTo>
                    <a:pt x="18787" y="56457"/>
                  </a:lnTo>
                  <a:lnTo>
                    <a:pt x="29485" y="25092"/>
                  </a:lnTo>
                  <a:lnTo>
                    <a:pt x="33536" y="18371"/>
                  </a:lnTo>
                  <a:lnTo>
                    <a:pt x="35336" y="11857"/>
                  </a:lnTo>
                  <a:lnTo>
                    <a:pt x="36874" y="9696"/>
                  </a:lnTo>
                  <a:lnTo>
                    <a:pt x="38958" y="8256"/>
                  </a:lnTo>
                  <a:lnTo>
                    <a:pt x="44851" y="5944"/>
                  </a:lnTo>
                  <a:lnTo>
                    <a:pt x="50928" y="487"/>
                  </a:lnTo>
                  <a:lnTo>
                    <a:pt x="53619" y="0"/>
                  </a:lnTo>
                  <a:lnTo>
                    <a:pt x="56471" y="733"/>
                  </a:lnTo>
                  <a:lnTo>
                    <a:pt x="59431" y="2280"/>
                  </a:lnTo>
                  <a:lnTo>
                    <a:pt x="81233" y="5103"/>
                  </a:lnTo>
                  <a:lnTo>
                    <a:pt x="88519" y="10351"/>
                  </a:lnTo>
                  <a:lnTo>
                    <a:pt x="97380" y="18609"/>
                  </a:lnTo>
                  <a:lnTo>
                    <a:pt x="100753" y="24662"/>
                  </a:lnTo>
                  <a:lnTo>
                    <a:pt x="103310" y="30880"/>
                  </a:lnTo>
                  <a:lnTo>
                    <a:pt x="107975" y="37172"/>
                  </a:lnTo>
                  <a:lnTo>
                    <a:pt x="108583" y="41390"/>
                  </a:lnTo>
                  <a:lnTo>
                    <a:pt x="102567" y="84685"/>
                  </a:lnTo>
                  <a:lnTo>
                    <a:pt x="84163" y="117499"/>
                  </a:lnTo>
                  <a:lnTo>
                    <a:pt x="79004" y="125058"/>
                  </a:lnTo>
                  <a:lnTo>
                    <a:pt x="76711" y="131945"/>
                  </a:lnTo>
                  <a:lnTo>
                    <a:pt x="70047" y="138534"/>
                  </a:lnTo>
                  <a:lnTo>
                    <a:pt x="62146" y="144990"/>
                  </a:lnTo>
                  <a:lnTo>
                    <a:pt x="56640" y="153517"/>
                  </a:lnTo>
                  <a:lnTo>
                    <a:pt x="36638" y="165065"/>
                  </a:lnTo>
                  <a:lnTo>
                    <a:pt x="33509" y="165810"/>
                  </a:lnTo>
                  <a:lnTo>
                    <a:pt x="31423" y="167365"/>
                  </a:lnTo>
                  <a:lnTo>
                    <a:pt x="30032" y="169460"/>
                  </a:lnTo>
                  <a:lnTo>
                    <a:pt x="27251" y="176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SMARTInkShape-5636"/>
          <p:cNvSpPr/>
          <p:nvPr>
            <p:custDataLst>
              <p:tags r:id="rId14"/>
            </p:custDataLst>
          </p:nvPr>
        </p:nvSpPr>
        <p:spPr>
          <a:xfrm>
            <a:off x="1781192" y="4295775"/>
            <a:ext cx="3962362" cy="1400176"/>
          </a:xfrm>
          <a:custGeom>
            <a:avLst/>
            <a:gdLst/>
            <a:ahLst/>
            <a:cxnLst/>
            <a:rect l="0" t="0" r="0" b="0"/>
            <a:pathLst>
              <a:path w="3962362" h="1400176">
                <a:moveTo>
                  <a:pt x="1495408" y="47625"/>
                </a:moveTo>
                <a:lnTo>
                  <a:pt x="1495408" y="47625"/>
                </a:lnTo>
                <a:lnTo>
                  <a:pt x="1495408" y="39424"/>
                </a:lnTo>
                <a:lnTo>
                  <a:pt x="1487207" y="30015"/>
                </a:lnTo>
                <a:lnTo>
                  <a:pt x="1478540" y="27801"/>
                </a:lnTo>
                <a:lnTo>
                  <a:pt x="1469714" y="22113"/>
                </a:lnTo>
                <a:lnTo>
                  <a:pt x="1460396" y="18899"/>
                </a:lnTo>
                <a:lnTo>
                  <a:pt x="1450932" y="12773"/>
                </a:lnTo>
                <a:lnTo>
                  <a:pt x="1412299" y="1451"/>
                </a:lnTo>
                <a:lnTo>
                  <a:pt x="1367317" y="85"/>
                </a:lnTo>
                <a:lnTo>
                  <a:pt x="1323396" y="11"/>
                </a:lnTo>
                <a:lnTo>
                  <a:pt x="1279201" y="2"/>
                </a:lnTo>
                <a:lnTo>
                  <a:pt x="1235977" y="0"/>
                </a:lnTo>
                <a:lnTo>
                  <a:pt x="1192044" y="5056"/>
                </a:lnTo>
                <a:lnTo>
                  <a:pt x="1145188" y="9701"/>
                </a:lnTo>
                <a:lnTo>
                  <a:pt x="1107770" y="15809"/>
                </a:lnTo>
                <a:lnTo>
                  <a:pt x="1069873" y="19148"/>
                </a:lnTo>
                <a:lnTo>
                  <a:pt x="1031833" y="26370"/>
                </a:lnTo>
                <a:lnTo>
                  <a:pt x="992692" y="34154"/>
                </a:lnTo>
                <a:lnTo>
                  <a:pt x="949110" y="37989"/>
                </a:lnTo>
                <a:lnTo>
                  <a:pt x="907857" y="45357"/>
                </a:lnTo>
                <a:lnTo>
                  <a:pt x="863648" y="55302"/>
                </a:lnTo>
                <a:lnTo>
                  <a:pt x="822210" y="70126"/>
                </a:lnTo>
                <a:lnTo>
                  <a:pt x="777947" y="81691"/>
                </a:lnTo>
                <a:lnTo>
                  <a:pt x="737550" y="91821"/>
                </a:lnTo>
                <a:lnTo>
                  <a:pt x="697712" y="102583"/>
                </a:lnTo>
                <a:lnTo>
                  <a:pt x="653922" y="117649"/>
                </a:lnTo>
                <a:lnTo>
                  <a:pt x="612607" y="130344"/>
                </a:lnTo>
                <a:lnTo>
                  <a:pt x="568381" y="145982"/>
                </a:lnTo>
                <a:lnTo>
                  <a:pt x="529054" y="158847"/>
                </a:lnTo>
                <a:lnTo>
                  <a:pt x="483962" y="178800"/>
                </a:lnTo>
                <a:lnTo>
                  <a:pt x="447126" y="192678"/>
                </a:lnTo>
                <a:lnTo>
                  <a:pt x="409400" y="210195"/>
                </a:lnTo>
                <a:lnTo>
                  <a:pt x="363783" y="235078"/>
                </a:lnTo>
                <a:lnTo>
                  <a:pt x="324199" y="253829"/>
                </a:lnTo>
                <a:lnTo>
                  <a:pt x="285805" y="276818"/>
                </a:lnTo>
                <a:lnTo>
                  <a:pt x="247647" y="301742"/>
                </a:lnTo>
                <a:lnTo>
                  <a:pt x="202832" y="333391"/>
                </a:lnTo>
                <a:lnTo>
                  <a:pt x="155723" y="377826"/>
                </a:lnTo>
                <a:lnTo>
                  <a:pt x="112176" y="422275"/>
                </a:lnTo>
                <a:lnTo>
                  <a:pt x="85956" y="466725"/>
                </a:lnTo>
                <a:lnTo>
                  <a:pt x="66680" y="512364"/>
                </a:lnTo>
                <a:lnTo>
                  <a:pt x="47610" y="555098"/>
                </a:lnTo>
                <a:lnTo>
                  <a:pt x="36097" y="602293"/>
                </a:lnTo>
                <a:lnTo>
                  <a:pt x="28493" y="646934"/>
                </a:lnTo>
                <a:lnTo>
                  <a:pt x="15431" y="687163"/>
                </a:lnTo>
                <a:lnTo>
                  <a:pt x="7466" y="733604"/>
                </a:lnTo>
                <a:lnTo>
                  <a:pt x="968" y="774528"/>
                </a:lnTo>
                <a:lnTo>
                  <a:pt x="113" y="814489"/>
                </a:lnTo>
                <a:lnTo>
                  <a:pt x="0" y="857891"/>
                </a:lnTo>
                <a:lnTo>
                  <a:pt x="1049" y="875526"/>
                </a:lnTo>
                <a:lnTo>
                  <a:pt x="9685" y="918287"/>
                </a:lnTo>
                <a:lnTo>
                  <a:pt x="25677" y="965345"/>
                </a:lnTo>
                <a:lnTo>
                  <a:pt x="44459" y="1011862"/>
                </a:lnTo>
                <a:lnTo>
                  <a:pt x="69482" y="1057219"/>
                </a:lnTo>
                <a:lnTo>
                  <a:pt x="108129" y="1101722"/>
                </a:lnTo>
                <a:lnTo>
                  <a:pt x="155384" y="1145117"/>
                </a:lnTo>
                <a:lnTo>
                  <a:pt x="201247" y="1174575"/>
                </a:lnTo>
                <a:lnTo>
                  <a:pt x="247796" y="1193359"/>
                </a:lnTo>
                <a:lnTo>
                  <a:pt x="286823" y="1212959"/>
                </a:lnTo>
                <a:lnTo>
                  <a:pt x="331378" y="1228119"/>
                </a:lnTo>
                <a:lnTo>
                  <a:pt x="376123" y="1241305"/>
                </a:lnTo>
                <a:lnTo>
                  <a:pt x="420240" y="1254101"/>
                </a:lnTo>
                <a:lnTo>
                  <a:pt x="461524" y="1263643"/>
                </a:lnTo>
                <a:lnTo>
                  <a:pt x="501038" y="1273173"/>
                </a:lnTo>
                <a:lnTo>
                  <a:pt x="540615" y="1282700"/>
                </a:lnTo>
                <a:lnTo>
                  <a:pt x="584327" y="1292225"/>
                </a:lnTo>
                <a:lnTo>
                  <a:pt x="624560" y="1301750"/>
                </a:lnTo>
                <a:lnTo>
                  <a:pt x="664350" y="1310217"/>
                </a:lnTo>
                <a:lnTo>
                  <a:pt x="709184" y="1314254"/>
                </a:lnTo>
                <a:lnTo>
                  <a:pt x="755981" y="1321683"/>
                </a:lnTo>
                <a:lnTo>
                  <a:pt x="803361" y="1329529"/>
                </a:lnTo>
                <a:lnTo>
                  <a:pt x="850913" y="1333381"/>
                </a:lnTo>
                <a:lnTo>
                  <a:pt x="882646" y="1338034"/>
                </a:lnTo>
                <a:lnTo>
                  <a:pt x="917211" y="1340807"/>
                </a:lnTo>
                <a:lnTo>
                  <a:pt x="952681" y="1343098"/>
                </a:lnTo>
                <a:lnTo>
                  <a:pt x="986085" y="1347643"/>
                </a:lnTo>
                <a:lnTo>
                  <a:pt x="1018570" y="1350370"/>
                </a:lnTo>
                <a:lnTo>
                  <a:pt x="1051705" y="1351581"/>
                </a:lnTo>
                <a:lnTo>
                  <a:pt x="1087598" y="1352119"/>
                </a:lnTo>
                <a:lnTo>
                  <a:pt x="1121895" y="1355181"/>
                </a:lnTo>
                <a:lnTo>
                  <a:pt x="1155836" y="1359011"/>
                </a:lnTo>
                <a:lnTo>
                  <a:pt x="1192087" y="1360713"/>
                </a:lnTo>
                <a:lnTo>
                  <a:pt x="1226543" y="1364292"/>
                </a:lnTo>
                <a:lnTo>
                  <a:pt x="1260554" y="1368352"/>
                </a:lnTo>
                <a:lnTo>
                  <a:pt x="1296837" y="1370156"/>
                </a:lnTo>
                <a:lnTo>
                  <a:pt x="1334129" y="1370958"/>
                </a:lnTo>
                <a:lnTo>
                  <a:pt x="1371870" y="1372373"/>
                </a:lnTo>
                <a:lnTo>
                  <a:pt x="1409811" y="1376530"/>
                </a:lnTo>
                <a:lnTo>
                  <a:pt x="1447840" y="1379083"/>
                </a:lnTo>
                <a:lnTo>
                  <a:pt x="1484850" y="1380218"/>
                </a:lnTo>
                <a:lnTo>
                  <a:pt x="1518938" y="1380721"/>
                </a:lnTo>
                <a:lnTo>
                  <a:pt x="1554549" y="1380946"/>
                </a:lnTo>
                <a:lnTo>
                  <a:pt x="1591543" y="1382103"/>
                </a:lnTo>
                <a:lnTo>
                  <a:pt x="1629151" y="1386146"/>
                </a:lnTo>
                <a:lnTo>
                  <a:pt x="1667033" y="1388649"/>
                </a:lnTo>
                <a:lnTo>
                  <a:pt x="1705036" y="1389761"/>
                </a:lnTo>
                <a:lnTo>
                  <a:pt x="1743092" y="1390255"/>
                </a:lnTo>
                <a:lnTo>
                  <a:pt x="1781173" y="1390474"/>
                </a:lnTo>
                <a:lnTo>
                  <a:pt x="1818207" y="1390572"/>
                </a:lnTo>
                <a:lnTo>
                  <a:pt x="1852305" y="1390616"/>
                </a:lnTo>
                <a:lnTo>
                  <a:pt x="1887920" y="1390634"/>
                </a:lnTo>
                <a:lnTo>
                  <a:pt x="1924916" y="1390643"/>
                </a:lnTo>
                <a:lnTo>
                  <a:pt x="1962526" y="1390647"/>
                </a:lnTo>
                <a:lnTo>
                  <a:pt x="1997585" y="1393470"/>
                </a:lnTo>
                <a:lnTo>
                  <a:pt x="2031864" y="1397195"/>
                </a:lnTo>
                <a:lnTo>
                  <a:pt x="2068266" y="1398851"/>
                </a:lnTo>
                <a:lnTo>
                  <a:pt x="2102790" y="1399587"/>
                </a:lnTo>
                <a:lnTo>
                  <a:pt x="2136830" y="1399913"/>
                </a:lnTo>
                <a:lnTo>
                  <a:pt x="2173127" y="1400059"/>
                </a:lnTo>
                <a:lnTo>
                  <a:pt x="2207602" y="1400123"/>
                </a:lnTo>
                <a:lnTo>
                  <a:pt x="2240564" y="1400152"/>
                </a:lnTo>
                <a:lnTo>
                  <a:pt x="2272852" y="1400165"/>
                </a:lnTo>
                <a:lnTo>
                  <a:pt x="2307664" y="1400170"/>
                </a:lnTo>
                <a:lnTo>
                  <a:pt x="2343244" y="1400173"/>
                </a:lnTo>
                <a:lnTo>
                  <a:pt x="2376696" y="1400175"/>
                </a:lnTo>
                <a:lnTo>
                  <a:pt x="2409203" y="1400175"/>
                </a:lnTo>
                <a:lnTo>
                  <a:pt x="2441289" y="1400175"/>
                </a:lnTo>
                <a:lnTo>
                  <a:pt x="2473188" y="1400175"/>
                </a:lnTo>
                <a:lnTo>
                  <a:pt x="2505005" y="1400175"/>
                </a:lnTo>
                <a:lnTo>
                  <a:pt x="2537842" y="1400175"/>
                </a:lnTo>
                <a:lnTo>
                  <a:pt x="2573604" y="1400175"/>
                </a:lnTo>
                <a:lnTo>
                  <a:pt x="2607842" y="1400175"/>
                </a:lnTo>
                <a:lnTo>
                  <a:pt x="2640698" y="1400175"/>
                </a:lnTo>
                <a:lnTo>
                  <a:pt x="2672940" y="1400175"/>
                </a:lnTo>
                <a:lnTo>
                  <a:pt x="2704908" y="1400175"/>
                </a:lnTo>
                <a:lnTo>
                  <a:pt x="2736755" y="1400175"/>
                </a:lnTo>
                <a:lnTo>
                  <a:pt x="2768549" y="1400175"/>
                </a:lnTo>
                <a:lnTo>
                  <a:pt x="2800317" y="1400175"/>
                </a:lnTo>
                <a:lnTo>
                  <a:pt x="2845131" y="1400175"/>
                </a:lnTo>
                <a:lnTo>
                  <a:pt x="2888043" y="1400175"/>
                </a:lnTo>
                <a:lnTo>
                  <a:pt x="2934271" y="1400175"/>
                </a:lnTo>
                <a:lnTo>
                  <a:pt x="2978660" y="1397353"/>
                </a:lnTo>
                <a:lnTo>
                  <a:pt x="3021445" y="1392636"/>
                </a:lnTo>
                <a:lnTo>
                  <a:pt x="3064815" y="1391238"/>
                </a:lnTo>
                <a:lnTo>
                  <a:pt x="3104476" y="1390825"/>
                </a:lnTo>
                <a:lnTo>
                  <a:pt x="3143038" y="1387879"/>
                </a:lnTo>
                <a:lnTo>
                  <a:pt x="3181276" y="1383126"/>
                </a:lnTo>
                <a:lnTo>
                  <a:pt x="3222238" y="1378896"/>
                </a:lnTo>
                <a:lnTo>
                  <a:pt x="3265067" y="1373762"/>
                </a:lnTo>
                <a:lnTo>
                  <a:pt x="3304569" y="1369418"/>
                </a:lnTo>
                <a:lnTo>
                  <a:pt x="3350785" y="1358469"/>
                </a:lnTo>
                <a:lnTo>
                  <a:pt x="3398093" y="1347173"/>
                </a:lnTo>
                <a:lnTo>
                  <a:pt x="3435587" y="1343196"/>
                </a:lnTo>
                <a:lnTo>
                  <a:pt x="3472450" y="1335785"/>
                </a:lnTo>
                <a:lnTo>
                  <a:pt x="3516709" y="1320978"/>
                </a:lnTo>
                <a:lnTo>
                  <a:pt x="3560847" y="1303040"/>
                </a:lnTo>
                <a:lnTo>
                  <a:pt x="3600140" y="1289304"/>
                </a:lnTo>
                <a:lnTo>
                  <a:pt x="3638475" y="1276400"/>
                </a:lnTo>
                <a:lnTo>
                  <a:pt x="3676622" y="1258603"/>
                </a:lnTo>
                <a:lnTo>
                  <a:pt x="3721435" y="1236018"/>
                </a:lnTo>
                <a:lnTo>
                  <a:pt x="3762182" y="1207264"/>
                </a:lnTo>
                <a:lnTo>
                  <a:pt x="3809787" y="1170969"/>
                </a:lnTo>
                <a:lnTo>
                  <a:pt x="3854422" y="1127089"/>
                </a:lnTo>
                <a:lnTo>
                  <a:pt x="3878773" y="1100660"/>
                </a:lnTo>
                <a:lnTo>
                  <a:pt x="3908232" y="1054982"/>
                </a:lnTo>
                <a:lnTo>
                  <a:pt x="3930339" y="1009531"/>
                </a:lnTo>
                <a:lnTo>
                  <a:pt x="3949657" y="967586"/>
                </a:lnTo>
                <a:lnTo>
                  <a:pt x="3959556" y="935489"/>
                </a:lnTo>
                <a:lnTo>
                  <a:pt x="3962135" y="892707"/>
                </a:lnTo>
                <a:lnTo>
                  <a:pt x="3962361" y="845507"/>
                </a:lnTo>
                <a:lnTo>
                  <a:pt x="3959559" y="797920"/>
                </a:lnTo>
                <a:lnTo>
                  <a:pt x="3947194" y="753247"/>
                </a:lnTo>
                <a:lnTo>
                  <a:pt x="3938785" y="713013"/>
                </a:lnTo>
                <a:lnTo>
                  <a:pt x="3924102" y="674109"/>
                </a:lnTo>
                <a:lnTo>
                  <a:pt x="3916795" y="657320"/>
                </a:lnTo>
                <a:lnTo>
                  <a:pt x="3890234" y="615179"/>
                </a:lnTo>
                <a:lnTo>
                  <a:pt x="3874009" y="583068"/>
                </a:lnTo>
                <a:lnTo>
                  <a:pt x="3838325" y="540282"/>
                </a:lnTo>
                <a:lnTo>
                  <a:pt x="3816617" y="516389"/>
                </a:lnTo>
                <a:lnTo>
                  <a:pt x="3769643" y="476429"/>
                </a:lnTo>
                <a:lnTo>
                  <a:pt x="3722075" y="438167"/>
                </a:lnTo>
                <a:lnTo>
                  <a:pt x="3675287" y="407460"/>
                </a:lnTo>
                <a:lnTo>
                  <a:pt x="3630937" y="388539"/>
                </a:lnTo>
                <a:lnTo>
                  <a:pt x="3586232" y="364733"/>
                </a:lnTo>
                <a:lnTo>
                  <a:pt x="3549188" y="351015"/>
                </a:lnTo>
                <a:lnTo>
                  <a:pt x="3505291" y="330352"/>
                </a:lnTo>
                <a:lnTo>
                  <a:pt x="3468291" y="317427"/>
                </a:lnTo>
                <a:lnTo>
                  <a:pt x="3425343" y="300662"/>
                </a:lnTo>
                <a:lnTo>
                  <a:pt x="3385336" y="283349"/>
                </a:lnTo>
                <a:lnTo>
                  <a:pt x="3345613" y="269987"/>
                </a:lnTo>
                <a:lnTo>
                  <a:pt x="3300800" y="254151"/>
                </a:lnTo>
                <a:lnTo>
                  <a:pt x="3254007" y="241227"/>
                </a:lnTo>
                <a:lnTo>
                  <a:pt x="3207688" y="225521"/>
                </a:lnTo>
                <a:lnTo>
                  <a:pt x="3165623" y="212636"/>
                </a:lnTo>
                <a:lnTo>
                  <a:pt x="3120116" y="196941"/>
                </a:lnTo>
                <a:lnTo>
                  <a:pt x="3073118" y="185117"/>
                </a:lnTo>
                <a:lnTo>
                  <a:pt x="3025680" y="174912"/>
                </a:lnTo>
                <a:lnTo>
                  <a:pt x="2978110" y="164126"/>
                </a:lnTo>
                <a:lnTo>
                  <a:pt x="2930501" y="149054"/>
                </a:lnTo>
                <a:lnTo>
                  <a:pt x="2882881" y="137415"/>
                </a:lnTo>
                <a:lnTo>
                  <a:pt x="2851132" y="130570"/>
                </a:lnTo>
                <a:lnTo>
                  <a:pt x="2816560" y="124001"/>
                </a:lnTo>
                <a:lnTo>
                  <a:pt x="2781087" y="117553"/>
                </a:lnTo>
                <a:lnTo>
                  <a:pt x="2747682" y="111159"/>
                </a:lnTo>
                <a:lnTo>
                  <a:pt x="2712374" y="101968"/>
                </a:lnTo>
                <a:lnTo>
                  <a:pt x="2676573" y="92944"/>
                </a:lnTo>
                <a:lnTo>
                  <a:pt x="2643023" y="88934"/>
                </a:lnTo>
                <a:lnTo>
                  <a:pt x="2610473" y="84329"/>
                </a:lnTo>
                <a:lnTo>
                  <a:pt x="2577309" y="78754"/>
                </a:lnTo>
                <a:lnTo>
                  <a:pt x="2541403" y="72749"/>
                </a:lnTo>
                <a:lnTo>
                  <a:pt x="2507100" y="66553"/>
                </a:lnTo>
                <a:lnTo>
                  <a:pt x="2473157" y="61329"/>
                </a:lnTo>
                <a:lnTo>
                  <a:pt x="2436905" y="59007"/>
                </a:lnTo>
                <a:lnTo>
                  <a:pt x="2399626" y="55153"/>
                </a:lnTo>
                <a:lnTo>
                  <a:pt x="2362949" y="49913"/>
                </a:lnTo>
                <a:lnTo>
                  <a:pt x="2329009" y="44055"/>
                </a:lnTo>
                <a:lnTo>
                  <a:pt x="2293464" y="40747"/>
                </a:lnTo>
                <a:lnTo>
                  <a:pt x="2257558" y="38218"/>
                </a:lnTo>
                <a:lnTo>
                  <a:pt x="2223961" y="33566"/>
                </a:lnTo>
                <a:lnTo>
                  <a:pt x="2188567" y="30793"/>
                </a:lnTo>
                <a:lnTo>
                  <a:pt x="2152729" y="28503"/>
                </a:lnTo>
                <a:lnTo>
                  <a:pt x="2119162" y="23956"/>
                </a:lnTo>
                <a:lnTo>
                  <a:pt x="2086604" y="21231"/>
                </a:lnTo>
                <a:lnTo>
                  <a:pt x="2054495" y="20019"/>
                </a:lnTo>
                <a:lnTo>
                  <a:pt x="2022586" y="19481"/>
                </a:lnTo>
                <a:lnTo>
                  <a:pt x="1990765" y="19241"/>
                </a:lnTo>
                <a:lnTo>
                  <a:pt x="1958983" y="19135"/>
                </a:lnTo>
                <a:lnTo>
                  <a:pt x="1912399" y="19075"/>
                </a:lnTo>
                <a:lnTo>
                  <a:pt x="1870256" y="19057"/>
                </a:lnTo>
                <a:lnTo>
                  <a:pt x="1824726" y="20110"/>
                </a:lnTo>
                <a:lnTo>
                  <a:pt x="1777721" y="25596"/>
                </a:lnTo>
                <a:lnTo>
                  <a:pt x="1731339" y="28751"/>
                </a:lnTo>
                <a:lnTo>
                  <a:pt x="1689256" y="34860"/>
                </a:lnTo>
                <a:lnTo>
                  <a:pt x="1644802" y="38198"/>
                </a:lnTo>
                <a:lnTo>
                  <a:pt x="1604349" y="45420"/>
                </a:lnTo>
                <a:lnTo>
                  <a:pt x="1565551" y="53205"/>
                </a:lnTo>
                <a:lnTo>
                  <a:pt x="1527245" y="57040"/>
                </a:lnTo>
                <a:lnTo>
                  <a:pt x="1489084" y="65466"/>
                </a:lnTo>
                <a:lnTo>
                  <a:pt x="1452024" y="79840"/>
                </a:lnTo>
                <a:lnTo>
                  <a:pt x="1407699" y="97537"/>
                </a:lnTo>
                <a:lnTo>
                  <a:pt x="1370995" y="114977"/>
                </a:lnTo>
                <a:lnTo>
                  <a:pt x="1325723" y="139834"/>
                </a:lnTo>
                <a:lnTo>
                  <a:pt x="1279661" y="165126"/>
                </a:lnTo>
                <a:lnTo>
                  <a:pt x="1238890" y="193327"/>
                </a:lnTo>
                <a:lnTo>
                  <a:pt x="1193870" y="228776"/>
                </a:lnTo>
                <a:lnTo>
                  <a:pt x="1181083" y="2381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28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SMARTInkShape-Group1280"/>
          <p:cNvGrpSpPr/>
          <p:nvPr/>
        </p:nvGrpSpPr>
        <p:grpSpPr>
          <a:xfrm>
            <a:off x="9629775" y="228726"/>
            <a:ext cx="1104464" cy="589852"/>
            <a:chOff x="9629775" y="228726"/>
            <a:chExt cx="1104464" cy="589852"/>
          </a:xfrm>
        </p:grpSpPr>
        <p:sp>
          <p:nvSpPr>
            <p:cNvPr id="58" name="SMARTInkShape-5637"/>
            <p:cNvSpPr/>
            <p:nvPr>
              <p:custDataLst>
                <p:tags r:id="rId155"/>
              </p:custDataLst>
            </p:nvPr>
          </p:nvSpPr>
          <p:spPr>
            <a:xfrm>
              <a:off x="9629775" y="276278"/>
              <a:ext cx="123664" cy="332764"/>
            </a:xfrm>
            <a:custGeom>
              <a:avLst/>
              <a:gdLst/>
              <a:ahLst/>
              <a:cxnLst/>
              <a:rect l="0" t="0" r="0" b="0"/>
              <a:pathLst>
                <a:path w="123664" h="332764">
                  <a:moveTo>
                    <a:pt x="0" y="161872"/>
                  </a:moveTo>
                  <a:lnTo>
                    <a:pt x="0" y="161872"/>
                  </a:lnTo>
                  <a:lnTo>
                    <a:pt x="0" y="152381"/>
                  </a:lnTo>
                  <a:lnTo>
                    <a:pt x="0" y="165608"/>
                  </a:lnTo>
                  <a:lnTo>
                    <a:pt x="2822" y="171646"/>
                  </a:lnTo>
                  <a:lnTo>
                    <a:pt x="6546" y="177858"/>
                  </a:lnTo>
                  <a:lnTo>
                    <a:pt x="8937" y="190469"/>
                  </a:lnTo>
                  <a:lnTo>
                    <a:pt x="10561" y="231036"/>
                  </a:lnTo>
                  <a:lnTo>
                    <a:pt x="17059" y="249657"/>
                  </a:lnTo>
                  <a:lnTo>
                    <a:pt x="18998" y="294439"/>
                  </a:lnTo>
                  <a:lnTo>
                    <a:pt x="19050" y="332763"/>
                  </a:lnTo>
                  <a:lnTo>
                    <a:pt x="19050" y="287603"/>
                  </a:lnTo>
                  <a:lnTo>
                    <a:pt x="19050" y="243949"/>
                  </a:lnTo>
                  <a:lnTo>
                    <a:pt x="19050" y="199492"/>
                  </a:lnTo>
                  <a:lnTo>
                    <a:pt x="26590" y="152284"/>
                  </a:lnTo>
                  <a:lnTo>
                    <a:pt x="29373" y="105772"/>
                  </a:lnTo>
                  <a:lnTo>
                    <a:pt x="37195" y="63818"/>
                  </a:lnTo>
                  <a:lnTo>
                    <a:pt x="39080" y="26438"/>
                  </a:lnTo>
                  <a:lnTo>
                    <a:pt x="45681" y="13911"/>
                  </a:lnTo>
                  <a:lnTo>
                    <a:pt x="55432" y="1995"/>
                  </a:lnTo>
                  <a:lnTo>
                    <a:pt x="59208" y="857"/>
                  </a:lnTo>
                  <a:lnTo>
                    <a:pt x="79496" y="0"/>
                  </a:lnTo>
                  <a:lnTo>
                    <a:pt x="85778" y="2793"/>
                  </a:lnTo>
                  <a:lnTo>
                    <a:pt x="88935" y="5019"/>
                  </a:lnTo>
                  <a:lnTo>
                    <a:pt x="92444" y="10315"/>
                  </a:lnTo>
                  <a:lnTo>
                    <a:pt x="95061" y="16197"/>
                  </a:lnTo>
                  <a:lnTo>
                    <a:pt x="119668" y="53049"/>
                  </a:lnTo>
                  <a:lnTo>
                    <a:pt x="121978" y="59884"/>
                  </a:lnTo>
                  <a:lnTo>
                    <a:pt x="123663" y="87489"/>
                  </a:lnTo>
                  <a:lnTo>
                    <a:pt x="120930" y="94593"/>
                  </a:lnTo>
                  <a:lnTo>
                    <a:pt x="92025" y="126936"/>
                  </a:lnTo>
                  <a:lnTo>
                    <a:pt x="82881" y="130470"/>
                  </a:lnTo>
                  <a:lnTo>
                    <a:pt x="51060" y="134245"/>
                  </a:lnTo>
                  <a:lnTo>
                    <a:pt x="44565" y="138304"/>
                  </a:lnTo>
                  <a:lnTo>
                    <a:pt x="40293" y="138752"/>
                  </a:lnTo>
                  <a:lnTo>
                    <a:pt x="26286" y="136442"/>
                  </a:lnTo>
                  <a:lnTo>
                    <a:pt x="23874" y="137510"/>
                  </a:lnTo>
                  <a:lnTo>
                    <a:pt x="19050" y="14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5638"/>
            <p:cNvSpPr/>
            <p:nvPr>
              <p:custDataLst>
                <p:tags r:id="rId156"/>
              </p:custDataLst>
            </p:nvPr>
          </p:nvSpPr>
          <p:spPr>
            <a:xfrm>
              <a:off x="10648950" y="276225"/>
              <a:ext cx="85289" cy="314326"/>
            </a:xfrm>
            <a:custGeom>
              <a:avLst/>
              <a:gdLst/>
              <a:ahLst/>
              <a:cxnLst/>
              <a:rect l="0" t="0" r="0" b="0"/>
              <a:pathLst>
                <a:path w="85289" h="314326">
                  <a:moveTo>
                    <a:pt x="38100" y="0"/>
                  </a:moveTo>
                  <a:lnTo>
                    <a:pt x="38100" y="0"/>
                  </a:lnTo>
                  <a:lnTo>
                    <a:pt x="46302" y="0"/>
                  </a:lnTo>
                  <a:lnTo>
                    <a:pt x="46742" y="1058"/>
                  </a:lnTo>
                  <a:lnTo>
                    <a:pt x="47234" y="5057"/>
                  </a:lnTo>
                  <a:lnTo>
                    <a:pt x="50273" y="10361"/>
                  </a:lnTo>
                  <a:lnTo>
                    <a:pt x="70287" y="40358"/>
                  </a:lnTo>
                  <a:lnTo>
                    <a:pt x="73573" y="50040"/>
                  </a:lnTo>
                  <a:lnTo>
                    <a:pt x="78243" y="67390"/>
                  </a:lnTo>
                  <a:lnTo>
                    <a:pt x="82399" y="80751"/>
                  </a:lnTo>
                  <a:lnTo>
                    <a:pt x="85288" y="119368"/>
                  </a:lnTo>
                  <a:lnTo>
                    <a:pt x="77484" y="163694"/>
                  </a:lnTo>
                  <a:lnTo>
                    <a:pt x="66008" y="206961"/>
                  </a:lnTo>
                  <a:lnTo>
                    <a:pt x="44410" y="253848"/>
                  </a:lnTo>
                  <a:lnTo>
                    <a:pt x="20930" y="297889"/>
                  </a:lnTo>
                  <a:lnTo>
                    <a:pt x="14241" y="304550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5639"/>
            <p:cNvSpPr/>
            <p:nvPr>
              <p:custDataLst>
                <p:tags r:id="rId157"/>
              </p:custDataLst>
            </p:nvPr>
          </p:nvSpPr>
          <p:spPr>
            <a:xfrm>
              <a:off x="10506113" y="409575"/>
              <a:ext cx="104738" cy="160553"/>
            </a:xfrm>
            <a:custGeom>
              <a:avLst/>
              <a:gdLst/>
              <a:ahLst/>
              <a:cxnLst/>
              <a:rect l="0" t="0" r="0" b="0"/>
              <a:pathLst>
                <a:path w="104738" h="160553">
                  <a:moveTo>
                    <a:pt x="76162" y="28575"/>
                  </a:moveTo>
                  <a:lnTo>
                    <a:pt x="76162" y="28575"/>
                  </a:lnTo>
                  <a:lnTo>
                    <a:pt x="76162" y="1"/>
                  </a:lnTo>
                  <a:lnTo>
                    <a:pt x="61971" y="0"/>
                  </a:lnTo>
                  <a:lnTo>
                    <a:pt x="56451" y="2822"/>
                  </a:lnTo>
                  <a:lnTo>
                    <a:pt x="41150" y="15188"/>
                  </a:lnTo>
                  <a:lnTo>
                    <a:pt x="34847" y="17334"/>
                  </a:lnTo>
                  <a:lnTo>
                    <a:pt x="32744" y="20022"/>
                  </a:lnTo>
                  <a:lnTo>
                    <a:pt x="26546" y="36724"/>
                  </a:lnTo>
                  <a:lnTo>
                    <a:pt x="12133" y="57029"/>
                  </a:lnTo>
                  <a:lnTo>
                    <a:pt x="9605" y="63446"/>
                  </a:lnTo>
                  <a:lnTo>
                    <a:pt x="3290" y="73009"/>
                  </a:lnTo>
                  <a:lnTo>
                    <a:pt x="948" y="83604"/>
                  </a:lnTo>
                  <a:lnTo>
                    <a:pt x="0" y="117083"/>
                  </a:lnTo>
                  <a:lnTo>
                    <a:pt x="2801" y="123651"/>
                  </a:lnTo>
                  <a:lnTo>
                    <a:pt x="6517" y="130098"/>
                  </a:lnTo>
                  <a:lnTo>
                    <a:pt x="9665" y="139677"/>
                  </a:lnTo>
                  <a:lnTo>
                    <a:pt x="14153" y="146040"/>
                  </a:lnTo>
                  <a:lnTo>
                    <a:pt x="19675" y="149573"/>
                  </a:lnTo>
                  <a:lnTo>
                    <a:pt x="49841" y="160552"/>
                  </a:lnTo>
                  <a:lnTo>
                    <a:pt x="53324" y="159951"/>
                  </a:lnTo>
                  <a:lnTo>
                    <a:pt x="93215" y="142197"/>
                  </a:lnTo>
                  <a:lnTo>
                    <a:pt x="10473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5640"/>
            <p:cNvSpPr/>
            <p:nvPr>
              <p:custDataLst>
                <p:tags r:id="rId158"/>
              </p:custDataLst>
            </p:nvPr>
          </p:nvSpPr>
          <p:spPr>
            <a:xfrm>
              <a:off x="10363212" y="228726"/>
              <a:ext cx="47614" cy="589852"/>
            </a:xfrm>
            <a:custGeom>
              <a:avLst/>
              <a:gdLst/>
              <a:ahLst/>
              <a:cxnLst/>
              <a:rect l="0" t="0" r="0" b="0"/>
              <a:pathLst>
                <a:path w="47614" h="589852">
                  <a:moveTo>
                    <a:pt x="47613" y="18924"/>
                  </a:moveTo>
                  <a:lnTo>
                    <a:pt x="47613" y="18924"/>
                  </a:lnTo>
                  <a:lnTo>
                    <a:pt x="47613" y="0"/>
                  </a:lnTo>
                  <a:lnTo>
                    <a:pt x="47613" y="46220"/>
                  </a:lnTo>
                  <a:lnTo>
                    <a:pt x="47613" y="90791"/>
                  </a:lnTo>
                  <a:lnTo>
                    <a:pt x="47613" y="133908"/>
                  </a:lnTo>
                  <a:lnTo>
                    <a:pt x="47613" y="176516"/>
                  </a:lnTo>
                  <a:lnTo>
                    <a:pt x="46555" y="219151"/>
                  </a:lnTo>
                  <a:lnTo>
                    <a:pt x="40007" y="254875"/>
                  </a:lnTo>
                  <a:lnTo>
                    <a:pt x="32426" y="292271"/>
                  </a:lnTo>
                  <a:lnTo>
                    <a:pt x="28649" y="329104"/>
                  </a:lnTo>
                  <a:lnTo>
                    <a:pt x="21249" y="373352"/>
                  </a:lnTo>
                  <a:lnTo>
                    <a:pt x="19475" y="417488"/>
                  </a:lnTo>
                  <a:lnTo>
                    <a:pt x="18067" y="462268"/>
                  </a:lnTo>
                  <a:lnTo>
                    <a:pt x="10849" y="505592"/>
                  </a:lnTo>
                  <a:lnTo>
                    <a:pt x="1430" y="548670"/>
                  </a:lnTo>
                  <a:lnTo>
                    <a:pt x="0" y="588490"/>
                  </a:lnTo>
                  <a:lnTo>
                    <a:pt x="1055" y="589135"/>
                  </a:lnTo>
                  <a:lnTo>
                    <a:pt x="5047" y="589851"/>
                  </a:lnTo>
                  <a:lnTo>
                    <a:pt x="6536" y="588984"/>
                  </a:lnTo>
                  <a:lnTo>
                    <a:pt x="7529" y="587347"/>
                  </a:lnTo>
                  <a:lnTo>
                    <a:pt x="8190" y="585198"/>
                  </a:lnTo>
                  <a:lnTo>
                    <a:pt x="19038" y="57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641"/>
            <p:cNvSpPr/>
            <p:nvPr>
              <p:custDataLst>
                <p:tags r:id="rId159"/>
              </p:custDataLst>
            </p:nvPr>
          </p:nvSpPr>
          <p:spPr>
            <a:xfrm>
              <a:off x="10191750" y="333425"/>
              <a:ext cx="85295" cy="238064"/>
            </a:xfrm>
            <a:custGeom>
              <a:avLst/>
              <a:gdLst/>
              <a:ahLst/>
              <a:cxnLst/>
              <a:rect l="0" t="0" r="0" b="0"/>
              <a:pathLst>
                <a:path w="85295" h="238064">
                  <a:moveTo>
                    <a:pt x="9525" y="85675"/>
                  </a:moveTo>
                  <a:lnTo>
                    <a:pt x="9525" y="85675"/>
                  </a:lnTo>
                  <a:lnTo>
                    <a:pt x="4468" y="85675"/>
                  </a:lnTo>
                  <a:lnTo>
                    <a:pt x="2979" y="86733"/>
                  </a:lnTo>
                  <a:lnTo>
                    <a:pt x="1987" y="88497"/>
                  </a:lnTo>
                  <a:lnTo>
                    <a:pt x="260" y="95376"/>
                  </a:lnTo>
                  <a:lnTo>
                    <a:pt x="1" y="141543"/>
                  </a:lnTo>
                  <a:lnTo>
                    <a:pt x="0" y="187373"/>
                  </a:lnTo>
                  <a:lnTo>
                    <a:pt x="0" y="234078"/>
                  </a:lnTo>
                  <a:lnTo>
                    <a:pt x="0" y="237919"/>
                  </a:lnTo>
                  <a:lnTo>
                    <a:pt x="0" y="195512"/>
                  </a:lnTo>
                  <a:lnTo>
                    <a:pt x="0" y="152275"/>
                  </a:lnTo>
                  <a:lnTo>
                    <a:pt x="0" y="106704"/>
                  </a:lnTo>
                  <a:lnTo>
                    <a:pt x="1058" y="92905"/>
                  </a:lnTo>
                  <a:lnTo>
                    <a:pt x="8937" y="47626"/>
                  </a:lnTo>
                  <a:lnTo>
                    <a:pt x="10323" y="35956"/>
                  </a:lnTo>
                  <a:lnTo>
                    <a:pt x="21268" y="9724"/>
                  </a:lnTo>
                  <a:lnTo>
                    <a:pt x="28147" y="522"/>
                  </a:lnTo>
                  <a:lnTo>
                    <a:pt x="36739" y="0"/>
                  </a:lnTo>
                  <a:lnTo>
                    <a:pt x="42753" y="5021"/>
                  </a:lnTo>
                  <a:lnTo>
                    <a:pt x="45460" y="10318"/>
                  </a:lnTo>
                  <a:lnTo>
                    <a:pt x="46182" y="13212"/>
                  </a:lnTo>
                  <a:lnTo>
                    <a:pt x="54974" y="28599"/>
                  </a:lnTo>
                  <a:lnTo>
                    <a:pt x="57112" y="60276"/>
                  </a:lnTo>
                  <a:lnTo>
                    <a:pt x="54311" y="66626"/>
                  </a:lnTo>
                  <a:lnTo>
                    <a:pt x="50595" y="72975"/>
                  </a:lnTo>
                  <a:lnTo>
                    <a:pt x="48212" y="85675"/>
                  </a:lnTo>
                  <a:lnTo>
                    <a:pt x="48016" y="88850"/>
                  </a:lnTo>
                  <a:lnTo>
                    <a:pt x="44977" y="95200"/>
                  </a:lnTo>
                  <a:lnTo>
                    <a:pt x="19170" y="123655"/>
                  </a:lnTo>
                  <a:lnTo>
                    <a:pt x="36661" y="123774"/>
                  </a:lnTo>
                  <a:lnTo>
                    <a:pt x="54943" y="139584"/>
                  </a:lnTo>
                  <a:lnTo>
                    <a:pt x="60756" y="141385"/>
                  </a:lnTo>
                  <a:lnTo>
                    <a:pt x="62729" y="142923"/>
                  </a:lnTo>
                  <a:lnTo>
                    <a:pt x="73983" y="162067"/>
                  </a:lnTo>
                  <a:lnTo>
                    <a:pt x="74722" y="165178"/>
                  </a:lnTo>
                  <a:lnTo>
                    <a:pt x="82454" y="178834"/>
                  </a:lnTo>
                  <a:lnTo>
                    <a:pt x="85294" y="201829"/>
                  </a:lnTo>
                  <a:lnTo>
                    <a:pt x="82711" y="208913"/>
                  </a:lnTo>
                  <a:lnTo>
                    <a:pt x="79094" y="215589"/>
                  </a:lnTo>
                  <a:lnTo>
                    <a:pt x="77486" y="222084"/>
                  </a:lnTo>
                  <a:lnTo>
                    <a:pt x="75999" y="224239"/>
                  </a:lnTo>
                  <a:lnTo>
                    <a:pt x="73950" y="225676"/>
                  </a:lnTo>
                  <a:lnTo>
                    <a:pt x="68851" y="228331"/>
                  </a:lnTo>
                  <a:lnTo>
                    <a:pt x="60030" y="234718"/>
                  </a:lnTo>
                  <a:lnTo>
                    <a:pt x="49469" y="237633"/>
                  </a:lnTo>
                  <a:lnTo>
                    <a:pt x="30340" y="238063"/>
                  </a:lnTo>
                  <a:lnTo>
                    <a:pt x="11288" y="220741"/>
                  </a:lnTo>
                  <a:lnTo>
                    <a:pt x="10309" y="216965"/>
                  </a:lnTo>
                  <a:lnTo>
                    <a:pt x="9525" y="190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642"/>
            <p:cNvSpPr/>
            <p:nvPr>
              <p:custDataLst>
                <p:tags r:id="rId160"/>
              </p:custDataLst>
            </p:nvPr>
          </p:nvSpPr>
          <p:spPr>
            <a:xfrm>
              <a:off x="10059047" y="314717"/>
              <a:ext cx="75554" cy="285359"/>
            </a:xfrm>
            <a:custGeom>
              <a:avLst/>
              <a:gdLst/>
              <a:ahLst/>
              <a:cxnLst/>
              <a:rect l="0" t="0" r="0" b="0"/>
              <a:pathLst>
                <a:path w="75554" h="285359">
                  <a:moveTo>
                    <a:pt x="75553" y="9133"/>
                  </a:moveTo>
                  <a:lnTo>
                    <a:pt x="75553" y="9133"/>
                  </a:lnTo>
                  <a:lnTo>
                    <a:pt x="75553" y="932"/>
                  </a:lnTo>
                  <a:lnTo>
                    <a:pt x="74495" y="491"/>
                  </a:lnTo>
                  <a:lnTo>
                    <a:pt x="70496" y="0"/>
                  </a:lnTo>
                  <a:lnTo>
                    <a:pt x="69007" y="928"/>
                  </a:lnTo>
                  <a:lnTo>
                    <a:pt x="68015" y="2605"/>
                  </a:lnTo>
                  <a:lnTo>
                    <a:pt x="67351" y="4781"/>
                  </a:lnTo>
                  <a:lnTo>
                    <a:pt x="65851" y="6231"/>
                  </a:lnTo>
                  <a:lnTo>
                    <a:pt x="61362" y="7843"/>
                  </a:lnTo>
                  <a:lnTo>
                    <a:pt x="59743" y="9332"/>
                  </a:lnTo>
                  <a:lnTo>
                    <a:pt x="49154" y="28380"/>
                  </a:lnTo>
                  <a:lnTo>
                    <a:pt x="36806" y="57612"/>
                  </a:lnTo>
                  <a:lnTo>
                    <a:pt x="22552" y="89679"/>
                  </a:lnTo>
                  <a:lnTo>
                    <a:pt x="13892" y="133530"/>
                  </a:lnTo>
                  <a:lnTo>
                    <a:pt x="6716" y="173119"/>
                  </a:lnTo>
                  <a:lnTo>
                    <a:pt x="0" y="218028"/>
                  </a:lnTo>
                  <a:lnTo>
                    <a:pt x="496" y="249288"/>
                  </a:lnTo>
                  <a:lnTo>
                    <a:pt x="4447" y="258038"/>
                  </a:lnTo>
                  <a:lnTo>
                    <a:pt x="15833" y="275580"/>
                  </a:lnTo>
                  <a:lnTo>
                    <a:pt x="18403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643"/>
            <p:cNvSpPr/>
            <p:nvPr>
              <p:custDataLst>
                <p:tags r:id="rId161"/>
              </p:custDataLst>
            </p:nvPr>
          </p:nvSpPr>
          <p:spPr>
            <a:xfrm>
              <a:off x="9744075" y="438150"/>
              <a:ext cx="142876" cy="161485"/>
            </a:xfrm>
            <a:custGeom>
              <a:avLst/>
              <a:gdLst/>
              <a:ahLst/>
              <a:cxnLst/>
              <a:rect l="0" t="0" r="0" b="0"/>
              <a:pathLst>
                <a:path w="142876" h="161485">
                  <a:moveTo>
                    <a:pt x="0" y="38100"/>
                  </a:moveTo>
                  <a:lnTo>
                    <a:pt x="0" y="38100"/>
                  </a:lnTo>
                  <a:lnTo>
                    <a:pt x="5057" y="43157"/>
                  </a:lnTo>
                  <a:lnTo>
                    <a:pt x="10361" y="45639"/>
                  </a:lnTo>
                  <a:lnTo>
                    <a:pt x="18544" y="47509"/>
                  </a:lnTo>
                  <a:lnTo>
                    <a:pt x="18899" y="52647"/>
                  </a:lnTo>
                  <a:lnTo>
                    <a:pt x="20007" y="54148"/>
                  </a:lnTo>
                  <a:lnTo>
                    <a:pt x="38341" y="64513"/>
                  </a:lnTo>
                  <a:lnTo>
                    <a:pt x="41436" y="65234"/>
                  </a:lnTo>
                  <a:lnTo>
                    <a:pt x="50847" y="71305"/>
                  </a:lnTo>
                  <a:lnTo>
                    <a:pt x="54348" y="79669"/>
                  </a:lnTo>
                  <a:lnTo>
                    <a:pt x="56963" y="89383"/>
                  </a:lnTo>
                  <a:lnTo>
                    <a:pt x="67266" y="104243"/>
                  </a:lnTo>
                  <a:lnTo>
                    <a:pt x="72229" y="110889"/>
                  </a:lnTo>
                  <a:lnTo>
                    <a:pt x="75025" y="120580"/>
                  </a:lnTo>
                  <a:lnTo>
                    <a:pt x="76154" y="146047"/>
                  </a:lnTo>
                  <a:lnTo>
                    <a:pt x="75112" y="148165"/>
                  </a:lnTo>
                  <a:lnTo>
                    <a:pt x="73358" y="149577"/>
                  </a:lnTo>
                  <a:lnTo>
                    <a:pt x="71131" y="150518"/>
                  </a:lnTo>
                  <a:lnTo>
                    <a:pt x="69645" y="152203"/>
                  </a:lnTo>
                  <a:lnTo>
                    <a:pt x="67995" y="156899"/>
                  </a:lnTo>
                  <a:lnTo>
                    <a:pt x="66497" y="158574"/>
                  </a:lnTo>
                  <a:lnTo>
                    <a:pt x="58589" y="161484"/>
                  </a:lnTo>
                  <a:lnTo>
                    <a:pt x="52520" y="156738"/>
                  </a:lnTo>
                  <a:lnTo>
                    <a:pt x="49801" y="151506"/>
                  </a:lnTo>
                  <a:lnTo>
                    <a:pt x="47815" y="133271"/>
                  </a:lnTo>
                  <a:lnTo>
                    <a:pt x="47637" y="102919"/>
                  </a:lnTo>
                  <a:lnTo>
                    <a:pt x="52684" y="87409"/>
                  </a:lnTo>
                  <a:lnTo>
                    <a:pt x="79425" y="45900"/>
                  </a:lnTo>
                  <a:lnTo>
                    <a:pt x="126935" y="1272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281"/>
          <p:cNvGrpSpPr/>
          <p:nvPr/>
        </p:nvGrpSpPr>
        <p:grpSpPr>
          <a:xfrm>
            <a:off x="8343903" y="247695"/>
            <a:ext cx="962023" cy="571402"/>
            <a:chOff x="8343903" y="247695"/>
            <a:chExt cx="962023" cy="571402"/>
          </a:xfrm>
        </p:grpSpPr>
        <p:sp>
          <p:nvSpPr>
            <p:cNvPr id="66" name="SMARTInkShape-5644"/>
            <p:cNvSpPr/>
            <p:nvPr>
              <p:custDataLst>
                <p:tags r:id="rId148"/>
              </p:custDataLst>
            </p:nvPr>
          </p:nvSpPr>
          <p:spPr>
            <a:xfrm>
              <a:off x="9296400" y="571500"/>
              <a:ext cx="9526" cy="18659"/>
            </a:xfrm>
            <a:custGeom>
              <a:avLst/>
              <a:gdLst/>
              <a:ahLst/>
              <a:cxnLst/>
              <a:rect l="0" t="0" r="0" b="0"/>
              <a:pathLst>
                <a:path w="9526" h="18659">
                  <a:moveTo>
                    <a:pt x="9525" y="9525"/>
                  </a:moveTo>
                  <a:lnTo>
                    <a:pt x="9525" y="9525"/>
                  </a:lnTo>
                  <a:lnTo>
                    <a:pt x="9525" y="18658"/>
                  </a:lnTo>
                  <a:lnTo>
                    <a:pt x="9525" y="13877"/>
                  </a:lnTo>
                  <a:lnTo>
                    <a:pt x="8467" y="12427"/>
                  </a:lnTo>
                  <a:lnTo>
                    <a:pt x="4468" y="10815"/>
                  </a:lnTo>
                  <a:lnTo>
                    <a:pt x="2979" y="932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645"/>
            <p:cNvSpPr/>
            <p:nvPr>
              <p:custDataLst>
                <p:tags r:id="rId149"/>
              </p:custDataLst>
            </p:nvPr>
          </p:nvSpPr>
          <p:spPr>
            <a:xfrm>
              <a:off x="9086850" y="333375"/>
              <a:ext cx="66666" cy="295226"/>
            </a:xfrm>
            <a:custGeom>
              <a:avLst/>
              <a:gdLst/>
              <a:ahLst/>
              <a:cxnLst/>
              <a:rect l="0" t="0" r="0" b="0"/>
              <a:pathLst>
                <a:path w="66666" h="29522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9" y="1058"/>
                  </a:lnTo>
                  <a:lnTo>
                    <a:pt x="18659" y="5057"/>
                  </a:lnTo>
                  <a:lnTo>
                    <a:pt x="19848" y="6546"/>
                  </a:lnTo>
                  <a:lnTo>
                    <a:pt x="23990" y="8201"/>
                  </a:lnTo>
                  <a:lnTo>
                    <a:pt x="25520" y="9701"/>
                  </a:lnTo>
                  <a:lnTo>
                    <a:pt x="30793" y="19712"/>
                  </a:lnTo>
                  <a:lnTo>
                    <a:pt x="33229" y="22666"/>
                  </a:lnTo>
                  <a:lnTo>
                    <a:pt x="35935" y="31593"/>
                  </a:lnTo>
                  <a:lnTo>
                    <a:pt x="38195" y="41558"/>
                  </a:lnTo>
                  <a:lnTo>
                    <a:pt x="54518" y="74045"/>
                  </a:lnTo>
                  <a:lnTo>
                    <a:pt x="63594" y="117763"/>
                  </a:lnTo>
                  <a:lnTo>
                    <a:pt x="66495" y="161942"/>
                  </a:lnTo>
                  <a:lnTo>
                    <a:pt x="66665" y="206376"/>
                  </a:lnTo>
                  <a:lnTo>
                    <a:pt x="54915" y="249636"/>
                  </a:lnTo>
                  <a:lnTo>
                    <a:pt x="46962" y="264466"/>
                  </a:lnTo>
                  <a:lnTo>
                    <a:pt x="25360" y="288794"/>
                  </a:lnTo>
                  <a:lnTo>
                    <a:pt x="19032" y="292395"/>
                  </a:lnTo>
                  <a:lnTo>
                    <a:pt x="9718" y="294896"/>
                  </a:lnTo>
                  <a:lnTo>
                    <a:pt x="1489" y="295225"/>
                  </a:lnTo>
                  <a:lnTo>
                    <a:pt x="992" y="29418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646"/>
            <p:cNvSpPr/>
            <p:nvPr>
              <p:custDataLst>
                <p:tags r:id="rId150"/>
              </p:custDataLst>
            </p:nvPr>
          </p:nvSpPr>
          <p:spPr>
            <a:xfrm>
              <a:off x="8886840" y="449002"/>
              <a:ext cx="114286" cy="160581"/>
            </a:xfrm>
            <a:custGeom>
              <a:avLst/>
              <a:gdLst/>
              <a:ahLst/>
              <a:cxnLst/>
              <a:rect l="0" t="0" r="0" b="0"/>
              <a:pathLst>
                <a:path w="114286" h="160581">
                  <a:moveTo>
                    <a:pt x="104760" y="17723"/>
                  </a:moveTo>
                  <a:lnTo>
                    <a:pt x="104760" y="17723"/>
                  </a:lnTo>
                  <a:lnTo>
                    <a:pt x="95626" y="8590"/>
                  </a:lnTo>
                  <a:lnTo>
                    <a:pt x="87069" y="8232"/>
                  </a:lnTo>
                  <a:lnTo>
                    <a:pt x="78374" y="1659"/>
                  </a:lnTo>
                  <a:lnTo>
                    <a:pt x="72572" y="0"/>
                  </a:lnTo>
                  <a:lnTo>
                    <a:pt x="70601" y="616"/>
                  </a:lnTo>
                  <a:lnTo>
                    <a:pt x="69287" y="2085"/>
                  </a:lnTo>
                  <a:lnTo>
                    <a:pt x="68412" y="4123"/>
                  </a:lnTo>
                  <a:lnTo>
                    <a:pt x="66769" y="5481"/>
                  </a:lnTo>
                  <a:lnTo>
                    <a:pt x="56530" y="10484"/>
                  </a:lnTo>
                  <a:lnTo>
                    <a:pt x="50516" y="14506"/>
                  </a:lnTo>
                  <a:lnTo>
                    <a:pt x="41180" y="17828"/>
                  </a:lnTo>
                  <a:lnTo>
                    <a:pt x="25375" y="30855"/>
                  </a:lnTo>
                  <a:lnTo>
                    <a:pt x="21853" y="39787"/>
                  </a:lnTo>
                  <a:lnTo>
                    <a:pt x="14535" y="62768"/>
                  </a:lnTo>
                  <a:lnTo>
                    <a:pt x="3956" y="81145"/>
                  </a:lnTo>
                  <a:lnTo>
                    <a:pt x="140" y="115711"/>
                  </a:lnTo>
                  <a:lnTo>
                    <a:pt x="0" y="143361"/>
                  </a:lnTo>
                  <a:lnTo>
                    <a:pt x="1052" y="145931"/>
                  </a:lnTo>
                  <a:lnTo>
                    <a:pt x="2815" y="147645"/>
                  </a:lnTo>
                  <a:lnTo>
                    <a:pt x="10348" y="152880"/>
                  </a:lnTo>
                  <a:lnTo>
                    <a:pt x="16233" y="157168"/>
                  </a:lnTo>
                  <a:lnTo>
                    <a:pt x="25494" y="159582"/>
                  </a:lnTo>
                  <a:lnTo>
                    <a:pt x="68896" y="160580"/>
                  </a:lnTo>
                  <a:lnTo>
                    <a:pt x="80355" y="159532"/>
                  </a:lnTo>
                  <a:lnTo>
                    <a:pt x="97645" y="152991"/>
                  </a:lnTo>
                  <a:lnTo>
                    <a:pt x="114285" y="141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47"/>
            <p:cNvSpPr/>
            <p:nvPr>
              <p:custDataLst>
                <p:tags r:id="rId151"/>
              </p:custDataLst>
            </p:nvPr>
          </p:nvSpPr>
          <p:spPr>
            <a:xfrm>
              <a:off x="8724900" y="247695"/>
              <a:ext cx="19051" cy="571402"/>
            </a:xfrm>
            <a:custGeom>
              <a:avLst/>
              <a:gdLst/>
              <a:ahLst/>
              <a:cxnLst/>
              <a:rect l="0" t="0" r="0" b="0"/>
              <a:pathLst>
                <a:path w="19051" h="571402">
                  <a:moveTo>
                    <a:pt x="19050" y="19005"/>
                  </a:moveTo>
                  <a:lnTo>
                    <a:pt x="19050" y="19005"/>
                  </a:lnTo>
                  <a:lnTo>
                    <a:pt x="19050" y="0"/>
                  </a:lnTo>
                  <a:lnTo>
                    <a:pt x="19050" y="22346"/>
                  </a:lnTo>
                  <a:lnTo>
                    <a:pt x="10113" y="66884"/>
                  </a:lnTo>
                  <a:lnTo>
                    <a:pt x="9603" y="106018"/>
                  </a:lnTo>
                  <a:lnTo>
                    <a:pt x="9535" y="152525"/>
                  </a:lnTo>
                  <a:lnTo>
                    <a:pt x="9527" y="191547"/>
                  </a:lnTo>
                  <a:lnTo>
                    <a:pt x="9525" y="236101"/>
                  </a:lnTo>
                  <a:lnTo>
                    <a:pt x="9525" y="280845"/>
                  </a:lnTo>
                  <a:lnTo>
                    <a:pt x="2979" y="323903"/>
                  </a:lnTo>
                  <a:lnTo>
                    <a:pt x="588" y="369254"/>
                  </a:lnTo>
                  <a:lnTo>
                    <a:pt x="115" y="414157"/>
                  </a:lnTo>
                  <a:lnTo>
                    <a:pt x="22" y="455129"/>
                  </a:lnTo>
                  <a:lnTo>
                    <a:pt x="3" y="496452"/>
                  </a:lnTo>
                  <a:lnTo>
                    <a:pt x="0" y="539253"/>
                  </a:lnTo>
                  <a:lnTo>
                    <a:pt x="0" y="571401"/>
                  </a:lnTo>
                  <a:lnTo>
                    <a:pt x="0" y="561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648"/>
            <p:cNvSpPr/>
            <p:nvPr>
              <p:custDataLst>
                <p:tags r:id="rId152"/>
              </p:custDataLst>
            </p:nvPr>
          </p:nvSpPr>
          <p:spPr>
            <a:xfrm>
              <a:off x="8448791" y="514350"/>
              <a:ext cx="133235" cy="66676"/>
            </a:xfrm>
            <a:custGeom>
              <a:avLst/>
              <a:gdLst/>
              <a:ahLst/>
              <a:cxnLst/>
              <a:rect l="0" t="0" r="0" b="0"/>
              <a:pathLst>
                <a:path w="133235" h="66676">
                  <a:moveTo>
                    <a:pt x="9409" y="66675"/>
                  </a:moveTo>
                  <a:lnTo>
                    <a:pt x="9409" y="66675"/>
                  </a:lnTo>
                  <a:lnTo>
                    <a:pt x="0" y="66675"/>
                  </a:lnTo>
                  <a:lnTo>
                    <a:pt x="4974" y="61618"/>
                  </a:lnTo>
                  <a:lnTo>
                    <a:pt x="10260" y="59136"/>
                  </a:lnTo>
                  <a:lnTo>
                    <a:pt x="25396" y="56353"/>
                  </a:lnTo>
                  <a:lnTo>
                    <a:pt x="38006" y="49663"/>
                  </a:lnTo>
                  <a:lnTo>
                    <a:pt x="55745" y="42971"/>
                  </a:lnTo>
                  <a:lnTo>
                    <a:pt x="79631" y="32516"/>
                  </a:lnTo>
                  <a:lnTo>
                    <a:pt x="111058" y="24037"/>
                  </a:lnTo>
                  <a:lnTo>
                    <a:pt x="120908" y="15622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649"/>
            <p:cNvSpPr/>
            <p:nvPr>
              <p:custDataLst>
                <p:tags r:id="rId153"/>
              </p:custDataLst>
            </p:nvPr>
          </p:nvSpPr>
          <p:spPr>
            <a:xfrm>
              <a:off x="8462238" y="419280"/>
              <a:ext cx="109861" cy="247305"/>
            </a:xfrm>
            <a:custGeom>
              <a:avLst/>
              <a:gdLst/>
              <a:ahLst/>
              <a:cxnLst/>
              <a:rect l="0" t="0" r="0" b="0"/>
              <a:pathLst>
                <a:path w="109861" h="247305">
                  <a:moveTo>
                    <a:pt x="53112" y="56970"/>
                  </a:moveTo>
                  <a:lnTo>
                    <a:pt x="53112" y="56970"/>
                  </a:lnTo>
                  <a:lnTo>
                    <a:pt x="48056" y="56970"/>
                  </a:lnTo>
                  <a:lnTo>
                    <a:pt x="46567" y="58028"/>
                  </a:lnTo>
                  <a:lnTo>
                    <a:pt x="45574" y="59792"/>
                  </a:lnTo>
                  <a:lnTo>
                    <a:pt x="44912" y="62027"/>
                  </a:lnTo>
                  <a:lnTo>
                    <a:pt x="43411" y="63516"/>
                  </a:lnTo>
                  <a:lnTo>
                    <a:pt x="38923" y="65171"/>
                  </a:lnTo>
                  <a:lnTo>
                    <a:pt x="37303" y="66671"/>
                  </a:lnTo>
                  <a:lnTo>
                    <a:pt x="35502" y="71159"/>
                  </a:lnTo>
                  <a:lnTo>
                    <a:pt x="33288" y="82664"/>
                  </a:lnTo>
                  <a:lnTo>
                    <a:pt x="27600" y="93040"/>
                  </a:lnTo>
                  <a:lnTo>
                    <a:pt x="23559" y="137340"/>
                  </a:lnTo>
                  <a:lnTo>
                    <a:pt x="15901" y="173474"/>
                  </a:lnTo>
                  <a:lnTo>
                    <a:pt x="14031" y="202852"/>
                  </a:lnTo>
                  <a:lnTo>
                    <a:pt x="6821" y="221630"/>
                  </a:lnTo>
                  <a:lnTo>
                    <a:pt x="5490" y="247304"/>
                  </a:lnTo>
                  <a:lnTo>
                    <a:pt x="431" y="242364"/>
                  </a:lnTo>
                  <a:lnTo>
                    <a:pt x="0" y="239833"/>
                  </a:lnTo>
                  <a:lnTo>
                    <a:pt x="770" y="237087"/>
                  </a:lnTo>
                  <a:lnTo>
                    <a:pt x="3390" y="231214"/>
                  </a:lnTo>
                  <a:lnTo>
                    <a:pt x="6491" y="185705"/>
                  </a:lnTo>
                  <a:lnTo>
                    <a:pt x="13681" y="142087"/>
                  </a:lnTo>
                  <a:lnTo>
                    <a:pt x="25198" y="102529"/>
                  </a:lnTo>
                  <a:lnTo>
                    <a:pt x="43645" y="57625"/>
                  </a:lnTo>
                  <a:lnTo>
                    <a:pt x="48904" y="44561"/>
                  </a:lnTo>
                  <a:lnTo>
                    <a:pt x="52924" y="26365"/>
                  </a:lnTo>
                  <a:lnTo>
                    <a:pt x="60405" y="10198"/>
                  </a:lnTo>
                  <a:lnTo>
                    <a:pt x="61149" y="6739"/>
                  </a:lnTo>
                  <a:lnTo>
                    <a:pt x="62703" y="4433"/>
                  </a:lnTo>
                  <a:lnTo>
                    <a:pt x="64797" y="2895"/>
                  </a:lnTo>
                  <a:lnTo>
                    <a:pt x="71730" y="0"/>
                  </a:lnTo>
                  <a:lnTo>
                    <a:pt x="77091" y="4930"/>
                  </a:lnTo>
                  <a:lnTo>
                    <a:pt x="79644" y="10205"/>
                  </a:lnTo>
                  <a:lnTo>
                    <a:pt x="89211" y="54991"/>
                  </a:lnTo>
                  <a:lnTo>
                    <a:pt x="97680" y="98539"/>
                  </a:lnTo>
                  <a:lnTo>
                    <a:pt x="105675" y="140856"/>
                  </a:lnTo>
                  <a:lnTo>
                    <a:pt x="109860" y="172681"/>
                  </a:lnTo>
                  <a:lnTo>
                    <a:pt x="108936" y="175385"/>
                  </a:lnTo>
                  <a:lnTo>
                    <a:pt x="107261" y="177189"/>
                  </a:lnTo>
                  <a:lnTo>
                    <a:pt x="100737" y="180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650"/>
            <p:cNvSpPr/>
            <p:nvPr>
              <p:custDataLst>
                <p:tags r:id="rId154"/>
              </p:custDataLst>
            </p:nvPr>
          </p:nvSpPr>
          <p:spPr>
            <a:xfrm>
              <a:off x="8343903" y="390528"/>
              <a:ext cx="66673" cy="314323"/>
            </a:xfrm>
            <a:custGeom>
              <a:avLst/>
              <a:gdLst/>
              <a:ahLst/>
              <a:cxnLst/>
              <a:rect l="0" t="0" r="0" b="0"/>
              <a:pathLst>
                <a:path w="66673" h="314323">
                  <a:moveTo>
                    <a:pt x="66672" y="19047"/>
                  </a:moveTo>
                  <a:lnTo>
                    <a:pt x="66672" y="19047"/>
                  </a:lnTo>
                  <a:lnTo>
                    <a:pt x="66672" y="13990"/>
                  </a:lnTo>
                  <a:lnTo>
                    <a:pt x="65614" y="12501"/>
                  </a:lnTo>
                  <a:lnTo>
                    <a:pt x="63850" y="11508"/>
                  </a:lnTo>
                  <a:lnTo>
                    <a:pt x="61616" y="10846"/>
                  </a:lnTo>
                  <a:lnTo>
                    <a:pt x="60127" y="9346"/>
                  </a:lnTo>
                  <a:lnTo>
                    <a:pt x="57150" y="8"/>
                  </a:lnTo>
                  <a:lnTo>
                    <a:pt x="52091" y="0"/>
                  </a:lnTo>
                  <a:lnTo>
                    <a:pt x="50602" y="1058"/>
                  </a:lnTo>
                  <a:lnTo>
                    <a:pt x="49609" y="2821"/>
                  </a:lnTo>
                  <a:lnTo>
                    <a:pt x="48015" y="13255"/>
                  </a:lnTo>
                  <a:lnTo>
                    <a:pt x="46826" y="15186"/>
                  </a:lnTo>
                  <a:lnTo>
                    <a:pt x="44974" y="16473"/>
                  </a:lnTo>
                  <a:lnTo>
                    <a:pt x="42682" y="17331"/>
                  </a:lnTo>
                  <a:lnTo>
                    <a:pt x="41153" y="20020"/>
                  </a:lnTo>
                  <a:lnTo>
                    <a:pt x="27788" y="67387"/>
                  </a:lnTo>
                  <a:lnTo>
                    <a:pt x="22932" y="79690"/>
                  </a:lnTo>
                  <a:lnTo>
                    <a:pt x="11735" y="126663"/>
                  </a:lnTo>
                  <a:lnTo>
                    <a:pt x="6893" y="173682"/>
                  </a:lnTo>
                  <a:lnTo>
                    <a:pt x="602" y="218432"/>
                  </a:lnTo>
                  <a:lnTo>
                    <a:pt x="33" y="263485"/>
                  </a:lnTo>
                  <a:lnTo>
                    <a:pt x="0" y="288361"/>
                  </a:lnTo>
                  <a:lnTo>
                    <a:pt x="2821" y="295023"/>
                  </a:lnTo>
                  <a:lnTo>
                    <a:pt x="13255" y="307923"/>
                  </a:lnTo>
                  <a:lnTo>
                    <a:pt x="19295" y="311478"/>
                  </a:lnTo>
                  <a:lnTo>
                    <a:pt x="28572" y="314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282"/>
          <p:cNvGrpSpPr/>
          <p:nvPr/>
        </p:nvGrpSpPr>
        <p:grpSpPr>
          <a:xfrm>
            <a:off x="7858125" y="352595"/>
            <a:ext cx="247651" cy="352080"/>
            <a:chOff x="7858125" y="352595"/>
            <a:chExt cx="247651" cy="352080"/>
          </a:xfrm>
        </p:grpSpPr>
        <p:sp>
          <p:nvSpPr>
            <p:cNvPr id="74" name="SMARTInkShape-5651"/>
            <p:cNvSpPr/>
            <p:nvPr>
              <p:custDataLst>
                <p:tags r:id="rId146"/>
              </p:custDataLst>
            </p:nvPr>
          </p:nvSpPr>
          <p:spPr>
            <a:xfrm>
              <a:off x="7953375" y="495300"/>
              <a:ext cx="152401" cy="190336"/>
            </a:xfrm>
            <a:custGeom>
              <a:avLst/>
              <a:gdLst/>
              <a:ahLst/>
              <a:cxnLst/>
              <a:rect l="0" t="0" r="0" b="0"/>
              <a:pathLst>
                <a:path w="152401" h="190336">
                  <a:moveTo>
                    <a:pt x="0" y="76200"/>
                  </a:moveTo>
                  <a:lnTo>
                    <a:pt x="0" y="76200"/>
                  </a:lnTo>
                  <a:lnTo>
                    <a:pt x="26858" y="76200"/>
                  </a:lnTo>
                  <a:lnTo>
                    <a:pt x="41682" y="89457"/>
                  </a:lnTo>
                  <a:lnTo>
                    <a:pt x="44983" y="95498"/>
                  </a:lnTo>
                  <a:lnTo>
                    <a:pt x="47510" y="101710"/>
                  </a:lnTo>
                  <a:lnTo>
                    <a:pt x="64032" y="123831"/>
                  </a:lnTo>
                  <a:lnTo>
                    <a:pt x="66327" y="139701"/>
                  </a:lnTo>
                  <a:lnTo>
                    <a:pt x="66661" y="165100"/>
                  </a:lnTo>
                  <a:lnTo>
                    <a:pt x="63846" y="171450"/>
                  </a:lnTo>
                  <a:lnTo>
                    <a:pt x="60127" y="177800"/>
                  </a:lnTo>
                  <a:lnTo>
                    <a:pt x="58473" y="184150"/>
                  </a:lnTo>
                  <a:lnTo>
                    <a:pt x="56974" y="186267"/>
                  </a:lnTo>
                  <a:lnTo>
                    <a:pt x="54915" y="187678"/>
                  </a:lnTo>
                  <a:lnTo>
                    <a:pt x="48052" y="190335"/>
                  </a:lnTo>
                  <a:lnTo>
                    <a:pt x="47628" y="144511"/>
                  </a:lnTo>
                  <a:lnTo>
                    <a:pt x="48683" y="121404"/>
                  </a:lnTo>
                  <a:lnTo>
                    <a:pt x="70015" y="78971"/>
                  </a:lnTo>
                  <a:lnTo>
                    <a:pt x="107562" y="3547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5652"/>
            <p:cNvSpPr/>
            <p:nvPr>
              <p:custDataLst>
                <p:tags r:id="rId147"/>
              </p:custDataLst>
            </p:nvPr>
          </p:nvSpPr>
          <p:spPr>
            <a:xfrm>
              <a:off x="7858125" y="352595"/>
              <a:ext cx="85204" cy="352080"/>
            </a:xfrm>
            <a:custGeom>
              <a:avLst/>
              <a:gdLst/>
              <a:ahLst/>
              <a:cxnLst/>
              <a:rect l="0" t="0" r="0" b="0"/>
              <a:pathLst>
                <a:path w="85204" h="352080">
                  <a:moveTo>
                    <a:pt x="9525" y="180805"/>
                  </a:moveTo>
                  <a:lnTo>
                    <a:pt x="9525" y="180805"/>
                  </a:lnTo>
                  <a:lnTo>
                    <a:pt x="3" y="171283"/>
                  </a:lnTo>
                  <a:lnTo>
                    <a:pt x="0" y="217626"/>
                  </a:lnTo>
                  <a:lnTo>
                    <a:pt x="1058" y="234959"/>
                  </a:lnTo>
                  <a:lnTo>
                    <a:pt x="8200" y="263797"/>
                  </a:lnTo>
                  <a:lnTo>
                    <a:pt x="10561" y="311053"/>
                  </a:lnTo>
                  <a:lnTo>
                    <a:pt x="18166" y="338586"/>
                  </a:lnTo>
                  <a:lnTo>
                    <a:pt x="19040" y="352079"/>
                  </a:lnTo>
                  <a:lnTo>
                    <a:pt x="13990" y="347146"/>
                  </a:lnTo>
                  <a:lnTo>
                    <a:pt x="11509" y="341871"/>
                  </a:lnTo>
                  <a:lnTo>
                    <a:pt x="9559" y="297708"/>
                  </a:lnTo>
                  <a:lnTo>
                    <a:pt x="1991" y="256093"/>
                  </a:lnTo>
                  <a:lnTo>
                    <a:pt x="261" y="209260"/>
                  </a:lnTo>
                  <a:lnTo>
                    <a:pt x="34" y="161739"/>
                  </a:lnTo>
                  <a:lnTo>
                    <a:pt x="5" y="114128"/>
                  </a:lnTo>
                  <a:lnTo>
                    <a:pt x="1058" y="74109"/>
                  </a:lnTo>
                  <a:lnTo>
                    <a:pt x="11758" y="31301"/>
                  </a:lnTo>
                  <a:lnTo>
                    <a:pt x="15809" y="23342"/>
                  </a:lnTo>
                  <a:lnTo>
                    <a:pt x="19148" y="12911"/>
                  </a:lnTo>
                  <a:lnTo>
                    <a:pt x="23680" y="6349"/>
                  </a:lnTo>
                  <a:lnTo>
                    <a:pt x="29222" y="2728"/>
                  </a:lnTo>
                  <a:lnTo>
                    <a:pt x="37989" y="212"/>
                  </a:lnTo>
                  <a:lnTo>
                    <a:pt x="42637" y="0"/>
                  </a:lnTo>
                  <a:lnTo>
                    <a:pt x="48230" y="2728"/>
                  </a:lnTo>
                  <a:lnTo>
                    <a:pt x="60445" y="13102"/>
                  </a:lnTo>
                  <a:lnTo>
                    <a:pt x="63906" y="21957"/>
                  </a:lnTo>
                  <a:lnTo>
                    <a:pt x="66502" y="31889"/>
                  </a:lnTo>
                  <a:lnTo>
                    <a:pt x="83079" y="64351"/>
                  </a:lnTo>
                  <a:lnTo>
                    <a:pt x="85203" y="83836"/>
                  </a:lnTo>
                  <a:lnTo>
                    <a:pt x="77478" y="115551"/>
                  </a:lnTo>
                  <a:lnTo>
                    <a:pt x="73947" y="122876"/>
                  </a:lnTo>
                  <a:lnTo>
                    <a:pt x="40905" y="161749"/>
                  </a:lnTo>
                  <a:lnTo>
                    <a:pt x="39970" y="164926"/>
                  </a:lnTo>
                  <a:lnTo>
                    <a:pt x="38288" y="167044"/>
                  </a:lnTo>
                  <a:lnTo>
                    <a:pt x="33598" y="169397"/>
                  </a:lnTo>
                  <a:lnTo>
                    <a:pt x="9525" y="171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283"/>
          <p:cNvGrpSpPr/>
          <p:nvPr/>
        </p:nvGrpSpPr>
        <p:grpSpPr>
          <a:xfrm>
            <a:off x="7343775" y="561975"/>
            <a:ext cx="161926" cy="123824"/>
            <a:chOff x="7343775" y="561975"/>
            <a:chExt cx="161926" cy="123824"/>
          </a:xfrm>
        </p:grpSpPr>
        <p:sp>
          <p:nvSpPr>
            <p:cNvPr id="77" name="SMARTInkShape-5653"/>
            <p:cNvSpPr/>
            <p:nvPr>
              <p:custDataLst>
                <p:tags r:id="rId144"/>
              </p:custDataLst>
            </p:nvPr>
          </p:nvSpPr>
          <p:spPr>
            <a:xfrm>
              <a:off x="7353310" y="657225"/>
              <a:ext cx="152391" cy="28574"/>
            </a:xfrm>
            <a:custGeom>
              <a:avLst/>
              <a:gdLst/>
              <a:ahLst/>
              <a:cxnLst/>
              <a:rect l="0" t="0" r="0" b="0"/>
              <a:pathLst>
                <a:path w="152391" h="28574">
                  <a:moveTo>
                    <a:pt x="9515" y="0"/>
                  </a:moveTo>
                  <a:lnTo>
                    <a:pt x="9515" y="0"/>
                  </a:lnTo>
                  <a:lnTo>
                    <a:pt x="4459" y="5057"/>
                  </a:lnTo>
                  <a:lnTo>
                    <a:pt x="1977" y="10361"/>
                  </a:lnTo>
                  <a:lnTo>
                    <a:pt x="0" y="28138"/>
                  </a:lnTo>
                  <a:lnTo>
                    <a:pt x="45707" y="28573"/>
                  </a:lnTo>
                  <a:lnTo>
                    <a:pt x="67863" y="27516"/>
                  </a:lnTo>
                  <a:lnTo>
                    <a:pt x="114175" y="16816"/>
                  </a:lnTo>
                  <a:lnTo>
                    <a:pt x="1523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5654"/>
            <p:cNvSpPr/>
            <p:nvPr>
              <p:custDataLst>
                <p:tags r:id="rId145"/>
              </p:custDataLst>
            </p:nvPr>
          </p:nvSpPr>
          <p:spPr>
            <a:xfrm>
              <a:off x="7343775" y="561975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14189" y="28575"/>
                  </a:lnTo>
                  <a:lnTo>
                    <a:pt x="15809" y="27517"/>
                  </a:lnTo>
                  <a:lnTo>
                    <a:pt x="16890" y="25753"/>
                  </a:lnTo>
                  <a:lnTo>
                    <a:pt x="17610" y="23518"/>
                  </a:lnTo>
                  <a:lnTo>
                    <a:pt x="19148" y="22029"/>
                  </a:lnTo>
                  <a:lnTo>
                    <a:pt x="28666" y="18253"/>
                  </a:lnTo>
                  <a:lnTo>
                    <a:pt x="35893" y="12582"/>
                  </a:lnTo>
                  <a:lnTo>
                    <a:pt x="44737" y="10431"/>
                  </a:lnTo>
                  <a:lnTo>
                    <a:pt x="70071" y="8546"/>
                  </a:lnTo>
                  <a:lnTo>
                    <a:pt x="88512" y="1334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284"/>
          <p:cNvGrpSpPr/>
          <p:nvPr/>
        </p:nvGrpSpPr>
        <p:grpSpPr>
          <a:xfrm>
            <a:off x="6576379" y="333375"/>
            <a:ext cx="346842" cy="379463"/>
            <a:chOff x="6576379" y="333375"/>
            <a:chExt cx="346842" cy="379463"/>
          </a:xfrm>
        </p:grpSpPr>
        <p:sp>
          <p:nvSpPr>
            <p:cNvPr id="80" name="SMARTInkShape-5655"/>
            <p:cNvSpPr/>
            <p:nvPr>
              <p:custDataLst>
                <p:tags r:id="rId142"/>
              </p:custDataLst>
            </p:nvPr>
          </p:nvSpPr>
          <p:spPr>
            <a:xfrm>
              <a:off x="6838950" y="333375"/>
              <a:ext cx="84271" cy="379463"/>
            </a:xfrm>
            <a:custGeom>
              <a:avLst/>
              <a:gdLst/>
              <a:ahLst/>
              <a:cxnLst/>
              <a:rect l="0" t="0" r="0" b="0"/>
              <a:pathLst>
                <a:path w="84271" h="379463">
                  <a:moveTo>
                    <a:pt x="19050" y="0"/>
                  </a:moveTo>
                  <a:lnTo>
                    <a:pt x="19050" y="0"/>
                  </a:lnTo>
                  <a:lnTo>
                    <a:pt x="9918" y="9133"/>
                  </a:lnTo>
                  <a:lnTo>
                    <a:pt x="9535" y="382"/>
                  </a:lnTo>
                  <a:lnTo>
                    <a:pt x="14585" y="113"/>
                  </a:lnTo>
                  <a:lnTo>
                    <a:pt x="16073" y="1134"/>
                  </a:lnTo>
                  <a:lnTo>
                    <a:pt x="17066" y="2872"/>
                  </a:lnTo>
                  <a:lnTo>
                    <a:pt x="18789" y="9707"/>
                  </a:lnTo>
                  <a:lnTo>
                    <a:pt x="18935" y="14192"/>
                  </a:lnTo>
                  <a:lnTo>
                    <a:pt x="21821" y="19713"/>
                  </a:lnTo>
                  <a:lnTo>
                    <a:pt x="32296" y="36937"/>
                  </a:lnTo>
                  <a:lnTo>
                    <a:pt x="45365" y="79493"/>
                  </a:lnTo>
                  <a:lnTo>
                    <a:pt x="62522" y="118544"/>
                  </a:lnTo>
                  <a:lnTo>
                    <a:pt x="72857" y="165277"/>
                  </a:lnTo>
                  <a:lnTo>
                    <a:pt x="80817" y="209991"/>
                  </a:lnTo>
                  <a:lnTo>
                    <a:pt x="84270" y="238256"/>
                  </a:lnTo>
                  <a:lnTo>
                    <a:pt x="77833" y="275193"/>
                  </a:lnTo>
                  <a:lnTo>
                    <a:pt x="66735" y="317131"/>
                  </a:lnTo>
                  <a:lnTo>
                    <a:pt x="53565" y="349201"/>
                  </a:lnTo>
                  <a:lnTo>
                    <a:pt x="44620" y="359106"/>
                  </a:lnTo>
                  <a:lnTo>
                    <a:pt x="34647" y="365978"/>
                  </a:lnTo>
                  <a:lnTo>
                    <a:pt x="24142" y="370904"/>
                  </a:lnTo>
                  <a:lnTo>
                    <a:pt x="19500" y="377538"/>
                  </a:lnTo>
                  <a:lnTo>
                    <a:pt x="14663" y="379462"/>
                  </a:lnTo>
                  <a:lnTo>
                    <a:pt x="11892" y="378916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5656"/>
            <p:cNvSpPr/>
            <p:nvPr>
              <p:custDataLst>
                <p:tags r:id="rId143"/>
              </p:custDataLst>
            </p:nvPr>
          </p:nvSpPr>
          <p:spPr>
            <a:xfrm>
              <a:off x="6576379" y="476260"/>
              <a:ext cx="148272" cy="217573"/>
            </a:xfrm>
            <a:custGeom>
              <a:avLst/>
              <a:gdLst/>
              <a:ahLst/>
              <a:cxnLst/>
              <a:rect l="0" t="0" r="0" b="0"/>
              <a:pathLst>
                <a:path w="148272" h="217573">
                  <a:moveTo>
                    <a:pt x="91121" y="28565"/>
                  </a:moveTo>
                  <a:lnTo>
                    <a:pt x="91121" y="28565"/>
                  </a:lnTo>
                  <a:lnTo>
                    <a:pt x="91121" y="25"/>
                  </a:lnTo>
                  <a:lnTo>
                    <a:pt x="86065" y="0"/>
                  </a:lnTo>
                  <a:lnTo>
                    <a:pt x="80760" y="2817"/>
                  </a:lnTo>
                  <a:lnTo>
                    <a:pt x="74875" y="6538"/>
                  </a:lnTo>
                  <a:lnTo>
                    <a:pt x="65611" y="9691"/>
                  </a:lnTo>
                  <a:lnTo>
                    <a:pt x="49831" y="22656"/>
                  </a:lnTo>
                  <a:lnTo>
                    <a:pt x="40317" y="36927"/>
                  </a:lnTo>
                  <a:lnTo>
                    <a:pt x="29162" y="59391"/>
                  </a:lnTo>
                  <a:lnTo>
                    <a:pt x="21250" y="70840"/>
                  </a:lnTo>
                  <a:lnTo>
                    <a:pt x="7753" y="114349"/>
                  </a:lnTo>
                  <a:lnTo>
                    <a:pt x="4648" y="144989"/>
                  </a:lnTo>
                  <a:lnTo>
                    <a:pt x="478" y="153687"/>
                  </a:lnTo>
                  <a:lnTo>
                    <a:pt x="0" y="158546"/>
                  </a:lnTo>
                  <a:lnTo>
                    <a:pt x="5842" y="186322"/>
                  </a:lnTo>
                  <a:lnTo>
                    <a:pt x="15636" y="199819"/>
                  </a:lnTo>
                  <a:lnTo>
                    <a:pt x="21589" y="205219"/>
                  </a:lnTo>
                  <a:lnTo>
                    <a:pt x="34034" y="211509"/>
                  </a:lnTo>
                  <a:lnTo>
                    <a:pt x="37187" y="214028"/>
                  </a:lnTo>
                  <a:lnTo>
                    <a:pt x="46337" y="216826"/>
                  </a:lnTo>
                  <a:lnTo>
                    <a:pt x="51740" y="217572"/>
                  </a:lnTo>
                  <a:lnTo>
                    <a:pt x="96003" y="207248"/>
                  </a:lnTo>
                  <a:lnTo>
                    <a:pt x="130726" y="193363"/>
                  </a:lnTo>
                  <a:lnTo>
                    <a:pt x="148271" y="180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1285"/>
          <p:cNvGrpSpPr/>
          <p:nvPr/>
        </p:nvGrpSpPr>
        <p:grpSpPr>
          <a:xfrm>
            <a:off x="5972175" y="238125"/>
            <a:ext cx="361068" cy="571448"/>
            <a:chOff x="5972175" y="238125"/>
            <a:chExt cx="361068" cy="571448"/>
          </a:xfrm>
        </p:grpSpPr>
        <p:sp>
          <p:nvSpPr>
            <p:cNvPr id="83" name="SMARTInkShape-5657"/>
            <p:cNvSpPr/>
            <p:nvPr>
              <p:custDataLst>
                <p:tags r:id="rId140"/>
              </p:custDataLst>
            </p:nvPr>
          </p:nvSpPr>
          <p:spPr>
            <a:xfrm>
              <a:off x="6296048" y="238125"/>
              <a:ext cx="37195" cy="571448"/>
            </a:xfrm>
            <a:custGeom>
              <a:avLst/>
              <a:gdLst/>
              <a:ahLst/>
              <a:cxnLst/>
              <a:rect l="0" t="0" r="0" b="0"/>
              <a:pathLst>
                <a:path w="37195" h="571448">
                  <a:moveTo>
                    <a:pt x="9502" y="0"/>
                  </a:moveTo>
                  <a:lnTo>
                    <a:pt x="9502" y="0"/>
                  </a:lnTo>
                  <a:lnTo>
                    <a:pt x="9502" y="14189"/>
                  </a:lnTo>
                  <a:lnTo>
                    <a:pt x="6680" y="19712"/>
                  </a:lnTo>
                  <a:lnTo>
                    <a:pt x="2957" y="25694"/>
                  </a:lnTo>
                  <a:lnTo>
                    <a:pt x="565" y="38158"/>
                  </a:lnTo>
                  <a:lnTo>
                    <a:pt x="0" y="79749"/>
                  </a:lnTo>
                  <a:lnTo>
                    <a:pt x="2804" y="107671"/>
                  </a:lnTo>
                  <a:lnTo>
                    <a:pt x="8620" y="152781"/>
                  </a:lnTo>
                  <a:lnTo>
                    <a:pt x="14442" y="200075"/>
                  </a:lnTo>
                  <a:lnTo>
                    <a:pt x="18120" y="244681"/>
                  </a:lnTo>
                  <a:lnTo>
                    <a:pt x="21670" y="287986"/>
                  </a:lnTo>
                  <a:lnTo>
                    <a:pt x="27194" y="331935"/>
                  </a:lnTo>
                  <a:lnTo>
                    <a:pt x="28284" y="377737"/>
                  </a:lnTo>
                  <a:lnTo>
                    <a:pt x="28498" y="418455"/>
                  </a:lnTo>
                  <a:lnTo>
                    <a:pt x="29603" y="465582"/>
                  </a:lnTo>
                  <a:lnTo>
                    <a:pt x="37194" y="507621"/>
                  </a:lnTo>
                  <a:lnTo>
                    <a:pt x="36757" y="526938"/>
                  </a:lnTo>
                  <a:lnTo>
                    <a:pt x="28665" y="569452"/>
                  </a:lnTo>
                  <a:lnTo>
                    <a:pt x="27569" y="570135"/>
                  </a:lnTo>
                  <a:lnTo>
                    <a:pt x="19422" y="571447"/>
                  </a:lnTo>
                  <a:lnTo>
                    <a:pt x="19027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5658"/>
            <p:cNvSpPr/>
            <p:nvPr>
              <p:custDataLst>
                <p:tags r:id="rId141"/>
              </p:custDataLst>
            </p:nvPr>
          </p:nvSpPr>
          <p:spPr>
            <a:xfrm>
              <a:off x="5972175" y="428628"/>
              <a:ext cx="66667" cy="228598"/>
            </a:xfrm>
            <a:custGeom>
              <a:avLst/>
              <a:gdLst/>
              <a:ahLst/>
              <a:cxnLst/>
              <a:rect l="0" t="0" r="0" b="0"/>
              <a:pathLst>
                <a:path w="66667" h="228598">
                  <a:moveTo>
                    <a:pt x="0" y="9522"/>
                  </a:moveTo>
                  <a:lnTo>
                    <a:pt x="0" y="9522"/>
                  </a:lnTo>
                  <a:lnTo>
                    <a:pt x="0" y="0"/>
                  </a:lnTo>
                  <a:lnTo>
                    <a:pt x="8201" y="8198"/>
                  </a:lnTo>
                  <a:lnTo>
                    <a:pt x="14189" y="9130"/>
                  </a:lnTo>
                  <a:lnTo>
                    <a:pt x="15810" y="10319"/>
                  </a:lnTo>
                  <a:lnTo>
                    <a:pt x="26400" y="28804"/>
                  </a:lnTo>
                  <a:lnTo>
                    <a:pt x="27124" y="31902"/>
                  </a:lnTo>
                  <a:lnTo>
                    <a:pt x="33203" y="41318"/>
                  </a:lnTo>
                  <a:lnTo>
                    <a:pt x="41705" y="50811"/>
                  </a:lnTo>
                  <a:lnTo>
                    <a:pt x="44994" y="59975"/>
                  </a:lnTo>
                  <a:lnTo>
                    <a:pt x="47515" y="70046"/>
                  </a:lnTo>
                  <a:lnTo>
                    <a:pt x="62711" y="99415"/>
                  </a:lnTo>
                  <a:lnTo>
                    <a:pt x="66443" y="142930"/>
                  </a:lnTo>
                  <a:lnTo>
                    <a:pt x="66666" y="187128"/>
                  </a:lnTo>
                  <a:lnTo>
                    <a:pt x="65613" y="203022"/>
                  </a:lnTo>
                  <a:lnTo>
                    <a:pt x="61618" y="211233"/>
                  </a:lnTo>
                  <a:lnTo>
                    <a:pt x="59070" y="213846"/>
                  </a:lnTo>
                  <a:lnTo>
                    <a:pt x="51486" y="218582"/>
                  </a:lnTo>
                  <a:lnTo>
                    <a:pt x="49341" y="223440"/>
                  </a:lnTo>
                  <a:lnTo>
                    <a:pt x="47710" y="225159"/>
                  </a:lnTo>
                  <a:lnTo>
                    <a:pt x="39574" y="228144"/>
                  </a:lnTo>
                  <a:lnTo>
                    <a:pt x="28575" y="228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SMARTInkShape-5659"/>
          <p:cNvSpPr/>
          <p:nvPr>
            <p:custDataLst>
              <p:tags r:id="rId1"/>
            </p:custDataLst>
          </p:nvPr>
        </p:nvSpPr>
        <p:spPr>
          <a:xfrm>
            <a:off x="5029209" y="419100"/>
            <a:ext cx="85717" cy="295276"/>
          </a:xfrm>
          <a:custGeom>
            <a:avLst/>
            <a:gdLst/>
            <a:ahLst/>
            <a:cxnLst/>
            <a:rect l="0" t="0" r="0" b="0"/>
            <a:pathLst>
              <a:path w="85717" h="295276">
                <a:moveTo>
                  <a:pt x="47616" y="19050"/>
                </a:moveTo>
                <a:lnTo>
                  <a:pt x="47616" y="19050"/>
                </a:lnTo>
                <a:lnTo>
                  <a:pt x="47616" y="9641"/>
                </a:lnTo>
                <a:lnTo>
                  <a:pt x="57141" y="0"/>
                </a:lnTo>
                <a:lnTo>
                  <a:pt x="48940" y="8201"/>
                </a:lnTo>
                <a:lnTo>
                  <a:pt x="48008" y="14189"/>
                </a:lnTo>
                <a:lnTo>
                  <a:pt x="46820" y="15809"/>
                </a:lnTo>
                <a:lnTo>
                  <a:pt x="42676" y="17610"/>
                </a:lnTo>
                <a:lnTo>
                  <a:pt x="41147" y="19148"/>
                </a:lnTo>
                <a:lnTo>
                  <a:pt x="35873" y="29222"/>
                </a:lnTo>
                <a:lnTo>
                  <a:pt x="31813" y="35212"/>
                </a:lnTo>
                <a:lnTo>
                  <a:pt x="28470" y="44535"/>
                </a:lnTo>
                <a:lnTo>
                  <a:pt x="22306" y="54000"/>
                </a:lnTo>
                <a:lnTo>
                  <a:pt x="20008" y="64566"/>
                </a:lnTo>
                <a:lnTo>
                  <a:pt x="18269" y="79573"/>
                </a:lnTo>
                <a:lnTo>
                  <a:pt x="2583" y="114962"/>
                </a:lnTo>
                <a:lnTo>
                  <a:pt x="143" y="158789"/>
                </a:lnTo>
                <a:lnTo>
                  <a:pt x="0" y="202144"/>
                </a:lnTo>
                <a:lnTo>
                  <a:pt x="1050" y="231600"/>
                </a:lnTo>
                <a:lnTo>
                  <a:pt x="7530" y="249810"/>
                </a:lnTo>
                <a:lnTo>
                  <a:pt x="9692" y="260252"/>
                </a:lnTo>
                <a:lnTo>
                  <a:pt x="16859" y="272080"/>
                </a:lnTo>
                <a:lnTo>
                  <a:pt x="22657" y="278969"/>
                </a:lnTo>
                <a:lnTo>
                  <a:pt x="28762" y="282736"/>
                </a:lnTo>
                <a:lnTo>
                  <a:pt x="35003" y="285469"/>
                </a:lnTo>
                <a:lnTo>
                  <a:pt x="41305" y="290211"/>
                </a:lnTo>
                <a:lnTo>
                  <a:pt x="50455" y="293024"/>
                </a:lnTo>
                <a:lnTo>
                  <a:pt x="85716" y="2952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1287"/>
          <p:cNvGrpSpPr/>
          <p:nvPr/>
        </p:nvGrpSpPr>
        <p:grpSpPr>
          <a:xfrm>
            <a:off x="4400550" y="400196"/>
            <a:ext cx="1495426" cy="408858"/>
            <a:chOff x="4400550" y="400196"/>
            <a:chExt cx="1495426" cy="408858"/>
          </a:xfrm>
        </p:grpSpPr>
        <p:sp>
          <p:nvSpPr>
            <p:cNvPr id="87" name="SMARTInkShape-5660"/>
            <p:cNvSpPr/>
            <p:nvPr>
              <p:custDataLst>
                <p:tags r:id="rId133"/>
              </p:custDataLst>
            </p:nvPr>
          </p:nvSpPr>
          <p:spPr>
            <a:xfrm>
              <a:off x="5791200" y="428664"/>
              <a:ext cx="104776" cy="257098"/>
            </a:xfrm>
            <a:custGeom>
              <a:avLst/>
              <a:gdLst/>
              <a:ahLst/>
              <a:cxnLst/>
              <a:rect l="0" t="0" r="0" b="0"/>
              <a:pathLst>
                <a:path w="104776" h="257098">
                  <a:moveTo>
                    <a:pt x="9525" y="95211"/>
                  </a:moveTo>
                  <a:lnTo>
                    <a:pt x="9525" y="95211"/>
                  </a:lnTo>
                  <a:lnTo>
                    <a:pt x="9525" y="85696"/>
                  </a:lnTo>
                  <a:lnTo>
                    <a:pt x="9525" y="132056"/>
                  </a:lnTo>
                  <a:lnTo>
                    <a:pt x="9525" y="178899"/>
                  </a:lnTo>
                  <a:lnTo>
                    <a:pt x="9525" y="226000"/>
                  </a:lnTo>
                  <a:lnTo>
                    <a:pt x="9525" y="246129"/>
                  </a:lnTo>
                  <a:lnTo>
                    <a:pt x="6703" y="244130"/>
                  </a:lnTo>
                  <a:lnTo>
                    <a:pt x="1324" y="239280"/>
                  </a:lnTo>
                  <a:lnTo>
                    <a:pt x="393" y="233383"/>
                  </a:lnTo>
                  <a:lnTo>
                    <a:pt x="5" y="189607"/>
                  </a:lnTo>
                  <a:lnTo>
                    <a:pt x="0" y="145961"/>
                  </a:lnTo>
                  <a:lnTo>
                    <a:pt x="1058" y="120601"/>
                  </a:lnTo>
                  <a:lnTo>
                    <a:pt x="8642" y="77023"/>
                  </a:lnTo>
                  <a:lnTo>
                    <a:pt x="10321" y="61364"/>
                  </a:lnTo>
                  <a:lnTo>
                    <a:pt x="21268" y="29250"/>
                  </a:lnTo>
                  <a:lnTo>
                    <a:pt x="46148" y="1454"/>
                  </a:lnTo>
                  <a:lnTo>
                    <a:pt x="55696" y="92"/>
                  </a:lnTo>
                  <a:lnTo>
                    <a:pt x="61776" y="0"/>
                  </a:lnTo>
                  <a:lnTo>
                    <a:pt x="63409" y="1045"/>
                  </a:lnTo>
                  <a:lnTo>
                    <a:pt x="64498" y="2801"/>
                  </a:lnTo>
                  <a:lnTo>
                    <a:pt x="66030" y="10327"/>
                  </a:lnTo>
                  <a:lnTo>
                    <a:pt x="66674" y="57113"/>
                  </a:lnTo>
                  <a:lnTo>
                    <a:pt x="66675" y="79336"/>
                  </a:lnTo>
                  <a:lnTo>
                    <a:pt x="63853" y="85686"/>
                  </a:lnTo>
                  <a:lnTo>
                    <a:pt x="50865" y="102444"/>
                  </a:lnTo>
                  <a:lnTo>
                    <a:pt x="47625" y="114257"/>
                  </a:lnTo>
                  <a:lnTo>
                    <a:pt x="47625" y="122462"/>
                  </a:lnTo>
                  <a:lnTo>
                    <a:pt x="48683" y="122903"/>
                  </a:lnTo>
                  <a:lnTo>
                    <a:pt x="64958" y="123752"/>
                  </a:lnTo>
                  <a:lnTo>
                    <a:pt x="71222" y="128832"/>
                  </a:lnTo>
                  <a:lnTo>
                    <a:pt x="73988" y="134143"/>
                  </a:lnTo>
                  <a:lnTo>
                    <a:pt x="74726" y="137040"/>
                  </a:lnTo>
                  <a:lnTo>
                    <a:pt x="76276" y="138972"/>
                  </a:lnTo>
                  <a:lnTo>
                    <a:pt x="89328" y="147384"/>
                  </a:lnTo>
                  <a:lnTo>
                    <a:pt x="92618" y="152971"/>
                  </a:lnTo>
                  <a:lnTo>
                    <a:pt x="104337" y="193254"/>
                  </a:lnTo>
                  <a:lnTo>
                    <a:pt x="104774" y="238085"/>
                  </a:lnTo>
                  <a:lnTo>
                    <a:pt x="104775" y="241260"/>
                  </a:lnTo>
                  <a:lnTo>
                    <a:pt x="103716" y="243377"/>
                  </a:lnTo>
                  <a:lnTo>
                    <a:pt x="101953" y="244788"/>
                  </a:lnTo>
                  <a:lnTo>
                    <a:pt x="97171" y="247415"/>
                  </a:lnTo>
                  <a:lnTo>
                    <a:pt x="88528" y="253785"/>
                  </a:lnTo>
                  <a:lnTo>
                    <a:pt x="79265" y="256143"/>
                  </a:lnTo>
                  <a:lnTo>
                    <a:pt x="59027" y="257097"/>
                  </a:lnTo>
                  <a:lnTo>
                    <a:pt x="48858" y="250582"/>
                  </a:lnTo>
                  <a:lnTo>
                    <a:pt x="34468" y="247433"/>
                  </a:lnTo>
                  <a:lnTo>
                    <a:pt x="26608" y="242946"/>
                  </a:lnTo>
                  <a:lnTo>
                    <a:pt x="22409" y="237424"/>
                  </a:lnTo>
                  <a:lnTo>
                    <a:pt x="19050" y="22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5661"/>
            <p:cNvSpPr/>
            <p:nvPr>
              <p:custDataLst>
                <p:tags r:id="rId134"/>
              </p:custDataLst>
            </p:nvPr>
          </p:nvSpPr>
          <p:spPr>
            <a:xfrm>
              <a:off x="5467350" y="466774"/>
              <a:ext cx="161923" cy="209502"/>
            </a:xfrm>
            <a:custGeom>
              <a:avLst/>
              <a:gdLst/>
              <a:ahLst/>
              <a:cxnLst/>
              <a:rect l="0" t="0" r="0" b="0"/>
              <a:pathLst>
                <a:path w="161923" h="209502">
                  <a:moveTo>
                    <a:pt x="0" y="57101"/>
                  </a:moveTo>
                  <a:lnTo>
                    <a:pt x="0" y="57101"/>
                  </a:lnTo>
                  <a:lnTo>
                    <a:pt x="0" y="88982"/>
                  </a:lnTo>
                  <a:lnTo>
                    <a:pt x="2822" y="95259"/>
                  </a:lnTo>
                  <a:lnTo>
                    <a:pt x="5056" y="98415"/>
                  </a:lnTo>
                  <a:lnTo>
                    <a:pt x="8201" y="112969"/>
                  </a:lnTo>
                  <a:lnTo>
                    <a:pt x="9502" y="157741"/>
                  </a:lnTo>
                  <a:lnTo>
                    <a:pt x="9522" y="174450"/>
                  </a:lnTo>
                  <a:lnTo>
                    <a:pt x="6702" y="180870"/>
                  </a:lnTo>
                  <a:lnTo>
                    <a:pt x="2978" y="187251"/>
                  </a:lnTo>
                  <a:lnTo>
                    <a:pt x="10" y="199927"/>
                  </a:lnTo>
                  <a:lnTo>
                    <a:pt x="0" y="154315"/>
                  </a:lnTo>
                  <a:lnTo>
                    <a:pt x="0" y="110781"/>
                  </a:lnTo>
                  <a:lnTo>
                    <a:pt x="1058" y="91939"/>
                  </a:lnTo>
                  <a:lnTo>
                    <a:pt x="8937" y="50393"/>
                  </a:lnTo>
                  <a:lnTo>
                    <a:pt x="9133" y="46279"/>
                  </a:lnTo>
                  <a:lnTo>
                    <a:pt x="12173" y="38886"/>
                  </a:lnTo>
                  <a:lnTo>
                    <a:pt x="41320" y="6315"/>
                  </a:lnTo>
                  <a:lnTo>
                    <a:pt x="47645" y="2780"/>
                  </a:lnTo>
                  <a:lnTo>
                    <a:pt x="59978" y="789"/>
                  </a:lnTo>
                  <a:lnTo>
                    <a:pt x="88508" y="0"/>
                  </a:lnTo>
                  <a:lnTo>
                    <a:pt x="95075" y="2795"/>
                  </a:lnTo>
                  <a:lnTo>
                    <a:pt x="135198" y="31750"/>
                  </a:lnTo>
                  <a:lnTo>
                    <a:pt x="139463" y="38073"/>
                  </a:lnTo>
                  <a:lnTo>
                    <a:pt x="154544" y="83102"/>
                  </a:lnTo>
                  <a:lnTo>
                    <a:pt x="158646" y="91940"/>
                  </a:lnTo>
                  <a:lnTo>
                    <a:pt x="161840" y="139535"/>
                  </a:lnTo>
                  <a:lnTo>
                    <a:pt x="161922" y="174138"/>
                  </a:lnTo>
                  <a:lnTo>
                    <a:pt x="159102" y="180731"/>
                  </a:lnTo>
                  <a:lnTo>
                    <a:pt x="155378" y="187189"/>
                  </a:lnTo>
                  <a:lnTo>
                    <a:pt x="152988" y="199959"/>
                  </a:lnTo>
                  <a:lnTo>
                    <a:pt x="152400" y="20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5662"/>
            <p:cNvSpPr/>
            <p:nvPr>
              <p:custDataLst>
                <p:tags r:id="rId135"/>
              </p:custDataLst>
            </p:nvPr>
          </p:nvSpPr>
          <p:spPr>
            <a:xfrm>
              <a:off x="5143892" y="619125"/>
              <a:ext cx="113909" cy="28576"/>
            </a:xfrm>
            <a:custGeom>
              <a:avLst/>
              <a:gdLst/>
              <a:ahLst/>
              <a:cxnLst/>
              <a:rect l="0" t="0" r="0" b="0"/>
              <a:pathLst>
                <a:path w="113909" h="28576">
                  <a:moveTo>
                    <a:pt x="9133" y="28575"/>
                  </a:moveTo>
                  <a:lnTo>
                    <a:pt x="9133" y="28575"/>
                  </a:lnTo>
                  <a:lnTo>
                    <a:pt x="0" y="28575"/>
                  </a:lnTo>
                  <a:lnTo>
                    <a:pt x="23208" y="28575"/>
                  </a:lnTo>
                  <a:lnTo>
                    <a:pt x="28795" y="25753"/>
                  </a:lnTo>
                  <a:lnTo>
                    <a:pt x="34805" y="22029"/>
                  </a:lnTo>
                  <a:lnTo>
                    <a:pt x="45197" y="19933"/>
                  </a:lnTo>
                  <a:lnTo>
                    <a:pt x="60153" y="18253"/>
                  </a:lnTo>
                  <a:lnTo>
                    <a:pt x="72816" y="12582"/>
                  </a:lnTo>
                  <a:lnTo>
                    <a:pt x="100248" y="8735"/>
                  </a:lnTo>
                  <a:lnTo>
                    <a:pt x="113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5663"/>
            <p:cNvSpPr/>
            <p:nvPr>
              <p:custDataLst>
                <p:tags r:id="rId136"/>
              </p:custDataLst>
            </p:nvPr>
          </p:nvSpPr>
          <p:spPr>
            <a:xfrm>
              <a:off x="5124450" y="468183"/>
              <a:ext cx="114301" cy="263750"/>
            </a:xfrm>
            <a:custGeom>
              <a:avLst/>
              <a:gdLst/>
              <a:ahLst/>
              <a:cxnLst/>
              <a:rect l="0" t="0" r="0" b="0"/>
              <a:pathLst>
                <a:path w="114301" h="263750">
                  <a:moveTo>
                    <a:pt x="19050" y="46167"/>
                  </a:moveTo>
                  <a:lnTo>
                    <a:pt x="19050" y="46167"/>
                  </a:lnTo>
                  <a:lnTo>
                    <a:pt x="28572" y="36645"/>
                  </a:lnTo>
                  <a:lnTo>
                    <a:pt x="28575" y="50831"/>
                  </a:lnTo>
                  <a:lnTo>
                    <a:pt x="27517" y="52452"/>
                  </a:lnTo>
                  <a:lnTo>
                    <a:pt x="25753" y="53532"/>
                  </a:lnTo>
                  <a:lnTo>
                    <a:pt x="23519" y="54252"/>
                  </a:lnTo>
                  <a:lnTo>
                    <a:pt x="22030" y="55790"/>
                  </a:lnTo>
                  <a:lnTo>
                    <a:pt x="20374" y="60322"/>
                  </a:lnTo>
                  <a:lnTo>
                    <a:pt x="19073" y="106452"/>
                  </a:lnTo>
                  <a:lnTo>
                    <a:pt x="17999" y="119298"/>
                  </a:lnTo>
                  <a:lnTo>
                    <a:pt x="10850" y="148199"/>
                  </a:lnTo>
                  <a:lnTo>
                    <a:pt x="8544" y="185696"/>
                  </a:lnTo>
                  <a:lnTo>
                    <a:pt x="1334" y="214838"/>
                  </a:lnTo>
                  <a:lnTo>
                    <a:pt x="2" y="261882"/>
                  </a:lnTo>
                  <a:lnTo>
                    <a:pt x="0" y="263749"/>
                  </a:lnTo>
                  <a:lnTo>
                    <a:pt x="0" y="218871"/>
                  </a:lnTo>
                  <a:lnTo>
                    <a:pt x="2822" y="210060"/>
                  </a:lnTo>
                  <a:lnTo>
                    <a:pt x="6545" y="201558"/>
                  </a:lnTo>
                  <a:lnTo>
                    <a:pt x="14465" y="153986"/>
                  </a:lnTo>
                  <a:lnTo>
                    <a:pt x="19839" y="109659"/>
                  </a:lnTo>
                  <a:lnTo>
                    <a:pt x="26575" y="91673"/>
                  </a:lnTo>
                  <a:lnTo>
                    <a:pt x="43495" y="62217"/>
                  </a:lnTo>
                  <a:lnTo>
                    <a:pt x="54867" y="33565"/>
                  </a:lnTo>
                  <a:lnTo>
                    <a:pt x="64911" y="19905"/>
                  </a:lnTo>
                  <a:lnTo>
                    <a:pt x="66153" y="13221"/>
                  </a:lnTo>
                  <a:lnTo>
                    <a:pt x="67385" y="11503"/>
                  </a:lnTo>
                  <a:lnTo>
                    <a:pt x="69265" y="10358"/>
                  </a:lnTo>
                  <a:lnTo>
                    <a:pt x="71577" y="9594"/>
                  </a:lnTo>
                  <a:lnTo>
                    <a:pt x="73118" y="8027"/>
                  </a:lnTo>
                  <a:lnTo>
                    <a:pt x="75794" y="0"/>
                  </a:lnTo>
                  <a:lnTo>
                    <a:pt x="78842" y="2012"/>
                  </a:lnTo>
                  <a:lnTo>
                    <a:pt x="84365" y="6871"/>
                  </a:lnTo>
                  <a:lnTo>
                    <a:pt x="85606" y="16163"/>
                  </a:lnTo>
                  <a:lnTo>
                    <a:pt x="85690" y="22225"/>
                  </a:lnTo>
                  <a:lnTo>
                    <a:pt x="94661" y="57983"/>
                  </a:lnTo>
                  <a:lnTo>
                    <a:pt x="96231" y="87744"/>
                  </a:lnTo>
                  <a:lnTo>
                    <a:pt x="103886" y="125568"/>
                  </a:lnTo>
                  <a:lnTo>
                    <a:pt x="104740" y="171286"/>
                  </a:lnTo>
                  <a:lnTo>
                    <a:pt x="114222" y="217334"/>
                  </a:lnTo>
                  <a:lnTo>
                    <a:pt x="114300" y="227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5664"/>
            <p:cNvSpPr/>
            <p:nvPr>
              <p:custDataLst>
                <p:tags r:id="rId137"/>
              </p:custDataLst>
            </p:nvPr>
          </p:nvSpPr>
          <p:spPr>
            <a:xfrm>
              <a:off x="4781619" y="457631"/>
              <a:ext cx="123757" cy="313715"/>
            </a:xfrm>
            <a:custGeom>
              <a:avLst/>
              <a:gdLst/>
              <a:ahLst/>
              <a:cxnLst/>
              <a:rect l="0" t="0" r="0" b="0"/>
              <a:pathLst>
                <a:path w="123757" h="313715">
                  <a:moveTo>
                    <a:pt x="76131" y="37669"/>
                  </a:moveTo>
                  <a:lnTo>
                    <a:pt x="76131" y="37669"/>
                  </a:lnTo>
                  <a:lnTo>
                    <a:pt x="76131" y="1022"/>
                  </a:lnTo>
                  <a:lnTo>
                    <a:pt x="75073" y="538"/>
                  </a:lnTo>
                  <a:lnTo>
                    <a:pt x="71074" y="0"/>
                  </a:lnTo>
                  <a:lnTo>
                    <a:pt x="65770" y="2583"/>
                  </a:lnTo>
                  <a:lnTo>
                    <a:pt x="34842" y="31371"/>
                  </a:lnTo>
                  <a:lnTo>
                    <a:pt x="25327" y="45916"/>
                  </a:lnTo>
                  <a:lnTo>
                    <a:pt x="11748" y="88580"/>
                  </a:lnTo>
                  <a:lnTo>
                    <a:pt x="3902" y="108610"/>
                  </a:lnTo>
                  <a:lnTo>
                    <a:pt x="454" y="152531"/>
                  </a:lnTo>
                  <a:lnTo>
                    <a:pt x="0" y="192129"/>
                  </a:lnTo>
                  <a:lnTo>
                    <a:pt x="1020" y="208976"/>
                  </a:lnTo>
                  <a:lnTo>
                    <a:pt x="19231" y="256550"/>
                  </a:lnTo>
                  <a:lnTo>
                    <a:pt x="24384" y="269358"/>
                  </a:lnTo>
                  <a:lnTo>
                    <a:pt x="26674" y="282106"/>
                  </a:lnTo>
                  <a:lnTo>
                    <a:pt x="29401" y="287410"/>
                  </a:lnTo>
                  <a:lnTo>
                    <a:pt x="38076" y="296126"/>
                  </a:lnTo>
                  <a:lnTo>
                    <a:pt x="59834" y="309287"/>
                  </a:lnTo>
                  <a:lnTo>
                    <a:pt x="72949" y="312529"/>
                  </a:lnTo>
                  <a:lnTo>
                    <a:pt x="96892" y="313714"/>
                  </a:lnTo>
                  <a:lnTo>
                    <a:pt x="123756" y="30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5665"/>
            <p:cNvSpPr/>
            <p:nvPr>
              <p:custDataLst>
                <p:tags r:id="rId138"/>
              </p:custDataLst>
            </p:nvPr>
          </p:nvSpPr>
          <p:spPr>
            <a:xfrm>
              <a:off x="4524375" y="619125"/>
              <a:ext cx="142876" cy="161876"/>
            </a:xfrm>
            <a:custGeom>
              <a:avLst/>
              <a:gdLst/>
              <a:ahLst/>
              <a:cxnLst/>
              <a:rect l="0" t="0" r="0" b="0"/>
              <a:pathLst>
                <a:path w="142876" h="161876">
                  <a:moveTo>
                    <a:pt x="0" y="85725"/>
                  </a:moveTo>
                  <a:lnTo>
                    <a:pt x="0" y="85725"/>
                  </a:lnTo>
                  <a:lnTo>
                    <a:pt x="0" y="58593"/>
                  </a:lnTo>
                  <a:lnTo>
                    <a:pt x="1058" y="58112"/>
                  </a:lnTo>
                  <a:lnTo>
                    <a:pt x="33113" y="57151"/>
                  </a:lnTo>
                  <a:lnTo>
                    <a:pt x="38706" y="59973"/>
                  </a:lnTo>
                  <a:lnTo>
                    <a:pt x="41679" y="62207"/>
                  </a:lnTo>
                  <a:lnTo>
                    <a:pt x="44982" y="67511"/>
                  </a:lnTo>
                  <a:lnTo>
                    <a:pt x="47509" y="73397"/>
                  </a:lnTo>
                  <a:lnTo>
                    <a:pt x="64032" y="95272"/>
                  </a:lnTo>
                  <a:lnTo>
                    <a:pt x="66153" y="107954"/>
                  </a:lnTo>
                  <a:lnTo>
                    <a:pt x="66671" y="155459"/>
                  </a:lnTo>
                  <a:lnTo>
                    <a:pt x="66673" y="160009"/>
                  </a:lnTo>
                  <a:lnTo>
                    <a:pt x="65616" y="160648"/>
                  </a:lnTo>
                  <a:lnTo>
                    <a:pt x="57542" y="161875"/>
                  </a:lnTo>
                  <a:lnTo>
                    <a:pt x="52210" y="156854"/>
                  </a:lnTo>
                  <a:lnTo>
                    <a:pt x="49662" y="148735"/>
                  </a:lnTo>
                  <a:lnTo>
                    <a:pt x="47744" y="115937"/>
                  </a:lnTo>
                  <a:lnTo>
                    <a:pt x="50500" y="106913"/>
                  </a:lnTo>
                  <a:lnTo>
                    <a:pt x="54195" y="98317"/>
                  </a:lnTo>
                  <a:lnTo>
                    <a:pt x="64495" y="63212"/>
                  </a:lnTo>
                  <a:lnTo>
                    <a:pt x="79506" y="36768"/>
                  </a:lnTo>
                  <a:lnTo>
                    <a:pt x="106637" y="16037"/>
                  </a:lnTo>
                  <a:lnTo>
                    <a:pt x="116539" y="12419"/>
                  </a:lnTo>
                  <a:lnTo>
                    <a:pt x="126937" y="975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5666"/>
            <p:cNvSpPr/>
            <p:nvPr>
              <p:custDataLst>
                <p:tags r:id="rId139"/>
              </p:custDataLst>
            </p:nvPr>
          </p:nvSpPr>
          <p:spPr>
            <a:xfrm>
              <a:off x="4400550" y="400196"/>
              <a:ext cx="113778" cy="408858"/>
            </a:xfrm>
            <a:custGeom>
              <a:avLst/>
              <a:gdLst/>
              <a:ahLst/>
              <a:cxnLst/>
              <a:rect l="0" t="0" r="0" b="0"/>
              <a:pathLst>
                <a:path w="113778" h="408858">
                  <a:moveTo>
                    <a:pt x="0" y="152254"/>
                  </a:moveTo>
                  <a:lnTo>
                    <a:pt x="0" y="152254"/>
                  </a:lnTo>
                  <a:lnTo>
                    <a:pt x="9408" y="152254"/>
                  </a:lnTo>
                  <a:lnTo>
                    <a:pt x="9515" y="135852"/>
                  </a:lnTo>
                  <a:lnTo>
                    <a:pt x="9525" y="178798"/>
                  </a:lnTo>
                  <a:lnTo>
                    <a:pt x="9525" y="225447"/>
                  </a:lnTo>
                  <a:lnTo>
                    <a:pt x="9525" y="268450"/>
                  </a:lnTo>
                  <a:lnTo>
                    <a:pt x="9525" y="310613"/>
                  </a:lnTo>
                  <a:lnTo>
                    <a:pt x="9525" y="355431"/>
                  </a:lnTo>
                  <a:lnTo>
                    <a:pt x="10583" y="373439"/>
                  </a:lnTo>
                  <a:lnTo>
                    <a:pt x="17726" y="392996"/>
                  </a:lnTo>
                  <a:lnTo>
                    <a:pt x="19016" y="408857"/>
                  </a:lnTo>
                  <a:lnTo>
                    <a:pt x="19050" y="366864"/>
                  </a:lnTo>
                  <a:lnTo>
                    <a:pt x="17992" y="348722"/>
                  </a:lnTo>
                  <a:lnTo>
                    <a:pt x="10849" y="307191"/>
                  </a:lnTo>
                  <a:lnTo>
                    <a:pt x="8729" y="265997"/>
                  </a:lnTo>
                  <a:lnTo>
                    <a:pt x="2037" y="221014"/>
                  </a:lnTo>
                  <a:lnTo>
                    <a:pt x="403" y="176184"/>
                  </a:lnTo>
                  <a:lnTo>
                    <a:pt x="1138" y="134168"/>
                  </a:lnTo>
                  <a:lnTo>
                    <a:pt x="7555" y="95294"/>
                  </a:lnTo>
                  <a:lnTo>
                    <a:pt x="11764" y="69408"/>
                  </a:lnTo>
                  <a:lnTo>
                    <a:pt x="26825" y="22247"/>
                  </a:lnTo>
                  <a:lnTo>
                    <a:pt x="28466" y="17958"/>
                  </a:lnTo>
                  <a:lnTo>
                    <a:pt x="30619" y="15098"/>
                  </a:lnTo>
                  <a:lnTo>
                    <a:pt x="44719" y="3586"/>
                  </a:lnTo>
                  <a:lnTo>
                    <a:pt x="54054" y="960"/>
                  </a:lnTo>
                  <a:lnTo>
                    <a:pt x="69860" y="0"/>
                  </a:lnTo>
                  <a:lnTo>
                    <a:pt x="76205" y="2741"/>
                  </a:lnTo>
                  <a:lnTo>
                    <a:pt x="88900" y="13124"/>
                  </a:lnTo>
                  <a:lnTo>
                    <a:pt x="92428" y="19157"/>
                  </a:lnTo>
                  <a:lnTo>
                    <a:pt x="95054" y="25367"/>
                  </a:lnTo>
                  <a:lnTo>
                    <a:pt x="111652" y="47486"/>
                  </a:lnTo>
                  <a:lnTo>
                    <a:pt x="113777" y="65237"/>
                  </a:lnTo>
                  <a:lnTo>
                    <a:pt x="111246" y="74069"/>
                  </a:lnTo>
                  <a:lnTo>
                    <a:pt x="99081" y="92726"/>
                  </a:lnTo>
                  <a:lnTo>
                    <a:pt x="93185" y="112116"/>
                  </a:lnTo>
                  <a:lnTo>
                    <a:pt x="72904" y="136260"/>
                  </a:lnTo>
                  <a:lnTo>
                    <a:pt x="66621" y="139854"/>
                  </a:lnTo>
                  <a:lnTo>
                    <a:pt x="60301" y="142509"/>
                  </a:lnTo>
                  <a:lnTo>
                    <a:pt x="50793" y="148896"/>
                  </a:lnTo>
                  <a:lnTo>
                    <a:pt x="41273" y="152318"/>
                  </a:lnTo>
                  <a:lnTo>
                    <a:pt x="30456" y="160324"/>
                  </a:lnTo>
                  <a:lnTo>
                    <a:pt x="29411" y="163954"/>
                  </a:lnTo>
                  <a:lnTo>
                    <a:pt x="29133" y="166404"/>
                  </a:lnTo>
                  <a:lnTo>
                    <a:pt x="27888" y="168038"/>
                  </a:lnTo>
                  <a:lnTo>
                    <a:pt x="23684" y="169852"/>
                  </a:lnTo>
                  <a:lnTo>
                    <a:pt x="23197" y="170336"/>
                  </a:lnTo>
                  <a:lnTo>
                    <a:pt x="23932" y="170659"/>
                  </a:lnTo>
                  <a:lnTo>
                    <a:pt x="28575" y="171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288"/>
          <p:cNvGrpSpPr/>
          <p:nvPr/>
        </p:nvGrpSpPr>
        <p:grpSpPr>
          <a:xfrm>
            <a:off x="476250" y="285761"/>
            <a:ext cx="2924176" cy="805491"/>
            <a:chOff x="476250" y="285761"/>
            <a:chExt cx="2924176" cy="805491"/>
          </a:xfrm>
        </p:grpSpPr>
        <p:sp>
          <p:nvSpPr>
            <p:cNvPr id="95" name="SMARTInkShape-5667"/>
            <p:cNvSpPr/>
            <p:nvPr>
              <p:custDataLst>
                <p:tags r:id="rId128"/>
              </p:custDataLst>
            </p:nvPr>
          </p:nvSpPr>
          <p:spPr>
            <a:xfrm>
              <a:off x="3381375" y="5619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22666"/>
                  </a:lnTo>
                  <a:lnTo>
                    <a:pt x="17992" y="24636"/>
                  </a:lnTo>
                  <a:lnTo>
                    <a:pt x="16228" y="25949"/>
                  </a:lnTo>
                  <a:lnTo>
                    <a:pt x="13993" y="26824"/>
                  </a:lnTo>
                  <a:lnTo>
                    <a:pt x="12504" y="28466"/>
                  </a:lnTo>
                  <a:lnTo>
                    <a:pt x="9918" y="36622"/>
                  </a:lnTo>
                  <a:lnTo>
                    <a:pt x="6877" y="3744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5668"/>
            <p:cNvSpPr/>
            <p:nvPr>
              <p:custDataLst>
                <p:tags r:id="rId129"/>
              </p:custDataLst>
            </p:nvPr>
          </p:nvSpPr>
          <p:spPr>
            <a:xfrm>
              <a:off x="3333750" y="4762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7"/>
                  </a:lnTo>
                  <a:lnTo>
                    <a:pt x="10322" y="6546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5669"/>
            <p:cNvSpPr/>
            <p:nvPr>
              <p:custDataLst>
                <p:tags r:id="rId130"/>
              </p:custDataLst>
            </p:nvPr>
          </p:nvSpPr>
          <p:spPr>
            <a:xfrm>
              <a:off x="476250" y="895351"/>
              <a:ext cx="2828303" cy="195901"/>
            </a:xfrm>
            <a:custGeom>
              <a:avLst/>
              <a:gdLst/>
              <a:ahLst/>
              <a:cxnLst/>
              <a:rect l="0" t="0" r="0" b="0"/>
              <a:pathLst>
                <a:path w="2828303" h="195901">
                  <a:moveTo>
                    <a:pt x="0" y="142874"/>
                  </a:moveTo>
                  <a:lnTo>
                    <a:pt x="0" y="142874"/>
                  </a:lnTo>
                  <a:lnTo>
                    <a:pt x="5056" y="142874"/>
                  </a:lnTo>
                  <a:lnTo>
                    <a:pt x="6546" y="140757"/>
                  </a:lnTo>
                  <a:lnTo>
                    <a:pt x="9701" y="129782"/>
                  </a:lnTo>
                  <a:lnTo>
                    <a:pt x="11759" y="127796"/>
                  </a:lnTo>
                  <a:lnTo>
                    <a:pt x="16868" y="125589"/>
                  </a:lnTo>
                  <a:lnTo>
                    <a:pt x="60826" y="123855"/>
                  </a:lnTo>
                  <a:lnTo>
                    <a:pt x="107084" y="123827"/>
                  </a:lnTo>
                  <a:lnTo>
                    <a:pt x="148388" y="123825"/>
                  </a:lnTo>
                  <a:lnTo>
                    <a:pt x="184843" y="123824"/>
                  </a:lnTo>
                  <a:lnTo>
                    <a:pt x="222455" y="118767"/>
                  </a:lnTo>
                  <a:lnTo>
                    <a:pt x="265467" y="115623"/>
                  </a:lnTo>
                  <a:lnTo>
                    <a:pt x="298961" y="114887"/>
                  </a:lnTo>
                  <a:lnTo>
                    <a:pt x="335013" y="114561"/>
                  </a:lnTo>
                  <a:lnTo>
                    <a:pt x="372203" y="114415"/>
                  </a:lnTo>
                  <a:lnTo>
                    <a:pt x="409899" y="114351"/>
                  </a:lnTo>
                  <a:lnTo>
                    <a:pt x="448877" y="114322"/>
                  </a:lnTo>
                  <a:lnTo>
                    <a:pt x="490896" y="114309"/>
                  </a:lnTo>
                  <a:lnTo>
                    <a:pt x="534265" y="111481"/>
                  </a:lnTo>
                  <a:lnTo>
                    <a:pt x="579293" y="106697"/>
                  </a:lnTo>
                  <a:lnTo>
                    <a:pt x="603153" y="103939"/>
                  </a:lnTo>
                  <a:lnTo>
                    <a:pt x="627527" y="101042"/>
                  </a:lnTo>
                  <a:lnTo>
                    <a:pt x="653301" y="99111"/>
                  </a:lnTo>
                  <a:lnTo>
                    <a:pt x="680009" y="97824"/>
                  </a:lnTo>
                  <a:lnTo>
                    <a:pt x="707339" y="96965"/>
                  </a:lnTo>
                  <a:lnTo>
                    <a:pt x="734026" y="96393"/>
                  </a:lnTo>
                  <a:lnTo>
                    <a:pt x="760284" y="96012"/>
                  </a:lnTo>
                  <a:lnTo>
                    <a:pt x="786256" y="95758"/>
                  </a:lnTo>
                  <a:lnTo>
                    <a:pt x="814154" y="94530"/>
                  </a:lnTo>
                  <a:lnTo>
                    <a:pt x="843336" y="92653"/>
                  </a:lnTo>
                  <a:lnTo>
                    <a:pt x="873374" y="90343"/>
                  </a:lnTo>
                  <a:lnTo>
                    <a:pt x="902924" y="87745"/>
                  </a:lnTo>
                  <a:lnTo>
                    <a:pt x="932150" y="84955"/>
                  </a:lnTo>
                  <a:lnTo>
                    <a:pt x="961158" y="82036"/>
                  </a:lnTo>
                  <a:lnTo>
                    <a:pt x="993197" y="79032"/>
                  </a:lnTo>
                  <a:lnTo>
                    <a:pt x="1027256" y="75971"/>
                  </a:lnTo>
                  <a:lnTo>
                    <a:pt x="1062663" y="72872"/>
                  </a:lnTo>
                  <a:lnTo>
                    <a:pt x="1096850" y="70806"/>
                  </a:lnTo>
                  <a:lnTo>
                    <a:pt x="1130225" y="69429"/>
                  </a:lnTo>
                  <a:lnTo>
                    <a:pt x="1163058" y="68511"/>
                  </a:lnTo>
                  <a:lnTo>
                    <a:pt x="1195531" y="66840"/>
                  </a:lnTo>
                  <a:lnTo>
                    <a:pt x="1227762" y="64668"/>
                  </a:lnTo>
                  <a:lnTo>
                    <a:pt x="1259833" y="62162"/>
                  </a:lnTo>
                  <a:lnTo>
                    <a:pt x="1292855" y="60491"/>
                  </a:lnTo>
                  <a:lnTo>
                    <a:pt x="1326512" y="59377"/>
                  </a:lnTo>
                  <a:lnTo>
                    <a:pt x="1360591" y="58634"/>
                  </a:lnTo>
                  <a:lnTo>
                    <a:pt x="1393894" y="57081"/>
                  </a:lnTo>
                  <a:lnTo>
                    <a:pt x="1426679" y="54987"/>
                  </a:lnTo>
                  <a:lnTo>
                    <a:pt x="1459119" y="52533"/>
                  </a:lnTo>
                  <a:lnTo>
                    <a:pt x="1491330" y="49838"/>
                  </a:lnTo>
                  <a:lnTo>
                    <a:pt x="1523386" y="46983"/>
                  </a:lnTo>
                  <a:lnTo>
                    <a:pt x="1555341" y="44022"/>
                  </a:lnTo>
                  <a:lnTo>
                    <a:pt x="1588286" y="42048"/>
                  </a:lnTo>
                  <a:lnTo>
                    <a:pt x="1621891" y="40731"/>
                  </a:lnTo>
                  <a:lnTo>
                    <a:pt x="1655935" y="39854"/>
                  </a:lnTo>
                  <a:lnTo>
                    <a:pt x="1689215" y="39269"/>
                  </a:lnTo>
                  <a:lnTo>
                    <a:pt x="1721985" y="38879"/>
                  </a:lnTo>
                  <a:lnTo>
                    <a:pt x="1754415" y="38619"/>
                  </a:lnTo>
                  <a:lnTo>
                    <a:pt x="1785560" y="37387"/>
                  </a:lnTo>
                  <a:lnTo>
                    <a:pt x="1815848" y="35508"/>
                  </a:lnTo>
                  <a:lnTo>
                    <a:pt x="1845566" y="33196"/>
                  </a:lnTo>
                  <a:lnTo>
                    <a:pt x="1875960" y="31656"/>
                  </a:lnTo>
                  <a:lnTo>
                    <a:pt x="1906807" y="30629"/>
                  </a:lnTo>
                  <a:lnTo>
                    <a:pt x="1937955" y="29944"/>
                  </a:lnTo>
                  <a:lnTo>
                    <a:pt x="1968245" y="29487"/>
                  </a:lnTo>
                  <a:lnTo>
                    <a:pt x="1997963" y="29183"/>
                  </a:lnTo>
                  <a:lnTo>
                    <a:pt x="2027300" y="28980"/>
                  </a:lnTo>
                  <a:lnTo>
                    <a:pt x="2057442" y="28845"/>
                  </a:lnTo>
                  <a:lnTo>
                    <a:pt x="2088120" y="28754"/>
                  </a:lnTo>
                  <a:lnTo>
                    <a:pt x="2119155" y="28694"/>
                  </a:lnTo>
                  <a:lnTo>
                    <a:pt x="2149370" y="27596"/>
                  </a:lnTo>
                  <a:lnTo>
                    <a:pt x="2179038" y="25805"/>
                  </a:lnTo>
                  <a:lnTo>
                    <a:pt x="2208342" y="23553"/>
                  </a:lnTo>
                  <a:lnTo>
                    <a:pt x="2236345" y="22052"/>
                  </a:lnTo>
                  <a:lnTo>
                    <a:pt x="2263480" y="21051"/>
                  </a:lnTo>
                  <a:lnTo>
                    <a:pt x="2290036" y="20384"/>
                  </a:lnTo>
                  <a:lnTo>
                    <a:pt x="2316207" y="19939"/>
                  </a:lnTo>
                  <a:lnTo>
                    <a:pt x="2342122" y="19642"/>
                  </a:lnTo>
                  <a:lnTo>
                    <a:pt x="2367865" y="19444"/>
                  </a:lnTo>
                  <a:lnTo>
                    <a:pt x="2413401" y="19225"/>
                  </a:lnTo>
                  <a:lnTo>
                    <a:pt x="2455864" y="18069"/>
                  </a:lnTo>
                  <a:lnTo>
                    <a:pt x="2499431" y="14027"/>
                  </a:lnTo>
                  <a:lnTo>
                    <a:pt x="2540667" y="11526"/>
                  </a:lnTo>
                  <a:lnTo>
                    <a:pt x="2579102" y="10413"/>
                  </a:lnTo>
                  <a:lnTo>
                    <a:pt x="2613823" y="9919"/>
                  </a:lnTo>
                  <a:lnTo>
                    <a:pt x="2646893" y="9700"/>
                  </a:lnTo>
                  <a:lnTo>
                    <a:pt x="2692440" y="9576"/>
                  </a:lnTo>
                  <a:lnTo>
                    <a:pt x="2729923" y="9540"/>
                  </a:lnTo>
                  <a:lnTo>
                    <a:pt x="2771034" y="4471"/>
                  </a:lnTo>
                  <a:lnTo>
                    <a:pt x="2818287" y="174"/>
                  </a:lnTo>
                  <a:lnTo>
                    <a:pt x="2828302" y="9"/>
                  </a:lnTo>
                  <a:lnTo>
                    <a:pt x="2820669" y="0"/>
                  </a:lnTo>
                  <a:lnTo>
                    <a:pt x="2814719" y="5056"/>
                  </a:lnTo>
                  <a:lnTo>
                    <a:pt x="2796141" y="8200"/>
                  </a:lnTo>
                  <a:lnTo>
                    <a:pt x="2751031" y="9408"/>
                  </a:lnTo>
                  <a:lnTo>
                    <a:pt x="2713232" y="10559"/>
                  </a:lnTo>
                  <a:lnTo>
                    <a:pt x="2666098" y="19881"/>
                  </a:lnTo>
                  <a:lnTo>
                    <a:pt x="2625811" y="25998"/>
                  </a:lnTo>
                  <a:lnTo>
                    <a:pt x="2580360" y="27811"/>
                  </a:lnTo>
                  <a:lnTo>
                    <a:pt x="2548059" y="29293"/>
                  </a:lnTo>
                  <a:lnTo>
                    <a:pt x="2512538" y="33480"/>
                  </a:lnTo>
                  <a:lnTo>
                    <a:pt x="2478406" y="36046"/>
                  </a:lnTo>
                  <a:lnTo>
                    <a:pt x="2443481" y="38245"/>
                  </a:lnTo>
                  <a:lnTo>
                    <a:pt x="2403263" y="42750"/>
                  </a:lnTo>
                  <a:lnTo>
                    <a:pt x="2363517" y="45458"/>
                  </a:lnTo>
                  <a:lnTo>
                    <a:pt x="2323627" y="46661"/>
                  </a:lnTo>
                  <a:lnTo>
                    <a:pt x="2281203" y="47196"/>
                  </a:lnTo>
                  <a:lnTo>
                    <a:pt x="2234832" y="47434"/>
                  </a:lnTo>
                  <a:lnTo>
                    <a:pt x="2210613" y="47497"/>
                  </a:lnTo>
                  <a:lnTo>
                    <a:pt x="2163948" y="50390"/>
                  </a:lnTo>
                  <a:lnTo>
                    <a:pt x="2117454" y="54145"/>
                  </a:lnTo>
                  <a:lnTo>
                    <a:pt x="2093203" y="55146"/>
                  </a:lnTo>
                  <a:lnTo>
                    <a:pt x="2068569" y="55814"/>
                  </a:lnTo>
                  <a:lnTo>
                    <a:pt x="2042620" y="57317"/>
                  </a:lnTo>
                  <a:lnTo>
                    <a:pt x="2015797" y="59378"/>
                  </a:lnTo>
                  <a:lnTo>
                    <a:pt x="1988390" y="61810"/>
                  </a:lnTo>
                  <a:lnTo>
                    <a:pt x="1960593" y="63431"/>
                  </a:lnTo>
                  <a:lnTo>
                    <a:pt x="1932537" y="64512"/>
                  </a:lnTo>
                  <a:lnTo>
                    <a:pt x="1904308" y="65233"/>
                  </a:lnTo>
                  <a:lnTo>
                    <a:pt x="1875964" y="65713"/>
                  </a:lnTo>
                  <a:lnTo>
                    <a:pt x="1847542" y="66033"/>
                  </a:lnTo>
                  <a:lnTo>
                    <a:pt x="1819070" y="66247"/>
                  </a:lnTo>
                  <a:lnTo>
                    <a:pt x="1789505" y="67447"/>
                  </a:lnTo>
                  <a:lnTo>
                    <a:pt x="1759212" y="69306"/>
                  </a:lnTo>
                  <a:lnTo>
                    <a:pt x="1728433" y="71604"/>
                  </a:lnTo>
                  <a:lnTo>
                    <a:pt x="1697330" y="74194"/>
                  </a:lnTo>
                  <a:lnTo>
                    <a:pt x="1666012" y="76979"/>
                  </a:lnTo>
                  <a:lnTo>
                    <a:pt x="1634549" y="79894"/>
                  </a:lnTo>
                  <a:lnTo>
                    <a:pt x="1602991" y="82896"/>
                  </a:lnTo>
                  <a:lnTo>
                    <a:pt x="1571369" y="85955"/>
                  </a:lnTo>
                  <a:lnTo>
                    <a:pt x="1539704" y="89053"/>
                  </a:lnTo>
                  <a:lnTo>
                    <a:pt x="1506953" y="91118"/>
                  </a:lnTo>
                  <a:lnTo>
                    <a:pt x="1473477" y="92495"/>
                  </a:lnTo>
                  <a:lnTo>
                    <a:pt x="1439518" y="93413"/>
                  </a:lnTo>
                  <a:lnTo>
                    <a:pt x="1406295" y="95083"/>
                  </a:lnTo>
                  <a:lnTo>
                    <a:pt x="1373564" y="97255"/>
                  </a:lnTo>
                  <a:lnTo>
                    <a:pt x="1341159" y="99762"/>
                  </a:lnTo>
                  <a:lnTo>
                    <a:pt x="1307914" y="102491"/>
                  </a:lnTo>
                  <a:lnTo>
                    <a:pt x="1274110" y="105368"/>
                  </a:lnTo>
                  <a:lnTo>
                    <a:pt x="1239931" y="108345"/>
                  </a:lnTo>
                  <a:lnTo>
                    <a:pt x="1205504" y="111388"/>
                  </a:lnTo>
                  <a:lnTo>
                    <a:pt x="1170911" y="114475"/>
                  </a:lnTo>
                  <a:lnTo>
                    <a:pt x="1136207" y="117591"/>
                  </a:lnTo>
                  <a:lnTo>
                    <a:pt x="1101430" y="120727"/>
                  </a:lnTo>
                  <a:lnTo>
                    <a:pt x="1066603" y="123876"/>
                  </a:lnTo>
                  <a:lnTo>
                    <a:pt x="1031744" y="127034"/>
                  </a:lnTo>
                  <a:lnTo>
                    <a:pt x="996863" y="130197"/>
                  </a:lnTo>
                  <a:lnTo>
                    <a:pt x="961967" y="133365"/>
                  </a:lnTo>
                  <a:lnTo>
                    <a:pt x="927061" y="136534"/>
                  </a:lnTo>
                  <a:lnTo>
                    <a:pt x="894266" y="139706"/>
                  </a:lnTo>
                  <a:lnTo>
                    <a:pt x="862877" y="142879"/>
                  </a:lnTo>
                  <a:lnTo>
                    <a:pt x="832426" y="146052"/>
                  </a:lnTo>
                  <a:lnTo>
                    <a:pt x="802601" y="148168"/>
                  </a:lnTo>
                  <a:lnTo>
                    <a:pt x="773192" y="149578"/>
                  </a:lnTo>
                  <a:lnTo>
                    <a:pt x="744061" y="150518"/>
                  </a:lnTo>
                  <a:lnTo>
                    <a:pt x="715116" y="152204"/>
                  </a:lnTo>
                  <a:lnTo>
                    <a:pt x="686294" y="154385"/>
                  </a:lnTo>
                  <a:lnTo>
                    <a:pt x="657554" y="156898"/>
                  </a:lnTo>
                  <a:lnTo>
                    <a:pt x="630986" y="159632"/>
                  </a:lnTo>
                  <a:lnTo>
                    <a:pt x="605866" y="162513"/>
                  </a:lnTo>
                  <a:lnTo>
                    <a:pt x="581711" y="165491"/>
                  </a:lnTo>
                  <a:lnTo>
                    <a:pt x="535116" y="171623"/>
                  </a:lnTo>
                  <a:lnTo>
                    <a:pt x="490771" y="176818"/>
                  </a:lnTo>
                  <a:lnTo>
                    <a:pt x="449895" y="179127"/>
                  </a:lnTo>
                  <a:lnTo>
                    <a:pt x="413384" y="182976"/>
                  </a:lnTo>
                  <a:lnTo>
                    <a:pt x="368723" y="188270"/>
                  </a:lnTo>
                  <a:lnTo>
                    <a:pt x="325188" y="190059"/>
                  </a:lnTo>
                  <a:lnTo>
                    <a:pt x="293619" y="195900"/>
                  </a:lnTo>
                  <a:lnTo>
                    <a:pt x="259673" y="190772"/>
                  </a:lnTo>
                  <a:lnTo>
                    <a:pt x="259899" y="189623"/>
                  </a:lnTo>
                  <a:lnTo>
                    <a:pt x="262972" y="185523"/>
                  </a:lnTo>
                  <a:lnTo>
                    <a:pt x="270687" y="182996"/>
                  </a:lnTo>
                  <a:lnTo>
                    <a:pt x="286931" y="178751"/>
                  </a:lnTo>
                  <a:lnTo>
                    <a:pt x="304800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5670"/>
            <p:cNvSpPr/>
            <p:nvPr>
              <p:custDataLst>
                <p:tags r:id="rId131"/>
              </p:custDataLst>
            </p:nvPr>
          </p:nvSpPr>
          <p:spPr>
            <a:xfrm>
              <a:off x="2705502" y="619125"/>
              <a:ext cx="437749" cy="57151"/>
            </a:xfrm>
            <a:custGeom>
              <a:avLst/>
              <a:gdLst/>
              <a:ahLst/>
              <a:cxnLst/>
              <a:rect l="0" t="0" r="0" b="0"/>
              <a:pathLst>
                <a:path w="437749" h="57151">
                  <a:moveTo>
                    <a:pt x="18648" y="57150"/>
                  </a:moveTo>
                  <a:lnTo>
                    <a:pt x="18648" y="57150"/>
                  </a:lnTo>
                  <a:lnTo>
                    <a:pt x="0" y="57150"/>
                  </a:lnTo>
                  <a:lnTo>
                    <a:pt x="21999" y="57150"/>
                  </a:lnTo>
                  <a:lnTo>
                    <a:pt x="61811" y="45391"/>
                  </a:lnTo>
                  <a:lnTo>
                    <a:pt x="89645" y="40260"/>
                  </a:lnTo>
                  <a:lnTo>
                    <a:pt x="136977" y="33470"/>
                  </a:lnTo>
                  <a:lnTo>
                    <a:pt x="174476" y="30025"/>
                  </a:lnTo>
                  <a:lnTo>
                    <a:pt x="212398" y="23948"/>
                  </a:lnTo>
                  <a:lnTo>
                    <a:pt x="255502" y="20501"/>
                  </a:lnTo>
                  <a:lnTo>
                    <a:pt x="296731" y="19480"/>
                  </a:lnTo>
                  <a:lnTo>
                    <a:pt x="342042" y="12589"/>
                  </a:lnTo>
                  <a:lnTo>
                    <a:pt x="385016" y="10130"/>
                  </a:lnTo>
                  <a:lnTo>
                    <a:pt x="432061" y="9549"/>
                  </a:lnTo>
                  <a:lnTo>
                    <a:pt x="436999" y="9528"/>
                  </a:lnTo>
                  <a:lnTo>
                    <a:pt x="437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5671"/>
            <p:cNvSpPr/>
            <p:nvPr>
              <p:custDataLst>
                <p:tags r:id="rId132"/>
              </p:custDataLst>
            </p:nvPr>
          </p:nvSpPr>
          <p:spPr>
            <a:xfrm>
              <a:off x="2895600" y="285761"/>
              <a:ext cx="9526" cy="333365"/>
            </a:xfrm>
            <a:custGeom>
              <a:avLst/>
              <a:gdLst/>
              <a:ahLst/>
              <a:cxnLst/>
              <a:rect l="0" t="0" r="0" b="0"/>
              <a:pathLst>
                <a:path w="9526" h="333365">
                  <a:moveTo>
                    <a:pt x="0" y="47614"/>
                  </a:moveTo>
                  <a:lnTo>
                    <a:pt x="0" y="47614"/>
                  </a:lnTo>
                  <a:lnTo>
                    <a:pt x="0" y="11268"/>
                  </a:lnTo>
                  <a:lnTo>
                    <a:pt x="9515" y="0"/>
                  </a:lnTo>
                  <a:lnTo>
                    <a:pt x="9525" y="45523"/>
                  </a:lnTo>
                  <a:lnTo>
                    <a:pt x="9525" y="92230"/>
                  </a:lnTo>
                  <a:lnTo>
                    <a:pt x="9525" y="135235"/>
                  </a:lnTo>
                  <a:lnTo>
                    <a:pt x="9525" y="177398"/>
                  </a:lnTo>
                  <a:lnTo>
                    <a:pt x="9525" y="224056"/>
                  </a:lnTo>
                  <a:lnTo>
                    <a:pt x="9525" y="268726"/>
                  </a:lnTo>
                  <a:lnTo>
                    <a:pt x="9525" y="277472"/>
                  </a:lnTo>
                  <a:lnTo>
                    <a:pt x="6703" y="284887"/>
                  </a:lnTo>
                  <a:lnTo>
                    <a:pt x="2979" y="291710"/>
                  </a:lnTo>
                  <a:lnTo>
                    <a:pt x="883" y="302560"/>
                  </a:lnTo>
                  <a:lnTo>
                    <a:pt x="0" y="33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1289"/>
          <p:cNvGrpSpPr/>
          <p:nvPr/>
        </p:nvGrpSpPr>
        <p:grpSpPr>
          <a:xfrm>
            <a:off x="466775" y="324030"/>
            <a:ext cx="1743026" cy="371257"/>
            <a:chOff x="466775" y="324030"/>
            <a:chExt cx="1743026" cy="371257"/>
          </a:xfrm>
        </p:grpSpPr>
        <p:sp>
          <p:nvSpPr>
            <p:cNvPr id="101" name="SMARTInkShape-5672"/>
            <p:cNvSpPr/>
            <p:nvPr>
              <p:custDataLst>
                <p:tags r:id="rId116"/>
              </p:custDataLst>
            </p:nvPr>
          </p:nvSpPr>
          <p:spPr>
            <a:xfrm>
              <a:off x="1905130" y="324030"/>
              <a:ext cx="304671" cy="352207"/>
            </a:xfrm>
            <a:custGeom>
              <a:avLst/>
              <a:gdLst/>
              <a:ahLst/>
              <a:cxnLst/>
              <a:rect l="0" t="0" r="0" b="0"/>
              <a:pathLst>
                <a:path w="304671" h="352207">
                  <a:moveTo>
                    <a:pt x="95120" y="276045"/>
                  </a:moveTo>
                  <a:lnTo>
                    <a:pt x="95120" y="276045"/>
                  </a:lnTo>
                  <a:lnTo>
                    <a:pt x="95120" y="261856"/>
                  </a:lnTo>
                  <a:lnTo>
                    <a:pt x="94062" y="260236"/>
                  </a:lnTo>
                  <a:lnTo>
                    <a:pt x="92298" y="259155"/>
                  </a:lnTo>
                  <a:lnTo>
                    <a:pt x="86919" y="257422"/>
                  </a:lnTo>
                  <a:lnTo>
                    <a:pt x="86184" y="254362"/>
                  </a:lnTo>
                  <a:lnTo>
                    <a:pt x="85711" y="248831"/>
                  </a:lnTo>
                  <a:lnTo>
                    <a:pt x="84614" y="248378"/>
                  </a:lnTo>
                  <a:lnTo>
                    <a:pt x="53439" y="247473"/>
                  </a:lnTo>
                  <a:lnTo>
                    <a:pt x="47314" y="250294"/>
                  </a:lnTo>
                  <a:lnTo>
                    <a:pt x="15742" y="279269"/>
                  </a:lnTo>
                  <a:lnTo>
                    <a:pt x="12216" y="285592"/>
                  </a:lnTo>
                  <a:lnTo>
                    <a:pt x="311" y="326453"/>
                  </a:lnTo>
                  <a:lnTo>
                    <a:pt x="0" y="336254"/>
                  </a:lnTo>
                  <a:lnTo>
                    <a:pt x="1015" y="338409"/>
                  </a:lnTo>
                  <a:lnTo>
                    <a:pt x="2750" y="339846"/>
                  </a:lnTo>
                  <a:lnTo>
                    <a:pt x="7500" y="342501"/>
                  </a:lnTo>
                  <a:lnTo>
                    <a:pt x="16124" y="348888"/>
                  </a:lnTo>
                  <a:lnTo>
                    <a:pt x="25383" y="351250"/>
                  </a:lnTo>
                  <a:lnTo>
                    <a:pt x="50674" y="352206"/>
                  </a:lnTo>
                  <a:lnTo>
                    <a:pt x="52790" y="351161"/>
                  </a:lnTo>
                  <a:lnTo>
                    <a:pt x="54200" y="349406"/>
                  </a:lnTo>
                  <a:lnTo>
                    <a:pt x="56825" y="344633"/>
                  </a:lnTo>
                  <a:lnTo>
                    <a:pt x="61519" y="338984"/>
                  </a:lnTo>
                  <a:lnTo>
                    <a:pt x="67134" y="335768"/>
                  </a:lnTo>
                  <a:lnTo>
                    <a:pt x="73157" y="333280"/>
                  </a:lnTo>
                  <a:lnTo>
                    <a:pt x="79361" y="328647"/>
                  </a:lnTo>
                  <a:lnTo>
                    <a:pt x="82824" y="323060"/>
                  </a:lnTo>
                  <a:lnTo>
                    <a:pt x="83748" y="320088"/>
                  </a:lnTo>
                  <a:lnTo>
                    <a:pt x="85422" y="318107"/>
                  </a:lnTo>
                  <a:lnTo>
                    <a:pt x="90104" y="315906"/>
                  </a:lnTo>
                  <a:lnTo>
                    <a:pt x="91776" y="314261"/>
                  </a:lnTo>
                  <a:lnTo>
                    <a:pt x="94680" y="306099"/>
                  </a:lnTo>
                  <a:lnTo>
                    <a:pt x="95117" y="295223"/>
                  </a:lnTo>
                  <a:lnTo>
                    <a:pt x="95119" y="300189"/>
                  </a:lnTo>
                  <a:lnTo>
                    <a:pt x="96178" y="301666"/>
                  </a:lnTo>
                  <a:lnTo>
                    <a:pt x="103321" y="304231"/>
                  </a:lnTo>
                  <a:lnTo>
                    <a:pt x="104056" y="307269"/>
                  </a:lnTo>
                  <a:lnTo>
                    <a:pt x="104253" y="309561"/>
                  </a:lnTo>
                  <a:lnTo>
                    <a:pt x="105442" y="311089"/>
                  </a:lnTo>
                  <a:lnTo>
                    <a:pt x="113768" y="314026"/>
                  </a:lnTo>
                  <a:lnTo>
                    <a:pt x="121695" y="320667"/>
                  </a:lnTo>
                  <a:lnTo>
                    <a:pt x="130393" y="322780"/>
                  </a:lnTo>
                  <a:lnTo>
                    <a:pt x="136550" y="323275"/>
                  </a:lnTo>
                  <a:lnTo>
                    <a:pt x="142814" y="320672"/>
                  </a:lnTo>
                  <a:lnTo>
                    <a:pt x="149126" y="317046"/>
                  </a:lnTo>
                  <a:lnTo>
                    <a:pt x="158629" y="313946"/>
                  </a:lnTo>
                  <a:lnTo>
                    <a:pt x="202678" y="282356"/>
                  </a:lnTo>
                  <a:lnTo>
                    <a:pt x="226432" y="256154"/>
                  </a:lnTo>
                  <a:lnTo>
                    <a:pt x="250576" y="212496"/>
                  </a:lnTo>
                  <a:lnTo>
                    <a:pt x="269735" y="166240"/>
                  </a:lnTo>
                  <a:lnTo>
                    <a:pt x="275258" y="122983"/>
                  </a:lnTo>
                  <a:lnTo>
                    <a:pt x="276022" y="76798"/>
                  </a:lnTo>
                  <a:lnTo>
                    <a:pt x="276091" y="31615"/>
                  </a:lnTo>
                  <a:lnTo>
                    <a:pt x="273271" y="21712"/>
                  </a:lnTo>
                  <a:lnTo>
                    <a:pt x="269548" y="13783"/>
                  </a:lnTo>
                  <a:lnTo>
                    <a:pt x="267894" y="6731"/>
                  </a:lnTo>
                  <a:lnTo>
                    <a:pt x="266394" y="4428"/>
                  </a:lnTo>
                  <a:lnTo>
                    <a:pt x="264336" y="2892"/>
                  </a:lnTo>
                  <a:lnTo>
                    <a:pt x="259227" y="1185"/>
                  </a:lnTo>
                  <a:lnTo>
                    <a:pt x="244214" y="0"/>
                  </a:lnTo>
                  <a:lnTo>
                    <a:pt x="242141" y="998"/>
                  </a:lnTo>
                  <a:lnTo>
                    <a:pt x="240759" y="2722"/>
                  </a:lnTo>
                  <a:lnTo>
                    <a:pt x="238165" y="7460"/>
                  </a:lnTo>
                  <a:lnTo>
                    <a:pt x="224899" y="27271"/>
                  </a:lnTo>
                  <a:lnTo>
                    <a:pt x="214411" y="68557"/>
                  </a:lnTo>
                  <a:lnTo>
                    <a:pt x="209858" y="115625"/>
                  </a:lnTo>
                  <a:lnTo>
                    <a:pt x="209478" y="161943"/>
                  </a:lnTo>
                  <a:lnTo>
                    <a:pt x="210486" y="209396"/>
                  </a:lnTo>
                  <a:lnTo>
                    <a:pt x="222678" y="251942"/>
                  </a:lnTo>
                  <a:lnTo>
                    <a:pt x="235246" y="285323"/>
                  </a:lnTo>
                  <a:lnTo>
                    <a:pt x="236163" y="291755"/>
                  </a:lnTo>
                  <a:lnTo>
                    <a:pt x="238890" y="297102"/>
                  </a:lnTo>
                  <a:lnTo>
                    <a:pt x="259293" y="316748"/>
                  </a:lnTo>
                  <a:lnTo>
                    <a:pt x="291033" y="338453"/>
                  </a:lnTo>
                  <a:lnTo>
                    <a:pt x="304670" y="342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5673"/>
            <p:cNvSpPr/>
            <p:nvPr>
              <p:custDataLst>
                <p:tags r:id="rId117"/>
              </p:custDataLst>
            </p:nvPr>
          </p:nvSpPr>
          <p:spPr>
            <a:xfrm>
              <a:off x="1695450" y="544425"/>
              <a:ext cx="142876" cy="122326"/>
            </a:xfrm>
            <a:custGeom>
              <a:avLst/>
              <a:gdLst/>
              <a:ahLst/>
              <a:cxnLst/>
              <a:rect l="0" t="0" r="0" b="0"/>
              <a:pathLst>
                <a:path w="142876" h="122326">
                  <a:moveTo>
                    <a:pt x="0" y="8025"/>
                  </a:moveTo>
                  <a:lnTo>
                    <a:pt x="0" y="8025"/>
                  </a:lnTo>
                  <a:lnTo>
                    <a:pt x="17610" y="8025"/>
                  </a:lnTo>
                  <a:lnTo>
                    <a:pt x="18090" y="9083"/>
                  </a:lnTo>
                  <a:lnTo>
                    <a:pt x="19039" y="22490"/>
                  </a:lnTo>
                  <a:lnTo>
                    <a:pt x="20101" y="24018"/>
                  </a:lnTo>
                  <a:lnTo>
                    <a:pt x="21867" y="25037"/>
                  </a:lnTo>
                  <a:lnTo>
                    <a:pt x="24103" y="25717"/>
                  </a:lnTo>
                  <a:lnTo>
                    <a:pt x="25594" y="27228"/>
                  </a:lnTo>
                  <a:lnTo>
                    <a:pt x="27250" y="31729"/>
                  </a:lnTo>
                  <a:lnTo>
                    <a:pt x="28568" y="78079"/>
                  </a:lnTo>
                  <a:lnTo>
                    <a:pt x="28575" y="101277"/>
                  </a:lnTo>
                  <a:lnTo>
                    <a:pt x="21036" y="113373"/>
                  </a:lnTo>
                  <a:lnTo>
                    <a:pt x="19084" y="122170"/>
                  </a:lnTo>
                  <a:lnTo>
                    <a:pt x="19060" y="117222"/>
                  </a:lnTo>
                  <a:lnTo>
                    <a:pt x="21877" y="111943"/>
                  </a:lnTo>
                  <a:lnTo>
                    <a:pt x="27252" y="104987"/>
                  </a:lnTo>
                  <a:lnTo>
                    <a:pt x="29372" y="89463"/>
                  </a:lnTo>
                  <a:lnTo>
                    <a:pt x="47857" y="57757"/>
                  </a:lnTo>
                  <a:lnTo>
                    <a:pt x="50955" y="53879"/>
                  </a:lnTo>
                  <a:lnTo>
                    <a:pt x="54397" y="43927"/>
                  </a:lnTo>
                  <a:lnTo>
                    <a:pt x="56985" y="33506"/>
                  </a:lnTo>
                  <a:lnTo>
                    <a:pt x="67270" y="18193"/>
                  </a:lnTo>
                  <a:lnTo>
                    <a:pt x="73289" y="12544"/>
                  </a:lnTo>
                  <a:lnTo>
                    <a:pt x="79493" y="10034"/>
                  </a:lnTo>
                  <a:lnTo>
                    <a:pt x="81570" y="8306"/>
                  </a:lnTo>
                  <a:lnTo>
                    <a:pt x="83878" y="3564"/>
                  </a:lnTo>
                  <a:lnTo>
                    <a:pt x="86611" y="1876"/>
                  </a:lnTo>
                  <a:lnTo>
                    <a:pt x="95291" y="0"/>
                  </a:lnTo>
                  <a:lnTo>
                    <a:pt x="98452" y="559"/>
                  </a:lnTo>
                  <a:lnTo>
                    <a:pt x="100560" y="1989"/>
                  </a:lnTo>
                  <a:lnTo>
                    <a:pt x="101965" y="4001"/>
                  </a:lnTo>
                  <a:lnTo>
                    <a:pt x="103960" y="5342"/>
                  </a:lnTo>
                  <a:lnTo>
                    <a:pt x="108999" y="6833"/>
                  </a:lnTo>
                  <a:lnTo>
                    <a:pt x="110766" y="8289"/>
                  </a:lnTo>
                  <a:lnTo>
                    <a:pt x="124454" y="27276"/>
                  </a:lnTo>
                  <a:lnTo>
                    <a:pt x="129397" y="33514"/>
                  </a:lnTo>
                  <a:lnTo>
                    <a:pt x="131593" y="39815"/>
                  </a:lnTo>
                  <a:lnTo>
                    <a:pt x="134061" y="59029"/>
                  </a:lnTo>
                  <a:lnTo>
                    <a:pt x="141505" y="77484"/>
                  </a:lnTo>
                  <a:lnTo>
                    <a:pt x="142875" y="122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5674"/>
            <p:cNvSpPr/>
            <p:nvPr>
              <p:custDataLst>
                <p:tags r:id="rId118"/>
              </p:custDataLst>
            </p:nvPr>
          </p:nvSpPr>
          <p:spPr>
            <a:xfrm>
              <a:off x="1609736" y="561975"/>
              <a:ext cx="57140" cy="114252"/>
            </a:xfrm>
            <a:custGeom>
              <a:avLst/>
              <a:gdLst/>
              <a:ahLst/>
              <a:cxnLst/>
              <a:rect l="0" t="0" r="0" b="0"/>
              <a:pathLst>
                <a:path w="57140" h="114252">
                  <a:moveTo>
                    <a:pt x="57139" y="0"/>
                  </a:moveTo>
                  <a:lnTo>
                    <a:pt x="57139" y="0"/>
                  </a:lnTo>
                  <a:lnTo>
                    <a:pt x="29923" y="0"/>
                  </a:lnTo>
                  <a:lnTo>
                    <a:pt x="29470" y="1058"/>
                  </a:lnTo>
                  <a:lnTo>
                    <a:pt x="28967" y="5057"/>
                  </a:lnTo>
                  <a:lnTo>
                    <a:pt x="27774" y="6546"/>
                  </a:lnTo>
                  <a:lnTo>
                    <a:pt x="23627" y="8201"/>
                  </a:lnTo>
                  <a:lnTo>
                    <a:pt x="22098" y="9701"/>
                  </a:lnTo>
                  <a:lnTo>
                    <a:pt x="11679" y="36310"/>
                  </a:lnTo>
                  <a:lnTo>
                    <a:pt x="9418" y="43654"/>
                  </a:lnTo>
                  <a:lnTo>
                    <a:pt x="3253" y="54798"/>
                  </a:lnTo>
                  <a:lnTo>
                    <a:pt x="14" y="101521"/>
                  </a:lnTo>
                  <a:lnTo>
                    <a:pt x="0" y="107915"/>
                  </a:lnTo>
                  <a:lnTo>
                    <a:pt x="1055" y="110043"/>
                  </a:lnTo>
                  <a:lnTo>
                    <a:pt x="2816" y="111462"/>
                  </a:lnTo>
                  <a:lnTo>
                    <a:pt x="7596" y="113039"/>
                  </a:lnTo>
                  <a:lnTo>
                    <a:pt x="23587" y="114251"/>
                  </a:lnTo>
                  <a:lnTo>
                    <a:pt x="29174" y="111456"/>
                  </a:lnTo>
                  <a:lnTo>
                    <a:pt x="35185" y="107744"/>
                  </a:lnTo>
                  <a:lnTo>
                    <a:pt x="44519" y="104596"/>
                  </a:lnTo>
                  <a:lnTo>
                    <a:pt x="50825" y="100110"/>
                  </a:lnTo>
                  <a:lnTo>
                    <a:pt x="54333" y="94587"/>
                  </a:lnTo>
                  <a:lnTo>
                    <a:pt x="56585" y="87476"/>
                  </a:lnTo>
                  <a:lnTo>
                    <a:pt x="57136" y="41329"/>
                  </a:lnTo>
                  <a:lnTo>
                    <a:pt x="57139" y="25407"/>
                  </a:lnTo>
                  <a:lnTo>
                    <a:pt x="54316" y="19053"/>
                  </a:lnTo>
                  <a:lnTo>
                    <a:pt x="50593" y="12701"/>
                  </a:lnTo>
                  <a:lnTo>
                    <a:pt x="47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5675"/>
            <p:cNvSpPr/>
            <p:nvPr>
              <p:custDataLst>
                <p:tags r:id="rId119"/>
              </p:custDataLst>
            </p:nvPr>
          </p:nvSpPr>
          <p:spPr>
            <a:xfrm>
              <a:off x="1545698" y="504825"/>
              <a:ext cx="16403" cy="19051"/>
            </a:xfrm>
            <a:custGeom>
              <a:avLst/>
              <a:gdLst/>
              <a:ahLst/>
              <a:cxnLst/>
              <a:rect l="0" t="0" r="0" b="0"/>
              <a:pathLst>
                <a:path w="16403" h="19051">
                  <a:moveTo>
                    <a:pt x="16402" y="19050"/>
                  </a:moveTo>
                  <a:lnTo>
                    <a:pt x="16402" y="19050"/>
                  </a:lnTo>
                  <a:lnTo>
                    <a:pt x="16402" y="427"/>
                  </a:lnTo>
                  <a:lnTo>
                    <a:pt x="0" y="37"/>
                  </a:lnTo>
                  <a:lnTo>
                    <a:pt x="164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5676"/>
            <p:cNvSpPr/>
            <p:nvPr>
              <p:custDataLst>
                <p:tags r:id="rId120"/>
              </p:custDataLst>
            </p:nvPr>
          </p:nvSpPr>
          <p:spPr>
            <a:xfrm>
              <a:off x="1528060" y="533400"/>
              <a:ext cx="14991" cy="114301"/>
            </a:xfrm>
            <a:custGeom>
              <a:avLst/>
              <a:gdLst/>
              <a:ahLst/>
              <a:cxnLst/>
              <a:rect l="0" t="0" r="0" b="0"/>
              <a:pathLst>
                <a:path w="14991" h="114301">
                  <a:moveTo>
                    <a:pt x="14990" y="0"/>
                  </a:moveTo>
                  <a:lnTo>
                    <a:pt x="14990" y="0"/>
                  </a:lnTo>
                  <a:lnTo>
                    <a:pt x="14990" y="14189"/>
                  </a:lnTo>
                  <a:lnTo>
                    <a:pt x="12168" y="19712"/>
                  </a:lnTo>
                  <a:lnTo>
                    <a:pt x="8444" y="25694"/>
                  </a:lnTo>
                  <a:lnTo>
                    <a:pt x="6053" y="38158"/>
                  </a:lnTo>
                  <a:lnTo>
                    <a:pt x="5581" y="50811"/>
                  </a:lnTo>
                  <a:lnTo>
                    <a:pt x="2695" y="57155"/>
                  </a:lnTo>
                  <a:lnTo>
                    <a:pt x="443" y="60328"/>
                  </a:lnTo>
                  <a:lnTo>
                    <a:pt x="0" y="63502"/>
                  </a:lnTo>
                  <a:lnTo>
                    <a:pt x="5383" y="98425"/>
                  </a:lnTo>
                  <a:lnTo>
                    <a:pt x="546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5677"/>
            <p:cNvSpPr/>
            <p:nvPr>
              <p:custDataLst>
                <p:tags r:id="rId121"/>
              </p:custDataLst>
            </p:nvPr>
          </p:nvSpPr>
          <p:spPr>
            <a:xfrm>
              <a:off x="1362230" y="352436"/>
              <a:ext cx="142721" cy="333315"/>
            </a:xfrm>
            <a:custGeom>
              <a:avLst/>
              <a:gdLst/>
              <a:ahLst/>
              <a:cxnLst/>
              <a:rect l="0" t="0" r="0" b="0"/>
              <a:pathLst>
                <a:path w="142721" h="333315">
                  <a:moveTo>
                    <a:pt x="66520" y="38089"/>
                  </a:moveTo>
                  <a:lnTo>
                    <a:pt x="66520" y="38089"/>
                  </a:lnTo>
                  <a:lnTo>
                    <a:pt x="80709" y="23900"/>
                  </a:lnTo>
                  <a:lnTo>
                    <a:pt x="83410" y="18377"/>
                  </a:lnTo>
                  <a:lnTo>
                    <a:pt x="84130" y="15423"/>
                  </a:lnTo>
                  <a:lnTo>
                    <a:pt x="85668" y="13453"/>
                  </a:lnTo>
                  <a:lnTo>
                    <a:pt x="90200" y="11265"/>
                  </a:lnTo>
                  <a:lnTo>
                    <a:pt x="91832" y="9623"/>
                  </a:lnTo>
                  <a:lnTo>
                    <a:pt x="95092" y="0"/>
                  </a:lnTo>
                  <a:lnTo>
                    <a:pt x="95095" y="44647"/>
                  </a:lnTo>
                  <a:lnTo>
                    <a:pt x="94037" y="61316"/>
                  </a:lnTo>
                  <a:lnTo>
                    <a:pt x="86894" y="97252"/>
                  </a:lnTo>
                  <a:lnTo>
                    <a:pt x="82922" y="140307"/>
                  </a:lnTo>
                  <a:lnTo>
                    <a:pt x="78083" y="166801"/>
                  </a:lnTo>
                  <a:lnTo>
                    <a:pt x="73827" y="195818"/>
                  </a:lnTo>
                  <a:lnTo>
                    <a:pt x="68685" y="220643"/>
                  </a:lnTo>
                  <a:lnTo>
                    <a:pt x="66805" y="260351"/>
                  </a:lnTo>
                  <a:lnTo>
                    <a:pt x="66531" y="306973"/>
                  </a:lnTo>
                  <a:lnTo>
                    <a:pt x="66520" y="331457"/>
                  </a:lnTo>
                  <a:lnTo>
                    <a:pt x="67578" y="332093"/>
                  </a:lnTo>
                  <a:lnTo>
                    <a:pt x="75653" y="333314"/>
                  </a:lnTo>
                  <a:lnTo>
                    <a:pt x="89268" y="320102"/>
                  </a:lnTo>
                  <a:lnTo>
                    <a:pt x="92505" y="314064"/>
                  </a:lnTo>
                  <a:lnTo>
                    <a:pt x="94328" y="301893"/>
                  </a:lnTo>
                  <a:lnTo>
                    <a:pt x="94943" y="283873"/>
                  </a:lnTo>
                  <a:lnTo>
                    <a:pt x="92205" y="276796"/>
                  </a:lnTo>
                  <a:lnTo>
                    <a:pt x="78613" y="257215"/>
                  </a:lnTo>
                  <a:lnTo>
                    <a:pt x="76128" y="250837"/>
                  </a:lnTo>
                  <a:lnTo>
                    <a:pt x="71496" y="244474"/>
                  </a:lnTo>
                  <a:lnTo>
                    <a:pt x="57881" y="234942"/>
                  </a:lnTo>
                  <a:lnTo>
                    <a:pt x="45498" y="230471"/>
                  </a:lnTo>
                  <a:lnTo>
                    <a:pt x="368" y="228589"/>
                  </a:lnTo>
                  <a:lnTo>
                    <a:pt x="0" y="223533"/>
                  </a:lnTo>
                  <a:lnTo>
                    <a:pt x="1007" y="222043"/>
                  </a:lnTo>
                  <a:lnTo>
                    <a:pt x="2736" y="221050"/>
                  </a:lnTo>
                  <a:lnTo>
                    <a:pt x="13116" y="219456"/>
                  </a:lnTo>
                  <a:lnTo>
                    <a:pt x="22239" y="219180"/>
                  </a:lnTo>
                  <a:lnTo>
                    <a:pt x="28495" y="216293"/>
                  </a:lnTo>
                  <a:lnTo>
                    <a:pt x="31645" y="214042"/>
                  </a:lnTo>
                  <a:lnTo>
                    <a:pt x="46191" y="210873"/>
                  </a:lnTo>
                  <a:lnTo>
                    <a:pt x="63524" y="208744"/>
                  </a:lnTo>
                  <a:lnTo>
                    <a:pt x="86232" y="202052"/>
                  </a:lnTo>
                  <a:lnTo>
                    <a:pt x="130978" y="200067"/>
                  </a:lnTo>
                  <a:lnTo>
                    <a:pt x="142720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5678"/>
            <p:cNvSpPr/>
            <p:nvPr>
              <p:custDataLst>
                <p:tags r:id="rId122"/>
              </p:custDataLst>
            </p:nvPr>
          </p:nvSpPr>
          <p:spPr>
            <a:xfrm>
              <a:off x="1285875" y="457200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57150"/>
                  </a:moveTo>
                  <a:lnTo>
                    <a:pt x="0" y="57150"/>
                  </a:lnTo>
                  <a:lnTo>
                    <a:pt x="0" y="108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5679"/>
            <p:cNvSpPr/>
            <p:nvPr>
              <p:custDataLst>
                <p:tags r:id="rId123"/>
              </p:custDataLst>
            </p:nvPr>
          </p:nvSpPr>
          <p:spPr>
            <a:xfrm>
              <a:off x="1238250" y="60007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0322" y="16868"/>
                  </a:lnTo>
                  <a:lnTo>
                    <a:pt x="26410" y="38706"/>
                  </a:lnTo>
                  <a:lnTo>
                    <a:pt x="28490" y="54881"/>
                  </a:lnTo>
                  <a:lnTo>
                    <a:pt x="2857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5680"/>
            <p:cNvSpPr/>
            <p:nvPr>
              <p:custDataLst>
                <p:tags r:id="rId124"/>
              </p:custDataLst>
            </p:nvPr>
          </p:nvSpPr>
          <p:spPr>
            <a:xfrm>
              <a:off x="1070941" y="353036"/>
              <a:ext cx="100635" cy="332599"/>
            </a:xfrm>
            <a:custGeom>
              <a:avLst/>
              <a:gdLst/>
              <a:ahLst/>
              <a:cxnLst/>
              <a:rect l="0" t="0" r="0" b="0"/>
              <a:pathLst>
                <a:path w="100635" h="332599">
                  <a:moveTo>
                    <a:pt x="81584" y="266089"/>
                  </a:moveTo>
                  <a:lnTo>
                    <a:pt x="81584" y="266089"/>
                  </a:lnTo>
                  <a:lnTo>
                    <a:pt x="81584" y="261032"/>
                  </a:lnTo>
                  <a:lnTo>
                    <a:pt x="82642" y="259543"/>
                  </a:lnTo>
                  <a:lnTo>
                    <a:pt x="84406" y="258550"/>
                  </a:lnTo>
                  <a:lnTo>
                    <a:pt x="86640" y="257888"/>
                  </a:lnTo>
                  <a:lnTo>
                    <a:pt x="88130" y="256388"/>
                  </a:lnTo>
                  <a:lnTo>
                    <a:pt x="89785" y="251900"/>
                  </a:lnTo>
                  <a:lnTo>
                    <a:pt x="90993" y="234208"/>
                  </a:lnTo>
                  <a:lnTo>
                    <a:pt x="89973" y="232135"/>
                  </a:lnTo>
                  <a:lnTo>
                    <a:pt x="88235" y="230753"/>
                  </a:lnTo>
                  <a:lnTo>
                    <a:pt x="86018" y="229832"/>
                  </a:lnTo>
                  <a:lnTo>
                    <a:pt x="84540" y="228159"/>
                  </a:lnTo>
                  <a:lnTo>
                    <a:pt x="81699" y="218904"/>
                  </a:lnTo>
                  <a:lnTo>
                    <a:pt x="73393" y="210302"/>
                  </a:lnTo>
                  <a:lnTo>
                    <a:pt x="67398" y="209343"/>
                  </a:lnTo>
                  <a:lnTo>
                    <a:pt x="45327" y="208950"/>
                  </a:lnTo>
                  <a:lnTo>
                    <a:pt x="36244" y="215487"/>
                  </a:lnTo>
                  <a:lnTo>
                    <a:pt x="30388" y="217141"/>
                  </a:lnTo>
                  <a:lnTo>
                    <a:pt x="28404" y="218640"/>
                  </a:lnTo>
                  <a:lnTo>
                    <a:pt x="9349" y="245009"/>
                  </a:lnTo>
                  <a:lnTo>
                    <a:pt x="0" y="288251"/>
                  </a:lnTo>
                  <a:lnTo>
                    <a:pt x="6261" y="319980"/>
                  </a:lnTo>
                  <a:lnTo>
                    <a:pt x="10360" y="326377"/>
                  </a:lnTo>
                  <a:lnTo>
                    <a:pt x="15709" y="329925"/>
                  </a:lnTo>
                  <a:lnTo>
                    <a:pt x="24344" y="332390"/>
                  </a:lnTo>
                  <a:lnTo>
                    <a:pt x="28980" y="332598"/>
                  </a:lnTo>
                  <a:lnTo>
                    <a:pt x="34568" y="329868"/>
                  </a:lnTo>
                  <a:lnTo>
                    <a:pt x="40580" y="326185"/>
                  </a:lnTo>
                  <a:lnTo>
                    <a:pt x="46779" y="324548"/>
                  </a:lnTo>
                  <a:lnTo>
                    <a:pt x="48856" y="323054"/>
                  </a:lnTo>
                  <a:lnTo>
                    <a:pt x="50240" y="320999"/>
                  </a:lnTo>
                  <a:lnTo>
                    <a:pt x="72235" y="275308"/>
                  </a:lnTo>
                  <a:lnTo>
                    <a:pt x="77429" y="261720"/>
                  </a:lnTo>
                  <a:lnTo>
                    <a:pt x="86093" y="217889"/>
                  </a:lnTo>
                  <a:lnTo>
                    <a:pt x="93271" y="170763"/>
                  </a:lnTo>
                  <a:lnTo>
                    <a:pt x="99664" y="123204"/>
                  </a:lnTo>
                  <a:lnTo>
                    <a:pt x="100506" y="75588"/>
                  </a:lnTo>
                  <a:lnTo>
                    <a:pt x="100623" y="31696"/>
                  </a:lnTo>
                  <a:lnTo>
                    <a:pt x="100634" y="1450"/>
                  </a:lnTo>
                  <a:lnTo>
                    <a:pt x="99575" y="763"/>
                  </a:lnTo>
                  <a:lnTo>
                    <a:pt x="95577" y="0"/>
                  </a:lnTo>
                  <a:lnTo>
                    <a:pt x="94088" y="854"/>
                  </a:lnTo>
                  <a:lnTo>
                    <a:pt x="93095" y="2483"/>
                  </a:lnTo>
                  <a:lnTo>
                    <a:pt x="91697" y="9831"/>
                  </a:lnTo>
                  <a:lnTo>
                    <a:pt x="88302" y="47874"/>
                  </a:lnTo>
                  <a:lnTo>
                    <a:pt x="83574" y="66319"/>
                  </a:lnTo>
                  <a:lnTo>
                    <a:pt x="81759" y="107009"/>
                  </a:lnTo>
                  <a:lnTo>
                    <a:pt x="81607" y="151105"/>
                  </a:lnTo>
                  <a:lnTo>
                    <a:pt x="81587" y="191262"/>
                  </a:lnTo>
                  <a:lnTo>
                    <a:pt x="81584" y="233902"/>
                  </a:lnTo>
                  <a:lnTo>
                    <a:pt x="81584" y="278220"/>
                  </a:lnTo>
                  <a:lnTo>
                    <a:pt x="84406" y="284886"/>
                  </a:lnTo>
                  <a:lnTo>
                    <a:pt x="88130" y="291377"/>
                  </a:lnTo>
                  <a:lnTo>
                    <a:pt x="89785" y="297789"/>
                  </a:lnTo>
                  <a:lnTo>
                    <a:pt x="91285" y="299922"/>
                  </a:lnTo>
                  <a:lnTo>
                    <a:pt x="93343" y="301345"/>
                  </a:lnTo>
                  <a:lnTo>
                    <a:pt x="100634" y="304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5681"/>
            <p:cNvSpPr/>
            <p:nvPr>
              <p:custDataLst>
                <p:tags r:id="rId125"/>
              </p:custDataLst>
            </p:nvPr>
          </p:nvSpPr>
          <p:spPr>
            <a:xfrm>
              <a:off x="847725" y="571514"/>
              <a:ext cx="152401" cy="114130"/>
            </a:xfrm>
            <a:custGeom>
              <a:avLst/>
              <a:gdLst/>
              <a:ahLst/>
              <a:cxnLst/>
              <a:rect l="0" t="0" r="0" b="0"/>
              <a:pathLst>
                <a:path w="152401" h="114130">
                  <a:moveTo>
                    <a:pt x="0" y="28561"/>
                  </a:moveTo>
                  <a:lnTo>
                    <a:pt x="0" y="28561"/>
                  </a:lnTo>
                  <a:lnTo>
                    <a:pt x="9409" y="28561"/>
                  </a:lnTo>
                  <a:lnTo>
                    <a:pt x="14547" y="23504"/>
                  </a:lnTo>
                  <a:lnTo>
                    <a:pt x="14990" y="22015"/>
                  </a:lnTo>
                  <a:lnTo>
                    <a:pt x="14226" y="21022"/>
                  </a:lnTo>
                  <a:lnTo>
                    <a:pt x="9606" y="19070"/>
                  </a:lnTo>
                  <a:lnTo>
                    <a:pt x="18660" y="28170"/>
                  </a:lnTo>
                  <a:lnTo>
                    <a:pt x="19016" y="41784"/>
                  </a:lnTo>
                  <a:lnTo>
                    <a:pt x="21857" y="47843"/>
                  </a:lnTo>
                  <a:lnTo>
                    <a:pt x="24096" y="50941"/>
                  </a:lnTo>
                  <a:lnTo>
                    <a:pt x="28182" y="72994"/>
                  </a:lnTo>
                  <a:lnTo>
                    <a:pt x="28575" y="114129"/>
                  </a:lnTo>
                  <a:lnTo>
                    <a:pt x="28575" y="91619"/>
                  </a:lnTo>
                  <a:lnTo>
                    <a:pt x="31397" y="85514"/>
                  </a:lnTo>
                  <a:lnTo>
                    <a:pt x="35121" y="79274"/>
                  </a:lnTo>
                  <a:lnTo>
                    <a:pt x="37217" y="68752"/>
                  </a:lnTo>
                  <a:lnTo>
                    <a:pt x="38897" y="53757"/>
                  </a:lnTo>
                  <a:lnTo>
                    <a:pt x="49843" y="28735"/>
                  </a:lnTo>
                  <a:lnTo>
                    <a:pt x="53903" y="22288"/>
                  </a:lnTo>
                  <a:lnTo>
                    <a:pt x="56188" y="12709"/>
                  </a:lnTo>
                  <a:lnTo>
                    <a:pt x="56722" y="6346"/>
                  </a:lnTo>
                  <a:lnTo>
                    <a:pt x="57923" y="4226"/>
                  </a:lnTo>
                  <a:lnTo>
                    <a:pt x="59782" y="2813"/>
                  </a:lnTo>
                  <a:lnTo>
                    <a:pt x="64670" y="1242"/>
                  </a:lnTo>
                  <a:lnTo>
                    <a:pt x="90238" y="0"/>
                  </a:lnTo>
                  <a:lnTo>
                    <a:pt x="95844" y="2815"/>
                  </a:lnTo>
                  <a:lnTo>
                    <a:pt x="108067" y="13245"/>
                  </a:lnTo>
                  <a:lnTo>
                    <a:pt x="111530" y="19284"/>
                  </a:lnTo>
                  <a:lnTo>
                    <a:pt x="118809" y="36842"/>
                  </a:lnTo>
                  <a:lnTo>
                    <a:pt x="130703" y="56554"/>
                  </a:lnTo>
                  <a:lnTo>
                    <a:pt x="134060" y="72934"/>
                  </a:lnTo>
                  <a:lnTo>
                    <a:pt x="140820" y="85696"/>
                  </a:lnTo>
                  <a:lnTo>
                    <a:pt x="142469" y="93351"/>
                  </a:lnTo>
                  <a:lnTo>
                    <a:pt x="152400" y="10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5682"/>
            <p:cNvSpPr/>
            <p:nvPr>
              <p:custDataLst>
                <p:tags r:id="rId126"/>
              </p:custDataLst>
            </p:nvPr>
          </p:nvSpPr>
          <p:spPr>
            <a:xfrm>
              <a:off x="714379" y="581026"/>
              <a:ext cx="95233" cy="114261"/>
            </a:xfrm>
            <a:custGeom>
              <a:avLst/>
              <a:gdLst/>
              <a:ahLst/>
              <a:cxnLst/>
              <a:rect l="0" t="0" r="0" b="0"/>
              <a:pathLst>
                <a:path w="95233" h="114261">
                  <a:moveTo>
                    <a:pt x="85721" y="28574"/>
                  </a:moveTo>
                  <a:lnTo>
                    <a:pt x="85721" y="28574"/>
                  </a:lnTo>
                  <a:lnTo>
                    <a:pt x="85721" y="20373"/>
                  </a:lnTo>
                  <a:lnTo>
                    <a:pt x="76588" y="9951"/>
                  </a:lnTo>
                  <a:lnTo>
                    <a:pt x="76312" y="4594"/>
                  </a:lnTo>
                  <a:lnTo>
                    <a:pt x="75215" y="3062"/>
                  </a:lnTo>
                  <a:lnTo>
                    <a:pt x="73425" y="2041"/>
                  </a:lnTo>
                  <a:lnTo>
                    <a:pt x="66502" y="268"/>
                  </a:lnTo>
                  <a:lnTo>
                    <a:pt x="34517" y="0"/>
                  </a:lnTo>
                  <a:lnTo>
                    <a:pt x="32535" y="1058"/>
                  </a:lnTo>
                  <a:lnTo>
                    <a:pt x="31214" y="2822"/>
                  </a:lnTo>
                  <a:lnTo>
                    <a:pt x="30333" y="5056"/>
                  </a:lnTo>
                  <a:lnTo>
                    <a:pt x="28687" y="6545"/>
                  </a:lnTo>
                  <a:lnTo>
                    <a:pt x="18442" y="11758"/>
                  </a:lnTo>
                  <a:lnTo>
                    <a:pt x="6227" y="22665"/>
                  </a:lnTo>
                  <a:lnTo>
                    <a:pt x="2765" y="31592"/>
                  </a:lnTo>
                  <a:lnTo>
                    <a:pt x="17" y="76149"/>
                  </a:lnTo>
                  <a:lnTo>
                    <a:pt x="0" y="88889"/>
                  </a:lnTo>
                  <a:lnTo>
                    <a:pt x="2820" y="95245"/>
                  </a:lnTo>
                  <a:lnTo>
                    <a:pt x="14185" y="109273"/>
                  </a:lnTo>
                  <a:lnTo>
                    <a:pt x="19708" y="112065"/>
                  </a:lnTo>
                  <a:lnTo>
                    <a:pt x="38154" y="114103"/>
                  </a:lnTo>
                  <a:lnTo>
                    <a:pt x="50807" y="114260"/>
                  </a:lnTo>
                  <a:lnTo>
                    <a:pt x="57151" y="111460"/>
                  </a:lnTo>
                  <a:lnTo>
                    <a:pt x="88896" y="82500"/>
                  </a:lnTo>
                  <a:lnTo>
                    <a:pt x="92424" y="76177"/>
                  </a:lnTo>
                  <a:lnTo>
                    <a:pt x="94688" y="63495"/>
                  </a:lnTo>
                  <a:lnTo>
                    <a:pt x="95232" y="34924"/>
                  </a:lnTo>
                  <a:lnTo>
                    <a:pt x="92417" y="28574"/>
                  </a:lnTo>
                  <a:lnTo>
                    <a:pt x="87044" y="20931"/>
                  </a:lnTo>
                  <a:lnTo>
                    <a:pt x="83487" y="19885"/>
                  </a:lnTo>
                  <a:lnTo>
                    <a:pt x="68121" y="19063"/>
                  </a:lnTo>
                  <a:lnTo>
                    <a:pt x="67638" y="20117"/>
                  </a:lnTo>
                  <a:lnTo>
                    <a:pt x="66671" y="2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5683"/>
            <p:cNvSpPr/>
            <p:nvPr>
              <p:custDataLst>
                <p:tags r:id="rId127"/>
              </p:custDataLst>
            </p:nvPr>
          </p:nvSpPr>
          <p:spPr>
            <a:xfrm>
              <a:off x="466775" y="381001"/>
              <a:ext cx="199976" cy="314193"/>
            </a:xfrm>
            <a:custGeom>
              <a:avLst/>
              <a:gdLst/>
              <a:ahLst/>
              <a:cxnLst/>
              <a:rect l="0" t="0" r="0" b="0"/>
              <a:pathLst>
                <a:path w="199976" h="314193">
                  <a:moveTo>
                    <a:pt x="180925" y="47624"/>
                  </a:moveTo>
                  <a:lnTo>
                    <a:pt x="180925" y="47624"/>
                  </a:lnTo>
                  <a:lnTo>
                    <a:pt x="180925" y="42567"/>
                  </a:lnTo>
                  <a:lnTo>
                    <a:pt x="181983" y="41078"/>
                  </a:lnTo>
                  <a:lnTo>
                    <a:pt x="183747" y="40085"/>
                  </a:lnTo>
                  <a:lnTo>
                    <a:pt x="185982" y="39423"/>
                  </a:lnTo>
                  <a:lnTo>
                    <a:pt x="187471" y="37923"/>
                  </a:lnTo>
                  <a:lnTo>
                    <a:pt x="190334" y="29001"/>
                  </a:lnTo>
                  <a:lnTo>
                    <a:pt x="195472" y="23644"/>
                  </a:lnTo>
                  <a:lnTo>
                    <a:pt x="195915" y="22112"/>
                  </a:lnTo>
                  <a:lnTo>
                    <a:pt x="195151" y="21091"/>
                  </a:lnTo>
                  <a:lnTo>
                    <a:pt x="190725" y="19169"/>
                  </a:lnTo>
                  <a:lnTo>
                    <a:pt x="190451" y="1358"/>
                  </a:lnTo>
                  <a:lnTo>
                    <a:pt x="189392" y="905"/>
                  </a:lnTo>
                  <a:lnTo>
                    <a:pt x="149136" y="0"/>
                  </a:lnTo>
                  <a:lnTo>
                    <a:pt x="142808" y="2822"/>
                  </a:lnTo>
                  <a:lnTo>
                    <a:pt x="136467" y="6545"/>
                  </a:lnTo>
                  <a:lnTo>
                    <a:pt x="126948" y="9700"/>
                  </a:lnTo>
                  <a:lnTo>
                    <a:pt x="93349" y="40081"/>
                  </a:lnTo>
                  <a:lnTo>
                    <a:pt x="59138" y="85925"/>
                  </a:lnTo>
                  <a:lnTo>
                    <a:pt x="30690" y="131381"/>
                  </a:lnTo>
                  <a:lnTo>
                    <a:pt x="6427" y="177684"/>
                  </a:lnTo>
                  <a:lnTo>
                    <a:pt x="1869" y="196815"/>
                  </a:lnTo>
                  <a:lnTo>
                    <a:pt x="62" y="240239"/>
                  </a:lnTo>
                  <a:lnTo>
                    <a:pt x="0" y="248942"/>
                  </a:lnTo>
                  <a:lnTo>
                    <a:pt x="2794" y="256337"/>
                  </a:lnTo>
                  <a:lnTo>
                    <a:pt x="5021" y="259791"/>
                  </a:lnTo>
                  <a:lnTo>
                    <a:pt x="11711" y="283690"/>
                  </a:lnTo>
                  <a:lnTo>
                    <a:pt x="22617" y="298042"/>
                  </a:lnTo>
                  <a:lnTo>
                    <a:pt x="28721" y="301796"/>
                  </a:lnTo>
                  <a:lnTo>
                    <a:pt x="63633" y="313324"/>
                  </a:lnTo>
                  <a:lnTo>
                    <a:pt x="87411" y="314192"/>
                  </a:lnTo>
                  <a:lnTo>
                    <a:pt x="131577" y="300131"/>
                  </a:lnTo>
                  <a:lnTo>
                    <a:pt x="174660" y="287954"/>
                  </a:lnTo>
                  <a:lnTo>
                    <a:pt x="199975" y="276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SMARTInkShape-5684"/>
          <p:cNvSpPr/>
          <p:nvPr>
            <p:custDataLst>
              <p:tags r:id="rId2"/>
            </p:custDataLst>
          </p:nvPr>
        </p:nvSpPr>
        <p:spPr>
          <a:xfrm>
            <a:off x="381000" y="1209714"/>
            <a:ext cx="10791826" cy="409537"/>
          </a:xfrm>
          <a:custGeom>
            <a:avLst/>
            <a:gdLst/>
            <a:ahLst/>
            <a:cxnLst/>
            <a:rect l="0" t="0" r="0" b="0"/>
            <a:pathLst>
              <a:path w="10791826" h="409537">
                <a:moveTo>
                  <a:pt x="0" y="342861"/>
                </a:moveTo>
                <a:lnTo>
                  <a:pt x="0" y="342861"/>
                </a:lnTo>
                <a:lnTo>
                  <a:pt x="13257" y="342861"/>
                </a:lnTo>
                <a:lnTo>
                  <a:pt x="60242" y="333924"/>
                </a:lnTo>
                <a:lnTo>
                  <a:pt x="100917" y="333452"/>
                </a:lnTo>
                <a:lnTo>
                  <a:pt x="137263" y="328314"/>
                </a:lnTo>
                <a:lnTo>
                  <a:pt x="179900" y="325145"/>
                </a:lnTo>
                <a:lnTo>
                  <a:pt x="213306" y="321582"/>
                </a:lnTo>
                <a:lnTo>
                  <a:pt x="249319" y="317529"/>
                </a:lnTo>
                <a:lnTo>
                  <a:pt x="286492" y="315727"/>
                </a:lnTo>
                <a:lnTo>
                  <a:pt x="327002" y="312104"/>
                </a:lnTo>
                <a:lnTo>
                  <a:pt x="369701" y="306966"/>
                </a:lnTo>
                <a:lnTo>
                  <a:pt x="413373" y="301155"/>
                </a:lnTo>
                <a:lnTo>
                  <a:pt x="437507" y="297065"/>
                </a:lnTo>
                <a:lnTo>
                  <a:pt x="463121" y="292222"/>
                </a:lnTo>
                <a:lnTo>
                  <a:pt x="489722" y="286877"/>
                </a:lnTo>
                <a:lnTo>
                  <a:pt x="516982" y="282255"/>
                </a:lnTo>
                <a:lnTo>
                  <a:pt x="544679" y="278115"/>
                </a:lnTo>
                <a:lnTo>
                  <a:pt x="572670" y="274297"/>
                </a:lnTo>
                <a:lnTo>
                  <a:pt x="600855" y="270693"/>
                </a:lnTo>
                <a:lnTo>
                  <a:pt x="629170" y="267233"/>
                </a:lnTo>
                <a:lnTo>
                  <a:pt x="657572" y="263867"/>
                </a:lnTo>
                <a:lnTo>
                  <a:pt x="689206" y="260565"/>
                </a:lnTo>
                <a:lnTo>
                  <a:pt x="722996" y="257305"/>
                </a:lnTo>
                <a:lnTo>
                  <a:pt x="758222" y="254074"/>
                </a:lnTo>
                <a:lnTo>
                  <a:pt x="793348" y="249803"/>
                </a:lnTo>
                <a:lnTo>
                  <a:pt x="828407" y="244839"/>
                </a:lnTo>
                <a:lnTo>
                  <a:pt x="863421" y="239413"/>
                </a:lnTo>
                <a:lnTo>
                  <a:pt x="899464" y="234737"/>
                </a:lnTo>
                <a:lnTo>
                  <a:pt x="936193" y="230562"/>
                </a:lnTo>
                <a:lnTo>
                  <a:pt x="973379" y="226720"/>
                </a:lnTo>
                <a:lnTo>
                  <a:pt x="1011927" y="222042"/>
                </a:lnTo>
                <a:lnTo>
                  <a:pt x="1051385" y="216807"/>
                </a:lnTo>
                <a:lnTo>
                  <a:pt x="1091448" y="211200"/>
                </a:lnTo>
                <a:lnTo>
                  <a:pt x="1132974" y="206403"/>
                </a:lnTo>
                <a:lnTo>
                  <a:pt x="1175474" y="202148"/>
                </a:lnTo>
                <a:lnTo>
                  <a:pt x="1218624" y="198252"/>
                </a:lnTo>
                <a:lnTo>
                  <a:pt x="1263266" y="193538"/>
                </a:lnTo>
                <a:lnTo>
                  <a:pt x="1308903" y="188279"/>
                </a:lnTo>
                <a:lnTo>
                  <a:pt x="1355202" y="182657"/>
                </a:lnTo>
                <a:lnTo>
                  <a:pt x="1403001" y="176791"/>
                </a:lnTo>
                <a:lnTo>
                  <a:pt x="1451801" y="170765"/>
                </a:lnTo>
                <a:lnTo>
                  <a:pt x="1501267" y="164630"/>
                </a:lnTo>
                <a:lnTo>
                  <a:pt x="1552236" y="159482"/>
                </a:lnTo>
                <a:lnTo>
                  <a:pt x="1604208" y="154992"/>
                </a:lnTo>
                <a:lnTo>
                  <a:pt x="1656847" y="150940"/>
                </a:lnTo>
                <a:lnTo>
                  <a:pt x="1708873" y="146122"/>
                </a:lnTo>
                <a:lnTo>
                  <a:pt x="1760490" y="140793"/>
                </a:lnTo>
                <a:lnTo>
                  <a:pt x="1811835" y="135124"/>
                </a:lnTo>
                <a:lnTo>
                  <a:pt x="1866173" y="129228"/>
                </a:lnTo>
                <a:lnTo>
                  <a:pt x="1922507" y="123181"/>
                </a:lnTo>
                <a:lnTo>
                  <a:pt x="1980171" y="117033"/>
                </a:lnTo>
                <a:lnTo>
                  <a:pt x="2037664" y="111875"/>
                </a:lnTo>
                <a:lnTo>
                  <a:pt x="2095043" y="107379"/>
                </a:lnTo>
                <a:lnTo>
                  <a:pt x="2152345" y="103323"/>
                </a:lnTo>
                <a:lnTo>
                  <a:pt x="2210655" y="98502"/>
                </a:lnTo>
                <a:lnTo>
                  <a:pt x="2269637" y="93172"/>
                </a:lnTo>
                <a:lnTo>
                  <a:pt x="2329066" y="87502"/>
                </a:lnTo>
                <a:lnTo>
                  <a:pt x="2388794" y="82663"/>
                </a:lnTo>
                <a:lnTo>
                  <a:pt x="2448721" y="78379"/>
                </a:lnTo>
                <a:lnTo>
                  <a:pt x="2508781" y="74465"/>
                </a:lnTo>
                <a:lnTo>
                  <a:pt x="2571045" y="69738"/>
                </a:lnTo>
                <a:lnTo>
                  <a:pt x="2634780" y="64471"/>
                </a:lnTo>
                <a:lnTo>
                  <a:pt x="2699495" y="58842"/>
                </a:lnTo>
                <a:lnTo>
                  <a:pt x="2761688" y="54032"/>
                </a:lnTo>
                <a:lnTo>
                  <a:pt x="2822201" y="49767"/>
                </a:lnTo>
                <a:lnTo>
                  <a:pt x="2881592" y="45865"/>
                </a:lnTo>
                <a:lnTo>
                  <a:pt x="2942353" y="42205"/>
                </a:lnTo>
                <a:lnTo>
                  <a:pt x="3004027" y="38707"/>
                </a:lnTo>
                <a:lnTo>
                  <a:pt x="3066310" y="35317"/>
                </a:lnTo>
                <a:lnTo>
                  <a:pt x="3127940" y="31998"/>
                </a:lnTo>
                <a:lnTo>
                  <a:pt x="3189135" y="28727"/>
                </a:lnTo>
                <a:lnTo>
                  <a:pt x="3250040" y="25489"/>
                </a:lnTo>
                <a:lnTo>
                  <a:pt x="3313927" y="22271"/>
                </a:lnTo>
                <a:lnTo>
                  <a:pt x="3379801" y="19068"/>
                </a:lnTo>
                <a:lnTo>
                  <a:pt x="3447001" y="15874"/>
                </a:lnTo>
                <a:lnTo>
                  <a:pt x="3515084" y="13745"/>
                </a:lnTo>
                <a:lnTo>
                  <a:pt x="3583756" y="12325"/>
                </a:lnTo>
                <a:lnTo>
                  <a:pt x="3652821" y="11379"/>
                </a:lnTo>
                <a:lnTo>
                  <a:pt x="3722147" y="9689"/>
                </a:lnTo>
                <a:lnTo>
                  <a:pt x="3791648" y="7505"/>
                </a:lnTo>
                <a:lnTo>
                  <a:pt x="3861265" y="4990"/>
                </a:lnTo>
                <a:lnTo>
                  <a:pt x="3933077" y="3314"/>
                </a:lnTo>
                <a:lnTo>
                  <a:pt x="4006351" y="2196"/>
                </a:lnTo>
                <a:lnTo>
                  <a:pt x="4080601" y="1451"/>
                </a:lnTo>
                <a:lnTo>
                  <a:pt x="4153384" y="954"/>
                </a:lnTo>
                <a:lnTo>
                  <a:pt x="4225190" y="623"/>
                </a:lnTo>
                <a:lnTo>
                  <a:pt x="4296343" y="403"/>
                </a:lnTo>
                <a:lnTo>
                  <a:pt x="4370237" y="255"/>
                </a:lnTo>
                <a:lnTo>
                  <a:pt x="4445958" y="157"/>
                </a:lnTo>
                <a:lnTo>
                  <a:pt x="4522897" y="92"/>
                </a:lnTo>
                <a:lnTo>
                  <a:pt x="4599589" y="48"/>
                </a:lnTo>
                <a:lnTo>
                  <a:pt x="4676118" y="19"/>
                </a:lnTo>
                <a:lnTo>
                  <a:pt x="4752537" y="0"/>
                </a:lnTo>
                <a:lnTo>
                  <a:pt x="4827825" y="1045"/>
                </a:lnTo>
                <a:lnTo>
                  <a:pt x="4902358" y="2800"/>
                </a:lnTo>
                <a:lnTo>
                  <a:pt x="4976389" y="5029"/>
                </a:lnTo>
                <a:lnTo>
                  <a:pt x="5050084" y="7573"/>
                </a:lnTo>
                <a:lnTo>
                  <a:pt x="5123556" y="10327"/>
                </a:lnTo>
                <a:lnTo>
                  <a:pt x="5196879" y="13222"/>
                </a:lnTo>
                <a:lnTo>
                  <a:pt x="5267986" y="15152"/>
                </a:lnTo>
                <a:lnTo>
                  <a:pt x="5337616" y="16438"/>
                </a:lnTo>
                <a:lnTo>
                  <a:pt x="5406260" y="17296"/>
                </a:lnTo>
                <a:lnTo>
                  <a:pt x="5478482" y="19984"/>
                </a:lnTo>
                <a:lnTo>
                  <a:pt x="5553088" y="23893"/>
                </a:lnTo>
                <a:lnTo>
                  <a:pt x="5629283" y="28616"/>
                </a:lnTo>
                <a:lnTo>
                  <a:pt x="5702305" y="32823"/>
                </a:lnTo>
                <a:lnTo>
                  <a:pt x="5773212" y="36685"/>
                </a:lnTo>
                <a:lnTo>
                  <a:pt x="5842708" y="40319"/>
                </a:lnTo>
                <a:lnTo>
                  <a:pt x="5912322" y="43800"/>
                </a:lnTo>
                <a:lnTo>
                  <a:pt x="5982015" y="47179"/>
                </a:lnTo>
                <a:lnTo>
                  <a:pt x="6051760" y="50489"/>
                </a:lnTo>
                <a:lnTo>
                  <a:pt x="6120481" y="54813"/>
                </a:lnTo>
                <a:lnTo>
                  <a:pt x="6188521" y="59812"/>
                </a:lnTo>
                <a:lnTo>
                  <a:pt x="6256106" y="65262"/>
                </a:lnTo>
                <a:lnTo>
                  <a:pt x="6326562" y="69953"/>
                </a:lnTo>
                <a:lnTo>
                  <a:pt x="6398933" y="74139"/>
                </a:lnTo>
                <a:lnTo>
                  <a:pt x="6472581" y="77988"/>
                </a:lnTo>
                <a:lnTo>
                  <a:pt x="6547079" y="82671"/>
                </a:lnTo>
                <a:lnTo>
                  <a:pt x="6622144" y="87909"/>
                </a:lnTo>
                <a:lnTo>
                  <a:pt x="6697588" y="93518"/>
                </a:lnTo>
                <a:lnTo>
                  <a:pt x="6772225" y="98316"/>
                </a:lnTo>
                <a:lnTo>
                  <a:pt x="6846326" y="102572"/>
                </a:lnTo>
                <a:lnTo>
                  <a:pt x="6920067" y="106469"/>
                </a:lnTo>
                <a:lnTo>
                  <a:pt x="6993569" y="111183"/>
                </a:lnTo>
                <a:lnTo>
                  <a:pt x="7066913" y="116442"/>
                </a:lnTo>
                <a:lnTo>
                  <a:pt x="7140151" y="122065"/>
                </a:lnTo>
                <a:lnTo>
                  <a:pt x="7212258" y="126872"/>
                </a:lnTo>
                <a:lnTo>
                  <a:pt x="7283614" y="131135"/>
                </a:lnTo>
                <a:lnTo>
                  <a:pt x="7354468" y="135035"/>
                </a:lnTo>
                <a:lnTo>
                  <a:pt x="7428162" y="139752"/>
                </a:lnTo>
                <a:lnTo>
                  <a:pt x="7503750" y="145013"/>
                </a:lnTo>
                <a:lnTo>
                  <a:pt x="7580600" y="150638"/>
                </a:lnTo>
                <a:lnTo>
                  <a:pt x="7657233" y="156504"/>
                </a:lnTo>
                <a:lnTo>
                  <a:pt x="7733722" y="162531"/>
                </a:lnTo>
                <a:lnTo>
                  <a:pt x="7810114" y="168666"/>
                </a:lnTo>
                <a:lnTo>
                  <a:pt x="7884327" y="173814"/>
                </a:lnTo>
                <a:lnTo>
                  <a:pt x="7957084" y="178305"/>
                </a:lnTo>
                <a:lnTo>
                  <a:pt x="8028872" y="182357"/>
                </a:lnTo>
                <a:lnTo>
                  <a:pt x="8100015" y="187175"/>
                </a:lnTo>
                <a:lnTo>
                  <a:pt x="8170727" y="192504"/>
                </a:lnTo>
                <a:lnTo>
                  <a:pt x="8241150" y="198173"/>
                </a:lnTo>
                <a:lnTo>
                  <a:pt x="8310325" y="204069"/>
                </a:lnTo>
                <a:lnTo>
                  <a:pt x="8378667" y="210116"/>
                </a:lnTo>
                <a:lnTo>
                  <a:pt x="8446453" y="216264"/>
                </a:lnTo>
                <a:lnTo>
                  <a:pt x="8513869" y="222480"/>
                </a:lnTo>
                <a:lnTo>
                  <a:pt x="8581038" y="228740"/>
                </a:lnTo>
                <a:lnTo>
                  <a:pt x="8648042" y="235030"/>
                </a:lnTo>
                <a:lnTo>
                  <a:pt x="8713877" y="241341"/>
                </a:lnTo>
                <a:lnTo>
                  <a:pt x="8778935" y="247664"/>
                </a:lnTo>
                <a:lnTo>
                  <a:pt x="8843473" y="253997"/>
                </a:lnTo>
                <a:lnTo>
                  <a:pt x="8907665" y="259276"/>
                </a:lnTo>
                <a:lnTo>
                  <a:pt x="8971627" y="263855"/>
                </a:lnTo>
                <a:lnTo>
                  <a:pt x="9035434" y="267965"/>
                </a:lnTo>
                <a:lnTo>
                  <a:pt x="9097024" y="272822"/>
                </a:lnTo>
                <a:lnTo>
                  <a:pt x="9157132" y="278177"/>
                </a:lnTo>
                <a:lnTo>
                  <a:pt x="9216255" y="283863"/>
                </a:lnTo>
                <a:lnTo>
                  <a:pt x="9274720" y="289771"/>
                </a:lnTo>
                <a:lnTo>
                  <a:pt x="9332746" y="295826"/>
                </a:lnTo>
                <a:lnTo>
                  <a:pt x="9390480" y="301979"/>
                </a:lnTo>
                <a:lnTo>
                  <a:pt x="9449079" y="307140"/>
                </a:lnTo>
                <a:lnTo>
                  <a:pt x="9508253" y="311638"/>
                </a:lnTo>
                <a:lnTo>
                  <a:pt x="9567810" y="315696"/>
                </a:lnTo>
                <a:lnTo>
                  <a:pt x="9623391" y="319459"/>
                </a:lnTo>
                <a:lnTo>
                  <a:pt x="9676318" y="323027"/>
                </a:lnTo>
                <a:lnTo>
                  <a:pt x="9727478" y="326463"/>
                </a:lnTo>
                <a:lnTo>
                  <a:pt x="9780635" y="330871"/>
                </a:lnTo>
                <a:lnTo>
                  <a:pt x="9835124" y="335926"/>
                </a:lnTo>
                <a:lnTo>
                  <a:pt x="9890499" y="341413"/>
                </a:lnTo>
                <a:lnTo>
                  <a:pt x="9942233" y="346129"/>
                </a:lnTo>
                <a:lnTo>
                  <a:pt x="9991539" y="350331"/>
                </a:lnTo>
                <a:lnTo>
                  <a:pt x="10039226" y="354191"/>
                </a:lnTo>
                <a:lnTo>
                  <a:pt x="10086892" y="358881"/>
                </a:lnTo>
                <a:lnTo>
                  <a:pt x="10134545" y="364124"/>
                </a:lnTo>
                <a:lnTo>
                  <a:pt x="10182189" y="369736"/>
                </a:lnTo>
                <a:lnTo>
                  <a:pt x="10226651" y="374536"/>
                </a:lnTo>
                <a:lnTo>
                  <a:pt x="10268993" y="378795"/>
                </a:lnTo>
                <a:lnTo>
                  <a:pt x="10309920" y="382692"/>
                </a:lnTo>
                <a:lnTo>
                  <a:pt x="10350963" y="385290"/>
                </a:lnTo>
                <a:lnTo>
                  <a:pt x="10392084" y="387022"/>
                </a:lnTo>
                <a:lnTo>
                  <a:pt x="10433257" y="388177"/>
                </a:lnTo>
                <a:lnTo>
                  <a:pt x="10471287" y="390005"/>
                </a:lnTo>
                <a:lnTo>
                  <a:pt x="10507225" y="392282"/>
                </a:lnTo>
                <a:lnTo>
                  <a:pt x="10541767" y="394858"/>
                </a:lnTo>
                <a:lnTo>
                  <a:pt x="10574320" y="396576"/>
                </a:lnTo>
                <a:lnTo>
                  <a:pt x="10605546" y="397721"/>
                </a:lnTo>
                <a:lnTo>
                  <a:pt x="10635890" y="398484"/>
                </a:lnTo>
                <a:lnTo>
                  <a:pt x="10666701" y="400051"/>
                </a:lnTo>
                <a:lnTo>
                  <a:pt x="10697825" y="402155"/>
                </a:lnTo>
                <a:lnTo>
                  <a:pt x="10729159" y="404615"/>
                </a:lnTo>
                <a:lnTo>
                  <a:pt x="10791825" y="4095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" name="SMARTInkShape-Group1291"/>
          <p:cNvGrpSpPr/>
          <p:nvPr/>
        </p:nvGrpSpPr>
        <p:grpSpPr>
          <a:xfrm>
            <a:off x="1285913" y="1756637"/>
            <a:ext cx="380833" cy="318286"/>
            <a:chOff x="1285913" y="1756637"/>
            <a:chExt cx="380833" cy="318286"/>
          </a:xfrm>
        </p:grpSpPr>
        <p:sp>
          <p:nvSpPr>
            <p:cNvPr id="115" name="SMARTInkShape-5685"/>
            <p:cNvSpPr/>
            <p:nvPr>
              <p:custDataLst>
                <p:tags r:id="rId112"/>
              </p:custDataLst>
            </p:nvPr>
          </p:nvSpPr>
          <p:spPr>
            <a:xfrm>
              <a:off x="1581150" y="1809760"/>
              <a:ext cx="85596" cy="209541"/>
            </a:xfrm>
            <a:custGeom>
              <a:avLst/>
              <a:gdLst/>
              <a:ahLst/>
              <a:cxnLst/>
              <a:rect l="0" t="0" r="0" b="0"/>
              <a:pathLst>
                <a:path w="85596" h="209541">
                  <a:moveTo>
                    <a:pt x="0" y="9515"/>
                  </a:moveTo>
                  <a:lnTo>
                    <a:pt x="0" y="9515"/>
                  </a:lnTo>
                  <a:lnTo>
                    <a:pt x="8201" y="1314"/>
                  </a:lnTo>
                  <a:lnTo>
                    <a:pt x="17610" y="106"/>
                  </a:lnTo>
                  <a:lnTo>
                    <a:pt x="27125" y="0"/>
                  </a:lnTo>
                  <a:lnTo>
                    <a:pt x="35893" y="6538"/>
                  </a:lnTo>
                  <a:lnTo>
                    <a:pt x="44737" y="9692"/>
                  </a:lnTo>
                  <a:lnTo>
                    <a:pt x="50927" y="14180"/>
                  </a:lnTo>
                  <a:lnTo>
                    <a:pt x="71974" y="43645"/>
                  </a:lnTo>
                  <a:lnTo>
                    <a:pt x="83492" y="76980"/>
                  </a:lnTo>
                  <a:lnTo>
                    <a:pt x="85595" y="120686"/>
                  </a:lnTo>
                  <a:lnTo>
                    <a:pt x="78095" y="146049"/>
                  </a:lnTo>
                  <a:lnTo>
                    <a:pt x="63331" y="177791"/>
                  </a:lnTo>
                  <a:lnTo>
                    <a:pt x="57075" y="184846"/>
                  </a:lnTo>
                  <a:lnTo>
                    <a:pt x="53925" y="186727"/>
                  </a:lnTo>
                  <a:lnTo>
                    <a:pt x="38100" y="20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5686"/>
            <p:cNvSpPr/>
            <p:nvPr>
              <p:custDataLst>
                <p:tags r:id="rId113"/>
              </p:custDataLst>
            </p:nvPr>
          </p:nvSpPr>
          <p:spPr>
            <a:xfrm>
              <a:off x="1285913" y="1851887"/>
              <a:ext cx="76163" cy="223036"/>
            </a:xfrm>
            <a:custGeom>
              <a:avLst/>
              <a:gdLst/>
              <a:ahLst/>
              <a:cxnLst/>
              <a:rect l="0" t="0" r="0" b="0"/>
              <a:pathLst>
                <a:path w="76163" h="223036">
                  <a:moveTo>
                    <a:pt x="66637" y="5488"/>
                  </a:moveTo>
                  <a:lnTo>
                    <a:pt x="66637" y="5488"/>
                  </a:lnTo>
                  <a:lnTo>
                    <a:pt x="53380" y="5488"/>
                  </a:lnTo>
                  <a:lnTo>
                    <a:pt x="51449" y="4430"/>
                  </a:lnTo>
                  <a:lnTo>
                    <a:pt x="50162" y="2666"/>
                  </a:lnTo>
                  <a:lnTo>
                    <a:pt x="49303" y="432"/>
                  </a:lnTo>
                  <a:lnTo>
                    <a:pt x="47673" y="0"/>
                  </a:lnTo>
                  <a:lnTo>
                    <a:pt x="34480" y="4556"/>
                  </a:lnTo>
                  <a:lnTo>
                    <a:pt x="32499" y="5925"/>
                  </a:lnTo>
                  <a:lnTo>
                    <a:pt x="31178" y="7896"/>
                  </a:lnTo>
                  <a:lnTo>
                    <a:pt x="30298" y="10268"/>
                  </a:lnTo>
                  <a:lnTo>
                    <a:pt x="28653" y="11850"/>
                  </a:lnTo>
                  <a:lnTo>
                    <a:pt x="18408" y="17211"/>
                  </a:lnTo>
                  <a:lnTo>
                    <a:pt x="15434" y="19653"/>
                  </a:lnTo>
                  <a:lnTo>
                    <a:pt x="12130" y="25189"/>
                  </a:lnTo>
                  <a:lnTo>
                    <a:pt x="948" y="59664"/>
                  </a:lnTo>
                  <a:lnTo>
                    <a:pt x="0" y="107220"/>
                  </a:lnTo>
                  <a:lnTo>
                    <a:pt x="1023" y="151546"/>
                  </a:lnTo>
                  <a:lnTo>
                    <a:pt x="14151" y="194137"/>
                  </a:lnTo>
                  <a:lnTo>
                    <a:pt x="22628" y="207199"/>
                  </a:lnTo>
                  <a:lnTo>
                    <a:pt x="28733" y="211554"/>
                  </a:lnTo>
                  <a:lnTo>
                    <a:pt x="34974" y="214548"/>
                  </a:lnTo>
                  <a:lnTo>
                    <a:pt x="41276" y="219406"/>
                  </a:lnTo>
                  <a:lnTo>
                    <a:pt x="50426" y="222271"/>
                  </a:lnTo>
                  <a:lnTo>
                    <a:pt x="55830" y="223035"/>
                  </a:lnTo>
                  <a:lnTo>
                    <a:pt x="64656" y="221062"/>
                  </a:lnTo>
                  <a:lnTo>
                    <a:pt x="76162" y="215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5687"/>
            <p:cNvSpPr/>
            <p:nvPr>
              <p:custDataLst>
                <p:tags r:id="rId114"/>
              </p:custDataLst>
            </p:nvPr>
          </p:nvSpPr>
          <p:spPr>
            <a:xfrm>
              <a:off x="1438275" y="1756637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9525" y="5488"/>
                  </a:moveTo>
                  <a:lnTo>
                    <a:pt x="9525" y="5488"/>
                  </a:lnTo>
                  <a:lnTo>
                    <a:pt x="1324" y="5488"/>
                  </a:lnTo>
                  <a:lnTo>
                    <a:pt x="883" y="4430"/>
                  </a:lnTo>
                  <a:lnTo>
                    <a:pt x="262" y="0"/>
                  </a:lnTo>
                  <a:lnTo>
                    <a:pt x="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5688"/>
            <p:cNvSpPr/>
            <p:nvPr>
              <p:custDataLst>
                <p:tags r:id="rId115"/>
              </p:custDataLst>
            </p:nvPr>
          </p:nvSpPr>
          <p:spPr>
            <a:xfrm>
              <a:off x="1447800" y="1866900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8201" y="22666"/>
                  </a:lnTo>
                  <a:lnTo>
                    <a:pt x="7584" y="25694"/>
                  </a:lnTo>
                  <a:lnTo>
                    <a:pt x="1812" y="38158"/>
                  </a:lnTo>
                  <a:lnTo>
                    <a:pt x="358" y="50811"/>
                  </a:lnTo>
                  <a:lnTo>
                    <a:pt x="2981" y="57155"/>
                  </a:lnTo>
                  <a:lnTo>
                    <a:pt x="5162" y="60328"/>
                  </a:lnTo>
                  <a:lnTo>
                    <a:pt x="8232" y="74908"/>
                  </a:lnTo>
                  <a:lnTo>
                    <a:pt x="9510" y="121787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1292"/>
          <p:cNvGrpSpPr/>
          <p:nvPr/>
        </p:nvGrpSpPr>
        <p:grpSpPr>
          <a:xfrm>
            <a:off x="2124085" y="1724025"/>
            <a:ext cx="352416" cy="419101"/>
            <a:chOff x="2124085" y="1724025"/>
            <a:chExt cx="352416" cy="419101"/>
          </a:xfrm>
        </p:grpSpPr>
        <p:sp>
          <p:nvSpPr>
            <p:cNvPr id="120" name="SMARTInkShape-5689"/>
            <p:cNvSpPr/>
            <p:nvPr>
              <p:custDataLst>
                <p:tags r:id="rId110"/>
              </p:custDataLst>
            </p:nvPr>
          </p:nvSpPr>
          <p:spPr>
            <a:xfrm>
              <a:off x="2124085" y="2105025"/>
              <a:ext cx="352416" cy="38101"/>
            </a:xfrm>
            <a:custGeom>
              <a:avLst/>
              <a:gdLst/>
              <a:ahLst/>
              <a:cxnLst/>
              <a:rect l="0" t="0" r="0" b="0"/>
              <a:pathLst>
                <a:path w="352416" h="38101">
                  <a:moveTo>
                    <a:pt x="9515" y="38100"/>
                  </a:moveTo>
                  <a:lnTo>
                    <a:pt x="9515" y="38100"/>
                  </a:lnTo>
                  <a:lnTo>
                    <a:pt x="0" y="38100"/>
                  </a:lnTo>
                  <a:lnTo>
                    <a:pt x="22380" y="38100"/>
                  </a:lnTo>
                  <a:lnTo>
                    <a:pt x="66919" y="29163"/>
                  </a:lnTo>
                  <a:lnTo>
                    <a:pt x="79478" y="27778"/>
                  </a:lnTo>
                  <a:lnTo>
                    <a:pt x="111130" y="20408"/>
                  </a:lnTo>
                  <a:lnTo>
                    <a:pt x="157417" y="19169"/>
                  </a:lnTo>
                  <a:lnTo>
                    <a:pt x="204925" y="10860"/>
                  </a:lnTo>
                  <a:lnTo>
                    <a:pt x="252540" y="9642"/>
                  </a:lnTo>
                  <a:lnTo>
                    <a:pt x="297297" y="9532"/>
                  </a:lnTo>
                  <a:lnTo>
                    <a:pt x="342868" y="9525"/>
                  </a:lnTo>
                  <a:lnTo>
                    <a:pt x="351856" y="9525"/>
                  </a:lnTo>
                  <a:lnTo>
                    <a:pt x="3524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5690"/>
            <p:cNvSpPr/>
            <p:nvPr>
              <p:custDataLst>
                <p:tags r:id="rId111"/>
              </p:custDataLst>
            </p:nvPr>
          </p:nvSpPr>
          <p:spPr>
            <a:xfrm>
              <a:off x="2276475" y="1724025"/>
              <a:ext cx="19051" cy="361951"/>
            </a:xfrm>
            <a:custGeom>
              <a:avLst/>
              <a:gdLst/>
              <a:ahLst/>
              <a:cxnLst/>
              <a:rect l="0" t="0" r="0" b="0"/>
              <a:pathLst>
                <a:path w="19051" h="361951">
                  <a:moveTo>
                    <a:pt x="0" y="0"/>
                  </a:moveTo>
                  <a:lnTo>
                    <a:pt x="0" y="0"/>
                  </a:lnTo>
                  <a:lnTo>
                    <a:pt x="0" y="46370"/>
                  </a:lnTo>
                  <a:lnTo>
                    <a:pt x="0" y="89013"/>
                  </a:lnTo>
                  <a:lnTo>
                    <a:pt x="2822" y="117145"/>
                  </a:lnTo>
                  <a:lnTo>
                    <a:pt x="8937" y="164161"/>
                  </a:lnTo>
                  <a:lnTo>
                    <a:pt x="9473" y="211732"/>
                  </a:lnTo>
                  <a:lnTo>
                    <a:pt x="10560" y="228512"/>
                  </a:lnTo>
                  <a:lnTo>
                    <a:pt x="18460" y="276034"/>
                  </a:lnTo>
                  <a:lnTo>
                    <a:pt x="19027" y="320472"/>
                  </a:lnTo>
                  <a:lnTo>
                    <a:pt x="190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1293"/>
          <p:cNvGrpSpPr/>
          <p:nvPr/>
        </p:nvGrpSpPr>
        <p:grpSpPr>
          <a:xfrm>
            <a:off x="2858862" y="1724025"/>
            <a:ext cx="474889" cy="504254"/>
            <a:chOff x="2858862" y="1724025"/>
            <a:chExt cx="474889" cy="504254"/>
          </a:xfrm>
        </p:grpSpPr>
        <p:sp>
          <p:nvSpPr>
            <p:cNvPr id="123" name="SMARTInkShape-5691"/>
            <p:cNvSpPr/>
            <p:nvPr>
              <p:custDataLst>
                <p:tags r:id="rId106"/>
              </p:custDataLst>
            </p:nvPr>
          </p:nvSpPr>
          <p:spPr>
            <a:xfrm>
              <a:off x="3000375" y="1724025"/>
              <a:ext cx="171451" cy="504254"/>
            </a:xfrm>
            <a:custGeom>
              <a:avLst/>
              <a:gdLst/>
              <a:ahLst/>
              <a:cxnLst/>
              <a:rect l="0" t="0" r="0" b="0"/>
              <a:pathLst>
                <a:path w="171451" h="504254">
                  <a:moveTo>
                    <a:pt x="171450" y="0"/>
                  </a:moveTo>
                  <a:lnTo>
                    <a:pt x="171450" y="0"/>
                  </a:lnTo>
                  <a:lnTo>
                    <a:pt x="157261" y="14189"/>
                  </a:lnTo>
                  <a:lnTo>
                    <a:pt x="154560" y="19712"/>
                  </a:lnTo>
                  <a:lnTo>
                    <a:pt x="140697" y="66940"/>
                  </a:lnTo>
                  <a:lnTo>
                    <a:pt x="120523" y="111141"/>
                  </a:lnTo>
                  <a:lnTo>
                    <a:pt x="112297" y="153238"/>
                  </a:lnTo>
                  <a:lnTo>
                    <a:pt x="101205" y="190665"/>
                  </a:lnTo>
                  <a:lnTo>
                    <a:pt x="89880" y="235179"/>
                  </a:lnTo>
                  <a:lnTo>
                    <a:pt x="83724" y="275643"/>
                  </a:lnTo>
                  <a:lnTo>
                    <a:pt x="72630" y="314210"/>
                  </a:lnTo>
                  <a:lnTo>
                    <a:pt x="60247" y="352402"/>
                  </a:lnTo>
                  <a:lnTo>
                    <a:pt x="50432" y="390520"/>
                  </a:lnTo>
                  <a:lnTo>
                    <a:pt x="46756" y="408515"/>
                  </a:lnTo>
                  <a:lnTo>
                    <a:pt x="32794" y="437313"/>
                  </a:lnTo>
                  <a:lnTo>
                    <a:pt x="19039" y="481313"/>
                  </a:lnTo>
                  <a:lnTo>
                    <a:pt x="521" y="504253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692"/>
            <p:cNvSpPr/>
            <p:nvPr>
              <p:custDataLst>
                <p:tags r:id="rId107"/>
              </p:custDataLst>
            </p:nvPr>
          </p:nvSpPr>
          <p:spPr>
            <a:xfrm>
              <a:off x="3210327" y="1790701"/>
              <a:ext cx="123424" cy="342900"/>
            </a:xfrm>
            <a:custGeom>
              <a:avLst/>
              <a:gdLst/>
              <a:ahLst/>
              <a:cxnLst/>
              <a:rect l="0" t="0" r="0" b="0"/>
              <a:pathLst>
                <a:path w="123424" h="342900">
                  <a:moveTo>
                    <a:pt x="28173" y="9524"/>
                  </a:moveTo>
                  <a:lnTo>
                    <a:pt x="28173" y="9524"/>
                  </a:lnTo>
                  <a:lnTo>
                    <a:pt x="28173" y="1323"/>
                  </a:lnTo>
                  <a:lnTo>
                    <a:pt x="27115" y="882"/>
                  </a:lnTo>
                  <a:lnTo>
                    <a:pt x="13602" y="0"/>
                  </a:lnTo>
                  <a:lnTo>
                    <a:pt x="12109" y="1058"/>
                  </a:lnTo>
                  <a:lnTo>
                    <a:pt x="11114" y="2822"/>
                  </a:lnTo>
                  <a:lnTo>
                    <a:pt x="9516" y="8200"/>
                  </a:lnTo>
                  <a:lnTo>
                    <a:pt x="956" y="17609"/>
                  </a:lnTo>
                  <a:lnTo>
                    <a:pt x="0" y="23679"/>
                  </a:lnTo>
                  <a:lnTo>
                    <a:pt x="2599" y="29221"/>
                  </a:lnTo>
                  <a:lnTo>
                    <a:pt x="6223" y="35212"/>
                  </a:lnTo>
                  <a:lnTo>
                    <a:pt x="7835" y="41402"/>
                  </a:lnTo>
                  <a:lnTo>
                    <a:pt x="9322" y="43476"/>
                  </a:lnTo>
                  <a:lnTo>
                    <a:pt x="11372" y="44858"/>
                  </a:lnTo>
                  <a:lnTo>
                    <a:pt x="13798" y="45780"/>
                  </a:lnTo>
                  <a:lnTo>
                    <a:pt x="15415" y="47453"/>
                  </a:lnTo>
                  <a:lnTo>
                    <a:pt x="20831" y="57743"/>
                  </a:lnTo>
                  <a:lnTo>
                    <a:pt x="59934" y="98427"/>
                  </a:lnTo>
                  <a:lnTo>
                    <a:pt x="66278" y="101953"/>
                  </a:lnTo>
                  <a:lnTo>
                    <a:pt x="72625" y="104579"/>
                  </a:lnTo>
                  <a:lnTo>
                    <a:pt x="94848" y="121176"/>
                  </a:lnTo>
                  <a:lnTo>
                    <a:pt x="98023" y="122059"/>
                  </a:lnTo>
                  <a:lnTo>
                    <a:pt x="100140" y="123706"/>
                  </a:lnTo>
                  <a:lnTo>
                    <a:pt x="122992" y="151961"/>
                  </a:lnTo>
                  <a:lnTo>
                    <a:pt x="123423" y="185913"/>
                  </a:lnTo>
                  <a:lnTo>
                    <a:pt x="122365" y="187442"/>
                  </a:lnTo>
                  <a:lnTo>
                    <a:pt x="120601" y="188461"/>
                  </a:lnTo>
                  <a:lnTo>
                    <a:pt x="118366" y="189140"/>
                  </a:lnTo>
                  <a:lnTo>
                    <a:pt x="116877" y="190652"/>
                  </a:lnTo>
                  <a:lnTo>
                    <a:pt x="113101" y="200120"/>
                  </a:lnTo>
                  <a:lnTo>
                    <a:pt x="98733" y="216186"/>
                  </a:lnTo>
                  <a:lnTo>
                    <a:pt x="92793" y="228656"/>
                  </a:lnTo>
                  <a:lnTo>
                    <a:pt x="79761" y="244481"/>
                  </a:lnTo>
                  <a:lnTo>
                    <a:pt x="73759" y="257176"/>
                  </a:lnTo>
                  <a:lnTo>
                    <a:pt x="59654" y="278537"/>
                  </a:lnTo>
                  <a:lnTo>
                    <a:pt x="50319" y="285729"/>
                  </a:lnTo>
                  <a:lnTo>
                    <a:pt x="41908" y="299266"/>
                  </a:lnTo>
                  <a:lnTo>
                    <a:pt x="37887" y="310450"/>
                  </a:lnTo>
                  <a:lnTo>
                    <a:pt x="29661" y="321876"/>
                  </a:lnTo>
                  <a:lnTo>
                    <a:pt x="28614" y="328321"/>
                  </a:lnTo>
                  <a:lnTo>
                    <a:pt x="27409" y="330005"/>
                  </a:lnTo>
                  <a:lnTo>
                    <a:pt x="25547" y="331128"/>
                  </a:lnTo>
                  <a:lnTo>
                    <a:pt x="20011" y="332930"/>
                  </a:lnTo>
                  <a:lnTo>
                    <a:pt x="19254" y="335999"/>
                  </a:lnTo>
                  <a:lnTo>
                    <a:pt x="18648" y="342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693"/>
            <p:cNvSpPr/>
            <p:nvPr>
              <p:custDataLst>
                <p:tags r:id="rId108"/>
              </p:custDataLst>
            </p:nvPr>
          </p:nvSpPr>
          <p:spPr>
            <a:xfrm>
              <a:off x="2886089" y="2000250"/>
              <a:ext cx="389176" cy="38101"/>
            </a:xfrm>
            <a:custGeom>
              <a:avLst/>
              <a:gdLst/>
              <a:ahLst/>
              <a:cxnLst/>
              <a:rect l="0" t="0" r="0" b="0"/>
              <a:pathLst>
                <a:path w="389176" h="38101">
                  <a:moveTo>
                    <a:pt x="38086" y="9525"/>
                  </a:moveTo>
                  <a:lnTo>
                    <a:pt x="38086" y="9525"/>
                  </a:lnTo>
                  <a:lnTo>
                    <a:pt x="21840" y="24713"/>
                  </a:lnTo>
                  <a:lnTo>
                    <a:pt x="9438" y="30634"/>
                  </a:lnTo>
                  <a:lnTo>
                    <a:pt x="0" y="38089"/>
                  </a:lnTo>
                  <a:lnTo>
                    <a:pt x="45319" y="38100"/>
                  </a:lnTo>
                  <a:lnTo>
                    <a:pt x="88938" y="37042"/>
                  </a:lnTo>
                  <a:lnTo>
                    <a:pt x="134595" y="29458"/>
                  </a:lnTo>
                  <a:lnTo>
                    <a:pt x="181127" y="23635"/>
                  </a:lnTo>
                  <a:lnTo>
                    <a:pt x="221069" y="19654"/>
                  </a:lnTo>
                  <a:lnTo>
                    <a:pt x="265892" y="18071"/>
                  </a:lnTo>
                  <a:lnTo>
                    <a:pt x="311256" y="10118"/>
                  </a:lnTo>
                  <a:lnTo>
                    <a:pt x="320362" y="8730"/>
                  </a:lnTo>
                  <a:lnTo>
                    <a:pt x="349615" y="1359"/>
                  </a:lnTo>
                  <a:lnTo>
                    <a:pt x="386002" y="0"/>
                  </a:lnTo>
                  <a:lnTo>
                    <a:pt x="387505" y="1058"/>
                  </a:lnTo>
                  <a:lnTo>
                    <a:pt x="388507" y="2822"/>
                  </a:lnTo>
                  <a:lnTo>
                    <a:pt x="389175" y="5056"/>
                  </a:lnTo>
                  <a:lnTo>
                    <a:pt x="388562" y="6546"/>
                  </a:lnTo>
                  <a:lnTo>
                    <a:pt x="387095" y="7539"/>
                  </a:lnTo>
                  <a:lnTo>
                    <a:pt x="38098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694"/>
            <p:cNvSpPr/>
            <p:nvPr>
              <p:custDataLst>
                <p:tags r:id="rId109"/>
              </p:custDataLst>
            </p:nvPr>
          </p:nvSpPr>
          <p:spPr>
            <a:xfrm>
              <a:off x="2858862" y="1905010"/>
              <a:ext cx="407651" cy="28563"/>
            </a:xfrm>
            <a:custGeom>
              <a:avLst/>
              <a:gdLst/>
              <a:ahLst/>
              <a:cxnLst/>
              <a:rect l="0" t="0" r="0" b="0"/>
              <a:pathLst>
                <a:path w="407651" h="28563">
                  <a:moveTo>
                    <a:pt x="36738" y="9515"/>
                  </a:moveTo>
                  <a:lnTo>
                    <a:pt x="36738" y="9515"/>
                  </a:lnTo>
                  <a:lnTo>
                    <a:pt x="31682" y="9515"/>
                  </a:lnTo>
                  <a:lnTo>
                    <a:pt x="30192" y="10573"/>
                  </a:lnTo>
                  <a:lnTo>
                    <a:pt x="29199" y="12337"/>
                  </a:lnTo>
                  <a:lnTo>
                    <a:pt x="28537" y="14571"/>
                  </a:lnTo>
                  <a:lnTo>
                    <a:pt x="27037" y="16061"/>
                  </a:lnTo>
                  <a:lnTo>
                    <a:pt x="19128" y="18648"/>
                  </a:lnTo>
                  <a:lnTo>
                    <a:pt x="8593" y="19030"/>
                  </a:lnTo>
                  <a:lnTo>
                    <a:pt x="0" y="27240"/>
                  </a:lnTo>
                  <a:lnTo>
                    <a:pt x="604" y="27682"/>
                  </a:lnTo>
                  <a:lnTo>
                    <a:pt x="44987" y="28562"/>
                  </a:lnTo>
                  <a:lnTo>
                    <a:pt x="88708" y="19922"/>
                  </a:lnTo>
                  <a:lnTo>
                    <a:pt x="132560" y="19156"/>
                  </a:lnTo>
                  <a:lnTo>
                    <a:pt x="171259" y="18005"/>
                  </a:lnTo>
                  <a:lnTo>
                    <a:pt x="215750" y="11506"/>
                  </a:lnTo>
                  <a:lnTo>
                    <a:pt x="255425" y="9908"/>
                  </a:lnTo>
                  <a:lnTo>
                    <a:pt x="300565" y="9567"/>
                  </a:lnTo>
                  <a:lnTo>
                    <a:pt x="341356" y="9522"/>
                  </a:lnTo>
                  <a:lnTo>
                    <a:pt x="361710" y="8459"/>
                  </a:lnTo>
                  <a:lnTo>
                    <a:pt x="385529" y="873"/>
                  </a:lnTo>
                  <a:lnTo>
                    <a:pt x="407650" y="0"/>
                  </a:lnTo>
                  <a:lnTo>
                    <a:pt x="398688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1294"/>
          <p:cNvGrpSpPr/>
          <p:nvPr/>
        </p:nvGrpSpPr>
        <p:grpSpPr>
          <a:xfrm>
            <a:off x="3752980" y="1762185"/>
            <a:ext cx="590421" cy="304575"/>
            <a:chOff x="3752980" y="1762185"/>
            <a:chExt cx="590421" cy="304575"/>
          </a:xfrm>
        </p:grpSpPr>
        <p:sp>
          <p:nvSpPr>
            <p:cNvPr id="128" name="SMARTInkShape-5695"/>
            <p:cNvSpPr/>
            <p:nvPr>
              <p:custDataLst>
                <p:tags r:id="rId101"/>
              </p:custDataLst>
            </p:nvPr>
          </p:nvSpPr>
          <p:spPr>
            <a:xfrm>
              <a:off x="4333875" y="2028825"/>
              <a:ext cx="9526" cy="15014"/>
            </a:xfrm>
            <a:custGeom>
              <a:avLst/>
              <a:gdLst/>
              <a:ahLst/>
              <a:cxnLst/>
              <a:rect l="0" t="0" r="0" b="0"/>
              <a:pathLst>
                <a:path w="9526" h="15014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10583"/>
                  </a:lnTo>
                  <a:lnTo>
                    <a:pt x="9263" y="1501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696"/>
            <p:cNvSpPr/>
            <p:nvPr>
              <p:custDataLst>
                <p:tags r:id="rId102"/>
              </p:custDataLst>
            </p:nvPr>
          </p:nvSpPr>
          <p:spPr>
            <a:xfrm>
              <a:off x="4191001" y="1762185"/>
              <a:ext cx="114297" cy="295050"/>
            </a:xfrm>
            <a:custGeom>
              <a:avLst/>
              <a:gdLst/>
              <a:ahLst/>
              <a:cxnLst/>
              <a:rect l="0" t="0" r="0" b="0"/>
              <a:pathLst>
                <a:path w="114297" h="295050">
                  <a:moveTo>
                    <a:pt x="66674" y="190440"/>
                  </a:moveTo>
                  <a:lnTo>
                    <a:pt x="66674" y="190440"/>
                  </a:lnTo>
                  <a:lnTo>
                    <a:pt x="71731" y="190440"/>
                  </a:lnTo>
                  <a:lnTo>
                    <a:pt x="73220" y="189382"/>
                  </a:lnTo>
                  <a:lnTo>
                    <a:pt x="74213" y="187618"/>
                  </a:lnTo>
                  <a:lnTo>
                    <a:pt x="75806" y="177182"/>
                  </a:lnTo>
                  <a:lnTo>
                    <a:pt x="74879" y="175252"/>
                  </a:lnTo>
                  <a:lnTo>
                    <a:pt x="73202" y="173964"/>
                  </a:lnTo>
                  <a:lnTo>
                    <a:pt x="71026" y="173106"/>
                  </a:lnTo>
                  <a:lnTo>
                    <a:pt x="69575" y="171476"/>
                  </a:lnTo>
                  <a:lnTo>
                    <a:pt x="67057" y="163340"/>
                  </a:lnTo>
                  <a:lnTo>
                    <a:pt x="66788" y="157246"/>
                  </a:lnTo>
                  <a:lnTo>
                    <a:pt x="65691" y="155610"/>
                  </a:lnTo>
                  <a:lnTo>
                    <a:pt x="63902" y="154520"/>
                  </a:lnTo>
                  <a:lnTo>
                    <a:pt x="56980" y="152627"/>
                  </a:lnTo>
                  <a:lnTo>
                    <a:pt x="42994" y="152351"/>
                  </a:lnTo>
                  <a:lnTo>
                    <a:pt x="37453" y="155167"/>
                  </a:lnTo>
                  <a:lnTo>
                    <a:pt x="31461" y="158888"/>
                  </a:lnTo>
                  <a:lnTo>
                    <a:pt x="22139" y="162042"/>
                  </a:lnTo>
                  <a:lnTo>
                    <a:pt x="15836" y="166530"/>
                  </a:lnTo>
                  <a:lnTo>
                    <a:pt x="12329" y="172052"/>
                  </a:lnTo>
                  <a:lnTo>
                    <a:pt x="9712" y="178034"/>
                  </a:lnTo>
                  <a:lnTo>
                    <a:pt x="3348" y="187352"/>
                  </a:lnTo>
                  <a:lnTo>
                    <a:pt x="991" y="196816"/>
                  </a:lnTo>
                  <a:lnTo>
                    <a:pt x="16" y="240299"/>
                  </a:lnTo>
                  <a:lnTo>
                    <a:pt x="0" y="269388"/>
                  </a:lnTo>
                  <a:lnTo>
                    <a:pt x="2822" y="275975"/>
                  </a:lnTo>
                  <a:lnTo>
                    <a:pt x="6545" y="282431"/>
                  </a:lnTo>
                  <a:lnTo>
                    <a:pt x="9131" y="293322"/>
                  </a:lnTo>
                  <a:lnTo>
                    <a:pt x="10320" y="293953"/>
                  </a:lnTo>
                  <a:lnTo>
                    <a:pt x="22747" y="295049"/>
                  </a:lnTo>
                  <a:lnTo>
                    <a:pt x="28807" y="292319"/>
                  </a:lnTo>
                  <a:lnTo>
                    <a:pt x="36263" y="286999"/>
                  </a:lnTo>
                  <a:lnTo>
                    <a:pt x="63577" y="243335"/>
                  </a:lnTo>
                  <a:lnTo>
                    <a:pt x="85729" y="199902"/>
                  </a:lnTo>
                  <a:lnTo>
                    <a:pt x="98425" y="169496"/>
                  </a:lnTo>
                  <a:lnTo>
                    <a:pt x="106760" y="126338"/>
                  </a:lnTo>
                  <a:lnTo>
                    <a:pt x="112065" y="102655"/>
                  </a:lnTo>
                  <a:lnTo>
                    <a:pt x="114103" y="57745"/>
                  </a:lnTo>
                  <a:lnTo>
                    <a:pt x="114294" y="11716"/>
                  </a:lnTo>
                  <a:lnTo>
                    <a:pt x="114296" y="7790"/>
                  </a:lnTo>
                  <a:lnTo>
                    <a:pt x="113238" y="5174"/>
                  </a:lnTo>
                  <a:lnTo>
                    <a:pt x="111475" y="3429"/>
                  </a:lnTo>
                  <a:lnTo>
                    <a:pt x="106098" y="629"/>
                  </a:lnTo>
                  <a:lnTo>
                    <a:pt x="96689" y="0"/>
                  </a:lnTo>
                  <a:lnTo>
                    <a:pt x="90619" y="5014"/>
                  </a:lnTo>
                  <a:lnTo>
                    <a:pt x="87899" y="10309"/>
                  </a:lnTo>
                  <a:lnTo>
                    <a:pt x="86010" y="26510"/>
                  </a:lnTo>
                  <a:lnTo>
                    <a:pt x="84750" y="42502"/>
                  </a:lnTo>
                  <a:lnTo>
                    <a:pt x="77089" y="73940"/>
                  </a:lnTo>
                  <a:lnTo>
                    <a:pt x="76277" y="116804"/>
                  </a:lnTo>
                  <a:lnTo>
                    <a:pt x="76204" y="161829"/>
                  </a:lnTo>
                  <a:lnTo>
                    <a:pt x="77259" y="173491"/>
                  </a:lnTo>
                  <a:lnTo>
                    <a:pt x="85724" y="190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5697"/>
            <p:cNvSpPr/>
            <p:nvPr>
              <p:custDataLst>
                <p:tags r:id="rId103"/>
              </p:custDataLst>
            </p:nvPr>
          </p:nvSpPr>
          <p:spPr>
            <a:xfrm>
              <a:off x="4029075" y="1905445"/>
              <a:ext cx="85726" cy="122940"/>
            </a:xfrm>
            <a:custGeom>
              <a:avLst/>
              <a:gdLst/>
              <a:ahLst/>
              <a:cxnLst/>
              <a:rect l="0" t="0" r="0" b="0"/>
              <a:pathLst>
                <a:path w="85726" h="122940">
                  <a:moveTo>
                    <a:pt x="0" y="28130"/>
                  </a:moveTo>
                  <a:lnTo>
                    <a:pt x="0" y="28130"/>
                  </a:lnTo>
                  <a:lnTo>
                    <a:pt x="0" y="45740"/>
                  </a:lnTo>
                  <a:lnTo>
                    <a:pt x="6546" y="54500"/>
                  </a:lnTo>
                  <a:lnTo>
                    <a:pt x="9132" y="64476"/>
                  </a:lnTo>
                  <a:lnTo>
                    <a:pt x="9525" y="111977"/>
                  </a:lnTo>
                  <a:lnTo>
                    <a:pt x="9525" y="122939"/>
                  </a:lnTo>
                  <a:lnTo>
                    <a:pt x="1324" y="115140"/>
                  </a:lnTo>
                  <a:lnTo>
                    <a:pt x="393" y="109179"/>
                  </a:lnTo>
                  <a:lnTo>
                    <a:pt x="117" y="100710"/>
                  </a:lnTo>
                  <a:lnTo>
                    <a:pt x="2874" y="94608"/>
                  </a:lnTo>
                  <a:lnTo>
                    <a:pt x="6569" y="88367"/>
                  </a:lnTo>
                  <a:lnTo>
                    <a:pt x="8649" y="77846"/>
                  </a:lnTo>
                  <a:lnTo>
                    <a:pt x="10324" y="62851"/>
                  </a:lnTo>
                  <a:lnTo>
                    <a:pt x="15994" y="50177"/>
                  </a:lnTo>
                  <a:lnTo>
                    <a:pt x="19203" y="34545"/>
                  </a:lnTo>
                  <a:lnTo>
                    <a:pt x="26386" y="22740"/>
                  </a:lnTo>
                  <a:lnTo>
                    <a:pt x="42637" y="4618"/>
                  </a:lnTo>
                  <a:lnTo>
                    <a:pt x="48231" y="1805"/>
                  </a:lnTo>
                  <a:lnTo>
                    <a:pt x="60445" y="0"/>
                  </a:lnTo>
                  <a:lnTo>
                    <a:pt x="62521" y="910"/>
                  </a:lnTo>
                  <a:lnTo>
                    <a:pt x="63906" y="2575"/>
                  </a:lnTo>
                  <a:lnTo>
                    <a:pt x="64829" y="4743"/>
                  </a:lnTo>
                  <a:lnTo>
                    <a:pt x="66503" y="6189"/>
                  </a:lnTo>
                  <a:lnTo>
                    <a:pt x="71184" y="7795"/>
                  </a:lnTo>
                  <a:lnTo>
                    <a:pt x="72856" y="9282"/>
                  </a:lnTo>
                  <a:lnTo>
                    <a:pt x="74714" y="13756"/>
                  </a:lnTo>
                  <a:lnTo>
                    <a:pt x="76965" y="25251"/>
                  </a:lnTo>
                  <a:lnTo>
                    <a:pt x="82659" y="34568"/>
                  </a:lnTo>
                  <a:lnTo>
                    <a:pt x="85119" y="47197"/>
                  </a:lnTo>
                  <a:lnTo>
                    <a:pt x="85725" y="94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5698"/>
            <p:cNvSpPr/>
            <p:nvPr>
              <p:custDataLst>
                <p:tags r:id="rId104"/>
              </p:custDataLst>
            </p:nvPr>
          </p:nvSpPr>
          <p:spPr>
            <a:xfrm>
              <a:off x="3886604" y="1924087"/>
              <a:ext cx="85311" cy="114215"/>
            </a:xfrm>
            <a:custGeom>
              <a:avLst/>
              <a:gdLst/>
              <a:ahLst/>
              <a:cxnLst/>
              <a:rect l="0" t="0" r="0" b="0"/>
              <a:pathLst>
                <a:path w="85311" h="114215">
                  <a:moveTo>
                    <a:pt x="47221" y="19013"/>
                  </a:moveTo>
                  <a:lnTo>
                    <a:pt x="47221" y="19013"/>
                  </a:lnTo>
                  <a:lnTo>
                    <a:pt x="47221" y="10812"/>
                  </a:lnTo>
                  <a:lnTo>
                    <a:pt x="39020" y="1403"/>
                  </a:lnTo>
                  <a:lnTo>
                    <a:pt x="33032" y="390"/>
                  </a:lnTo>
                  <a:lnTo>
                    <a:pt x="20397" y="0"/>
                  </a:lnTo>
                  <a:lnTo>
                    <a:pt x="10598" y="8167"/>
                  </a:lnTo>
                  <a:lnTo>
                    <a:pt x="9778" y="11723"/>
                  </a:lnTo>
                  <a:lnTo>
                    <a:pt x="9559" y="14153"/>
                  </a:lnTo>
                  <a:lnTo>
                    <a:pt x="6493" y="19676"/>
                  </a:lnTo>
                  <a:lnTo>
                    <a:pt x="2662" y="25658"/>
                  </a:lnTo>
                  <a:lnTo>
                    <a:pt x="505" y="34975"/>
                  </a:lnTo>
                  <a:lnTo>
                    <a:pt x="0" y="41277"/>
                  </a:lnTo>
                  <a:lnTo>
                    <a:pt x="2598" y="47605"/>
                  </a:lnTo>
                  <a:lnTo>
                    <a:pt x="6222" y="53946"/>
                  </a:lnTo>
                  <a:lnTo>
                    <a:pt x="9321" y="63465"/>
                  </a:lnTo>
                  <a:lnTo>
                    <a:pt x="15412" y="72989"/>
                  </a:lnTo>
                  <a:lnTo>
                    <a:pt x="18746" y="82513"/>
                  </a:lnTo>
                  <a:lnTo>
                    <a:pt x="40999" y="107913"/>
                  </a:lnTo>
                  <a:lnTo>
                    <a:pt x="47278" y="111441"/>
                  </a:lnTo>
                  <a:lnTo>
                    <a:pt x="64392" y="114098"/>
                  </a:lnTo>
                  <a:lnTo>
                    <a:pt x="70771" y="114214"/>
                  </a:lnTo>
                  <a:lnTo>
                    <a:pt x="72446" y="113172"/>
                  </a:lnTo>
                  <a:lnTo>
                    <a:pt x="73562" y="111419"/>
                  </a:lnTo>
                  <a:lnTo>
                    <a:pt x="74307" y="109192"/>
                  </a:lnTo>
                  <a:lnTo>
                    <a:pt x="75861" y="107707"/>
                  </a:lnTo>
                  <a:lnTo>
                    <a:pt x="80411" y="106058"/>
                  </a:lnTo>
                  <a:lnTo>
                    <a:pt x="82048" y="104559"/>
                  </a:lnTo>
                  <a:lnTo>
                    <a:pt x="83866" y="100072"/>
                  </a:lnTo>
                  <a:lnTo>
                    <a:pt x="85310" y="60307"/>
                  </a:lnTo>
                  <a:lnTo>
                    <a:pt x="82494" y="55710"/>
                  </a:lnTo>
                  <a:lnTo>
                    <a:pt x="78773" y="50140"/>
                  </a:lnTo>
                  <a:lnTo>
                    <a:pt x="75620" y="41053"/>
                  </a:lnTo>
                  <a:lnTo>
                    <a:pt x="69511" y="31658"/>
                  </a:lnTo>
                  <a:lnTo>
                    <a:pt x="66271" y="19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5699"/>
            <p:cNvSpPr/>
            <p:nvPr>
              <p:custDataLst>
                <p:tags r:id="rId105"/>
              </p:custDataLst>
            </p:nvPr>
          </p:nvSpPr>
          <p:spPr>
            <a:xfrm>
              <a:off x="3752980" y="1876428"/>
              <a:ext cx="104646" cy="190332"/>
            </a:xfrm>
            <a:custGeom>
              <a:avLst/>
              <a:gdLst/>
              <a:ahLst/>
              <a:cxnLst/>
              <a:rect l="0" t="0" r="0" b="0"/>
              <a:pathLst>
                <a:path w="104646" h="190332">
                  <a:moveTo>
                    <a:pt x="85595" y="47622"/>
                  </a:moveTo>
                  <a:lnTo>
                    <a:pt x="85595" y="47622"/>
                  </a:lnTo>
                  <a:lnTo>
                    <a:pt x="85595" y="24956"/>
                  </a:lnTo>
                  <a:lnTo>
                    <a:pt x="86653" y="22986"/>
                  </a:lnTo>
                  <a:lnTo>
                    <a:pt x="88417" y="21673"/>
                  </a:lnTo>
                  <a:lnTo>
                    <a:pt x="90652" y="20798"/>
                  </a:lnTo>
                  <a:lnTo>
                    <a:pt x="92141" y="19156"/>
                  </a:lnTo>
                  <a:lnTo>
                    <a:pt x="93796" y="14509"/>
                  </a:lnTo>
                  <a:lnTo>
                    <a:pt x="93179" y="12847"/>
                  </a:lnTo>
                  <a:lnTo>
                    <a:pt x="91709" y="11738"/>
                  </a:lnTo>
                  <a:lnTo>
                    <a:pt x="86803" y="9960"/>
                  </a:lnTo>
                  <a:lnTo>
                    <a:pt x="86132" y="6894"/>
                  </a:lnTo>
                  <a:lnTo>
                    <a:pt x="85701" y="1360"/>
                  </a:lnTo>
                  <a:lnTo>
                    <a:pt x="84607" y="905"/>
                  </a:lnTo>
                  <a:lnTo>
                    <a:pt x="58771" y="0"/>
                  </a:lnTo>
                  <a:lnTo>
                    <a:pt x="43916" y="13255"/>
                  </a:lnTo>
                  <a:lnTo>
                    <a:pt x="40613" y="19295"/>
                  </a:lnTo>
                  <a:lnTo>
                    <a:pt x="38086" y="25507"/>
                  </a:lnTo>
                  <a:lnTo>
                    <a:pt x="13549" y="63676"/>
                  </a:lnTo>
                  <a:lnTo>
                    <a:pt x="1356" y="111253"/>
                  </a:lnTo>
                  <a:lnTo>
                    <a:pt x="0" y="141032"/>
                  </a:lnTo>
                  <a:lnTo>
                    <a:pt x="2750" y="150168"/>
                  </a:lnTo>
                  <a:lnTo>
                    <a:pt x="6442" y="157756"/>
                  </a:lnTo>
                  <a:lnTo>
                    <a:pt x="9578" y="167978"/>
                  </a:lnTo>
                  <a:lnTo>
                    <a:pt x="14063" y="174492"/>
                  </a:lnTo>
                  <a:lnTo>
                    <a:pt x="27594" y="184108"/>
                  </a:lnTo>
                  <a:lnTo>
                    <a:pt x="39952" y="188604"/>
                  </a:lnTo>
                  <a:lnTo>
                    <a:pt x="60090" y="190331"/>
                  </a:lnTo>
                  <a:lnTo>
                    <a:pt x="104645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1295"/>
          <p:cNvGrpSpPr/>
          <p:nvPr/>
        </p:nvGrpSpPr>
        <p:grpSpPr>
          <a:xfrm>
            <a:off x="4810139" y="1733553"/>
            <a:ext cx="419087" cy="342898"/>
            <a:chOff x="4810139" y="1733553"/>
            <a:chExt cx="419087" cy="342898"/>
          </a:xfrm>
        </p:grpSpPr>
        <p:sp>
          <p:nvSpPr>
            <p:cNvPr id="134" name="SMARTInkShape-5700"/>
            <p:cNvSpPr/>
            <p:nvPr>
              <p:custDataLst>
                <p:tags r:id="rId99"/>
              </p:custDataLst>
            </p:nvPr>
          </p:nvSpPr>
          <p:spPr>
            <a:xfrm>
              <a:off x="4810139" y="2047875"/>
              <a:ext cx="419087" cy="28576"/>
            </a:xfrm>
            <a:custGeom>
              <a:avLst/>
              <a:gdLst/>
              <a:ahLst/>
              <a:cxnLst/>
              <a:rect l="0" t="0" r="0" b="0"/>
              <a:pathLst>
                <a:path w="419087" h="28576">
                  <a:moveTo>
                    <a:pt x="28561" y="19050"/>
                  </a:moveTo>
                  <a:lnTo>
                    <a:pt x="28561" y="19050"/>
                  </a:lnTo>
                  <a:lnTo>
                    <a:pt x="1818" y="19050"/>
                  </a:lnTo>
                  <a:lnTo>
                    <a:pt x="1208" y="20108"/>
                  </a:lnTo>
                  <a:lnTo>
                    <a:pt x="0" y="28459"/>
                  </a:lnTo>
                  <a:lnTo>
                    <a:pt x="43422" y="28573"/>
                  </a:lnTo>
                  <a:lnTo>
                    <a:pt x="90217" y="28575"/>
                  </a:lnTo>
                  <a:lnTo>
                    <a:pt x="134853" y="25753"/>
                  </a:lnTo>
                  <a:lnTo>
                    <a:pt x="171886" y="21036"/>
                  </a:lnTo>
                  <a:lnTo>
                    <a:pt x="209669" y="16816"/>
                  </a:lnTo>
                  <a:lnTo>
                    <a:pt x="247675" y="11685"/>
                  </a:lnTo>
                  <a:lnTo>
                    <a:pt x="285747" y="10165"/>
                  </a:lnTo>
                  <a:lnTo>
                    <a:pt x="331482" y="4595"/>
                  </a:lnTo>
                  <a:lnTo>
                    <a:pt x="371090" y="908"/>
                  </a:lnTo>
                  <a:lnTo>
                    <a:pt x="419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701"/>
            <p:cNvSpPr/>
            <p:nvPr>
              <p:custDataLst>
                <p:tags r:id="rId100"/>
              </p:custDataLst>
            </p:nvPr>
          </p:nvSpPr>
          <p:spPr>
            <a:xfrm>
              <a:off x="4972050" y="1733553"/>
              <a:ext cx="9526" cy="295273"/>
            </a:xfrm>
            <a:custGeom>
              <a:avLst/>
              <a:gdLst/>
              <a:ahLst/>
              <a:cxnLst/>
              <a:rect l="0" t="0" r="0" b="0"/>
              <a:pathLst>
                <a:path w="9526" h="295273">
                  <a:moveTo>
                    <a:pt x="0" y="9522"/>
                  </a:moveTo>
                  <a:lnTo>
                    <a:pt x="0" y="9522"/>
                  </a:lnTo>
                  <a:lnTo>
                    <a:pt x="0" y="389"/>
                  </a:lnTo>
                  <a:lnTo>
                    <a:pt x="9409" y="0"/>
                  </a:lnTo>
                  <a:lnTo>
                    <a:pt x="9525" y="42559"/>
                  </a:lnTo>
                  <a:lnTo>
                    <a:pt x="9525" y="85797"/>
                  </a:lnTo>
                  <a:lnTo>
                    <a:pt x="9525" y="131367"/>
                  </a:lnTo>
                  <a:lnTo>
                    <a:pt x="9525" y="178812"/>
                  </a:lnTo>
                  <a:lnTo>
                    <a:pt x="9525" y="225296"/>
                  </a:lnTo>
                  <a:lnTo>
                    <a:pt x="9525" y="271961"/>
                  </a:lnTo>
                  <a:lnTo>
                    <a:pt x="9525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296"/>
          <p:cNvGrpSpPr/>
          <p:nvPr/>
        </p:nvGrpSpPr>
        <p:grpSpPr>
          <a:xfrm>
            <a:off x="1257338" y="3029343"/>
            <a:ext cx="447081" cy="323458"/>
            <a:chOff x="1257338" y="3029343"/>
            <a:chExt cx="447081" cy="323458"/>
          </a:xfrm>
        </p:grpSpPr>
        <p:sp>
          <p:nvSpPr>
            <p:cNvPr id="137" name="SMARTInkShape-5702"/>
            <p:cNvSpPr/>
            <p:nvPr>
              <p:custDataLst>
                <p:tags r:id="rId93"/>
              </p:custDataLst>
            </p:nvPr>
          </p:nvSpPr>
          <p:spPr>
            <a:xfrm>
              <a:off x="1257338" y="3067050"/>
              <a:ext cx="76163" cy="285751"/>
            </a:xfrm>
            <a:custGeom>
              <a:avLst/>
              <a:gdLst/>
              <a:ahLst/>
              <a:cxnLst/>
              <a:rect l="0" t="0" r="0" b="0"/>
              <a:pathLst>
                <a:path w="76163" h="285751">
                  <a:moveTo>
                    <a:pt x="76162" y="0"/>
                  </a:moveTo>
                  <a:lnTo>
                    <a:pt x="76162" y="0"/>
                  </a:lnTo>
                  <a:lnTo>
                    <a:pt x="71105" y="0"/>
                  </a:lnTo>
                  <a:lnTo>
                    <a:pt x="69616" y="1058"/>
                  </a:lnTo>
                  <a:lnTo>
                    <a:pt x="68623" y="2822"/>
                  </a:lnTo>
                  <a:lnTo>
                    <a:pt x="67961" y="5056"/>
                  </a:lnTo>
                  <a:lnTo>
                    <a:pt x="66461" y="6546"/>
                  </a:lnTo>
                  <a:lnTo>
                    <a:pt x="61973" y="8201"/>
                  </a:lnTo>
                  <a:lnTo>
                    <a:pt x="43049" y="9490"/>
                  </a:lnTo>
                  <a:lnTo>
                    <a:pt x="41387" y="10560"/>
                  </a:lnTo>
                  <a:lnTo>
                    <a:pt x="40279" y="12332"/>
                  </a:lnTo>
                  <a:lnTo>
                    <a:pt x="39540" y="14571"/>
                  </a:lnTo>
                  <a:lnTo>
                    <a:pt x="30718" y="28821"/>
                  </a:lnTo>
                  <a:lnTo>
                    <a:pt x="13434" y="71289"/>
                  </a:lnTo>
                  <a:lnTo>
                    <a:pt x="3287" y="117684"/>
                  </a:lnTo>
                  <a:lnTo>
                    <a:pt x="400" y="162371"/>
                  </a:lnTo>
                  <a:lnTo>
                    <a:pt x="0" y="205857"/>
                  </a:lnTo>
                  <a:lnTo>
                    <a:pt x="1028" y="231672"/>
                  </a:lnTo>
                  <a:lnTo>
                    <a:pt x="5022" y="244430"/>
                  </a:lnTo>
                  <a:lnTo>
                    <a:pt x="3806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703"/>
            <p:cNvSpPr/>
            <p:nvPr>
              <p:custDataLst>
                <p:tags r:id="rId94"/>
              </p:custDataLst>
            </p:nvPr>
          </p:nvSpPr>
          <p:spPr>
            <a:xfrm>
              <a:off x="1619250" y="3038475"/>
              <a:ext cx="85169" cy="285751"/>
            </a:xfrm>
            <a:custGeom>
              <a:avLst/>
              <a:gdLst/>
              <a:ahLst/>
              <a:cxnLst/>
              <a:rect l="0" t="0" r="0" b="0"/>
              <a:pathLst>
                <a:path w="85169" h="285751">
                  <a:moveTo>
                    <a:pt x="0" y="0"/>
                  </a:moveTo>
                  <a:lnTo>
                    <a:pt x="0" y="0"/>
                  </a:lnTo>
                  <a:lnTo>
                    <a:pt x="44476" y="45534"/>
                  </a:lnTo>
                  <a:lnTo>
                    <a:pt x="73026" y="89894"/>
                  </a:lnTo>
                  <a:lnTo>
                    <a:pt x="81492" y="108245"/>
                  </a:lnTo>
                  <a:lnTo>
                    <a:pt x="85168" y="144795"/>
                  </a:lnTo>
                  <a:lnTo>
                    <a:pt x="77475" y="186936"/>
                  </a:lnTo>
                  <a:lnTo>
                    <a:pt x="71521" y="211316"/>
                  </a:lnTo>
                  <a:lnTo>
                    <a:pt x="63184" y="223741"/>
                  </a:lnTo>
                  <a:lnTo>
                    <a:pt x="49413" y="239507"/>
                  </a:lnTo>
                  <a:lnTo>
                    <a:pt x="30222" y="263798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704"/>
            <p:cNvSpPr/>
            <p:nvPr>
              <p:custDataLst>
                <p:tags r:id="rId95"/>
              </p:custDataLst>
            </p:nvPr>
          </p:nvSpPr>
          <p:spPr>
            <a:xfrm>
              <a:off x="1487224" y="3038475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14894"/>
                  </a:lnTo>
                  <a:lnTo>
                    <a:pt x="7143" y="13104"/>
                  </a:lnTo>
                  <a:lnTo>
                    <a:pt x="5379" y="11911"/>
                  </a:lnTo>
                  <a:lnTo>
                    <a:pt x="3145" y="11116"/>
                  </a:lnTo>
                  <a:lnTo>
                    <a:pt x="1655" y="9527"/>
                  </a:lnTo>
                  <a:lnTo>
                    <a:pt x="0" y="4940"/>
                  </a:lnTo>
                  <a:lnTo>
                    <a:pt x="617" y="3293"/>
                  </a:lnTo>
                  <a:lnTo>
                    <a:pt x="2087" y="2196"/>
                  </a:lnTo>
                  <a:lnTo>
                    <a:pt x="82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705"/>
            <p:cNvSpPr/>
            <p:nvPr>
              <p:custDataLst>
                <p:tags r:id="rId96"/>
              </p:custDataLst>
            </p:nvPr>
          </p:nvSpPr>
          <p:spPr>
            <a:xfrm>
              <a:off x="1505343" y="3143250"/>
              <a:ext cx="18658" cy="123826"/>
            </a:xfrm>
            <a:custGeom>
              <a:avLst/>
              <a:gdLst/>
              <a:ahLst/>
              <a:cxnLst/>
              <a:rect l="0" t="0" r="0" b="0"/>
              <a:pathLst>
                <a:path w="18658" h="123826">
                  <a:moveTo>
                    <a:pt x="9132" y="0"/>
                  </a:moveTo>
                  <a:lnTo>
                    <a:pt x="9132" y="0"/>
                  </a:lnTo>
                  <a:lnTo>
                    <a:pt x="9132" y="17692"/>
                  </a:lnTo>
                  <a:lnTo>
                    <a:pt x="2586" y="26386"/>
                  </a:lnTo>
                  <a:lnTo>
                    <a:pt x="490" y="35217"/>
                  </a:lnTo>
                  <a:lnTo>
                    <a:pt x="0" y="41405"/>
                  </a:lnTo>
                  <a:lnTo>
                    <a:pt x="2604" y="47683"/>
                  </a:lnTo>
                  <a:lnTo>
                    <a:pt x="6231" y="54001"/>
                  </a:lnTo>
                  <a:lnTo>
                    <a:pt x="8559" y="66680"/>
                  </a:lnTo>
                  <a:lnTo>
                    <a:pt x="9099" y="88901"/>
                  </a:lnTo>
                  <a:lnTo>
                    <a:pt x="11939" y="95250"/>
                  </a:lnTo>
                  <a:lnTo>
                    <a:pt x="15671" y="101600"/>
                  </a:lnTo>
                  <a:lnTo>
                    <a:pt x="18067" y="114300"/>
                  </a:lnTo>
                  <a:lnTo>
                    <a:pt x="18657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5706"/>
            <p:cNvSpPr/>
            <p:nvPr>
              <p:custDataLst>
                <p:tags r:id="rId97"/>
              </p:custDataLst>
            </p:nvPr>
          </p:nvSpPr>
          <p:spPr>
            <a:xfrm>
              <a:off x="1382575" y="3029343"/>
              <a:ext cx="27126" cy="18658"/>
            </a:xfrm>
            <a:custGeom>
              <a:avLst/>
              <a:gdLst/>
              <a:ahLst/>
              <a:cxnLst/>
              <a:rect l="0" t="0" r="0" b="0"/>
              <a:pathLst>
                <a:path w="27126" h="18658">
                  <a:moveTo>
                    <a:pt x="27125" y="18657"/>
                  </a:moveTo>
                  <a:lnTo>
                    <a:pt x="27125" y="18657"/>
                  </a:lnTo>
                  <a:lnTo>
                    <a:pt x="27125" y="10456"/>
                  </a:lnTo>
                  <a:lnTo>
                    <a:pt x="26067" y="10015"/>
                  </a:lnTo>
                  <a:lnTo>
                    <a:pt x="12936" y="9167"/>
                  </a:lnTo>
                  <a:lnTo>
                    <a:pt x="11315" y="8097"/>
                  </a:lnTo>
                  <a:lnTo>
                    <a:pt x="10235" y="6325"/>
                  </a:lnTo>
                  <a:lnTo>
                    <a:pt x="9515" y="4086"/>
                  </a:lnTo>
                  <a:lnTo>
                    <a:pt x="7977" y="2593"/>
                  </a:lnTo>
                  <a:lnTo>
                    <a:pt x="0" y="0"/>
                  </a:lnTo>
                  <a:lnTo>
                    <a:pt x="6878" y="7843"/>
                  </a:lnTo>
                  <a:lnTo>
                    <a:pt x="7720" y="13806"/>
                  </a:lnTo>
                  <a:lnTo>
                    <a:pt x="8897" y="15423"/>
                  </a:lnTo>
                  <a:lnTo>
                    <a:pt x="10740" y="16501"/>
                  </a:lnTo>
                  <a:lnTo>
                    <a:pt x="17600" y="18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5707"/>
            <p:cNvSpPr/>
            <p:nvPr>
              <p:custDataLst>
                <p:tags r:id="rId98"/>
              </p:custDataLst>
            </p:nvPr>
          </p:nvSpPr>
          <p:spPr>
            <a:xfrm>
              <a:off x="1381126" y="3143250"/>
              <a:ext cx="28575" cy="133351"/>
            </a:xfrm>
            <a:custGeom>
              <a:avLst/>
              <a:gdLst/>
              <a:ahLst/>
              <a:cxnLst/>
              <a:rect l="0" t="0" r="0" b="0"/>
              <a:pathLst>
                <a:path w="28575" h="133351">
                  <a:moveTo>
                    <a:pt x="9524" y="0"/>
                  </a:moveTo>
                  <a:lnTo>
                    <a:pt x="9524" y="0"/>
                  </a:lnTo>
                  <a:lnTo>
                    <a:pt x="391" y="9133"/>
                  </a:lnTo>
                  <a:lnTo>
                    <a:pt x="0" y="33"/>
                  </a:lnTo>
                  <a:lnTo>
                    <a:pt x="8200" y="8204"/>
                  </a:lnTo>
                  <a:lnTo>
                    <a:pt x="9132" y="14190"/>
                  </a:lnTo>
                  <a:lnTo>
                    <a:pt x="9408" y="22667"/>
                  </a:lnTo>
                  <a:lnTo>
                    <a:pt x="10505" y="24636"/>
                  </a:lnTo>
                  <a:lnTo>
                    <a:pt x="12294" y="25949"/>
                  </a:lnTo>
                  <a:lnTo>
                    <a:pt x="14546" y="26824"/>
                  </a:lnTo>
                  <a:lnTo>
                    <a:pt x="16047" y="29524"/>
                  </a:lnTo>
                  <a:lnTo>
                    <a:pt x="19844" y="53361"/>
                  </a:lnTo>
                  <a:lnTo>
                    <a:pt x="25517" y="64376"/>
                  </a:lnTo>
                  <a:lnTo>
                    <a:pt x="28495" y="109976"/>
                  </a:lnTo>
                  <a:lnTo>
                    <a:pt x="2857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297"/>
          <p:cNvGrpSpPr/>
          <p:nvPr/>
        </p:nvGrpSpPr>
        <p:grpSpPr>
          <a:xfrm>
            <a:off x="2066983" y="2907105"/>
            <a:ext cx="590493" cy="388546"/>
            <a:chOff x="2066983" y="2907105"/>
            <a:chExt cx="590493" cy="388546"/>
          </a:xfrm>
        </p:grpSpPr>
        <p:sp>
          <p:nvSpPr>
            <p:cNvPr id="144" name="SMARTInkShape-5708"/>
            <p:cNvSpPr/>
            <p:nvPr>
              <p:custDataLst>
                <p:tags r:id="rId89"/>
              </p:custDataLst>
            </p:nvPr>
          </p:nvSpPr>
          <p:spPr>
            <a:xfrm>
              <a:off x="2553131" y="2907105"/>
              <a:ext cx="104345" cy="369044"/>
            </a:xfrm>
            <a:custGeom>
              <a:avLst/>
              <a:gdLst/>
              <a:ahLst/>
              <a:cxnLst/>
              <a:rect l="0" t="0" r="0" b="0"/>
              <a:pathLst>
                <a:path w="104345" h="369044">
                  <a:moveTo>
                    <a:pt x="47194" y="293295"/>
                  </a:moveTo>
                  <a:lnTo>
                    <a:pt x="47194" y="293295"/>
                  </a:lnTo>
                  <a:lnTo>
                    <a:pt x="52250" y="288239"/>
                  </a:lnTo>
                  <a:lnTo>
                    <a:pt x="54733" y="282934"/>
                  </a:lnTo>
                  <a:lnTo>
                    <a:pt x="55395" y="280038"/>
                  </a:lnTo>
                  <a:lnTo>
                    <a:pt x="56895" y="278107"/>
                  </a:lnTo>
                  <a:lnTo>
                    <a:pt x="61383" y="275961"/>
                  </a:lnTo>
                  <a:lnTo>
                    <a:pt x="63003" y="274331"/>
                  </a:lnTo>
                  <a:lnTo>
                    <a:pt x="64804" y="269697"/>
                  </a:lnTo>
                  <a:lnTo>
                    <a:pt x="66207" y="247516"/>
                  </a:lnTo>
                  <a:lnTo>
                    <a:pt x="58040" y="237631"/>
                  </a:lnTo>
                  <a:lnTo>
                    <a:pt x="54484" y="236805"/>
                  </a:lnTo>
                  <a:lnTo>
                    <a:pt x="43577" y="236275"/>
                  </a:lnTo>
                  <a:lnTo>
                    <a:pt x="41608" y="237290"/>
                  </a:lnTo>
                  <a:lnTo>
                    <a:pt x="40295" y="239025"/>
                  </a:lnTo>
                  <a:lnTo>
                    <a:pt x="39420" y="241240"/>
                  </a:lnTo>
                  <a:lnTo>
                    <a:pt x="37778" y="242717"/>
                  </a:lnTo>
                  <a:lnTo>
                    <a:pt x="27538" y="247909"/>
                  </a:lnTo>
                  <a:lnTo>
                    <a:pt x="24565" y="250337"/>
                  </a:lnTo>
                  <a:lnTo>
                    <a:pt x="21262" y="255858"/>
                  </a:lnTo>
                  <a:lnTo>
                    <a:pt x="18735" y="261840"/>
                  </a:lnTo>
                  <a:lnTo>
                    <a:pt x="14085" y="268026"/>
                  </a:lnTo>
                  <a:lnTo>
                    <a:pt x="11312" y="277125"/>
                  </a:lnTo>
                  <a:lnTo>
                    <a:pt x="9021" y="287167"/>
                  </a:lnTo>
                  <a:lnTo>
                    <a:pt x="2840" y="299829"/>
                  </a:lnTo>
                  <a:lnTo>
                    <a:pt x="0" y="323606"/>
                  </a:lnTo>
                  <a:lnTo>
                    <a:pt x="8713" y="357659"/>
                  </a:lnTo>
                  <a:lnTo>
                    <a:pt x="17262" y="367968"/>
                  </a:lnTo>
                  <a:lnTo>
                    <a:pt x="20838" y="368816"/>
                  </a:lnTo>
                  <a:lnTo>
                    <a:pt x="23274" y="369043"/>
                  </a:lnTo>
                  <a:lnTo>
                    <a:pt x="28802" y="366472"/>
                  </a:lnTo>
                  <a:lnTo>
                    <a:pt x="40974" y="356198"/>
                  </a:lnTo>
                  <a:lnTo>
                    <a:pt x="44429" y="350180"/>
                  </a:lnTo>
                  <a:lnTo>
                    <a:pt x="62274" y="307730"/>
                  </a:lnTo>
                  <a:lnTo>
                    <a:pt x="70778" y="264112"/>
                  </a:lnTo>
                  <a:lnTo>
                    <a:pt x="74783" y="225442"/>
                  </a:lnTo>
                  <a:lnTo>
                    <a:pt x="75574" y="178135"/>
                  </a:lnTo>
                  <a:lnTo>
                    <a:pt x="75731" y="133082"/>
                  </a:lnTo>
                  <a:lnTo>
                    <a:pt x="75761" y="93608"/>
                  </a:lnTo>
                  <a:lnTo>
                    <a:pt x="75767" y="55237"/>
                  </a:lnTo>
                  <a:lnTo>
                    <a:pt x="75769" y="8042"/>
                  </a:lnTo>
                  <a:lnTo>
                    <a:pt x="75769" y="4701"/>
                  </a:lnTo>
                  <a:lnTo>
                    <a:pt x="74711" y="2475"/>
                  </a:lnTo>
                  <a:lnTo>
                    <a:pt x="72947" y="990"/>
                  </a:lnTo>
                  <a:lnTo>
                    <a:pt x="70713" y="0"/>
                  </a:lnTo>
                  <a:lnTo>
                    <a:pt x="69223" y="398"/>
                  </a:lnTo>
                  <a:lnTo>
                    <a:pt x="68230" y="1722"/>
                  </a:lnTo>
                  <a:lnTo>
                    <a:pt x="66833" y="8642"/>
                  </a:lnTo>
                  <a:lnTo>
                    <a:pt x="66267" y="50293"/>
                  </a:lnTo>
                  <a:lnTo>
                    <a:pt x="66246" y="96657"/>
                  </a:lnTo>
                  <a:lnTo>
                    <a:pt x="69067" y="132039"/>
                  </a:lnTo>
                  <a:lnTo>
                    <a:pt x="74445" y="174659"/>
                  </a:lnTo>
                  <a:lnTo>
                    <a:pt x="83112" y="215180"/>
                  </a:lnTo>
                  <a:lnTo>
                    <a:pt x="98125" y="256406"/>
                  </a:lnTo>
                  <a:lnTo>
                    <a:pt x="103980" y="303578"/>
                  </a:lnTo>
                  <a:lnTo>
                    <a:pt x="104344" y="312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5709"/>
            <p:cNvSpPr/>
            <p:nvPr>
              <p:custDataLst>
                <p:tags r:id="rId90"/>
              </p:custDataLst>
            </p:nvPr>
          </p:nvSpPr>
          <p:spPr>
            <a:xfrm>
              <a:off x="2343150" y="3133891"/>
              <a:ext cx="123826" cy="114004"/>
            </a:xfrm>
            <a:custGeom>
              <a:avLst/>
              <a:gdLst/>
              <a:ahLst/>
              <a:cxnLst/>
              <a:rect l="0" t="0" r="0" b="0"/>
              <a:pathLst>
                <a:path w="123826" h="114004">
                  <a:moveTo>
                    <a:pt x="0" y="37934"/>
                  </a:moveTo>
                  <a:lnTo>
                    <a:pt x="0" y="37934"/>
                  </a:lnTo>
                  <a:lnTo>
                    <a:pt x="5056" y="37934"/>
                  </a:lnTo>
                  <a:lnTo>
                    <a:pt x="6546" y="36876"/>
                  </a:lnTo>
                  <a:lnTo>
                    <a:pt x="7539" y="35112"/>
                  </a:lnTo>
                  <a:lnTo>
                    <a:pt x="9515" y="28444"/>
                  </a:lnTo>
                  <a:lnTo>
                    <a:pt x="17725" y="36613"/>
                  </a:lnTo>
                  <a:lnTo>
                    <a:pt x="18658" y="42599"/>
                  </a:lnTo>
                  <a:lnTo>
                    <a:pt x="19846" y="44219"/>
                  </a:lnTo>
                  <a:lnTo>
                    <a:pt x="23990" y="46019"/>
                  </a:lnTo>
                  <a:lnTo>
                    <a:pt x="25519" y="47557"/>
                  </a:lnTo>
                  <a:lnTo>
                    <a:pt x="27217" y="52089"/>
                  </a:lnTo>
                  <a:lnTo>
                    <a:pt x="29365" y="63622"/>
                  </a:lnTo>
                  <a:lnTo>
                    <a:pt x="35041" y="72944"/>
                  </a:lnTo>
                  <a:lnTo>
                    <a:pt x="37496" y="85576"/>
                  </a:lnTo>
                  <a:lnTo>
                    <a:pt x="38100" y="114003"/>
                  </a:lnTo>
                  <a:lnTo>
                    <a:pt x="29899" y="105922"/>
                  </a:lnTo>
                  <a:lnTo>
                    <a:pt x="28967" y="99942"/>
                  </a:lnTo>
                  <a:lnTo>
                    <a:pt x="28585" y="63687"/>
                  </a:lnTo>
                  <a:lnTo>
                    <a:pt x="38897" y="22326"/>
                  </a:lnTo>
                  <a:lnTo>
                    <a:pt x="45587" y="9412"/>
                  </a:lnTo>
                  <a:lnTo>
                    <a:pt x="46267" y="6219"/>
                  </a:lnTo>
                  <a:lnTo>
                    <a:pt x="48836" y="4091"/>
                  </a:lnTo>
                  <a:lnTo>
                    <a:pt x="61507" y="1095"/>
                  </a:lnTo>
                  <a:lnTo>
                    <a:pt x="74056" y="0"/>
                  </a:lnTo>
                  <a:lnTo>
                    <a:pt x="86279" y="7395"/>
                  </a:lnTo>
                  <a:lnTo>
                    <a:pt x="89269" y="8050"/>
                  </a:lnTo>
                  <a:lnTo>
                    <a:pt x="91263" y="10603"/>
                  </a:lnTo>
                  <a:lnTo>
                    <a:pt x="95127" y="22192"/>
                  </a:lnTo>
                  <a:lnTo>
                    <a:pt x="97285" y="24264"/>
                  </a:lnTo>
                  <a:lnTo>
                    <a:pt x="99782" y="25646"/>
                  </a:lnTo>
                  <a:lnTo>
                    <a:pt x="101446" y="28684"/>
                  </a:lnTo>
                  <a:lnTo>
                    <a:pt x="112256" y="73915"/>
                  </a:lnTo>
                  <a:lnTo>
                    <a:pt x="114450" y="81442"/>
                  </a:lnTo>
                  <a:lnTo>
                    <a:pt x="123825" y="9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5710"/>
            <p:cNvSpPr/>
            <p:nvPr>
              <p:custDataLst>
                <p:tags r:id="rId91"/>
              </p:custDataLst>
            </p:nvPr>
          </p:nvSpPr>
          <p:spPr>
            <a:xfrm>
              <a:off x="2190881" y="3162300"/>
              <a:ext cx="104596" cy="132910"/>
            </a:xfrm>
            <a:custGeom>
              <a:avLst/>
              <a:gdLst/>
              <a:ahLst/>
              <a:cxnLst/>
              <a:rect l="0" t="0" r="0" b="0"/>
              <a:pathLst>
                <a:path w="104596" h="132910">
                  <a:moveTo>
                    <a:pt x="95119" y="9525"/>
                  </a:moveTo>
                  <a:lnTo>
                    <a:pt x="95119" y="9525"/>
                  </a:lnTo>
                  <a:lnTo>
                    <a:pt x="72453" y="9525"/>
                  </a:lnTo>
                  <a:lnTo>
                    <a:pt x="66348" y="12347"/>
                  </a:lnTo>
                  <a:lnTo>
                    <a:pt x="63238" y="14581"/>
                  </a:lnTo>
                  <a:lnTo>
                    <a:pt x="36107" y="23714"/>
                  </a:lnTo>
                  <a:lnTo>
                    <a:pt x="15859" y="41406"/>
                  </a:lnTo>
                  <a:lnTo>
                    <a:pt x="12267" y="47683"/>
                  </a:lnTo>
                  <a:lnTo>
                    <a:pt x="9613" y="54001"/>
                  </a:lnTo>
                  <a:lnTo>
                    <a:pt x="3226" y="63508"/>
                  </a:lnTo>
                  <a:lnTo>
                    <a:pt x="864" y="73027"/>
                  </a:lnTo>
                  <a:lnTo>
                    <a:pt x="0" y="88900"/>
                  </a:lnTo>
                  <a:lnTo>
                    <a:pt x="2749" y="95250"/>
                  </a:lnTo>
                  <a:lnTo>
                    <a:pt x="6441" y="101600"/>
                  </a:lnTo>
                  <a:lnTo>
                    <a:pt x="9577" y="111125"/>
                  </a:lnTo>
                  <a:lnTo>
                    <a:pt x="14062" y="117475"/>
                  </a:lnTo>
                  <a:lnTo>
                    <a:pt x="19582" y="121003"/>
                  </a:lnTo>
                  <a:lnTo>
                    <a:pt x="47499" y="132357"/>
                  </a:lnTo>
                  <a:lnTo>
                    <a:pt x="56669" y="132909"/>
                  </a:lnTo>
                  <a:lnTo>
                    <a:pt x="64977" y="130332"/>
                  </a:lnTo>
                  <a:lnTo>
                    <a:pt x="72198" y="126717"/>
                  </a:lnTo>
                  <a:lnTo>
                    <a:pt x="82213" y="123623"/>
                  </a:lnTo>
                  <a:lnTo>
                    <a:pt x="98267" y="110680"/>
                  </a:lnTo>
                  <a:lnTo>
                    <a:pt x="101810" y="104578"/>
                  </a:lnTo>
                  <a:lnTo>
                    <a:pt x="103804" y="92369"/>
                  </a:lnTo>
                  <a:lnTo>
                    <a:pt x="104595" y="63889"/>
                  </a:lnTo>
                  <a:lnTo>
                    <a:pt x="99573" y="49034"/>
                  </a:lnTo>
                  <a:lnTo>
                    <a:pt x="88394" y="32655"/>
                  </a:lnTo>
                  <a:lnTo>
                    <a:pt x="63354" y="6385"/>
                  </a:lnTo>
                  <a:lnTo>
                    <a:pt x="57013" y="2838"/>
                  </a:lnTo>
                  <a:lnTo>
                    <a:pt x="474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711"/>
            <p:cNvSpPr/>
            <p:nvPr>
              <p:custDataLst>
                <p:tags r:id="rId92"/>
              </p:custDataLst>
            </p:nvPr>
          </p:nvSpPr>
          <p:spPr>
            <a:xfrm>
              <a:off x="2066983" y="3105266"/>
              <a:ext cx="66618" cy="190385"/>
            </a:xfrm>
            <a:custGeom>
              <a:avLst/>
              <a:gdLst/>
              <a:ahLst/>
              <a:cxnLst/>
              <a:rect l="0" t="0" r="0" b="0"/>
              <a:pathLst>
                <a:path w="66618" h="190385">
                  <a:moveTo>
                    <a:pt x="66617" y="9409"/>
                  </a:moveTo>
                  <a:lnTo>
                    <a:pt x="66617" y="9409"/>
                  </a:lnTo>
                  <a:lnTo>
                    <a:pt x="58416" y="9409"/>
                  </a:lnTo>
                  <a:lnTo>
                    <a:pt x="57975" y="8351"/>
                  </a:lnTo>
                  <a:lnTo>
                    <a:pt x="57208" y="1208"/>
                  </a:lnTo>
                  <a:lnTo>
                    <a:pt x="54321" y="473"/>
                  </a:lnTo>
                  <a:lnTo>
                    <a:pt x="48901" y="0"/>
                  </a:lnTo>
                  <a:lnTo>
                    <a:pt x="39483" y="8095"/>
                  </a:lnTo>
                  <a:lnTo>
                    <a:pt x="33412" y="9020"/>
                  </a:lnTo>
                  <a:lnTo>
                    <a:pt x="31781" y="10208"/>
                  </a:lnTo>
                  <a:lnTo>
                    <a:pt x="30693" y="12058"/>
                  </a:lnTo>
                  <a:lnTo>
                    <a:pt x="29967" y="14350"/>
                  </a:lnTo>
                  <a:lnTo>
                    <a:pt x="18347" y="28692"/>
                  </a:lnTo>
                  <a:lnTo>
                    <a:pt x="15387" y="31789"/>
                  </a:lnTo>
                  <a:lnTo>
                    <a:pt x="12098" y="40875"/>
                  </a:lnTo>
                  <a:lnTo>
                    <a:pt x="7424" y="57891"/>
                  </a:lnTo>
                  <a:lnTo>
                    <a:pt x="1420" y="77547"/>
                  </a:lnTo>
                  <a:lnTo>
                    <a:pt x="0" y="123890"/>
                  </a:lnTo>
                  <a:lnTo>
                    <a:pt x="1008" y="148937"/>
                  </a:lnTo>
                  <a:lnTo>
                    <a:pt x="7549" y="164815"/>
                  </a:lnTo>
                  <a:lnTo>
                    <a:pt x="22332" y="183594"/>
                  </a:lnTo>
                  <a:lnTo>
                    <a:pt x="28590" y="187366"/>
                  </a:lnTo>
                  <a:lnTo>
                    <a:pt x="38042" y="190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298"/>
          <p:cNvGrpSpPr/>
          <p:nvPr/>
        </p:nvGrpSpPr>
        <p:grpSpPr>
          <a:xfrm>
            <a:off x="2963750" y="2933746"/>
            <a:ext cx="408101" cy="361512"/>
            <a:chOff x="2963750" y="2933746"/>
            <a:chExt cx="408101" cy="361512"/>
          </a:xfrm>
        </p:grpSpPr>
        <p:sp>
          <p:nvSpPr>
            <p:cNvPr id="149" name="SMARTInkShape-5712"/>
            <p:cNvSpPr/>
            <p:nvPr>
              <p:custDataLst>
                <p:tags r:id="rId87"/>
              </p:custDataLst>
            </p:nvPr>
          </p:nvSpPr>
          <p:spPr>
            <a:xfrm>
              <a:off x="2963750" y="3228975"/>
              <a:ext cx="408101" cy="66283"/>
            </a:xfrm>
            <a:custGeom>
              <a:avLst/>
              <a:gdLst/>
              <a:ahLst/>
              <a:cxnLst/>
              <a:rect l="0" t="0" r="0" b="0"/>
              <a:pathLst>
                <a:path w="408101" h="66283">
                  <a:moveTo>
                    <a:pt x="27100" y="57150"/>
                  </a:moveTo>
                  <a:lnTo>
                    <a:pt x="27100" y="57150"/>
                  </a:lnTo>
                  <a:lnTo>
                    <a:pt x="22044" y="57150"/>
                  </a:lnTo>
                  <a:lnTo>
                    <a:pt x="16739" y="59972"/>
                  </a:lnTo>
                  <a:lnTo>
                    <a:pt x="9766" y="65351"/>
                  </a:lnTo>
                  <a:lnTo>
                    <a:pt x="3502" y="66282"/>
                  </a:lnTo>
                  <a:lnTo>
                    <a:pt x="1843" y="65355"/>
                  </a:lnTo>
                  <a:lnTo>
                    <a:pt x="737" y="63678"/>
                  </a:lnTo>
                  <a:lnTo>
                    <a:pt x="0" y="61502"/>
                  </a:lnTo>
                  <a:lnTo>
                    <a:pt x="567" y="60052"/>
                  </a:lnTo>
                  <a:lnTo>
                    <a:pt x="2003" y="59084"/>
                  </a:lnTo>
                  <a:lnTo>
                    <a:pt x="9080" y="57723"/>
                  </a:lnTo>
                  <a:lnTo>
                    <a:pt x="20954" y="57264"/>
                  </a:lnTo>
                  <a:lnTo>
                    <a:pt x="27191" y="54378"/>
                  </a:lnTo>
                  <a:lnTo>
                    <a:pt x="30335" y="52127"/>
                  </a:lnTo>
                  <a:lnTo>
                    <a:pt x="57138" y="48514"/>
                  </a:lnTo>
                  <a:lnTo>
                    <a:pt x="100487" y="42686"/>
                  </a:lnTo>
                  <a:lnTo>
                    <a:pt x="142961" y="37947"/>
                  </a:lnTo>
                  <a:lnTo>
                    <a:pt x="183961" y="31822"/>
                  </a:lnTo>
                  <a:lnTo>
                    <a:pt x="223390" y="28479"/>
                  </a:lnTo>
                  <a:lnTo>
                    <a:pt x="261884" y="22314"/>
                  </a:lnTo>
                  <a:lnTo>
                    <a:pt x="300101" y="18959"/>
                  </a:lnTo>
                  <a:lnTo>
                    <a:pt x="337177" y="12790"/>
                  </a:lnTo>
                  <a:lnTo>
                    <a:pt x="378686" y="7348"/>
                  </a:lnTo>
                  <a:lnTo>
                    <a:pt x="40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713"/>
            <p:cNvSpPr/>
            <p:nvPr>
              <p:custDataLst>
                <p:tags r:id="rId88"/>
              </p:custDataLst>
            </p:nvPr>
          </p:nvSpPr>
          <p:spPr>
            <a:xfrm>
              <a:off x="3095625" y="2933746"/>
              <a:ext cx="47626" cy="314280"/>
            </a:xfrm>
            <a:custGeom>
              <a:avLst/>
              <a:gdLst/>
              <a:ahLst/>
              <a:cxnLst/>
              <a:rect l="0" t="0" r="0" b="0"/>
              <a:pathLst>
                <a:path w="47626" h="314280">
                  <a:moveTo>
                    <a:pt x="0" y="47579"/>
                  </a:moveTo>
                  <a:lnTo>
                    <a:pt x="0" y="47579"/>
                  </a:lnTo>
                  <a:lnTo>
                    <a:pt x="0" y="5907"/>
                  </a:lnTo>
                  <a:lnTo>
                    <a:pt x="1058" y="3923"/>
                  </a:lnTo>
                  <a:lnTo>
                    <a:pt x="2822" y="2600"/>
                  </a:lnTo>
                  <a:lnTo>
                    <a:pt x="9409" y="0"/>
                  </a:lnTo>
                  <a:lnTo>
                    <a:pt x="9515" y="13216"/>
                  </a:lnTo>
                  <a:lnTo>
                    <a:pt x="12343" y="19254"/>
                  </a:lnTo>
                  <a:lnTo>
                    <a:pt x="16069" y="25465"/>
                  </a:lnTo>
                  <a:lnTo>
                    <a:pt x="18167" y="37029"/>
                  </a:lnTo>
                  <a:lnTo>
                    <a:pt x="21697" y="65486"/>
                  </a:lnTo>
                  <a:lnTo>
                    <a:pt x="35510" y="110273"/>
                  </a:lnTo>
                  <a:lnTo>
                    <a:pt x="38817" y="154809"/>
                  </a:lnTo>
                  <a:lnTo>
                    <a:pt x="46256" y="200302"/>
                  </a:lnTo>
                  <a:lnTo>
                    <a:pt x="47445" y="240108"/>
                  </a:lnTo>
                  <a:lnTo>
                    <a:pt x="47614" y="286559"/>
                  </a:lnTo>
                  <a:lnTo>
                    <a:pt x="47625" y="314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1299"/>
          <p:cNvGrpSpPr/>
          <p:nvPr/>
        </p:nvGrpSpPr>
        <p:grpSpPr>
          <a:xfrm>
            <a:off x="3772419" y="2857500"/>
            <a:ext cx="656528" cy="495301"/>
            <a:chOff x="3772419" y="2857500"/>
            <a:chExt cx="656528" cy="495301"/>
          </a:xfrm>
        </p:grpSpPr>
        <p:sp>
          <p:nvSpPr>
            <p:cNvPr id="152" name="SMARTInkShape-5714"/>
            <p:cNvSpPr/>
            <p:nvPr>
              <p:custDataLst>
                <p:tags r:id="rId83"/>
              </p:custDataLst>
            </p:nvPr>
          </p:nvSpPr>
          <p:spPr>
            <a:xfrm>
              <a:off x="3924300" y="2857500"/>
              <a:ext cx="219076" cy="495301"/>
            </a:xfrm>
            <a:custGeom>
              <a:avLst/>
              <a:gdLst/>
              <a:ahLst/>
              <a:cxnLst/>
              <a:rect l="0" t="0" r="0" b="0"/>
              <a:pathLst>
                <a:path w="219076" h="495301">
                  <a:moveTo>
                    <a:pt x="219075" y="0"/>
                  </a:moveTo>
                  <a:lnTo>
                    <a:pt x="219075" y="0"/>
                  </a:lnTo>
                  <a:lnTo>
                    <a:pt x="219075" y="5056"/>
                  </a:lnTo>
                  <a:lnTo>
                    <a:pt x="218017" y="6546"/>
                  </a:lnTo>
                  <a:lnTo>
                    <a:pt x="216253" y="7539"/>
                  </a:lnTo>
                  <a:lnTo>
                    <a:pt x="214018" y="8201"/>
                  </a:lnTo>
                  <a:lnTo>
                    <a:pt x="212529" y="9701"/>
                  </a:lnTo>
                  <a:lnTo>
                    <a:pt x="210874" y="14189"/>
                  </a:lnTo>
                  <a:lnTo>
                    <a:pt x="206902" y="31593"/>
                  </a:lnTo>
                  <a:lnTo>
                    <a:pt x="203081" y="42616"/>
                  </a:lnTo>
                  <a:lnTo>
                    <a:pt x="189843" y="88626"/>
                  </a:lnTo>
                  <a:lnTo>
                    <a:pt x="173480" y="134790"/>
                  </a:lnTo>
                  <a:lnTo>
                    <a:pt x="151547" y="181887"/>
                  </a:lnTo>
                  <a:lnTo>
                    <a:pt x="133097" y="219345"/>
                  </a:lnTo>
                  <a:lnTo>
                    <a:pt x="114225" y="257255"/>
                  </a:lnTo>
                  <a:lnTo>
                    <a:pt x="95228" y="295298"/>
                  </a:lnTo>
                  <a:lnTo>
                    <a:pt x="76193" y="333382"/>
                  </a:lnTo>
                  <a:lnTo>
                    <a:pt x="57148" y="371477"/>
                  </a:lnTo>
                  <a:lnTo>
                    <a:pt x="36806" y="412162"/>
                  </a:lnTo>
                  <a:lnTo>
                    <a:pt x="11759" y="454718"/>
                  </a:lnTo>
                  <a:lnTo>
                    <a:pt x="5226" y="468797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715"/>
            <p:cNvSpPr/>
            <p:nvPr>
              <p:custDataLst>
                <p:tags r:id="rId84"/>
              </p:custDataLst>
            </p:nvPr>
          </p:nvSpPr>
          <p:spPr>
            <a:xfrm>
              <a:off x="3772419" y="3028950"/>
              <a:ext cx="513832" cy="28571"/>
            </a:xfrm>
            <a:custGeom>
              <a:avLst/>
              <a:gdLst/>
              <a:ahLst/>
              <a:cxnLst/>
              <a:rect l="0" t="0" r="0" b="0"/>
              <a:pathLst>
                <a:path w="513832" h="28571">
                  <a:moveTo>
                    <a:pt x="28056" y="9525"/>
                  </a:moveTo>
                  <a:lnTo>
                    <a:pt x="28056" y="9525"/>
                  </a:lnTo>
                  <a:lnTo>
                    <a:pt x="22999" y="9525"/>
                  </a:lnTo>
                  <a:lnTo>
                    <a:pt x="21510" y="10583"/>
                  </a:lnTo>
                  <a:lnTo>
                    <a:pt x="20517" y="12347"/>
                  </a:lnTo>
                  <a:lnTo>
                    <a:pt x="19855" y="14581"/>
                  </a:lnTo>
                  <a:lnTo>
                    <a:pt x="18355" y="16071"/>
                  </a:lnTo>
                  <a:lnTo>
                    <a:pt x="13867" y="17726"/>
                  </a:lnTo>
                  <a:lnTo>
                    <a:pt x="5390" y="18658"/>
                  </a:lnTo>
                  <a:lnTo>
                    <a:pt x="3420" y="19847"/>
                  </a:lnTo>
                  <a:lnTo>
                    <a:pt x="2107" y="21697"/>
                  </a:lnTo>
                  <a:lnTo>
                    <a:pt x="0" y="27217"/>
                  </a:lnTo>
                  <a:lnTo>
                    <a:pt x="885" y="27670"/>
                  </a:lnTo>
                  <a:lnTo>
                    <a:pt x="47966" y="28570"/>
                  </a:lnTo>
                  <a:lnTo>
                    <a:pt x="60188" y="27515"/>
                  </a:lnTo>
                  <a:lnTo>
                    <a:pt x="101719" y="20373"/>
                  </a:lnTo>
                  <a:lnTo>
                    <a:pt x="142913" y="18253"/>
                  </a:lnTo>
                  <a:lnTo>
                    <a:pt x="178387" y="12581"/>
                  </a:lnTo>
                  <a:lnTo>
                    <a:pt x="216767" y="9372"/>
                  </a:lnTo>
                  <a:lnTo>
                    <a:pt x="260124" y="3247"/>
                  </a:lnTo>
                  <a:lnTo>
                    <a:pt x="300252" y="963"/>
                  </a:lnTo>
                  <a:lnTo>
                    <a:pt x="338953" y="285"/>
                  </a:lnTo>
                  <a:lnTo>
                    <a:pt x="377231" y="84"/>
                  </a:lnTo>
                  <a:lnTo>
                    <a:pt x="422447" y="16"/>
                  </a:lnTo>
                  <a:lnTo>
                    <a:pt x="465657" y="2"/>
                  </a:lnTo>
                  <a:lnTo>
                    <a:pt x="5138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5716"/>
            <p:cNvSpPr/>
            <p:nvPr>
              <p:custDataLst>
                <p:tags r:id="rId85"/>
              </p:custDataLst>
            </p:nvPr>
          </p:nvSpPr>
          <p:spPr>
            <a:xfrm>
              <a:off x="3791155" y="3095625"/>
              <a:ext cx="590346" cy="76196"/>
            </a:xfrm>
            <a:custGeom>
              <a:avLst/>
              <a:gdLst/>
              <a:ahLst/>
              <a:cxnLst/>
              <a:rect l="0" t="0" r="0" b="0"/>
              <a:pathLst>
                <a:path w="590346" h="76196">
                  <a:moveTo>
                    <a:pt x="47420" y="47625"/>
                  </a:moveTo>
                  <a:lnTo>
                    <a:pt x="47420" y="47625"/>
                  </a:lnTo>
                  <a:lnTo>
                    <a:pt x="11647" y="64101"/>
                  </a:lnTo>
                  <a:lnTo>
                    <a:pt x="7696" y="64959"/>
                  </a:lnTo>
                  <a:lnTo>
                    <a:pt x="5063" y="66589"/>
                  </a:lnTo>
                  <a:lnTo>
                    <a:pt x="3307" y="68734"/>
                  </a:lnTo>
                  <a:lnTo>
                    <a:pt x="0" y="75763"/>
                  </a:lnTo>
                  <a:lnTo>
                    <a:pt x="41629" y="76195"/>
                  </a:lnTo>
                  <a:lnTo>
                    <a:pt x="67577" y="73376"/>
                  </a:lnTo>
                  <a:lnTo>
                    <a:pt x="104788" y="67998"/>
                  </a:lnTo>
                  <a:lnTo>
                    <a:pt x="151376" y="65878"/>
                  </a:lnTo>
                  <a:lnTo>
                    <a:pt x="195109" y="59148"/>
                  </a:lnTo>
                  <a:lnTo>
                    <a:pt x="241581" y="51509"/>
                  </a:lnTo>
                  <a:lnTo>
                    <a:pt x="288864" y="47718"/>
                  </a:lnTo>
                  <a:lnTo>
                    <a:pt x="336388" y="41420"/>
                  </a:lnTo>
                  <a:lnTo>
                    <a:pt x="382925" y="38026"/>
                  </a:lnTo>
                  <a:lnTo>
                    <a:pt x="425053" y="30787"/>
                  </a:lnTo>
                  <a:lnTo>
                    <a:pt x="469520" y="22998"/>
                  </a:lnTo>
                  <a:lnTo>
                    <a:pt x="508919" y="19162"/>
                  </a:lnTo>
                  <a:lnTo>
                    <a:pt x="554035" y="8920"/>
                  </a:lnTo>
                  <a:lnTo>
                    <a:pt x="5903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5717"/>
            <p:cNvSpPr/>
            <p:nvPr>
              <p:custDataLst>
                <p:tags r:id="rId86"/>
              </p:custDataLst>
            </p:nvPr>
          </p:nvSpPr>
          <p:spPr>
            <a:xfrm>
              <a:off x="4238685" y="2915042"/>
              <a:ext cx="190262" cy="332984"/>
            </a:xfrm>
            <a:custGeom>
              <a:avLst/>
              <a:gdLst/>
              <a:ahLst/>
              <a:cxnLst/>
              <a:rect l="0" t="0" r="0" b="0"/>
              <a:pathLst>
                <a:path w="190262" h="332984">
                  <a:moveTo>
                    <a:pt x="57090" y="9133"/>
                  </a:moveTo>
                  <a:lnTo>
                    <a:pt x="57090" y="9133"/>
                  </a:lnTo>
                  <a:lnTo>
                    <a:pt x="15770" y="8075"/>
                  </a:lnTo>
                  <a:lnTo>
                    <a:pt x="619" y="0"/>
                  </a:lnTo>
                  <a:lnTo>
                    <a:pt x="0" y="7844"/>
                  </a:lnTo>
                  <a:lnTo>
                    <a:pt x="5014" y="13807"/>
                  </a:lnTo>
                  <a:lnTo>
                    <a:pt x="51766" y="44084"/>
                  </a:lnTo>
                  <a:lnTo>
                    <a:pt x="95250" y="69107"/>
                  </a:lnTo>
                  <a:lnTo>
                    <a:pt x="139643" y="102697"/>
                  </a:lnTo>
                  <a:lnTo>
                    <a:pt x="176486" y="130557"/>
                  </a:lnTo>
                  <a:lnTo>
                    <a:pt x="185835" y="145770"/>
                  </a:lnTo>
                  <a:lnTo>
                    <a:pt x="189076" y="158509"/>
                  </a:lnTo>
                  <a:lnTo>
                    <a:pt x="190261" y="182315"/>
                  </a:lnTo>
                  <a:lnTo>
                    <a:pt x="187538" y="189466"/>
                  </a:lnTo>
                  <a:lnTo>
                    <a:pt x="149507" y="236036"/>
                  </a:lnTo>
                  <a:lnTo>
                    <a:pt x="110713" y="269394"/>
                  </a:lnTo>
                  <a:lnTo>
                    <a:pt x="66594" y="294692"/>
                  </a:lnTo>
                  <a:lnTo>
                    <a:pt x="46268" y="307545"/>
                  </a:lnTo>
                  <a:lnTo>
                    <a:pt x="32061" y="319217"/>
                  </a:lnTo>
                  <a:lnTo>
                    <a:pt x="19063" y="325442"/>
                  </a:lnTo>
                  <a:lnTo>
                    <a:pt x="9465" y="33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300"/>
          <p:cNvGrpSpPr/>
          <p:nvPr/>
        </p:nvGrpSpPr>
        <p:grpSpPr>
          <a:xfrm>
            <a:off x="4829718" y="2924175"/>
            <a:ext cx="447133" cy="419091"/>
            <a:chOff x="4829718" y="2924175"/>
            <a:chExt cx="447133" cy="419091"/>
          </a:xfrm>
        </p:grpSpPr>
        <p:sp>
          <p:nvSpPr>
            <p:cNvPr id="157" name="SMARTInkShape-5718"/>
            <p:cNvSpPr/>
            <p:nvPr>
              <p:custDataLst>
                <p:tags r:id="rId81"/>
              </p:custDataLst>
            </p:nvPr>
          </p:nvSpPr>
          <p:spPr>
            <a:xfrm>
              <a:off x="4829718" y="3295650"/>
              <a:ext cx="447133" cy="47616"/>
            </a:xfrm>
            <a:custGeom>
              <a:avLst/>
              <a:gdLst/>
              <a:ahLst/>
              <a:cxnLst/>
              <a:rect l="0" t="0" r="0" b="0"/>
              <a:pathLst>
                <a:path w="447133" h="47616">
                  <a:moveTo>
                    <a:pt x="28032" y="38100"/>
                  </a:moveTo>
                  <a:lnTo>
                    <a:pt x="28032" y="38100"/>
                  </a:lnTo>
                  <a:lnTo>
                    <a:pt x="22975" y="43157"/>
                  </a:lnTo>
                  <a:lnTo>
                    <a:pt x="17671" y="45639"/>
                  </a:lnTo>
                  <a:lnTo>
                    <a:pt x="0" y="47591"/>
                  </a:lnTo>
                  <a:lnTo>
                    <a:pt x="4674" y="47615"/>
                  </a:lnTo>
                  <a:lnTo>
                    <a:pt x="35119" y="39423"/>
                  </a:lnTo>
                  <a:lnTo>
                    <a:pt x="76590" y="35452"/>
                  </a:lnTo>
                  <a:lnTo>
                    <a:pt x="124054" y="29933"/>
                  </a:lnTo>
                  <a:lnTo>
                    <a:pt x="163845" y="28977"/>
                  </a:lnTo>
                  <a:lnTo>
                    <a:pt x="207502" y="23638"/>
                  </a:lnTo>
                  <a:lnTo>
                    <a:pt x="253952" y="15353"/>
                  </a:lnTo>
                  <a:lnTo>
                    <a:pt x="301229" y="11252"/>
                  </a:lnTo>
                  <a:lnTo>
                    <a:pt x="348750" y="4980"/>
                  </a:lnTo>
                  <a:lnTo>
                    <a:pt x="391289" y="1476"/>
                  </a:lnTo>
                  <a:lnTo>
                    <a:pt x="4471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5719"/>
            <p:cNvSpPr/>
            <p:nvPr>
              <p:custDataLst>
                <p:tags r:id="rId82"/>
              </p:custDataLst>
            </p:nvPr>
          </p:nvSpPr>
          <p:spPr>
            <a:xfrm>
              <a:off x="5067300" y="2924175"/>
              <a:ext cx="28576" cy="295276"/>
            </a:xfrm>
            <a:custGeom>
              <a:avLst/>
              <a:gdLst/>
              <a:ahLst/>
              <a:cxnLst/>
              <a:rect l="0" t="0" r="0" b="0"/>
              <a:pathLst>
                <a:path w="28576" h="295276">
                  <a:moveTo>
                    <a:pt x="28575" y="0"/>
                  </a:moveTo>
                  <a:lnTo>
                    <a:pt x="28575" y="0"/>
                  </a:lnTo>
                  <a:lnTo>
                    <a:pt x="28575" y="42616"/>
                  </a:lnTo>
                  <a:lnTo>
                    <a:pt x="25753" y="88626"/>
                  </a:lnTo>
                  <a:lnTo>
                    <a:pt x="19638" y="135591"/>
                  </a:lnTo>
                  <a:lnTo>
                    <a:pt x="18069" y="181270"/>
                  </a:lnTo>
                  <a:lnTo>
                    <a:pt x="10859" y="228639"/>
                  </a:lnTo>
                  <a:lnTo>
                    <a:pt x="2161" y="268691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1301"/>
          <p:cNvGrpSpPr/>
          <p:nvPr/>
        </p:nvGrpSpPr>
        <p:grpSpPr>
          <a:xfrm>
            <a:off x="2590970" y="3933828"/>
            <a:ext cx="695156" cy="428492"/>
            <a:chOff x="2590970" y="3933828"/>
            <a:chExt cx="695156" cy="428492"/>
          </a:xfrm>
        </p:grpSpPr>
        <p:sp>
          <p:nvSpPr>
            <p:cNvPr id="160" name="SMARTInkShape-5720"/>
            <p:cNvSpPr/>
            <p:nvPr>
              <p:custDataLst>
                <p:tags r:id="rId75"/>
              </p:custDataLst>
            </p:nvPr>
          </p:nvSpPr>
          <p:spPr>
            <a:xfrm>
              <a:off x="3276600" y="421005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14189"/>
                  </a:lnTo>
                  <a:lnTo>
                    <a:pt x="8467" y="15809"/>
                  </a:lnTo>
                  <a:lnTo>
                    <a:pt x="6703" y="16889"/>
                  </a:lnTo>
                  <a:lnTo>
                    <a:pt x="1324" y="18623"/>
                  </a:lnTo>
                  <a:lnTo>
                    <a:pt x="589" y="2168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5721"/>
            <p:cNvSpPr/>
            <p:nvPr>
              <p:custDataLst>
                <p:tags r:id="rId76"/>
              </p:custDataLst>
            </p:nvPr>
          </p:nvSpPr>
          <p:spPr>
            <a:xfrm>
              <a:off x="3277924" y="4067175"/>
              <a:ext cx="8202" cy="28576"/>
            </a:xfrm>
            <a:custGeom>
              <a:avLst/>
              <a:gdLst/>
              <a:ahLst/>
              <a:cxnLst/>
              <a:rect l="0" t="0" r="0" b="0"/>
              <a:pathLst>
                <a:path w="8202" h="28576">
                  <a:moveTo>
                    <a:pt x="8201" y="0"/>
                  </a:moveTo>
                  <a:lnTo>
                    <a:pt x="8201" y="0"/>
                  </a:lnTo>
                  <a:lnTo>
                    <a:pt x="3144" y="0"/>
                  </a:lnTo>
                  <a:lnTo>
                    <a:pt x="1655" y="1058"/>
                  </a:lnTo>
                  <a:lnTo>
                    <a:pt x="662" y="2822"/>
                  </a:lnTo>
                  <a:lnTo>
                    <a:pt x="0" y="5056"/>
                  </a:lnTo>
                  <a:lnTo>
                    <a:pt x="617" y="6546"/>
                  </a:lnTo>
                  <a:lnTo>
                    <a:pt x="2087" y="7539"/>
                  </a:lnTo>
                  <a:lnTo>
                    <a:pt x="4125" y="8201"/>
                  </a:lnTo>
                  <a:lnTo>
                    <a:pt x="5483" y="9701"/>
                  </a:lnTo>
                  <a:lnTo>
                    <a:pt x="7843" y="17610"/>
                  </a:lnTo>
                  <a:lnTo>
                    <a:pt x="820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5722"/>
            <p:cNvSpPr/>
            <p:nvPr>
              <p:custDataLst>
                <p:tags r:id="rId77"/>
              </p:custDataLst>
            </p:nvPr>
          </p:nvSpPr>
          <p:spPr>
            <a:xfrm>
              <a:off x="2802272" y="4286250"/>
              <a:ext cx="274304" cy="76070"/>
            </a:xfrm>
            <a:custGeom>
              <a:avLst/>
              <a:gdLst/>
              <a:ahLst/>
              <a:cxnLst/>
              <a:rect l="0" t="0" r="0" b="0"/>
              <a:pathLst>
                <a:path w="274304" h="76070">
                  <a:moveTo>
                    <a:pt x="64753" y="38100"/>
                  </a:moveTo>
                  <a:lnTo>
                    <a:pt x="64753" y="38100"/>
                  </a:lnTo>
                  <a:lnTo>
                    <a:pt x="17817" y="63926"/>
                  </a:lnTo>
                  <a:lnTo>
                    <a:pt x="11084" y="66511"/>
                  </a:lnTo>
                  <a:lnTo>
                    <a:pt x="0" y="74715"/>
                  </a:lnTo>
                  <a:lnTo>
                    <a:pt x="417" y="75210"/>
                  </a:lnTo>
                  <a:lnTo>
                    <a:pt x="11504" y="76069"/>
                  </a:lnTo>
                  <a:lnTo>
                    <a:pt x="17451" y="73320"/>
                  </a:lnTo>
                  <a:lnTo>
                    <a:pt x="20518" y="71105"/>
                  </a:lnTo>
                  <a:lnTo>
                    <a:pt x="60830" y="62007"/>
                  </a:lnTo>
                  <a:lnTo>
                    <a:pt x="106413" y="50251"/>
                  </a:lnTo>
                  <a:lnTo>
                    <a:pt x="149300" y="43087"/>
                  </a:lnTo>
                  <a:lnTo>
                    <a:pt x="195950" y="30423"/>
                  </a:lnTo>
                  <a:lnTo>
                    <a:pt x="243107" y="11458"/>
                  </a:lnTo>
                  <a:lnTo>
                    <a:pt x="274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723"/>
            <p:cNvSpPr/>
            <p:nvPr>
              <p:custDataLst>
                <p:tags r:id="rId78"/>
              </p:custDataLst>
            </p:nvPr>
          </p:nvSpPr>
          <p:spPr>
            <a:xfrm>
              <a:off x="2592516" y="4295775"/>
              <a:ext cx="350710" cy="28573"/>
            </a:xfrm>
            <a:custGeom>
              <a:avLst/>
              <a:gdLst/>
              <a:ahLst/>
              <a:cxnLst/>
              <a:rect l="0" t="0" r="0" b="0"/>
              <a:pathLst>
                <a:path w="350710" h="28573">
                  <a:moveTo>
                    <a:pt x="17334" y="19050"/>
                  </a:moveTo>
                  <a:lnTo>
                    <a:pt x="17334" y="19050"/>
                  </a:lnTo>
                  <a:lnTo>
                    <a:pt x="12278" y="24106"/>
                  </a:lnTo>
                  <a:lnTo>
                    <a:pt x="6973" y="26589"/>
                  </a:lnTo>
                  <a:lnTo>
                    <a:pt x="0" y="28182"/>
                  </a:lnTo>
                  <a:lnTo>
                    <a:pt x="1869" y="28400"/>
                  </a:lnTo>
                  <a:lnTo>
                    <a:pt x="43354" y="28572"/>
                  </a:lnTo>
                  <a:lnTo>
                    <a:pt x="87749" y="21036"/>
                  </a:lnTo>
                  <a:lnTo>
                    <a:pt x="123217" y="19638"/>
                  </a:lnTo>
                  <a:lnTo>
                    <a:pt x="160537" y="16402"/>
                  </a:lnTo>
                  <a:lnTo>
                    <a:pt x="198406" y="11562"/>
                  </a:lnTo>
                  <a:lnTo>
                    <a:pt x="244072" y="9928"/>
                  </a:lnTo>
                  <a:lnTo>
                    <a:pt x="289154" y="8546"/>
                  </a:lnTo>
                  <a:lnTo>
                    <a:pt x="332542" y="1334"/>
                  </a:lnTo>
                  <a:lnTo>
                    <a:pt x="350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5724"/>
            <p:cNvSpPr/>
            <p:nvPr>
              <p:custDataLst>
                <p:tags r:id="rId79"/>
              </p:custDataLst>
            </p:nvPr>
          </p:nvSpPr>
          <p:spPr>
            <a:xfrm>
              <a:off x="2876952" y="4067616"/>
              <a:ext cx="228199" cy="142303"/>
            </a:xfrm>
            <a:custGeom>
              <a:avLst/>
              <a:gdLst/>
              <a:ahLst/>
              <a:cxnLst/>
              <a:rect l="0" t="0" r="0" b="0"/>
              <a:pathLst>
                <a:path w="228199" h="142303">
                  <a:moveTo>
                    <a:pt x="18648" y="47184"/>
                  </a:moveTo>
                  <a:lnTo>
                    <a:pt x="18648" y="47184"/>
                  </a:lnTo>
                  <a:lnTo>
                    <a:pt x="10447" y="47184"/>
                  </a:lnTo>
                  <a:lnTo>
                    <a:pt x="10006" y="46126"/>
                  </a:lnTo>
                  <a:lnTo>
                    <a:pt x="9515" y="42128"/>
                  </a:lnTo>
                  <a:lnTo>
                    <a:pt x="8326" y="40638"/>
                  </a:lnTo>
                  <a:lnTo>
                    <a:pt x="956" y="38052"/>
                  </a:lnTo>
                  <a:lnTo>
                    <a:pt x="202" y="35011"/>
                  </a:lnTo>
                  <a:lnTo>
                    <a:pt x="0" y="32719"/>
                  </a:lnTo>
                  <a:lnTo>
                    <a:pt x="924" y="31190"/>
                  </a:lnTo>
                  <a:lnTo>
                    <a:pt x="2599" y="30171"/>
                  </a:lnTo>
                  <a:lnTo>
                    <a:pt x="9322" y="28402"/>
                  </a:lnTo>
                  <a:lnTo>
                    <a:pt x="40912" y="28137"/>
                  </a:lnTo>
                  <a:lnTo>
                    <a:pt x="47240" y="30957"/>
                  </a:lnTo>
                  <a:lnTo>
                    <a:pt x="53581" y="34680"/>
                  </a:lnTo>
                  <a:lnTo>
                    <a:pt x="59927" y="36335"/>
                  </a:lnTo>
                  <a:lnTo>
                    <a:pt x="62042" y="37835"/>
                  </a:lnTo>
                  <a:lnTo>
                    <a:pt x="63452" y="39893"/>
                  </a:lnTo>
                  <a:lnTo>
                    <a:pt x="66078" y="45002"/>
                  </a:lnTo>
                  <a:lnTo>
                    <a:pt x="72448" y="53828"/>
                  </a:lnTo>
                  <a:lnTo>
                    <a:pt x="74805" y="63146"/>
                  </a:lnTo>
                  <a:lnTo>
                    <a:pt x="75759" y="88462"/>
                  </a:lnTo>
                  <a:lnTo>
                    <a:pt x="66095" y="119326"/>
                  </a:lnTo>
                  <a:lnTo>
                    <a:pt x="61608" y="126167"/>
                  </a:lnTo>
                  <a:lnTo>
                    <a:pt x="56085" y="129912"/>
                  </a:lnTo>
                  <a:lnTo>
                    <a:pt x="50104" y="132635"/>
                  </a:lnTo>
                  <a:lnTo>
                    <a:pt x="39540" y="140934"/>
                  </a:lnTo>
                  <a:lnTo>
                    <a:pt x="29659" y="142302"/>
                  </a:lnTo>
                  <a:lnTo>
                    <a:pt x="29164" y="141288"/>
                  </a:lnTo>
                  <a:lnTo>
                    <a:pt x="28303" y="129165"/>
                  </a:lnTo>
                  <a:lnTo>
                    <a:pt x="31053" y="123131"/>
                  </a:lnTo>
                  <a:lnTo>
                    <a:pt x="34745" y="116922"/>
                  </a:lnTo>
                  <a:lnTo>
                    <a:pt x="42365" y="96088"/>
                  </a:lnTo>
                  <a:lnTo>
                    <a:pt x="50709" y="87264"/>
                  </a:lnTo>
                  <a:lnTo>
                    <a:pt x="60414" y="78756"/>
                  </a:lnTo>
                  <a:lnTo>
                    <a:pt x="97992" y="34610"/>
                  </a:lnTo>
                  <a:lnTo>
                    <a:pt x="140103" y="2910"/>
                  </a:lnTo>
                  <a:lnTo>
                    <a:pt x="150222" y="0"/>
                  </a:lnTo>
                  <a:lnTo>
                    <a:pt x="148387" y="2577"/>
                  </a:lnTo>
                  <a:lnTo>
                    <a:pt x="127353" y="25255"/>
                  </a:lnTo>
                  <a:lnTo>
                    <a:pt x="123940" y="35817"/>
                  </a:lnTo>
                  <a:lnTo>
                    <a:pt x="116979" y="44899"/>
                  </a:lnTo>
                  <a:lnTo>
                    <a:pt x="114811" y="53798"/>
                  </a:lnTo>
                  <a:lnTo>
                    <a:pt x="114304" y="60001"/>
                  </a:lnTo>
                  <a:lnTo>
                    <a:pt x="116901" y="66286"/>
                  </a:lnTo>
                  <a:lnTo>
                    <a:pt x="120524" y="72607"/>
                  </a:lnTo>
                  <a:lnTo>
                    <a:pt x="122135" y="78944"/>
                  </a:lnTo>
                  <a:lnTo>
                    <a:pt x="123622" y="81058"/>
                  </a:lnTo>
                  <a:lnTo>
                    <a:pt x="125672" y="82467"/>
                  </a:lnTo>
                  <a:lnTo>
                    <a:pt x="130773" y="85090"/>
                  </a:lnTo>
                  <a:lnTo>
                    <a:pt x="136567" y="89784"/>
                  </a:lnTo>
                  <a:lnTo>
                    <a:pt x="145492" y="92575"/>
                  </a:lnTo>
                  <a:lnTo>
                    <a:pt x="155457" y="94874"/>
                  </a:lnTo>
                  <a:lnTo>
                    <a:pt x="168075" y="101061"/>
                  </a:lnTo>
                  <a:lnTo>
                    <a:pt x="206523" y="106964"/>
                  </a:lnTo>
                  <a:lnTo>
                    <a:pt x="214331" y="110794"/>
                  </a:lnTo>
                  <a:lnTo>
                    <a:pt x="228198" y="11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5725"/>
            <p:cNvSpPr/>
            <p:nvPr>
              <p:custDataLst>
                <p:tags r:id="rId80"/>
              </p:custDataLst>
            </p:nvPr>
          </p:nvSpPr>
          <p:spPr>
            <a:xfrm>
              <a:off x="2590970" y="3933828"/>
              <a:ext cx="209250" cy="285745"/>
            </a:xfrm>
            <a:custGeom>
              <a:avLst/>
              <a:gdLst/>
              <a:ahLst/>
              <a:cxnLst/>
              <a:rect l="0" t="0" r="0" b="0"/>
              <a:pathLst>
                <a:path w="209250" h="285745">
                  <a:moveTo>
                    <a:pt x="47455" y="9522"/>
                  </a:moveTo>
                  <a:lnTo>
                    <a:pt x="47455" y="9522"/>
                  </a:lnTo>
                  <a:lnTo>
                    <a:pt x="55656" y="9522"/>
                  </a:lnTo>
                  <a:lnTo>
                    <a:pt x="56097" y="10580"/>
                  </a:lnTo>
                  <a:lnTo>
                    <a:pt x="56945" y="18654"/>
                  </a:lnTo>
                  <a:lnTo>
                    <a:pt x="62026" y="23987"/>
                  </a:lnTo>
                  <a:lnTo>
                    <a:pt x="67337" y="26535"/>
                  </a:lnTo>
                  <a:lnTo>
                    <a:pt x="70234" y="27214"/>
                  </a:lnTo>
                  <a:lnTo>
                    <a:pt x="72167" y="28725"/>
                  </a:lnTo>
                  <a:lnTo>
                    <a:pt x="74313" y="33226"/>
                  </a:lnTo>
                  <a:lnTo>
                    <a:pt x="75944" y="34850"/>
                  </a:lnTo>
                  <a:lnTo>
                    <a:pt x="80578" y="36653"/>
                  </a:lnTo>
                  <a:lnTo>
                    <a:pt x="126448" y="38086"/>
                  </a:lnTo>
                  <a:lnTo>
                    <a:pt x="168690" y="26338"/>
                  </a:lnTo>
                  <a:lnTo>
                    <a:pt x="176479" y="22287"/>
                  </a:lnTo>
                  <a:lnTo>
                    <a:pt x="186814" y="18949"/>
                  </a:lnTo>
                  <a:lnTo>
                    <a:pt x="209249" y="125"/>
                  </a:lnTo>
                  <a:lnTo>
                    <a:pt x="186986" y="0"/>
                  </a:lnTo>
                  <a:lnTo>
                    <a:pt x="180730" y="2821"/>
                  </a:lnTo>
                  <a:lnTo>
                    <a:pt x="174422" y="6543"/>
                  </a:lnTo>
                  <a:lnTo>
                    <a:pt x="135796" y="22663"/>
                  </a:lnTo>
                  <a:lnTo>
                    <a:pt x="129051" y="28768"/>
                  </a:lnTo>
                  <a:lnTo>
                    <a:pt x="116761" y="44473"/>
                  </a:lnTo>
                  <a:lnTo>
                    <a:pt x="99266" y="63499"/>
                  </a:lnTo>
                  <a:lnTo>
                    <a:pt x="96940" y="69848"/>
                  </a:lnTo>
                  <a:lnTo>
                    <a:pt x="97379" y="71964"/>
                  </a:lnTo>
                  <a:lnTo>
                    <a:pt x="98729" y="73375"/>
                  </a:lnTo>
                  <a:lnTo>
                    <a:pt x="100688" y="74316"/>
                  </a:lnTo>
                  <a:lnTo>
                    <a:pt x="101994" y="76001"/>
                  </a:lnTo>
                  <a:lnTo>
                    <a:pt x="104889" y="83430"/>
                  </a:lnTo>
                  <a:lnTo>
                    <a:pt x="117761" y="98538"/>
                  </a:lnTo>
                  <a:lnTo>
                    <a:pt x="123857" y="102002"/>
                  </a:lnTo>
                  <a:lnTo>
                    <a:pt x="130095" y="104600"/>
                  </a:lnTo>
                  <a:lnTo>
                    <a:pt x="147207" y="118913"/>
                  </a:lnTo>
                  <a:lnTo>
                    <a:pt x="149998" y="124463"/>
                  </a:lnTo>
                  <a:lnTo>
                    <a:pt x="152099" y="137884"/>
                  </a:lnTo>
                  <a:lnTo>
                    <a:pt x="149350" y="143477"/>
                  </a:lnTo>
                  <a:lnTo>
                    <a:pt x="115374" y="179689"/>
                  </a:lnTo>
                  <a:lnTo>
                    <a:pt x="103747" y="185694"/>
                  </a:lnTo>
                  <a:lnTo>
                    <a:pt x="91524" y="190479"/>
                  </a:lnTo>
                  <a:lnTo>
                    <a:pt x="47433" y="218607"/>
                  </a:lnTo>
                  <a:lnTo>
                    <a:pt x="23306" y="234885"/>
                  </a:lnTo>
                  <a:lnTo>
                    <a:pt x="6345" y="250814"/>
                  </a:lnTo>
                  <a:lnTo>
                    <a:pt x="2725" y="257169"/>
                  </a:lnTo>
                  <a:lnTo>
                    <a:pt x="0" y="274340"/>
                  </a:lnTo>
                  <a:lnTo>
                    <a:pt x="4937" y="280721"/>
                  </a:lnTo>
                  <a:lnTo>
                    <a:pt x="13036" y="283513"/>
                  </a:lnTo>
                  <a:lnTo>
                    <a:pt x="57664" y="285688"/>
                  </a:lnTo>
                  <a:lnTo>
                    <a:pt x="98326" y="285744"/>
                  </a:lnTo>
                  <a:lnTo>
                    <a:pt x="145698" y="276046"/>
                  </a:lnTo>
                  <a:lnTo>
                    <a:pt x="171280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302"/>
          <p:cNvGrpSpPr/>
          <p:nvPr/>
        </p:nvGrpSpPr>
        <p:grpSpPr>
          <a:xfrm>
            <a:off x="4133850" y="3962960"/>
            <a:ext cx="180976" cy="285191"/>
            <a:chOff x="4133850" y="3962960"/>
            <a:chExt cx="180976" cy="285191"/>
          </a:xfrm>
        </p:grpSpPr>
        <p:sp>
          <p:nvSpPr>
            <p:cNvPr id="167" name="SMARTInkShape-5726"/>
            <p:cNvSpPr/>
            <p:nvPr>
              <p:custDataLst>
                <p:tags r:id="rId73"/>
              </p:custDataLst>
            </p:nvPr>
          </p:nvSpPr>
          <p:spPr>
            <a:xfrm>
              <a:off x="4191000" y="3962960"/>
              <a:ext cx="123826" cy="275666"/>
            </a:xfrm>
            <a:custGeom>
              <a:avLst/>
              <a:gdLst/>
              <a:ahLst/>
              <a:cxnLst/>
              <a:rect l="0" t="0" r="0" b="0"/>
              <a:pathLst>
                <a:path w="123826" h="275666">
                  <a:moveTo>
                    <a:pt x="123825" y="56590"/>
                  </a:moveTo>
                  <a:lnTo>
                    <a:pt x="123825" y="56590"/>
                  </a:lnTo>
                  <a:lnTo>
                    <a:pt x="123825" y="8995"/>
                  </a:lnTo>
                  <a:lnTo>
                    <a:pt x="123825" y="0"/>
                  </a:lnTo>
                  <a:lnTo>
                    <a:pt x="123825" y="4663"/>
                  </a:lnTo>
                  <a:lnTo>
                    <a:pt x="121003" y="9875"/>
                  </a:lnTo>
                  <a:lnTo>
                    <a:pt x="117279" y="15719"/>
                  </a:lnTo>
                  <a:lnTo>
                    <a:pt x="114124" y="24959"/>
                  </a:lnTo>
                  <a:lnTo>
                    <a:pt x="91944" y="71703"/>
                  </a:lnTo>
                  <a:lnTo>
                    <a:pt x="73014" y="115554"/>
                  </a:lnTo>
                  <a:lnTo>
                    <a:pt x="57148" y="158782"/>
                  </a:lnTo>
                  <a:lnTo>
                    <a:pt x="34729" y="200379"/>
                  </a:lnTo>
                  <a:lnTo>
                    <a:pt x="16816" y="234923"/>
                  </a:lnTo>
                  <a:lnTo>
                    <a:pt x="7474" y="249091"/>
                  </a:lnTo>
                  <a:lnTo>
                    <a:pt x="0" y="27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727"/>
            <p:cNvSpPr/>
            <p:nvPr>
              <p:custDataLst>
                <p:tags r:id="rId74"/>
              </p:custDataLst>
            </p:nvPr>
          </p:nvSpPr>
          <p:spPr>
            <a:xfrm>
              <a:off x="4133850" y="4010035"/>
              <a:ext cx="180976" cy="238116"/>
            </a:xfrm>
            <a:custGeom>
              <a:avLst/>
              <a:gdLst/>
              <a:ahLst/>
              <a:cxnLst/>
              <a:rect l="0" t="0" r="0" b="0"/>
              <a:pathLst>
                <a:path w="180976" h="238116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9132" y="107"/>
                  </a:lnTo>
                  <a:lnTo>
                    <a:pt x="17692" y="0"/>
                  </a:lnTo>
                  <a:lnTo>
                    <a:pt x="50838" y="31789"/>
                  </a:lnTo>
                  <a:lnTo>
                    <a:pt x="79024" y="76440"/>
                  </a:lnTo>
                  <a:lnTo>
                    <a:pt x="107558" y="120655"/>
                  </a:lnTo>
                  <a:lnTo>
                    <a:pt x="126596" y="152392"/>
                  </a:lnTo>
                  <a:lnTo>
                    <a:pt x="155179" y="196840"/>
                  </a:lnTo>
                  <a:lnTo>
                    <a:pt x="168576" y="218229"/>
                  </a:lnTo>
                  <a:lnTo>
                    <a:pt x="171231" y="225043"/>
                  </a:lnTo>
                  <a:lnTo>
                    <a:pt x="180975" y="23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303"/>
          <p:cNvGrpSpPr/>
          <p:nvPr/>
        </p:nvGrpSpPr>
        <p:grpSpPr>
          <a:xfrm>
            <a:off x="4829697" y="4048125"/>
            <a:ext cx="713808" cy="209551"/>
            <a:chOff x="4829697" y="4048125"/>
            <a:chExt cx="713808" cy="209551"/>
          </a:xfrm>
        </p:grpSpPr>
        <p:sp>
          <p:nvSpPr>
            <p:cNvPr id="170" name="SMARTInkShape-5728"/>
            <p:cNvSpPr/>
            <p:nvPr>
              <p:custDataLst>
                <p:tags r:id="rId65"/>
              </p:custDataLst>
            </p:nvPr>
          </p:nvSpPr>
          <p:spPr>
            <a:xfrm>
              <a:off x="5486415" y="4068615"/>
              <a:ext cx="57090" cy="189061"/>
            </a:xfrm>
            <a:custGeom>
              <a:avLst/>
              <a:gdLst/>
              <a:ahLst/>
              <a:cxnLst/>
              <a:rect l="0" t="0" r="0" b="0"/>
              <a:pathLst>
                <a:path w="57090" h="189061">
                  <a:moveTo>
                    <a:pt x="47610" y="17610"/>
                  </a:moveTo>
                  <a:lnTo>
                    <a:pt x="47610" y="17610"/>
                  </a:lnTo>
                  <a:lnTo>
                    <a:pt x="39409" y="9409"/>
                  </a:lnTo>
                  <a:lnTo>
                    <a:pt x="38477" y="3421"/>
                  </a:lnTo>
                  <a:lnTo>
                    <a:pt x="36230" y="1801"/>
                  </a:lnTo>
                  <a:lnTo>
                    <a:pt x="28089" y="0"/>
                  </a:lnTo>
                  <a:lnTo>
                    <a:pt x="24013" y="578"/>
                  </a:lnTo>
                  <a:lnTo>
                    <a:pt x="4377" y="8345"/>
                  </a:lnTo>
                  <a:lnTo>
                    <a:pt x="2913" y="10375"/>
                  </a:lnTo>
                  <a:lnTo>
                    <a:pt x="563" y="16181"/>
                  </a:lnTo>
                  <a:lnTo>
                    <a:pt x="0" y="39963"/>
                  </a:lnTo>
                  <a:lnTo>
                    <a:pt x="2814" y="46242"/>
                  </a:lnTo>
                  <a:lnTo>
                    <a:pt x="13243" y="58896"/>
                  </a:lnTo>
                  <a:lnTo>
                    <a:pt x="19283" y="62418"/>
                  </a:lnTo>
                  <a:lnTo>
                    <a:pt x="22375" y="63356"/>
                  </a:lnTo>
                  <a:lnTo>
                    <a:pt x="24437" y="65041"/>
                  </a:lnTo>
                  <a:lnTo>
                    <a:pt x="34744" y="82430"/>
                  </a:lnTo>
                  <a:lnTo>
                    <a:pt x="38153" y="97259"/>
                  </a:lnTo>
                  <a:lnTo>
                    <a:pt x="48251" y="112287"/>
                  </a:lnTo>
                  <a:lnTo>
                    <a:pt x="53186" y="118955"/>
                  </a:lnTo>
                  <a:lnTo>
                    <a:pt x="55965" y="128659"/>
                  </a:lnTo>
                  <a:lnTo>
                    <a:pt x="57089" y="162333"/>
                  </a:lnTo>
                  <a:lnTo>
                    <a:pt x="54293" y="169421"/>
                  </a:lnTo>
                  <a:lnTo>
                    <a:pt x="52065" y="172792"/>
                  </a:lnTo>
                  <a:lnTo>
                    <a:pt x="49522" y="175040"/>
                  </a:lnTo>
                  <a:lnTo>
                    <a:pt x="28486" y="186811"/>
                  </a:lnTo>
                  <a:lnTo>
                    <a:pt x="19035" y="18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5729"/>
            <p:cNvSpPr/>
            <p:nvPr>
              <p:custDataLst>
                <p:tags r:id="rId66"/>
              </p:custDataLst>
            </p:nvPr>
          </p:nvSpPr>
          <p:spPr>
            <a:xfrm>
              <a:off x="5381663" y="4068630"/>
              <a:ext cx="57113" cy="160422"/>
            </a:xfrm>
            <a:custGeom>
              <a:avLst/>
              <a:gdLst/>
              <a:ahLst/>
              <a:cxnLst/>
              <a:rect l="0" t="0" r="0" b="0"/>
              <a:pathLst>
                <a:path w="57113" h="160422">
                  <a:moveTo>
                    <a:pt x="38062" y="74745"/>
                  </a:moveTo>
                  <a:lnTo>
                    <a:pt x="38062" y="74745"/>
                  </a:lnTo>
                  <a:lnTo>
                    <a:pt x="38062" y="83877"/>
                  </a:lnTo>
                  <a:lnTo>
                    <a:pt x="29861" y="84236"/>
                  </a:lnTo>
                  <a:lnTo>
                    <a:pt x="36854" y="76066"/>
                  </a:lnTo>
                  <a:lnTo>
                    <a:pt x="42761" y="75136"/>
                  </a:lnTo>
                  <a:lnTo>
                    <a:pt x="44370" y="73948"/>
                  </a:lnTo>
                  <a:lnTo>
                    <a:pt x="46156" y="69804"/>
                  </a:lnTo>
                  <a:lnTo>
                    <a:pt x="48562" y="49242"/>
                  </a:lnTo>
                  <a:lnTo>
                    <a:pt x="55109" y="36625"/>
                  </a:lnTo>
                  <a:lnTo>
                    <a:pt x="57109" y="3454"/>
                  </a:lnTo>
                  <a:lnTo>
                    <a:pt x="56052" y="1818"/>
                  </a:lnTo>
                  <a:lnTo>
                    <a:pt x="54289" y="727"/>
                  </a:lnTo>
                  <a:lnTo>
                    <a:pt x="52055" y="0"/>
                  </a:lnTo>
                  <a:lnTo>
                    <a:pt x="50565" y="573"/>
                  </a:lnTo>
                  <a:lnTo>
                    <a:pt x="49573" y="2014"/>
                  </a:lnTo>
                  <a:lnTo>
                    <a:pt x="48911" y="4033"/>
                  </a:lnTo>
                  <a:lnTo>
                    <a:pt x="31163" y="27210"/>
                  </a:lnTo>
                  <a:lnTo>
                    <a:pt x="28646" y="33510"/>
                  </a:lnTo>
                  <a:lnTo>
                    <a:pt x="13451" y="59069"/>
                  </a:lnTo>
                  <a:lnTo>
                    <a:pt x="948" y="100243"/>
                  </a:lnTo>
                  <a:lnTo>
                    <a:pt x="0" y="134641"/>
                  </a:lnTo>
                  <a:lnTo>
                    <a:pt x="2801" y="141229"/>
                  </a:lnTo>
                  <a:lnTo>
                    <a:pt x="6515" y="147685"/>
                  </a:lnTo>
                  <a:lnTo>
                    <a:pt x="8167" y="154082"/>
                  </a:lnTo>
                  <a:lnTo>
                    <a:pt x="9665" y="156212"/>
                  </a:lnTo>
                  <a:lnTo>
                    <a:pt x="11723" y="157631"/>
                  </a:lnTo>
                  <a:lnTo>
                    <a:pt x="16831" y="159208"/>
                  </a:lnTo>
                  <a:lnTo>
                    <a:pt x="41276" y="160421"/>
                  </a:lnTo>
                  <a:lnTo>
                    <a:pt x="47604" y="157626"/>
                  </a:lnTo>
                  <a:lnTo>
                    <a:pt x="57112" y="15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730"/>
            <p:cNvSpPr/>
            <p:nvPr>
              <p:custDataLst>
                <p:tags r:id="rId67"/>
              </p:custDataLst>
            </p:nvPr>
          </p:nvSpPr>
          <p:spPr>
            <a:xfrm>
              <a:off x="5324475" y="40481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731"/>
            <p:cNvSpPr/>
            <p:nvPr>
              <p:custDataLst>
                <p:tags r:id="rId68"/>
              </p:custDataLst>
            </p:nvPr>
          </p:nvSpPr>
          <p:spPr>
            <a:xfrm>
              <a:off x="5314950" y="4114800"/>
              <a:ext cx="1" cy="85726"/>
            </a:xfrm>
            <a:custGeom>
              <a:avLst/>
              <a:gdLst/>
              <a:ahLst/>
              <a:cxnLst/>
              <a:rect l="0" t="0" r="0" b="0"/>
              <a:pathLst>
                <a:path w="1" h="85726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732"/>
            <p:cNvSpPr/>
            <p:nvPr>
              <p:custDataLst>
                <p:tags r:id="rId69"/>
              </p:custDataLst>
            </p:nvPr>
          </p:nvSpPr>
          <p:spPr>
            <a:xfrm>
              <a:off x="5181600" y="4095750"/>
              <a:ext cx="66676" cy="123387"/>
            </a:xfrm>
            <a:custGeom>
              <a:avLst/>
              <a:gdLst/>
              <a:ahLst/>
              <a:cxnLst/>
              <a:rect l="0" t="0" r="0" b="0"/>
              <a:pathLst>
                <a:path w="66676" h="123387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16868" y="6546"/>
                  </a:lnTo>
                  <a:lnTo>
                    <a:pt x="26824" y="9132"/>
                  </a:lnTo>
                  <a:lnTo>
                    <a:pt x="33113" y="14465"/>
                  </a:lnTo>
                  <a:lnTo>
                    <a:pt x="35884" y="19834"/>
                  </a:lnTo>
                  <a:lnTo>
                    <a:pt x="36622" y="22748"/>
                  </a:lnTo>
                  <a:lnTo>
                    <a:pt x="45445" y="38169"/>
                  </a:lnTo>
                  <a:lnTo>
                    <a:pt x="47600" y="74084"/>
                  </a:lnTo>
                  <a:lnTo>
                    <a:pt x="47625" y="121602"/>
                  </a:lnTo>
                  <a:lnTo>
                    <a:pt x="47625" y="122343"/>
                  </a:lnTo>
                  <a:lnTo>
                    <a:pt x="46567" y="122837"/>
                  </a:lnTo>
                  <a:lnTo>
                    <a:pt x="42569" y="123386"/>
                  </a:lnTo>
                  <a:lnTo>
                    <a:pt x="41080" y="122474"/>
                  </a:lnTo>
                  <a:lnTo>
                    <a:pt x="40086" y="120808"/>
                  </a:lnTo>
                  <a:lnTo>
                    <a:pt x="38362" y="114099"/>
                  </a:lnTo>
                  <a:lnTo>
                    <a:pt x="38103" y="73378"/>
                  </a:lnTo>
                  <a:lnTo>
                    <a:pt x="47801" y="42178"/>
                  </a:lnTo>
                  <a:lnTo>
                    <a:pt x="666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733"/>
            <p:cNvSpPr/>
            <p:nvPr>
              <p:custDataLst>
                <p:tags r:id="rId70"/>
              </p:custDataLst>
            </p:nvPr>
          </p:nvSpPr>
          <p:spPr>
            <a:xfrm>
              <a:off x="5076859" y="4133860"/>
              <a:ext cx="85644" cy="75753"/>
            </a:xfrm>
            <a:custGeom>
              <a:avLst/>
              <a:gdLst/>
              <a:ahLst/>
              <a:cxnLst/>
              <a:rect l="0" t="0" r="0" b="0"/>
              <a:pathLst>
                <a:path w="85644" h="75753">
                  <a:moveTo>
                    <a:pt x="9491" y="9515"/>
                  </a:moveTo>
                  <a:lnTo>
                    <a:pt x="9491" y="9515"/>
                  </a:lnTo>
                  <a:lnTo>
                    <a:pt x="1290" y="9515"/>
                  </a:lnTo>
                  <a:lnTo>
                    <a:pt x="849" y="8457"/>
                  </a:lnTo>
                  <a:lnTo>
                    <a:pt x="0" y="383"/>
                  </a:lnTo>
                  <a:lnTo>
                    <a:pt x="17300" y="0"/>
                  </a:lnTo>
                  <a:lnTo>
                    <a:pt x="26281" y="6538"/>
                  </a:lnTo>
                  <a:lnTo>
                    <a:pt x="32123" y="8192"/>
                  </a:lnTo>
                  <a:lnTo>
                    <a:pt x="49985" y="10312"/>
                  </a:lnTo>
                  <a:lnTo>
                    <a:pt x="52361" y="12163"/>
                  </a:lnTo>
                  <a:lnTo>
                    <a:pt x="83834" y="45747"/>
                  </a:lnTo>
                  <a:lnTo>
                    <a:pt x="84865" y="49607"/>
                  </a:lnTo>
                  <a:lnTo>
                    <a:pt x="85643" y="64900"/>
                  </a:lnTo>
                  <a:lnTo>
                    <a:pt x="77486" y="74711"/>
                  </a:lnTo>
                  <a:lnTo>
                    <a:pt x="73930" y="75533"/>
                  </a:lnTo>
                  <a:lnTo>
                    <a:pt x="71501" y="75752"/>
                  </a:lnTo>
                  <a:lnTo>
                    <a:pt x="69881" y="74839"/>
                  </a:lnTo>
                  <a:lnTo>
                    <a:pt x="68801" y="73173"/>
                  </a:lnTo>
                  <a:lnTo>
                    <a:pt x="68081" y="71004"/>
                  </a:lnTo>
                  <a:lnTo>
                    <a:pt x="66543" y="69557"/>
                  </a:lnTo>
                  <a:lnTo>
                    <a:pt x="62011" y="67951"/>
                  </a:lnTo>
                  <a:lnTo>
                    <a:pt x="60379" y="66464"/>
                  </a:lnTo>
                  <a:lnTo>
                    <a:pt x="58567" y="61989"/>
                  </a:lnTo>
                  <a:lnTo>
                    <a:pt x="56344" y="50494"/>
                  </a:lnTo>
                  <a:lnTo>
                    <a:pt x="52186" y="44308"/>
                  </a:lnTo>
                  <a:lnTo>
                    <a:pt x="51713" y="41177"/>
                  </a:lnTo>
                  <a:lnTo>
                    <a:pt x="52456" y="38031"/>
                  </a:lnTo>
                  <a:lnTo>
                    <a:pt x="55045" y="30656"/>
                  </a:lnTo>
                  <a:lnTo>
                    <a:pt x="57116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734"/>
            <p:cNvSpPr/>
            <p:nvPr>
              <p:custDataLst>
                <p:tags r:id="rId71"/>
              </p:custDataLst>
            </p:nvPr>
          </p:nvSpPr>
          <p:spPr>
            <a:xfrm>
              <a:off x="4935405" y="4125694"/>
              <a:ext cx="122371" cy="84357"/>
            </a:xfrm>
            <a:custGeom>
              <a:avLst/>
              <a:gdLst/>
              <a:ahLst/>
              <a:cxnLst/>
              <a:rect l="0" t="0" r="0" b="0"/>
              <a:pathLst>
                <a:path w="122371" h="84357">
                  <a:moveTo>
                    <a:pt x="93795" y="27206"/>
                  </a:moveTo>
                  <a:lnTo>
                    <a:pt x="93795" y="27206"/>
                  </a:lnTo>
                  <a:lnTo>
                    <a:pt x="93795" y="22150"/>
                  </a:lnTo>
                  <a:lnTo>
                    <a:pt x="90973" y="16845"/>
                  </a:lnTo>
                  <a:lnTo>
                    <a:pt x="88739" y="13949"/>
                  </a:lnTo>
                  <a:lnTo>
                    <a:pt x="83434" y="10731"/>
                  </a:lnTo>
                  <a:lnTo>
                    <a:pt x="71405" y="8664"/>
                  </a:lnTo>
                  <a:lnTo>
                    <a:pt x="69343" y="7437"/>
                  </a:lnTo>
                  <a:lnTo>
                    <a:pt x="67969" y="5560"/>
                  </a:lnTo>
                  <a:lnTo>
                    <a:pt x="67052" y="3250"/>
                  </a:lnTo>
                  <a:lnTo>
                    <a:pt x="64325" y="1710"/>
                  </a:lnTo>
                  <a:lnTo>
                    <a:pt x="55650" y="0"/>
                  </a:lnTo>
                  <a:lnTo>
                    <a:pt x="47561" y="2061"/>
                  </a:lnTo>
                  <a:lnTo>
                    <a:pt x="40439" y="5447"/>
                  </a:lnTo>
                  <a:lnTo>
                    <a:pt x="30478" y="8411"/>
                  </a:lnTo>
                  <a:lnTo>
                    <a:pt x="24027" y="12855"/>
                  </a:lnTo>
                  <a:lnTo>
                    <a:pt x="20453" y="18358"/>
                  </a:lnTo>
                  <a:lnTo>
                    <a:pt x="19501" y="21308"/>
                  </a:lnTo>
                  <a:lnTo>
                    <a:pt x="17807" y="23274"/>
                  </a:lnTo>
                  <a:lnTo>
                    <a:pt x="13103" y="25458"/>
                  </a:lnTo>
                  <a:lnTo>
                    <a:pt x="11426" y="27099"/>
                  </a:lnTo>
                  <a:lnTo>
                    <a:pt x="727" y="46435"/>
                  </a:lnTo>
                  <a:lnTo>
                    <a:pt x="0" y="49551"/>
                  </a:lnTo>
                  <a:lnTo>
                    <a:pt x="573" y="52686"/>
                  </a:lnTo>
                  <a:lnTo>
                    <a:pt x="6275" y="65322"/>
                  </a:lnTo>
                  <a:lnTo>
                    <a:pt x="6874" y="68491"/>
                  </a:lnTo>
                  <a:lnTo>
                    <a:pt x="16166" y="82475"/>
                  </a:lnTo>
                  <a:lnTo>
                    <a:pt x="44024" y="84307"/>
                  </a:lnTo>
                  <a:lnTo>
                    <a:pt x="64387" y="75711"/>
                  </a:lnTo>
                  <a:lnTo>
                    <a:pt x="69436" y="75222"/>
                  </a:lnTo>
                  <a:lnTo>
                    <a:pt x="71206" y="74034"/>
                  </a:lnTo>
                  <a:lnTo>
                    <a:pt x="72385" y="72183"/>
                  </a:lnTo>
                  <a:lnTo>
                    <a:pt x="74279" y="66664"/>
                  </a:lnTo>
                  <a:lnTo>
                    <a:pt x="74704" y="57225"/>
                  </a:lnTo>
                  <a:lnTo>
                    <a:pt x="75776" y="56743"/>
                  </a:lnTo>
                  <a:lnTo>
                    <a:pt x="83876" y="55819"/>
                  </a:lnTo>
                  <a:lnTo>
                    <a:pt x="84260" y="64915"/>
                  </a:lnTo>
                  <a:lnTo>
                    <a:pt x="98459" y="79485"/>
                  </a:lnTo>
                  <a:lnTo>
                    <a:pt x="103982" y="82191"/>
                  </a:lnTo>
                  <a:lnTo>
                    <a:pt x="122370" y="8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735"/>
            <p:cNvSpPr/>
            <p:nvPr>
              <p:custDataLst>
                <p:tags r:id="rId72"/>
              </p:custDataLst>
            </p:nvPr>
          </p:nvSpPr>
          <p:spPr>
            <a:xfrm>
              <a:off x="4829697" y="4086236"/>
              <a:ext cx="75679" cy="161915"/>
            </a:xfrm>
            <a:custGeom>
              <a:avLst/>
              <a:gdLst/>
              <a:ahLst/>
              <a:cxnLst/>
              <a:rect l="0" t="0" r="0" b="0"/>
              <a:pathLst>
                <a:path w="75679" h="161915">
                  <a:moveTo>
                    <a:pt x="75678" y="28564"/>
                  </a:moveTo>
                  <a:lnTo>
                    <a:pt x="75678" y="28564"/>
                  </a:lnTo>
                  <a:lnTo>
                    <a:pt x="75678" y="419"/>
                  </a:lnTo>
                  <a:lnTo>
                    <a:pt x="61489" y="0"/>
                  </a:lnTo>
                  <a:lnTo>
                    <a:pt x="55966" y="2816"/>
                  </a:lnTo>
                  <a:lnTo>
                    <a:pt x="53012" y="5049"/>
                  </a:lnTo>
                  <a:lnTo>
                    <a:pt x="49729" y="10352"/>
                  </a:lnTo>
                  <a:lnTo>
                    <a:pt x="47212" y="16236"/>
                  </a:lnTo>
                  <a:lnTo>
                    <a:pt x="22682" y="45507"/>
                  </a:lnTo>
                  <a:lnTo>
                    <a:pt x="16526" y="64680"/>
                  </a:lnTo>
                  <a:lnTo>
                    <a:pt x="3448" y="88824"/>
                  </a:lnTo>
                  <a:lnTo>
                    <a:pt x="654" y="101687"/>
                  </a:lnTo>
                  <a:lnTo>
                    <a:pt x="0" y="112569"/>
                  </a:lnTo>
                  <a:lnTo>
                    <a:pt x="2532" y="121639"/>
                  </a:lnTo>
                  <a:lnTo>
                    <a:pt x="15974" y="142673"/>
                  </a:lnTo>
                  <a:lnTo>
                    <a:pt x="18452" y="149129"/>
                  </a:lnTo>
                  <a:lnTo>
                    <a:pt x="23080" y="155526"/>
                  </a:lnTo>
                  <a:lnTo>
                    <a:pt x="31487" y="159075"/>
                  </a:lnTo>
                  <a:lnTo>
                    <a:pt x="56628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SMARTInkShape-5736"/>
          <p:cNvSpPr/>
          <p:nvPr>
            <p:custDataLst>
              <p:tags r:id="rId3"/>
            </p:custDataLst>
          </p:nvPr>
        </p:nvSpPr>
        <p:spPr>
          <a:xfrm>
            <a:off x="6105542" y="3981488"/>
            <a:ext cx="179527" cy="284803"/>
          </a:xfrm>
          <a:custGeom>
            <a:avLst/>
            <a:gdLst/>
            <a:ahLst/>
            <a:cxnLst/>
            <a:rect l="0" t="0" r="0" b="0"/>
            <a:pathLst>
              <a:path w="179527" h="284803">
                <a:moveTo>
                  <a:pt x="28558" y="19012"/>
                </a:moveTo>
                <a:lnTo>
                  <a:pt x="28558" y="19012"/>
                </a:lnTo>
                <a:lnTo>
                  <a:pt x="28558" y="0"/>
                </a:lnTo>
                <a:lnTo>
                  <a:pt x="23502" y="5030"/>
                </a:lnTo>
                <a:lnTo>
                  <a:pt x="21019" y="10328"/>
                </a:lnTo>
                <a:lnTo>
                  <a:pt x="12509" y="52026"/>
                </a:lnTo>
                <a:lnTo>
                  <a:pt x="2145" y="98108"/>
                </a:lnTo>
                <a:lnTo>
                  <a:pt x="173" y="145077"/>
                </a:lnTo>
                <a:lnTo>
                  <a:pt x="0" y="189823"/>
                </a:lnTo>
                <a:lnTo>
                  <a:pt x="1048" y="202878"/>
                </a:lnTo>
                <a:lnTo>
                  <a:pt x="19281" y="247595"/>
                </a:lnTo>
                <a:lnTo>
                  <a:pt x="31781" y="267952"/>
                </a:lnTo>
                <a:lnTo>
                  <a:pt x="41273" y="278804"/>
                </a:lnTo>
                <a:lnTo>
                  <a:pt x="47615" y="282642"/>
                </a:lnTo>
                <a:lnTo>
                  <a:pt x="59957" y="284802"/>
                </a:lnTo>
                <a:lnTo>
                  <a:pt x="89255" y="284534"/>
                </a:lnTo>
                <a:lnTo>
                  <a:pt x="106985" y="278072"/>
                </a:lnTo>
                <a:lnTo>
                  <a:pt x="131496" y="258261"/>
                </a:lnTo>
                <a:lnTo>
                  <a:pt x="155118" y="222032"/>
                </a:lnTo>
                <a:lnTo>
                  <a:pt x="171375" y="180077"/>
                </a:lnTo>
                <a:lnTo>
                  <a:pt x="178119" y="152107"/>
                </a:lnTo>
                <a:lnTo>
                  <a:pt x="179526" y="104704"/>
                </a:lnTo>
                <a:lnTo>
                  <a:pt x="172708" y="62164"/>
                </a:lnTo>
                <a:lnTo>
                  <a:pt x="155008" y="15204"/>
                </a:lnTo>
                <a:lnTo>
                  <a:pt x="154133" y="13299"/>
                </a:lnTo>
                <a:lnTo>
                  <a:pt x="152491" y="12028"/>
                </a:lnTo>
                <a:lnTo>
                  <a:pt x="144335" y="9821"/>
                </a:lnTo>
                <a:lnTo>
                  <a:pt x="138239" y="9586"/>
                </a:lnTo>
                <a:lnTo>
                  <a:pt x="136604" y="10611"/>
                </a:lnTo>
                <a:lnTo>
                  <a:pt x="135513" y="12353"/>
                </a:lnTo>
                <a:lnTo>
                  <a:pt x="133333" y="190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SMARTInkShape-Group1305"/>
          <p:cNvGrpSpPr/>
          <p:nvPr/>
        </p:nvGrpSpPr>
        <p:grpSpPr>
          <a:xfrm>
            <a:off x="6743700" y="3925744"/>
            <a:ext cx="161533" cy="293832"/>
            <a:chOff x="6743700" y="3925744"/>
            <a:chExt cx="161533" cy="293832"/>
          </a:xfrm>
        </p:grpSpPr>
        <p:sp>
          <p:nvSpPr>
            <p:cNvPr id="180" name="SMARTInkShape-5737"/>
            <p:cNvSpPr/>
            <p:nvPr>
              <p:custDataLst>
                <p:tags r:id="rId61"/>
              </p:custDataLst>
            </p:nvPr>
          </p:nvSpPr>
          <p:spPr>
            <a:xfrm>
              <a:off x="6772285" y="4133850"/>
              <a:ext cx="114291" cy="57151"/>
            </a:xfrm>
            <a:custGeom>
              <a:avLst/>
              <a:gdLst/>
              <a:ahLst/>
              <a:cxnLst/>
              <a:rect l="0" t="0" r="0" b="0"/>
              <a:pathLst>
                <a:path w="114291" h="57151">
                  <a:moveTo>
                    <a:pt x="9515" y="57150"/>
                  </a:moveTo>
                  <a:lnTo>
                    <a:pt x="9515" y="57150"/>
                  </a:lnTo>
                  <a:lnTo>
                    <a:pt x="4459" y="57150"/>
                  </a:lnTo>
                  <a:lnTo>
                    <a:pt x="2970" y="56092"/>
                  </a:lnTo>
                  <a:lnTo>
                    <a:pt x="1977" y="54328"/>
                  </a:lnTo>
                  <a:lnTo>
                    <a:pt x="0" y="38251"/>
                  </a:lnTo>
                  <a:lnTo>
                    <a:pt x="5050" y="33088"/>
                  </a:lnTo>
                  <a:lnTo>
                    <a:pt x="10353" y="30581"/>
                  </a:lnTo>
                  <a:lnTo>
                    <a:pt x="13248" y="29912"/>
                  </a:lnTo>
                  <a:lnTo>
                    <a:pt x="42552" y="13465"/>
                  </a:lnTo>
                  <a:lnTo>
                    <a:pt x="85790" y="9756"/>
                  </a:lnTo>
                  <a:lnTo>
                    <a:pt x="97390" y="8569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738"/>
            <p:cNvSpPr/>
            <p:nvPr>
              <p:custDataLst>
                <p:tags r:id="rId62"/>
              </p:custDataLst>
            </p:nvPr>
          </p:nvSpPr>
          <p:spPr>
            <a:xfrm>
              <a:off x="6820331" y="3925744"/>
              <a:ext cx="84902" cy="293832"/>
            </a:xfrm>
            <a:custGeom>
              <a:avLst/>
              <a:gdLst/>
              <a:ahLst/>
              <a:cxnLst/>
              <a:rect l="0" t="0" r="0" b="0"/>
              <a:pathLst>
                <a:path w="84902" h="293832">
                  <a:moveTo>
                    <a:pt x="75769" y="46181"/>
                  </a:moveTo>
                  <a:lnTo>
                    <a:pt x="75769" y="46181"/>
                  </a:lnTo>
                  <a:lnTo>
                    <a:pt x="83969" y="37980"/>
                  </a:lnTo>
                  <a:lnTo>
                    <a:pt x="84901" y="31992"/>
                  </a:lnTo>
                  <a:lnTo>
                    <a:pt x="82297" y="26469"/>
                  </a:lnTo>
                  <a:lnTo>
                    <a:pt x="77059" y="19357"/>
                  </a:lnTo>
                  <a:lnTo>
                    <a:pt x="73520" y="18384"/>
                  </a:lnTo>
                  <a:lnTo>
                    <a:pt x="71095" y="18125"/>
                  </a:lnTo>
                  <a:lnTo>
                    <a:pt x="69477" y="16894"/>
                  </a:lnTo>
                  <a:lnTo>
                    <a:pt x="67681" y="12704"/>
                  </a:lnTo>
                  <a:lnTo>
                    <a:pt x="66144" y="11162"/>
                  </a:lnTo>
                  <a:lnTo>
                    <a:pt x="61614" y="9450"/>
                  </a:lnTo>
                  <a:lnTo>
                    <a:pt x="59982" y="7936"/>
                  </a:lnTo>
                  <a:lnTo>
                    <a:pt x="57149" y="0"/>
                  </a:lnTo>
                  <a:lnTo>
                    <a:pt x="54087" y="2020"/>
                  </a:lnTo>
                  <a:lnTo>
                    <a:pt x="51790" y="4041"/>
                  </a:lnTo>
                  <a:lnTo>
                    <a:pt x="46414" y="6285"/>
                  </a:lnTo>
                  <a:lnTo>
                    <a:pt x="43500" y="6884"/>
                  </a:lnTo>
                  <a:lnTo>
                    <a:pt x="41556" y="8341"/>
                  </a:lnTo>
                  <a:lnTo>
                    <a:pt x="22582" y="34629"/>
                  </a:lnTo>
                  <a:lnTo>
                    <a:pt x="16580" y="53738"/>
                  </a:lnTo>
                  <a:lnTo>
                    <a:pt x="14084" y="57569"/>
                  </a:lnTo>
                  <a:lnTo>
                    <a:pt x="1749" y="103527"/>
                  </a:lnTo>
                  <a:lnTo>
                    <a:pt x="0" y="133826"/>
                  </a:lnTo>
                  <a:lnTo>
                    <a:pt x="7808" y="175967"/>
                  </a:lnTo>
                  <a:lnTo>
                    <a:pt x="17182" y="222623"/>
                  </a:lnTo>
                  <a:lnTo>
                    <a:pt x="27177" y="267293"/>
                  </a:lnTo>
                  <a:lnTo>
                    <a:pt x="28144" y="293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739"/>
            <p:cNvSpPr/>
            <p:nvPr>
              <p:custDataLst>
                <p:tags r:id="rId63"/>
              </p:custDataLst>
            </p:nvPr>
          </p:nvSpPr>
          <p:spPr>
            <a:xfrm>
              <a:off x="6743700" y="40386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38100"/>
                  </a:moveTo>
                  <a:lnTo>
                    <a:pt x="9525" y="38100"/>
                  </a:lnTo>
                  <a:lnTo>
                    <a:pt x="4469" y="33044"/>
                  </a:lnTo>
                  <a:lnTo>
                    <a:pt x="1987" y="2773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5740"/>
            <p:cNvSpPr/>
            <p:nvPr>
              <p:custDataLst>
                <p:tags r:id="rId64"/>
              </p:custDataLst>
            </p:nvPr>
          </p:nvSpPr>
          <p:spPr>
            <a:xfrm>
              <a:off x="6743700" y="41338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5487" y="9701"/>
                  </a:lnTo>
                  <a:lnTo>
                    <a:pt x="931" y="22666"/>
                  </a:lnTo>
                  <a:lnTo>
                    <a:pt x="81" y="41314"/>
                  </a:lnTo>
                  <a:lnTo>
                    <a:pt x="2858" y="47642"/>
                  </a:lnTo>
                  <a:lnTo>
                    <a:pt x="6562" y="53982"/>
                  </a:lnTo>
                  <a:lnTo>
                    <a:pt x="9706" y="63502"/>
                  </a:lnTo>
                  <a:lnTo>
                    <a:pt x="15811" y="73025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306"/>
          <p:cNvGrpSpPr/>
          <p:nvPr/>
        </p:nvGrpSpPr>
        <p:grpSpPr>
          <a:xfrm>
            <a:off x="7334250" y="3899762"/>
            <a:ext cx="942938" cy="281714"/>
            <a:chOff x="7334250" y="3899762"/>
            <a:chExt cx="942938" cy="281714"/>
          </a:xfrm>
        </p:grpSpPr>
        <p:sp>
          <p:nvSpPr>
            <p:cNvPr id="185" name="SMARTInkShape-5741"/>
            <p:cNvSpPr/>
            <p:nvPr>
              <p:custDataLst>
                <p:tags r:id="rId51"/>
              </p:custDataLst>
            </p:nvPr>
          </p:nvSpPr>
          <p:spPr>
            <a:xfrm>
              <a:off x="8220503" y="3990986"/>
              <a:ext cx="56685" cy="171440"/>
            </a:xfrm>
            <a:custGeom>
              <a:avLst/>
              <a:gdLst/>
              <a:ahLst/>
              <a:cxnLst/>
              <a:rect l="0" t="0" r="0" b="0"/>
              <a:pathLst>
                <a:path w="56685" h="171440">
                  <a:moveTo>
                    <a:pt x="47197" y="38089"/>
                  </a:moveTo>
                  <a:lnTo>
                    <a:pt x="47197" y="38089"/>
                  </a:lnTo>
                  <a:lnTo>
                    <a:pt x="47197" y="15699"/>
                  </a:lnTo>
                  <a:lnTo>
                    <a:pt x="46139" y="13637"/>
                  </a:lnTo>
                  <a:lnTo>
                    <a:pt x="44375" y="12263"/>
                  </a:lnTo>
                  <a:lnTo>
                    <a:pt x="39593" y="9678"/>
                  </a:lnTo>
                  <a:lnTo>
                    <a:pt x="28655" y="429"/>
                  </a:lnTo>
                  <a:lnTo>
                    <a:pt x="19027" y="0"/>
                  </a:lnTo>
                  <a:lnTo>
                    <a:pt x="13686" y="5049"/>
                  </a:lnTo>
                  <a:lnTo>
                    <a:pt x="11136" y="10352"/>
                  </a:lnTo>
                  <a:lnTo>
                    <a:pt x="10457" y="13247"/>
                  </a:lnTo>
                  <a:lnTo>
                    <a:pt x="535" y="28400"/>
                  </a:lnTo>
                  <a:lnTo>
                    <a:pt x="0" y="33077"/>
                  </a:lnTo>
                  <a:lnTo>
                    <a:pt x="2584" y="38684"/>
                  </a:lnTo>
                  <a:lnTo>
                    <a:pt x="6203" y="44704"/>
                  </a:lnTo>
                  <a:lnTo>
                    <a:pt x="9297" y="54042"/>
                  </a:lnTo>
                  <a:lnTo>
                    <a:pt x="15389" y="63512"/>
                  </a:lnTo>
                  <a:lnTo>
                    <a:pt x="18722" y="73021"/>
                  </a:lnTo>
                  <a:lnTo>
                    <a:pt x="24884" y="82541"/>
                  </a:lnTo>
                  <a:lnTo>
                    <a:pt x="28239" y="92064"/>
                  </a:lnTo>
                  <a:lnTo>
                    <a:pt x="44565" y="114289"/>
                  </a:lnTo>
                  <a:lnTo>
                    <a:pt x="47086" y="120639"/>
                  </a:lnTo>
                  <a:lnTo>
                    <a:pt x="53397" y="130164"/>
                  </a:lnTo>
                  <a:lnTo>
                    <a:pt x="55737" y="139689"/>
                  </a:lnTo>
                  <a:lnTo>
                    <a:pt x="56684" y="165089"/>
                  </a:lnTo>
                  <a:lnTo>
                    <a:pt x="54579" y="167206"/>
                  </a:lnTo>
                  <a:lnTo>
                    <a:pt x="46598" y="169558"/>
                  </a:lnTo>
                  <a:lnTo>
                    <a:pt x="9097" y="171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742"/>
            <p:cNvSpPr/>
            <p:nvPr>
              <p:custDataLst>
                <p:tags r:id="rId52"/>
              </p:custDataLst>
            </p:nvPr>
          </p:nvSpPr>
          <p:spPr>
            <a:xfrm>
              <a:off x="8096250" y="4048125"/>
              <a:ext cx="57150" cy="94810"/>
            </a:xfrm>
            <a:custGeom>
              <a:avLst/>
              <a:gdLst/>
              <a:ahLst/>
              <a:cxnLst/>
              <a:rect l="0" t="0" r="0" b="0"/>
              <a:pathLst>
                <a:path w="57150" h="94810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3776"/>
                  </a:lnTo>
                  <a:lnTo>
                    <a:pt x="0" y="50807"/>
                  </a:lnTo>
                  <a:lnTo>
                    <a:pt x="0" y="94809"/>
                  </a:lnTo>
                  <a:lnTo>
                    <a:pt x="0" y="63368"/>
                  </a:lnTo>
                  <a:lnTo>
                    <a:pt x="5056" y="48879"/>
                  </a:lnTo>
                  <a:lnTo>
                    <a:pt x="16475" y="29158"/>
                  </a:lnTo>
                  <a:lnTo>
                    <a:pt x="18963" y="22484"/>
                  </a:lnTo>
                  <a:lnTo>
                    <a:pt x="36646" y="1492"/>
                  </a:lnTo>
                  <a:lnTo>
                    <a:pt x="46174" y="131"/>
                  </a:lnTo>
                  <a:lnTo>
                    <a:pt x="52251" y="39"/>
                  </a:lnTo>
                  <a:lnTo>
                    <a:pt x="53884" y="1084"/>
                  </a:lnTo>
                  <a:lnTo>
                    <a:pt x="54973" y="2840"/>
                  </a:lnTo>
                  <a:lnTo>
                    <a:pt x="56863" y="9703"/>
                  </a:lnTo>
                  <a:lnTo>
                    <a:pt x="57149" y="50811"/>
                  </a:lnTo>
                  <a:lnTo>
                    <a:pt x="54328" y="57155"/>
                  </a:lnTo>
                  <a:lnTo>
                    <a:pt x="50605" y="63502"/>
                  </a:lnTo>
                  <a:lnTo>
                    <a:pt x="476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743"/>
            <p:cNvSpPr/>
            <p:nvPr>
              <p:custDataLst>
                <p:tags r:id="rId53"/>
              </p:custDataLst>
            </p:nvPr>
          </p:nvSpPr>
          <p:spPr>
            <a:xfrm>
              <a:off x="8048625" y="39814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744"/>
            <p:cNvSpPr/>
            <p:nvPr>
              <p:custDataLst>
                <p:tags r:id="rId54"/>
              </p:custDataLst>
            </p:nvPr>
          </p:nvSpPr>
          <p:spPr>
            <a:xfrm>
              <a:off x="8048625" y="4077093"/>
              <a:ext cx="1" cy="75808"/>
            </a:xfrm>
            <a:custGeom>
              <a:avLst/>
              <a:gdLst/>
              <a:ahLst/>
              <a:cxnLst/>
              <a:rect l="0" t="0" r="0" b="0"/>
              <a:pathLst>
                <a:path w="1" h="7580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286"/>
                  </a:lnTo>
                  <a:lnTo>
                    <a:pt x="0" y="75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745"/>
            <p:cNvSpPr/>
            <p:nvPr>
              <p:custDataLst>
                <p:tags r:id="rId55"/>
              </p:custDataLst>
            </p:nvPr>
          </p:nvSpPr>
          <p:spPr>
            <a:xfrm>
              <a:off x="7905761" y="4048125"/>
              <a:ext cx="95240" cy="114287"/>
            </a:xfrm>
            <a:custGeom>
              <a:avLst/>
              <a:gdLst/>
              <a:ahLst/>
              <a:cxnLst/>
              <a:rect l="0" t="0" r="0" b="0"/>
              <a:pathLst>
                <a:path w="95240" h="114287">
                  <a:moveTo>
                    <a:pt x="95239" y="19050"/>
                  </a:moveTo>
                  <a:lnTo>
                    <a:pt x="95239" y="19050"/>
                  </a:lnTo>
                  <a:lnTo>
                    <a:pt x="81050" y="19050"/>
                  </a:lnTo>
                  <a:lnTo>
                    <a:pt x="79430" y="17992"/>
                  </a:lnTo>
                  <a:lnTo>
                    <a:pt x="78349" y="16228"/>
                  </a:lnTo>
                  <a:lnTo>
                    <a:pt x="77629" y="13994"/>
                  </a:lnTo>
                  <a:lnTo>
                    <a:pt x="76091" y="12504"/>
                  </a:lnTo>
                  <a:lnTo>
                    <a:pt x="71559" y="10849"/>
                  </a:lnTo>
                  <a:lnTo>
                    <a:pt x="70985" y="9349"/>
                  </a:lnTo>
                  <a:lnTo>
                    <a:pt x="71661" y="7291"/>
                  </a:lnTo>
                  <a:lnTo>
                    <a:pt x="73171" y="4861"/>
                  </a:lnTo>
                  <a:lnTo>
                    <a:pt x="73119" y="3241"/>
                  </a:lnTo>
                  <a:lnTo>
                    <a:pt x="72026" y="2161"/>
                  </a:lnTo>
                  <a:lnTo>
                    <a:pt x="67724" y="427"/>
                  </a:lnTo>
                  <a:lnTo>
                    <a:pt x="34484" y="0"/>
                  </a:lnTo>
                  <a:lnTo>
                    <a:pt x="32511" y="1058"/>
                  </a:lnTo>
                  <a:lnTo>
                    <a:pt x="31196" y="2822"/>
                  </a:lnTo>
                  <a:lnTo>
                    <a:pt x="30318" y="5056"/>
                  </a:lnTo>
                  <a:lnTo>
                    <a:pt x="28675" y="6546"/>
                  </a:lnTo>
                  <a:lnTo>
                    <a:pt x="18434" y="11759"/>
                  </a:lnTo>
                  <a:lnTo>
                    <a:pt x="15460" y="14189"/>
                  </a:lnTo>
                  <a:lnTo>
                    <a:pt x="12156" y="19712"/>
                  </a:lnTo>
                  <a:lnTo>
                    <a:pt x="9629" y="25694"/>
                  </a:lnTo>
                  <a:lnTo>
                    <a:pt x="4979" y="31881"/>
                  </a:lnTo>
                  <a:lnTo>
                    <a:pt x="2207" y="40980"/>
                  </a:lnTo>
                  <a:lnTo>
                    <a:pt x="6" y="85674"/>
                  </a:lnTo>
                  <a:lnTo>
                    <a:pt x="0" y="88866"/>
                  </a:lnTo>
                  <a:lnTo>
                    <a:pt x="2816" y="95234"/>
                  </a:lnTo>
                  <a:lnTo>
                    <a:pt x="6537" y="101593"/>
                  </a:lnTo>
                  <a:lnTo>
                    <a:pt x="8191" y="107947"/>
                  </a:lnTo>
                  <a:lnTo>
                    <a:pt x="9690" y="110065"/>
                  </a:lnTo>
                  <a:lnTo>
                    <a:pt x="11749" y="111477"/>
                  </a:lnTo>
                  <a:lnTo>
                    <a:pt x="17599" y="113742"/>
                  </a:lnTo>
                  <a:lnTo>
                    <a:pt x="41392" y="114286"/>
                  </a:lnTo>
                  <a:lnTo>
                    <a:pt x="43466" y="113232"/>
                  </a:lnTo>
                  <a:lnTo>
                    <a:pt x="44849" y="111471"/>
                  </a:lnTo>
                  <a:lnTo>
                    <a:pt x="47443" y="106693"/>
                  </a:lnTo>
                  <a:lnTo>
                    <a:pt x="53796" y="98053"/>
                  </a:lnTo>
                  <a:lnTo>
                    <a:pt x="55654" y="91909"/>
                  </a:lnTo>
                  <a:lnTo>
                    <a:pt x="57207" y="89848"/>
                  </a:lnTo>
                  <a:lnTo>
                    <a:pt x="63391" y="85889"/>
                  </a:lnTo>
                  <a:lnTo>
                    <a:pt x="74011" y="66499"/>
                  </a:lnTo>
                  <a:lnTo>
                    <a:pt x="76188" y="57154"/>
                  </a:lnTo>
                  <a:lnTo>
                    <a:pt x="76189" y="89331"/>
                  </a:lnTo>
                  <a:lnTo>
                    <a:pt x="77247" y="91304"/>
                  </a:lnTo>
                  <a:lnTo>
                    <a:pt x="79011" y="92620"/>
                  </a:lnTo>
                  <a:lnTo>
                    <a:pt x="81245" y="93496"/>
                  </a:lnTo>
                  <a:lnTo>
                    <a:pt x="82734" y="95139"/>
                  </a:lnTo>
                  <a:lnTo>
                    <a:pt x="85321" y="103297"/>
                  </a:lnTo>
                  <a:lnTo>
                    <a:pt x="88362" y="104118"/>
                  </a:lnTo>
                  <a:lnTo>
                    <a:pt x="95239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746"/>
            <p:cNvSpPr/>
            <p:nvPr>
              <p:custDataLst>
                <p:tags r:id="rId56"/>
              </p:custDataLst>
            </p:nvPr>
          </p:nvSpPr>
          <p:spPr>
            <a:xfrm>
              <a:off x="7762875" y="4029075"/>
              <a:ext cx="123826" cy="150516"/>
            </a:xfrm>
            <a:custGeom>
              <a:avLst/>
              <a:gdLst/>
              <a:ahLst/>
              <a:cxnLst/>
              <a:rect l="0" t="0" r="0" b="0"/>
              <a:pathLst>
                <a:path w="123826" h="150516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8200" y="13994"/>
                  </a:lnTo>
                  <a:lnTo>
                    <a:pt x="9701" y="12504"/>
                  </a:lnTo>
                  <a:lnTo>
                    <a:pt x="17610" y="9918"/>
                  </a:lnTo>
                  <a:lnTo>
                    <a:pt x="33203" y="9535"/>
                  </a:lnTo>
                  <a:lnTo>
                    <a:pt x="34835" y="10590"/>
                  </a:lnTo>
                  <a:lnTo>
                    <a:pt x="35923" y="12352"/>
                  </a:lnTo>
                  <a:lnTo>
                    <a:pt x="36649" y="14585"/>
                  </a:lnTo>
                  <a:lnTo>
                    <a:pt x="38191" y="16073"/>
                  </a:lnTo>
                  <a:lnTo>
                    <a:pt x="48270" y="21284"/>
                  </a:lnTo>
                  <a:lnTo>
                    <a:pt x="51230" y="23714"/>
                  </a:lnTo>
                  <a:lnTo>
                    <a:pt x="54518" y="29237"/>
                  </a:lnTo>
                  <a:lnTo>
                    <a:pt x="57039" y="35219"/>
                  </a:lnTo>
                  <a:lnTo>
                    <a:pt x="81572" y="70054"/>
                  </a:lnTo>
                  <a:lnTo>
                    <a:pt x="94259" y="110165"/>
                  </a:lnTo>
                  <a:lnTo>
                    <a:pt x="94810" y="117048"/>
                  </a:lnTo>
                  <a:lnTo>
                    <a:pt x="92232" y="123635"/>
                  </a:lnTo>
                  <a:lnTo>
                    <a:pt x="88617" y="130091"/>
                  </a:lnTo>
                  <a:lnTo>
                    <a:pt x="86296" y="142858"/>
                  </a:lnTo>
                  <a:lnTo>
                    <a:pt x="86106" y="146039"/>
                  </a:lnTo>
                  <a:lnTo>
                    <a:pt x="84920" y="148159"/>
                  </a:lnTo>
                  <a:lnTo>
                    <a:pt x="83072" y="149573"/>
                  </a:lnTo>
                  <a:lnTo>
                    <a:pt x="80781" y="150515"/>
                  </a:lnTo>
                  <a:lnTo>
                    <a:pt x="78195" y="150085"/>
                  </a:lnTo>
                  <a:lnTo>
                    <a:pt x="72501" y="146785"/>
                  </a:lnTo>
                  <a:lnTo>
                    <a:pt x="70559" y="144423"/>
                  </a:lnTo>
                  <a:lnTo>
                    <a:pt x="68401" y="138977"/>
                  </a:lnTo>
                  <a:lnTo>
                    <a:pt x="66694" y="94405"/>
                  </a:lnTo>
                  <a:lnTo>
                    <a:pt x="67736" y="69934"/>
                  </a:lnTo>
                  <a:lnTo>
                    <a:pt x="85640" y="23399"/>
                  </a:lnTo>
                  <a:lnTo>
                    <a:pt x="90273" y="16397"/>
                  </a:lnTo>
                  <a:lnTo>
                    <a:pt x="94049" y="14107"/>
                  </a:lnTo>
                  <a:lnTo>
                    <a:pt x="112495" y="760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747"/>
            <p:cNvSpPr/>
            <p:nvPr>
              <p:custDataLst>
                <p:tags r:id="rId57"/>
              </p:custDataLst>
            </p:nvPr>
          </p:nvSpPr>
          <p:spPr>
            <a:xfrm>
              <a:off x="7372500" y="4067175"/>
              <a:ext cx="95101" cy="28576"/>
            </a:xfrm>
            <a:custGeom>
              <a:avLst/>
              <a:gdLst/>
              <a:ahLst/>
              <a:cxnLst/>
              <a:rect l="0" t="0" r="0" b="0"/>
              <a:pathLst>
                <a:path w="95101" h="28576">
                  <a:moveTo>
                    <a:pt x="18900" y="28575"/>
                  </a:moveTo>
                  <a:lnTo>
                    <a:pt x="18900" y="28575"/>
                  </a:lnTo>
                  <a:lnTo>
                    <a:pt x="5643" y="28575"/>
                  </a:lnTo>
                  <a:lnTo>
                    <a:pt x="3712" y="27517"/>
                  </a:lnTo>
                  <a:lnTo>
                    <a:pt x="2425" y="25753"/>
                  </a:lnTo>
                  <a:lnTo>
                    <a:pt x="0" y="19443"/>
                  </a:lnTo>
                  <a:lnTo>
                    <a:pt x="13121" y="19084"/>
                  </a:lnTo>
                  <a:lnTo>
                    <a:pt x="15047" y="18015"/>
                  </a:lnTo>
                  <a:lnTo>
                    <a:pt x="16331" y="16243"/>
                  </a:lnTo>
                  <a:lnTo>
                    <a:pt x="17188" y="14003"/>
                  </a:lnTo>
                  <a:lnTo>
                    <a:pt x="18816" y="12511"/>
                  </a:lnTo>
                  <a:lnTo>
                    <a:pt x="23449" y="10852"/>
                  </a:lnTo>
                  <a:lnTo>
                    <a:pt x="66827" y="6755"/>
                  </a:lnTo>
                  <a:lnTo>
                    <a:pt x="9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748"/>
            <p:cNvSpPr/>
            <p:nvPr>
              <p:custDataLst>
                <p:tags r:id="rId58"/>
              </p:custDataLst>
            </p:nvPr>
          </p:nvSpPr>
          <p:spPr>
            <a:xfrm>
              <a:off x="7429510" y="3899762"/>
              <a:ext cx="38091" cy="281714"/>
            </a:xfrm>
            <a:custGeom>
              <a:avLst/>
              <a:gdLst/>
              <a:ahLst/>
              <a:cxnLst/>
              <a:rect l="0" t="0" r="0" b="0"/>
              <a:pathLst>
                <a:path w="38091" h="281714">
                  <a:moveTo>
                    <a:pt x="38090" y="5488"/>
                  </a:moveTo>
                  <a:lnTo>
                    <a:pt x="38090" y="5488"/>
                  </a:lnTo>
                  <a:lnTo>
                    <a:pt x="33034" y="431"/>
                  </a:lnTo>
                  <a:lnTo>
                    <a:pt x="31545" y="0"/>
                  </a:lnTo>
                  <a:lnTo>
                    <a:pt x="30552" y="771"/>
                  </a:lnTo>
                  <a:lnTo>
                    <a:pt x="28958" y="4556"/>
                  </a:lnTo>
                  <a:lnTo>
                    <a:pt x="28681" y="10269"/>
                  </a:lnTo>
                  <a:lnTo>
                    <a:pt x="25794" y="15727"/>
                  </a:lnTo>
                  <a:lnTo>
                    <a:pt x="22041" y="21680"/>
                  </a:lnTo>
                  <a:lnTo>
                    <a:pt x="19929" y="32040"/>
                  </a:lnTo>
                  <a:lnTo>
                    <a:pt x="16270" y="72416"/>
                  </a:lnTo>
                  <a:lnTo>
                    <a:pt x="11516" y="91288"/>
                  </a:lnTo>
                  <a:lnTo>
                    <a:pt x="9691" y="136858"/>
                  </a:lnTo>
                  <a:lnTo>
                    <a:pt x="8534" y="150658"/>
                  </a:lnTo>
                  <a:lnTo>
                    <a:pt x="879" y="196107"/>
                  </a:lnTo>
                  <a:lnTo>
                    <a:pt x="42" y="240612"/>
                  </a:lnTo>
                  <a:lnTo>
                    <a:pt x="0" y="255720"/>
                  </a:lnTo>
                  <a:lnTo>
                    <a:pt x="2817" y="262399"/>
                  </a:lnTo>
                  <a:lnTo>
                    <a:pt x="6538" y="268896"/>
                  </a:lnTo>
                  <a:lnTo>
                    <a:pt x="9124" y="279816"/>
                  </a:lnTo>
                  <a:lnTo>
                    <a:pt x="10312" y="280448"/>
                  </a:lnTo>
                  <a:lnTo>
                    <a:pt x="19040" y="281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749"/>
            <p:cNvSpPr/>
            <p:nvPr>
              <p:custDataLst>
                <p:tags r:id="rId59"/>
              </p:custDataLst>
            </p:nvPr>
          </p:nvSpPr>
          <p:spPr>
            <a:xfrm>
              <a:off x="7334250" y="40386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57150"/>
                  </a:moveTo>
                  <a:lnTo>
                    <a:pt x="0" y="57150"/>
                  </a:lnTo>
                  <a:lnTo>
                    <a:pt x="0" y="120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750"/>
            <p:cNvSpPr/>
            <p:nvPr>
              <p:custDataLst>
                <p:tags r:id="rId60"/>
              </p:custDataLst>
            </p:nvPr>
          </p:nvSpPr>
          <p:spPr>
            <a:xfrm>
              <a:off x="7334253" y="4124442"/>
              <a:ext cx="9523" cy="57034"/>
            </a:xfrm>
            <a:custGeom>
              <a:avLst/>
              <a:gdLst/>
              <a:ahLst/>
              <a:cxnLst/>
              <a:rect l="0" t="0" r="0" b="0"/>
              <a:pathLst>
                <a:path w="9523" h="57034">
                  <a:moveTo>
                    <a:pt x="9522" y="9408"/>
                  </a:moveTo>
                  <a:lnTo>
                    <a:pt x="9522" y="9408"/>
                  </a:lnTo>
                  <a:lnTo>
                    <a:pt x="9522" y="4352"/>
                  </a:lnTo>
                  <a:lnTo>
                    <a:pt x="8464" y="2862"/>
                  </a:lnTo>
                  <a:lnTo>
                    <a:pt x="6700" y="1869"/>
                  </a:lnTo>
                  <a:lnTo>
                    <a:pt x="390" y="0"/>
                  </a:lnTo>
                  <a:lnTo>
                    <a:pt x="0" y="23482"/>
                  </a:lnTo>
                  <a:lnTo>
                    <a:pt x="1057" y="25140"/>
                  </a:lnTo>
                  <a:lnTo>
                    <a:pt x="2821" y="26246"/>
                  </a:lnTo>
                  <a:lnTo>
                    <a:pt x="5054" y="26983"/>
                  </a:lnTo>
                  <a:lnTo>
                    <a:pt x="6544" y="28533"/>
                  </a:lnTo>
                  <a:lnTo>
                    <a:pt x="8198" y="33077"/>
                  </a:lnTo>
                  <a:lnTo>
                    <a:pt x="9522" y="57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1307"/>
          <p:cNvGrpSpPr/>
          <p:nvPr/>
        </p:nvGrpSpPr>
        <p:grpSpPr>
          <a:xfrm>
            <a:off x="8782050" y="3962962"/>
            <a:ext cx="371476" cy="294547"/>
            <a:chOff x="8782050" y="3962962"/>
            <a:chExt cx="371476" cy="294547"/>
          </a:xfrm>
        </p:grpSpPr>
        <p:sp>
          <p:nvSpPr>
            <p:cNvPr id="196" name="SMARTInkShape-5751"/>
            <p:cNvSpPr/>
            <p:nvPr>
              <p:custDataLst>
                <p:tags r:id="rId47"/>
              </p:custDataLst>
            </p:nvPr>
          </p:nvSpPr>
          <p:spPr>
            <a:xfrm>
              <a:off x="9134475" y="4095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8201" y="1324"/>
                  </a:lnTo>
                  <a:lnTo>
                    <a:pt x="19038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752"/>
            <p:cNvSpPr/>
            <p:nvPr>
              <p:custDataLst>
                <p:tags r:id="rId48"/>
              </p:custDataLst>
            </p:nvPr>
          </p:nvSpPr>
          <p:spPr>
            <a:xfrm>
              <a:off x="9033739" y="3962962"/>
              <a:ext cx="91057" cy="294547"/>
            </a:xfrm>
            <a:custGeom>
              <a:avLst/>
              <a:gdLst/>
              <a:ahLst/>
              <a:cxnLst/>
              <a:rect l="0" t="0" r="0" b="0"/>
              <a:pathLst>
                <a:path w="91057" h="294547">
                  <a:moveTo>
                    <a:pt x="43586" y="85163"/>
                  </a:moveTo>
                  <a:lnTo>
                    <a:pt x="43586" y="85163"/>
                  </a:lnTo>
                  <a:lnTo>
                    <a:pt x="23948" y="92767"/>
                  </a:lnTo>
                  <a:lnTo>
                    <a:pt x="18984" y="98420"/>
                  </a:lnTo>
                  <a:lnTo>
                    <a:pt x="16776" y="104461"/>
                  </a:lnTo>
                  <a:lnTo>
                    <a:pt x="15032" y="146745"/>
                  </a:lnTo>
                  <a:lnTo>
                    <a:pt x="15011" y="194028"/>
                  </a:lnTo>
                  <a:lnTo>
                    <a:pt x="15011" y="237617"/>
                  </a:lnTo>
                  <a:lnTo>
                    <a:pt x="15011" y="257917"/>
                  </a:lnTo>
                  <a:lnTo>
                    <a:pt x="12189" y="265307"/>
                  </a:lnTo>
                  <a:lnTo>
                    <a:pt x="8465" y="272119"/>
                  </a:lnTo>
                  <a:lnTo>
                    <a:pt x="6074" y="285115"/>
                  </a:lnTo>
                  <a:lnTo>
                    <a:pt x="5496" y="294546"/>
                  </a:lnTo>
                  <a:lnTo>
                    <a:pt x="433" y="289607"/>
                  </a:lnTo>
                  <a:lnTo>
                    <a:pt x="0" y="287076"/>
                  </a:lnTo>
                  <a:lnTo>
                    <a:pt x="771" y="284330"/>
                  </a:lnTo>
                  <a:lnTo>
                    <a:pt x="3390" y="278457"/>
                  </a:lnTo>
                  <a:lnTo>
                    <a:pt x="6490" y="234006"/>
                  </a:lnTo>
                  <a:lnTo>
                    <a:pt x="13680" y="197531"/>
                  </a:lnTo>
                  <a:lnTo>
                    <a:pt x="14837" y="151584"/>
                  </a:lnTo>
                  <a:lnTo>
                    <a:pt x="17782" y="123187"/>
                  </a:lnTo>
                  <a:lnTo>
                    <a:pt x="23943" y="76467"/>
                  </a:lnTo>
                  <a:lnTo>
                    <a:pt x="25516" y="45056"/>
                  </a:lnTo>
                  <a:lnTo>
                    <a:pt x="36290" y="18742"/>
                  </a:lnTo>
                  <a:lnTo>
                    <a:pt x="40343" y="12251"/>
                  </a:lnTo>
                  <a:lnTo>
                    <a:pt x="42145" y="5838"/>
                  </a:lnTo>
                  <a:lnTo>
                    <a:pt x="43683" y="3705"/>
                  </a:lnTo>
                  <a:lnTo>
                    <a:pt x="45768" y="2283"/>
                  </a:lnTo>
                  <a:lnTo>
                    <a:pt x="51661" y="0"/>
                  </a:lnTo>
                  <a:lnTo>
                    <a:pt x="63282" y="7051"/>
                  </a:lnTo>
                  <a:lnTo>
                    <a:pt x="66242" y="7688"/>
                  </a:lnTo>
                  <a:lnTo>
                    <a:pt x="68214" y="9172"/>
                  </a:lnTo>
                  <a:lnTo>
                    <a:pt x="87246" y="35510"/>
                  </a:lnTo>
                  <a:lnTo>
                    <a:pt x="90689" y="58451"/>
                  </a:lnTo>
                  <a:lnTo>
                    <a:pt x="91056" y="73956"/>
                  </a:lnTo>
                  <a:lnTo>
                    <a:pt x="88320" y="83004"/>
                  </a:lnTo>
                  <a:lnTo>
                    <a:pt x="65383" y="130158"/>
                  </a:lnTo>
                  <a:lnTo>
                    <a:pt x="62636" y="142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753"/>
            <p:cNvSpPr/>
            <p:nvPr>
              <p:custDataLst>
                <p:tags r:id="rId49"/>
              </p:custDataLst>
            </p:nvPr>
          </p:nvSpPr>
          <p:spPr>
            <a:xfrm>
              <a:off x="8953500" y="40671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754"/>
            <p:cNvSpPr/>
            <p:nvPr>
              <p:custDataLst>
                <p:tags r:id="rId50"/>
              </p:custDataLst>
            </p:nvPr>
          </p:nvSpPr>
          <p:spPr>
            <a:xfrm>
              <a:off x="8782050" y="4010028"/>
              <a:ext cx="119709" cy="129216"/>
            </a:xfrm>
            <a:custGeom>
              <a:avLst/>
              <a:gdLst/>
              <a:ahLst/>
              <a:cxnLst/>
              <a:rect l="0" t="0" r="0" b="0"/>
              <a:pathLst>
                <a:path w="119709" h="129216">
                  <a:moveTo>
                    <a:pt x="9525" y="19047"/>
                  </a:moveTo>
                  <a:lnTo>
                    <a:pt x="9525" y="19047"/>
                  </a:lnTo>
                  <a:lnTo>
                    <a:pt x="9525" y="10846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45515"/>
                  </a:lnTo>
                  <a:lnTo>
                    <a:pt x="0" y="93053"/>
                  </a:lnTo>
                  <a:lnTo>
                    <a:pt x="0" y="111081"/>
                  </a:lnTo>
                  <a:lnTo>
                    <a:pt x="2822" y="115690"/>
                  </a:lnTo>
                  <a:lnTo>
                    <a:pt x="8201" y="122216"/>
                  </a:lnTo>
                  <a:lnTo>
                    <a:pt x="11760" y="123108"/>
                  </a:lnTo>
                  <a:lnTo>
                    <a:pt x="14191" y="123346"/>
                  </a:lnTo>
                  <a:lnTo>
                    <a:pt x="19713" y="126433"/>
                  </a:lnTo>
                  <a:lnTo>
                    <a:pt x="22666" y="128738"/>
                  </a:lnTo>
                  <a:lnTo>
                    <a:pt x="24635" y="129215"/>
                  </a:lnTo>
                  <a:lnTo>
                    <a:pt x="25949" y="128476"/>
                  </a:lnTo>
                  <a:lnTo>
                    <a:pt x="26824" y="126925"/>
                  </a:lnTo>
                  <a:lnTo>
                    <a:pt x="28466" y="125890"/>
                  </a:lnTo>
                  <a:lnTo>
                    <a:pt x="35833" y="124435"/>
                  </a:lnTo>
                  <a:lnTo>
                    <a:pt x="41679" y="124094"/>
                  </a:lnTo>
                  <a:lnTo>
                    <a:pt x="43660" y="122946"/>
                  </a:lnTo>
                  <a:lnTo>
                    <a:pt x="44983" y="121121"/>
                  </a:lnTo>
                  <a:lnTo>
                    <a:pt x="47510" y="116271"/>
                  </a:lnTo>
                  <a:lnTo>
                    <a:pt x="52160" y="110588"/>
                  </a:lnTo>
                  <a:lnTo>
                    <a:pt x="57754" y="107358"/>
                  </a:lnTo>
                  <a:lnTo>
                    <a:pt x="60727" y="106496"/>
                  </a:lnTo>
                  <a:lnTo>
                    <a:pt x="62710" y="104863"/>
                  </a:lnTo>
                  <a:lnTo>
                    <a:pt x="66520" y="95684"/>
                  </a:lnTo>
                  <a:lnTo>
                    <a:pt x="74863" y="95285"/>
                  </a:lnTo>
                  <a:lnTo>
                    <a:pt x="75309" y="96331"/>
                  </a:lnTo>
                  <a:lnTo>
                    <a:pt x="76199" y="118951"/>
                  </a:lnTo>
                  <a:lnTo>
                    <a:pt x="77258" y="120575"/>
                  </a:lnTo>
                  <a:lnTo>
                    <a:pt x="79022" y="121657"/>
                  </a:lnTo>
                  <a:lnTo>
                    <a:pt x="85901" y="123537"/>
                  </a:lnTo>
                  <a:lnTo>
                    <a:pt x="99879" y="123811"/>
                  </a:lnTo>
                  <a:lnTo>
                    <a:pt x="101512" y="122757"/>
                  </a:lnTo>
                  <a:lnTo>
                    <a:pt x="102599" y="120995"/>
                  </a:lnTo>
                  <a:lnTo>
                    <a:pt x="104346" y="115620"/>
                  </a:lnTo>
                  <a:lnTo>
                    <a:pt x="111237" y="106954"/>
                  </a:lnTo>
                  <a:lnTo>
                    <a:pt x="113392" y="98128"/>
                  </a:lnTo>
                  <a:lnTo>
                    <a:pt x="113897" y="91941"/>
                  </a:lnTo>
                  <a:lnTo>
                    <a:pt x="116944" y="85663"/>
                  </a:lnTo>
                  <a:lnTo>
                    <a:pt x="119237" y="82508"/>
                  </a:lnTo>
                  <a:lnTo>
                    <a:pt x="119708" y="78288"/>
                  </a:lnTo>
                  <a:lnTo>
                    <a:pt x="114573" y="49895"/>
                  </a:lnTo>
                  <a:lnTo>
                    <a:pt x="105174" y="38549"/>
                  </a:lnTo>
                  <a:lnTo>
                    <a:pt x="104775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1308"/>
          <p:cNvGrpSpPr/>
          <p:nvPr/>
        </p:nvGrpSpPr>
        <p:grpSpPr>
          <a:xfrm>
            <a:off x="9612179" y="3886249"/>
            <a:ext cx="398597" cy="266652"/>
            <a:chOff x="9612179" y="3886249"/>
            <a:chExt cx="398597" cy="266652"/>
          </a:xfrm>
        </p:grpSpPr>
        <p:sp>
          <p:nvSpPr>
            <p:cNvPr id="201" name="SMARTInkShape-5755"/>
            <p:cNvSpPr/>
            <p:nvPr>
              <p:custDataLst>
                <p:tags r:id="rId44"/>
              </p:custDataLst>
            </p:nvPr>
          </p:nvSpPr>
          <p:spPr>
            <a:xfrm>
              <a:off x="9915682" y="3886249"/>
              <a:ext cx="95094" cy="266652"/>
            </a:xfrm>
            <a:custGeom>
              <a:avLst/>
              <a:gdLst/>
              <a:ahLst/>
              <a:cxnLst/>
              <a:rect l="0" t="0" r="0" b="0"/>
              <a:pathLst>
                <a:path w="95094" h="266652">
                  <a:moveTo>
                    <a:pt x="95093" y="95201"/>
                  </a:moveTo>
                  <a:lnTo>
                    <a:pt x="95093" y="95201"/>
                  </a:lnTo>
                  <a:lnTo>
                    <a:pt x="95093" y="50482"/>
                  </a:lnTo>
                  <a:lnTo>
                    <a:pt x="95093" y="34840"/>
                  </a:lnTo>
                  <a:lnTo>
                    <a:pt x="92269" y="28510"/>
                  </a:lnTo>
                  <a:lnTo>
                    <a:pt x="88547" y="22169"/>
                  </a:lnTo>
                  <a:lnTo>
                    <a:pt x="85391" y="12649"/>
                  </a:lnTo>
                  <a:lnTo>
                    <a:pt x="80902" y="6300"/>
                  </a:lnTo>
                  <a:lnTo>
                    <a:pt x="75380" y="2773"/>
                  </a:lnTo>
                  <a:lnTo>
                    <a:pt x="66627" y="323"/>
                  </a:lnTo>
                  <a:lnTo>
                    <a:pt x="48358" y="0"/>
                  </a:lnTo>
                  <a:lnTo>
                    <a:pt x="44886" y="1042"/>
                  </a:lnTo>
                  <a:lnTo>
                    <a:pt x="42572" y="2795"/>
                  </a:lnTo>
                  <a:lnTo>
                    <a:pt x="41029" y="5022"/>
                  </a:lnTo>
                  <a:lnTo>
                    <a:pt x="25461" y="16201"/>
                  </a:lnTo>
                  <a:lnTo>
                    <a:pt x="2531" y="47583"/>
                  </a:lnTo>
                  <a:lnTo>
                    <a:pt x="373" y="60277"/>
                  </a:lnTo>
                  <a:lnTo>
                    <a:pt x="0" y="74858"/>
                  </a:lnTo>
                  <a:lnTo>
                    <a:pt x="2735" y="83690"/>
                  </a:lnTo>
                  <a:lnTo>
                    <a:pt x="11607" y="97013"/>
                  </a:lnTo>
                  <a:lnTo>
                    <a:pt x="22511" y="108259"/>
                  </a:lnTo>
                  <a:lnTo>
                    <a:pt x="28614" y="111588"/>
                  </a:lnTo>
                  <a:lnTo>
                    <a:pt x="44318" y="113900"/>
                  </a:lnTo>
                  <a:lnTo>
                    <a:pt x="55115" y="114205"/>
                  </a:lnTo>
                  <a:lnTo>
                    <a:pt x="67107" y="106706"/>
                  </a:lnTo>
                  <a:lnTo>
                    <a:pt x="70086" y="106046"/>
                  </a:lnTo>
                  <a:lnTo>
                    <a:pt x="85521" y="95239"/>
                  </a:lnTo>
                  <a:lnTo>
                    <a:pt x="85553" y="95212"/>
                  </a:lnTo>
                  <a:lnTo>
                    <a:pt x="85568" y="136214"/>
                  </a:lnTo>
                  <a:lnTo>
                    <a:pt x="76434" y="179233"/>
                  </a:lnTo>
                  <a:lnTo>
                    <a:pt x="76053" y="226739"/>
                  </a:lnTo>
                  <a:lnTo>
                    <a:pt x="76043" y="266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756"/>
            <p:cNvSpPr/>
            <p:nvPr>
              <p:custDataLst>
                <p:tags r:id="rId45"/>
              </p:custDataLst>
            </p:nvPr>
          </p:nvSpPr>
          <p:spPr>
            <a:xfrm>
              <a:off x="9810750" y="4076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1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757"/>
            <p:cNvSpPr/>
            <p:nvPr>
              <p:custDataLst>
                <p:tags r:id="rId46"/>
              </p:custDataLst>
            </p:nvPr>
          </p:nvSpPr>
          <p:spPr>
            <a:xfrm>
              <a:off x="9612179" y="3943388"/>
              <a:ext cx="111358" cy="171237"/>
            </a:xfrm>
            <a:custGeom>
              <a:avLst/>
              <a:gdLst/>
              <a:ahLst/>
              <a:cxnLst/>
              <a:rect l="0" t="0" r="0" b="0"/>
              <a:pathLst>
                <a:path w="111358" h="171237">
                  <a:moveTo>
                    <a:pt x="84271" y="28537"/>
                  </a:moveTo>
                  <a:lnTo>
                    <a:pt x="84271" y="28537"/>
                  </a:lnTo>
                  <a:lnTo>
                    <a:pt x="92472" y="20336"/>
                  </a:lnTo>
                  <a:lnTo>
                    <a:pt x="93681" y="10927"/>
                  </a:lnTo>
                  <a:lnTo>
                    <a:pt x="88706" y="4857"/>
                  </a:lnTo>
                  <a:lnTo>
                    <a:pt x="83419" y="2137"/>
                  </a:lnTo>
                  <a:lnTo>
                    <a:pt x="66695" y="0"/>
                  </a:lnTo>
                  <a:lnTo>
                    <a:pt x="60601" y="5030"/>
                  </a:lnTo>
                  <a:lnTo>
                    <a:pt x="57876" y="10328"/>
                  </a:lnTo>
                  <a:lnTo>
                    <a:pt x="57150" y="13223"/>
                  </a:lnTo>
                  <a:lnTo>
                    <a:pt x="55607" y="15153"/>
                  </a:lnTo>
                  <a:lnTo>
                    <a:pt x="51071" y="17297"/>
                  </a:lnTo>
                  <a:lnTo>
                    <a:pt x="45527" y="23894"/>
                  </a:lnTo>
                  <a:lnTo>
                    <a:pt x="21803" y="54814"/>
                  </a:lnTo>
                  <a:lnTo>
                    <a:pt x="9559" y="101720"/>
                  </a:lnTo>
                  <a:lnTo>
                    <a:pt x="5910" y="111510"/>
                  </a:lnTo>
                  <a:lnTo>
                    <a:pt x="1818" y="119389"/>
                  </a:lnTo>
                  <a:lnTo>
                    <a:pt x="0" y="126419"/>
                  </a:lnTo>
                  <a:lnTo>
                    <a:pt x="6875" y="154165"/>
                  </a:lnTo>
                  <a:lnTo>
                    <a:pt x="10362" y="161277"/>
                  </a:lnTo>
                  <a:lnTo>
                    <a:pt x="16167" y="169410"/>
                  </a:lnTo>
                  <a:lnTo>
                    <a:pt x="19783" y="170522"/>
                  </a:lnTo>
                  <a:lnTo>
                    <a:pt x="35785" y="171236"/>
                  </a:lnTo>
                  <a:lnTo>
                    <a:pt x="44377" y="168512"/>
                  </a:lnTo>
                  <a:lnTo>
                    <a:pt x="65064" y="152107"/>
                  </a:lnTo>
                  <a:lnTo>
                    <a:pt x="99086" y="117434"/>
                  </a:lnTo>
                  <a:lnTo>
                    <a:pt x="110611" y="87673"/>
                  </a:lnTo>
                  <a:lnTo>
                    <a:pt x="111357" y="83836"/>
                  </a:lnTo>
                  <a:lnTo>
                    <a:pt x="110794" y="80220"/>
                  </a:lnTo>
                  <a:lnTo>
                    <a:pt x="105111" y="63989"/>
                  </a:lnTo>
                  <a:lnTo>
                    <a:pt x="102499" y="42143"/>
                  </a:lnTo>
                  <a:lnTo>
                    <a:pt x="93006" y="28716"/>
                  </a:lnTo>
                  <a:lnTo>
                    <a:pt x="87096" y="23325"/>
                  </a:lnTo>
                  <a:lnTo>
                    <a:pt x="74911" y="18332"/>
                  </a:lnTo>
                  <a:lnTo>
                    <a:pt x="65221" y="9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1309"/>
          <p:cNvGrpSpPr/>
          <p:nvPr/>
        </p:nvGrpSpPr>
        <p:grpSpPr>
          <a:xfrm>
            <a:off x="4067175" y="4686334"/>
            <a:ext cx="219042" cy="380967"/>
            <a:chOff x="4067175" y="4686334"/>
            <a:chExt cx="219042" cy="380967"/>
          </a:xfrm>
        </p:grpSpPr>
        <p:sp>
          <p:nvSpPr>
            <p:cNvPr id="205" name="SMARTInkShape-5758"/>
            <p:cNvSpPr/>
            <p:nvPr>
              <p:custDataLst>
                <p:tags r:id="rId42"/>
              </p:custDataLst>
            </p:nvPr>
          </p:nvSpPr>
          <p:spPr>
            <a:xfrm>
              <a:off x="4173285" y="4724414"/>
              <a:ext cx="112932" cy="342887"/>
            </a:xfrm>
            <a:custGeom>
              <a:avLst/>
              <a:gdLst/>
              <a:ahLst/>
              <a:cxnLst/>
              <a:rect l="0" t="0" r="0" b="0"/>
              <a:pathLst>
                <a:path w="112932" h="342887">
                  <a:moveTo>
                    <a:pt x="103440" y="38086"/>
                  </a:moveTo>
                  <a:lnTo>
                    <a:pt x="103440" y="38086"/>
                  </a:lnTo>
                  <a:lnTo>
                    <a:pt x="108497" y="33030"/>
                  </a:lnTo>
                  <a:lnTo>
                    <a:pt x="110979" y="27725"/>
                  </a:lnTo>
                  <a:lnTo>
                    <a:pt x="112931" y="1853"/>
                  </a:lnTo>
                  <a:lnTo>
                    <a:pt x="111884" y="1231"/>
                  </a:lnTo>
                  <a:lnTo>
                    <a:pt x="98775" y="34"/>
                  </a:lnTo>
                  <a:lnTo>
                    <a:pt x="90299" y="0"/>
                  </a:lnTo>
                  <a:lnTo>
                    <a:pt x="84194" y="2814"/>
                  </a:lnTo>
                  <a:lnTo>
                    <a:pt x="77953" y="6534"/>
                  </a:lnTo>
                  <a:lnTo>
                    <a:pt x="68489" y="9687"/>
                  </a:lnTo>
                  <a:lnTo>
                    <a:pt x="21948" y="52910"/>
                  </a:lnTo>
                  <a:lnTo>
                    <a:pt x="13216" y="61636"/>
                  </a:lnTo>
                  <a:lnTo>
                    <a:pt x="10424" y="67250"/>
                  </a:lnTo>
                  <a:lnTo>
                    <a:pt x="8386" y="85763"/>
                  </a:lnTo>
                  <a:lnTo>
                    <a:pt x="8321" y="88920"/>
                  </a:lnTo>
                  <a:lnTo>
                    <a:pt x="5426" y="95252"/>
                  </a:lnTo>
                  <a:lnTo>
                    <a:pt x="1670" y="101593"/>
                  </a:lnTo>
                  <a:lnTo>
                    <a:pt x="0" y="107939"/>
                  </a:lnTo>
                  <a:lnTo>
                    <a:pt x="613" y="111113"/>
                  </a:lnTo>
                  <a:lnTo>
                    <a:pt x="6380" y="123811"/>
                  </a:lnTo>
                  <a:lnTo>
                    <a:pt x="10965" y="159925"/>
                  </a:lnTo>
                  <a:lnTo>
                    <a:pt x="14715" y="168436"/>
                  </a:lnTo>
                  <a:lnTo>
                    <a:pt x="17884" y="184070"/>
                  </a:lnTo>
                  <a:lnTo>
                    <a:pt x="23998" y="196934"/>
                  </a:lnTo>
                  <a:lnTo>
                    <a:pt x="34589" y="238303"/>
                  </a:lnTo>
                  <a:lnTo>
                    <a:pt x="36708" y="283507"/>
                  </a:lnTo>
                  <a:lnTo>
                    <a:pt x="36764" y="329899"/>
                  </a:lnTo>
                  <a:lnTo>
                    <a:pt x="36765" y="336408"/>
                  </a:lnTo>
                  <a:lnTo>
                    <a:pt x="35707" y="338567"/>
                  </a:lnTo>
                  <a:lnTo>
                    <a:pt x="33943" y="340007"/>
                  </a:lnTo>
                  <a:lnTo>
                    <a:pt x="27240" y="342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759"/>
            <p:cNvSpPr/>
            <p:nvPr>
              <p:custDataLst>
                <p:tags r:id="rId43"/>
              </p:custDataLst>
            </p:nvPr>
          </p:nvSpPr>
          <p:spPr>
            <a:xfrm>
              <a:off x="4067175" y="4686334"/>
              <a:ext cx="123826" cy="161892"/>
            </a:xfrm>
            <a:custGeom>
              <a:avLst/>
              <a:gdLst/>
              <a:ahLst/>
              <a:cxnLst/>
              <a:rect l="0" t="0" r="0" b="0"/>
              <a:pathLst>
                <a:path w="123826" h="161892">
                  <a:moveTo>
                    <a:pt x="0" y="9491"/>
                  </a:moveTo>
                  <a:lnTo>
                    <a:pt x="0" y="9491"/>
                  </a:lnTo>
                  <a:lnTo>
                    <a:pt x="5057" y="9491"/>
                  </a:lnTo>
                  <a:lnTo>
                    <a:pt x="6546" y="8433"/>
                  </a:lnTo>
                  <a:lnTo>
                    <a:pt x="7539" y="6669"/>
                  </a:lnTo>
                  <a:lnTo>
                    <a:pt x="9515" y="0"/>
                  </a:lnTo>
                  <a:lnTo>
                    <a:pt x="14578" y="5032"/>
                  </a:lnTo>
                  <a:lnTo>
                    <a:pt x="17063" y="10332"/>
                  </a:lnTo>
                  <a:lnTo>
                    <a:pt x="19846" y="25476"/>
                  </a:lnTo>
                  <a:lnTo>
                    <a:pt x="25519" y="35982"/>
                  </a:lnTo>
                  <a:lnTo>
                    <a:pt x="27217" y="46312"/>
                  </a:lnTo>
                  <a:lnTo>
                    <a:pt x="29786" y="50972"/>
                  </a:lnTo>
                  <a:lnTo>
                    <a:pt x="53384" y="80334"/>
                  </a:lnTo>
                  <a:lnTo>
                    <a:pt x="81476" y="126816"/>
                  </a:lnTo>
                  <a:lnTo>
                    <a:pt x="83836" y="135014"/>
                  </a:lnTo>
                  <a:lnTo>
                    <a:pt x="90530" y="142184"/>
                  </a:lnTo>
                  <a:lnTo>
                    <a:pt x="113886" y="159011"/>
                  </a:lnTo>
                  <a:lnTo>
                    <a:pt x="123825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1310"/>
          <p:cNvGrpSpPr/>
          <p:nvPr/>
        </p:nvGrpSpPr>
        <p:grpSpPr>
          <a:xfrm>
            <a:off x="4972050" y="4876838"/>
            <a:ext cx="85726" cy="76163"/>
            <a:chOff x="4972050" y="4876838"/>
            <a:chExt cx="85726" cy="76163"/>
          </a:xfrm>
        </p:grpSpPr>
        <p:sp>
          <p:nvSpPr>
            <p:cNvPr id="208" name="SMARTInkShape-5760"/>
            <p:cNvSpPr/>
            <p:nvPr>
              <p:custDataLst>
                <p:tags r:id="rId40"/>
              </p:custDataLst>
            </p:nvPr>
          </p:nvSpPr>
          <p:spPr>
            <a:xfrm>
              <a:off x="5038725" y="4886335"/>
              <a:ext cx="19051" cy="66666"/>
            </a:xfrm>
            <a:custGeom>
              <a:avLst/>
              <a:gdLst/>
              <a:ahLst/>
              <a:cxnLst/>
              <a:rect l="0" t="0" r="0" b="0"/>
              <a:pathLst>
                <a:path w="19051" h="66666">
                  <a:moveTo>
                    <a:pt x="0" y="9515"/>
                  </a:moveTo>
                  <a:lnTo>
                    <a:pt x="0" y="9515"/>
                  </a:lnTo>
                  <a:lnTo>
                    <a:pt x="9409" y="106"/>
                  </a:lnTo>
                  <a:lnTo>
                    <a:pt x="17716" y="0"/>
                  </a:lnTo>
                  <a:lnTo>
                    <a:pt x="18161" y="1055"/>
                  </a:lnTo>
                  <a:lnTo>
                    <a:pt x="19049" y="47622"/>
                  </a:lnTo>
                  <a:lnTo>
                    <a:pt x="19050" y="66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761"/>
            <p:cNvSpPr/>
            <p:nvPr>
              <p:custDataLst>
                <p:tags r:id="rId41"/>
              </p:custDataLst>
            </p:nvPr>
          </p:nvSpPr>
          <p:spPr>
            <a:xfrm>
              <a:off x="4972050" y="4876838"/>
              <a:ext cx="9526" cy="76163"/>
            </a:xfrm>
            <a:custGeom>
              <a:avLst/>
              <a:gdLst/>
              <a:ahLst/>
              <a:cxnLst/>
              <a:rect l="0" t="0" r="0" b="0"/>
              <a:pathLst>
                <a:path w="9526" h="76163">
                  <a:moveTo>
                    <a:pt x="0" y="19012"/>
                  </a:moveTo>
                  <a:lnTo>
                    <a:pt x="0" y="19012"/>
                  </a:lnTo>
                  <a:lnTo>
                    <a:pt x="0" y="0"/>
                  </a:lnTo>
                  <a:lnTo>
                    <a:pt x="0" y="22629"/>
                  </a:lnTo>
                  <a:lnTo>
                    <a:pt x="2822" y="28733"/>
                  </a:lnTo>
                  <a:lnTo>
                    <a:pt x="6545" y="34974"/>
                  </a:lnTo>
                  <a:lnTo>
                    <a:pt x="8937" y="47604"/>
                  </a:lnTo>
                  <a:lnTo>
                    <a:pt x="9525" y="76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1311"/>
          <p:cNvGrpSpPr/>
          <p:nvPr/>
        </p:nvGrpSpPr>
        <p:grpSpPr>
          <a:xfrm>
            <a:off x="6038850" y="4848225"/>
            <a:ext cx="76201" cy="95251"/>
            <a:chOff x="6038850" y="4848225"/>
            <a:chExt cx="76201" cy="95251"/>
          </a:xfrm>
        </p:grpSpPr>
        <p:sp>
          <p:nvSpPr>
            <p:cNvPr id="211" name="SMARTInkShape-5762"/>
            <p:cNvSpPr/>
            <p:nvPr>
              <p:custDataLst>
                <p:tags r:id="rId38"/>
              </p:custDataLst>
            </p:nvPr>
          </p:nvSpPr>
          <p:spPr>
            <a:xfrm>
              <a:off x="6105525" y="48768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41290"/>
                  </a:lnTo>
                  <a:lnTo>
                    <a:pt x="2822" y="47632"/>
                  </a:lnTo>
                  <a:lnTo>
                    <a:pt x="6545" y="53978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763"/>
            <p:cNvSpPr/>
            <p:nvPr>
              <p:custDataLst>
                <p:tags r:id="rId39"/>
              </p:custDataLst>
            </p:nvPr>
          </p:nvSpPr>
          <p:spPr>
            <a:xfrm>
              <a:off x="6038850" y="484822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31798"/>
                  </a:lnTo>
                  <a:lnTo>
                    <a:pt x="6703" y="38122"/>
                  </a:lnTo>
                  <a:lnTo>
                    <a:pt x="4469" y="41290"/>
                  </a:lnTo>
                  <a:lnTo>
                    <a:pt x="1324" y="5586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1312"/>
          <p:cNvGrpSpPr/>
          <p:nvPr/>
        </p:nvGrpSpPr>
        <p:grpSpPr>
          <a:xfrm>
            <a:off x="6802184" y="4772025"/>
            <a:ext cx="436817" cy="114301"/>
            <a:chOff x="6802184" y="4772025"/>
            <a:chExt cx="436817" cy="114301"/>
          </a:xfrm>
        </p:grpSpPr>
        <p:sp>
          <p:nvSpPr>
            <p:cNvPr id="214" name="SMARTInkShape-5764"/>
            <p:cNvSpPr/>
            <p:nvPr>
              <p:custDataLst>
                <p:tags r:id="rId34"/>
              </p:custDataLst>
            </p:nvPr>
          </p:nvSpPr>
          <p:spPr>
            <a:xfrm>
              <a:off x="7239000" y="4800992"/>
              <a:ext cx="1" cy="28184"/>
            </a:xfrm>
            <a:custGeom>
              <a:avLst/>
              <a:gdLst/>
              <a:ahLst/>
              <a:cxnLst/>
              <a:rect l="0" t="0" r="0" b="0"/>
              <a:pathLst>
                <a:path w="1" h="2818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lnTo>
                    <a:pt x="0" y="28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765"/>
            <p:cNvSpPr/>
            <p:nvPr>
              <p:custDataLst>
                <p:tags r:id="rId35"/>
              </p:custDataLst>
            </p:nvPr>
          </p:nvSpPr>
          <p:spPr>
            <a:xfrm>
              <a:off x="7200900" y="47720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2901" y="7604"/>
                  </a:lnTo>
                  <a:lnTo>
                    <a:pt x="382" y="17333"/>
                  </a:lnTo>
                  <a:lnTo>
                    <a:pt x="33" y="32157"/>
                  </a:lnTo>
                  <a:lnTo>
                    <a:pt x="1080" y="34137"/>
                  </a:lnTo>
                  <a:lnTo>
                    <a:pt x="2837" y="35458"/>
                  </a:lnTo>
                  <a:lnTo>
                    <a:pt x="5066" y="36339"/>
                  </a:lnTo>
                  <a:lnTo>
                    <a:pt x="6552" y="37984"/>
                  </a:lnTo>
                  <a:lnTo>
                    <a:pt x="8203" y="42635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766"/>
            <p:cNvSpPr/>
            <p:nvPr>
              <p:custDataLst>
                <p:tags r:id="rId36"/>
              </p:custDataLst>
            </p:nvPr>
          </p:nvSpPr>
          <p:spPr>
            <a:xfrm>
              <a:off x="6858000" y="48387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8" y="2822"/>
                  </a:lnTo>
                  <a:lnTo>
                    <a:pt x="9264" y="9701"/>
                  </a:lnTo>
                  <a:lnTo>
                    <a:pt x="9491" y="22666"/>
                  </a:lnTo>
                  <a:lnTo>
                    <a:pt x="12332" y="28771"/>
                  </a:lnTo>
                  <a:lnTo>
                    <a:pt x="190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5767"/>
            <p:cNvSpPr/>
            <p:nvPr>
              <p:custDataLst>
                <p:tags r:id="rId37"/>
              </p:custDataLst>
            </p:nvPr>
          </p:nvSpPr>
          <p:spPr>
            <a:xfrm>
              <a:off x="6802184" y="4810125"/>
              <a:ext cx="17717" cy="76201"/>
            </a:xfrm>
            <a:custGeom>
              <a:avLst/>
              <a:gdLst/>
              <a:ahLst/>
              <a:cxnLst/>
              <a:rect l="0" t="0" r="0" b="0"/>
              <a:pathLst>
                <a:path w="17717" h="76201">
                  <a:moveTo>
                    <a:pt x="17716" y="0"/>
                  </a:moveTo>
                  <a:lnTo>
                    <a:pt x="17716" y="0"/>
                  </a:lnTo>
                  <a:lnTo>
                    <a:pt x="17716" y="5056"/>
                  </a:lnTo>
                  <a:lnTo>
                    <a:pt x="16658" y="6545"/>
                  </a:lnTo>
                  <a:lnTo>
                    <a:pt x="14894" y="7539"/>
                  </a:lnTo>
                  <a:lnTo>
                    <a:pt x="12660" y="8201"/>
                  </a:lnTo>
                  <a:lnTo>
                    <a:pt x="11171" y="9701"/>
                  </a:lnTo>
                  <a:lnTo>
                    <a:pt x="9516" y="14189"/>
                  </a:lnTo>
                  <a:lnTo>
                    <a:pt x="7210" y="35012"/>
                  </a:lnTo>
                  <a:lnTo>
                    <a:pt x="667" y="47642"/>
                  </a:lnTo>
                  <a:lnTo>
                    <a:pt x="0" y="50811"/>
                  </a:lnTo>
                  <a:lnTo>
                    <a:pt x="614" y="53982"/>
                  </a:lnTo>
                  <a:lnTo>
                    <a:pt x="6381" y="66676"/>
                  </a:lnTo>
                  <a:lnTo>
                    <a:pt x="819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1313"/>
          <p:cNvGrpSpPr/>
          <p:nvPr/>
        </p:nvGrpSpPr>
        <p:grpSpPr>
          <a:xfrm>
            <a:off x="7858125" y="4763824"/>
            <a:ext cx="85726" cy="84402"/>
            <a:chOff x="7858125" y="4763824"/>
            <a:chExt cx="85726" cy="84402"/>
          </a:xfrm>
        </p:grpSpPr>
        <p:sp>
          <p:nvSpPr>
            <p:cNvPr id="219" name="SMARTInkShape-5768"/>
            <p:cNvSpPr/>
            <p:nvPr>
              <p:custDataLst>
                <p:tags r:id="rId32"/>
              </p:custDataLst>
            </p:nvPr>
          </p:nvSpPr>
          <p:spPr>
            <a:xfrm>
              <a:off x="7934325" y="47910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9" y="8201"/>
                  </a:lnTo>
                  <a:lnTo>
                    <a:pt x="2980" y="9701"/>
                  </a:lnTo>
                  <a:lnTo>
                    <a:pt x="1325" y="14189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769"/>
            <p:cNvSpPr/>
            <p:nvPr>
              <p:custDataLst>
                <p:tags r:id="rId33"/>
              </p:custDataLst>
            </p:nvPr>
          </p:nvSpPr>
          <p:spPr>
            <a:xfrm>
              <a:off x="7858125" y="4763824"/>
              <a:ext cx="28576" cy="84402"/>
            </a:xfrm>
            <a:custGeom>
              <a:avLst/>
              <a:gdLst/>
              <a:ahLst/>
              <a:cxnLst/>
              <a:rect l="0" t="0" r="0" b="0"/>
              <a:pathLst>
                <a:path w="28576" h="8440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8" y="5379"/>
                  </a:lnTo>
                  <a:lnTo>
                    <a:pt x="9132" y="0"/>
                  </a:lnTo>
                  <a:lnTo>
                    <a:pt x="12173" y="2087"/>
                  </a:lnTo>
                  <a:lnTo>
                    <a:pt x="23988" y="13151"/>
                  </a:lnTo>
                  <a:lnTo>
                    <a:pt x="26536" y="18515"/>
                  </a:lnTo>
                  <a:lnTo>
                    <a:pt x="28540" y="49490"/>
                  </a:lnTo>
                  <a:lnTo>
                    <a:pt x="28575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1314"/>
          <p:cNvGrpSpPr/>
          <p:nvPr/>
        </p:nvGrpSpPr>
        <p:grpSpPr>
          <a:xfrm>
            <a:off x="8810625" y="4657736"/>
            <a:ext cx="351918" cy="276164"/>
            <a:chOff x="8810625" y="4657736"/>
            <a:chExt cx="351918" cy="276164"/>
          </a:xfrm>
        </p:grpSpPr>
        <p:sp>
          <p:nvSpPr>
            <p:cNvPr id="222" name="SMARTInkShape-5770"/>
            <p:cNvSpPr/>
            <p:nvPr>
              <p:custDataLst>
                <p:tags r:id="rId28"/>
              </p:custDataLst>
            </p:nvPr>
          </p:nvSpPr>
          <p:spPr>
            <a:xfrm>
              <a:off x="9144000" y="4752975"/>
              <a:ext cx="18543" cy="19051"/>
            </a:xfrm>
            <a:custGeom>
              <a:avLst/>
              <a:gdLst/>
              <a:ahLst/>
              <a:cxnLst/>
              <a:rect l="0" t="0" r="0" b="0"/>
              <a:pathLst>
                <a:path w="18543" h="19051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10361" y="2822"/>
                  </a:lnTo>
                  <a:lnTo>
                    <a:pt x="18542" y="9133"/>
                  </a:lnTo>
                  <a:lnTo>
                    <a:pt x="9535" y="19040"/>
                  </a:lnTo>
                  <a:lnTo>
                    <a:pt x="9529" y="19045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771"/>
            <p:cNvSpPr/>
            <p:nvPr>
              <p:custDataLst>
                <p:tags r:id="rId29"/>
              </p:custDataLst>
            </p:nvPr>
          </p:nvSpPr>
          <p:spPr>
            <a:xfrm>
              <a:off x="9048750" y="4657736"/>
              <a:ext cx="66666" cy="276164"/>
            </a:xfrm>
            <a:custGeom>
              <a:avLst/>
              <a:gdLst/>
              <a:ahLst/>
              <a:cxnLst/>
              <a:rect l="0" t="0" r="0" b="0"/>
              <a:pathLst>
                <a:path w="66666" h="276164">
                  <a:moveTo>
                    <a:pt x="0" y="76189"/>
                  </a:moveTo>
                  <a:lnTo>
                    <a:pt x="0" y="76189"/>
                  </a:lnTo>
                  <a:lnTo>
                    <a:pt x="0" y="120665"/>
                  </a:lnTo>
                  <a:lnTo>
                    <a:pt x="0" y="127000"/>
                  </a:lnTo>
                  <a:lnTo>
                    <a:pt x="9134" y="169754"/>
                  </a:lnTo>
                  <a:lnTo>
                    <a:pt x="9515" y="217252"/>
                  </a:lnTo>
                  <a:lnTo>
                    <a:pt x="8465" y="240500"/>
                  </a:lnTo>
                  <a:lnTo>
                    <a:pt x="1324" y="259817"/>
                  </a:lnTo>
                  <a:lnTo>
                    <a:pt x="3" y="276163"/>
                  </a:lnTo>
                  <a:lnTo>
                    <a:pt x="0" y="230497"/>
                  </a:lnTo>
                  <a:lnTo>
                    <a:pt x="1058" y="187900"/>
                  </a:lnTo>
                  <a:lnTo>
                    <a:pt x="8644" y="142720"/>
                  </a:lnTo>
                  <a:lnTo>
                    <a:pt x="15994" y="95309"/>
                  </a:lnTo>
                  <a:lnTo>
                    <a:pt x="26410" y="50626"/>
                  </a:lnTo>
                  <a:lnTo>
                    <a:pt x="29349" y="25589"/>
                  </a:lnTo>
                  <a:lnTo>
                    <a:pt x="33505" y="17364"/>
                  </a:lnTo>
                  <a:lnTo>
                    <a:pt x="36095" y="14747"/>
                  </a:lnTo>
                  <a:lnTo>
                    <a:pt x="43739" y="10007"/>
                  </a:lnTo>
                  <a:lnTo>
                    <a:pt x="47473" y="442"/>
                  </a:lnTo>
                  <a:lnTo>
                    <a:pt x="56754" y="0"/>
                  </a:lnTo>
                  <a:lnTo>
                    <a:pt x="62088" y="5049"/>
                  </a:lnTo>
                  <a:lnTo>
                    <a:pt x="64637" y="10352"/>
                  </a:lnTo>
                  <a:lnTo>
                    <a:pt x="66622" y="38111"/>
                  </a:lnTo>
                  <a:lnTo>
                    <a:pt x="66665" y="55850"/>
                  </a:lnTo>
                  <a:lnTo>
                    <a:pt x="63848" y="64681"/>
                  </a:lnTo>
                  <a:lnTo>
                    <a:pt x="50198" y="85539"/>
                  </a:lnTo>
                  <a:lnTo>
                    <a:pt x="47711" y="91987"/>
                  </a:lnTo>
                  <a:lnTo>
                    <a:pt x="28575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772"/>
            <p:cNvSpPr/>
            <p:nvPr>
              <p:custDataLst>
                <p:tags r:id="rId30"/>
              </p:custDataLst>
            </p:nvPr>
          </p:nvSpPr>
          <p:spPr>
            <a:xfrm>
              <a:off x="8982075" y="478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5773"/>
            <p:cNvSpPr/>
            <p:nvPr>
              <p:custDataLst>
                <p:tags r:id="rId31"/>
              </p:custDataLst>
            </p:nvPr>
          </p:nvSpPr>
          <p:spPr>
            <a:xfrm>
              <a:off x="8810625" y="4686300"/>
              <a:ext cx="114300" cy="142749"/>
            </a:xfrm>
            <a:custGeom>
              <a:avLst/>
              <a:gdLst/>
              <a:ahLst/>
              <a:cxnLst/>
              <a:rect l="0" t="0" r="0" b="0"/>
              <a:pathLst>
                <a:path w="114300" h="142749">
                  <a:moveTo>
                    <a:pt x="0" y="28575"/>
                  </a:moveTo>
                  <a:lnTo>
                    <a:pt x="0" y="28575"/>
                  </a:lnTo>
                  <a:lnTo>
                    <a:pt x="0" y="10859"/>
                  </a:lnTo>
                  <a:lnTo>
                    <a:pt x="0" y="55356"/>
                  </a:lnTo>
                  <a:lnTo>
                    <a:pt x="0" y="102891"/>
                  </a:lnTo>
                  <a:lnTo>
                    <a:pt x="0" y="112811"/>
                  </a:lnTo>
                  <a:lnTo>
                    <a:pt x="8201" y="122370"/>
                  </a:lnTo>
                  <a:lnTo>
                    <a:pt x="11760" y="123178"/>
                  </a:lnTo>
                  <a:lnTo>
                    <a:pt x="14191" y="123394"/>
                  </a:lnTo>
                  <a:lnTo>
                    <a:pt x="15810" y="122479"/>
                  </a:lnTo>
                  <a:lnTo>
                    <a:pt x="16890" y="120811"/>
                  </a:lnTo>
                  <a:lnTo>
                    <a:pt x="17611" y="118641"/>
                  </a:lnTo>
                  <a:lnTo>
                    <a:pt x="19148" y="117194"/>
                  </a:lnTo>
                  <a:lnTo>
                    <a:pt x="23679" y="115586"/>
                  </a:lnTo>
                  <a:lnTo>
                    <a:pt x="35213" y="113495"/>
                  </a:lnTo>
                  <a:lnTo>
                    <a:pt x="47610" y="104785"/>
                  </a:lnTo>
                  <a:lnTo>
                    <a:pt x="47621" y="109835"/>
                  </a:lnTo>
                  <a:lnTo>
                    <a:pt x="48682" y="111323"/>
                  </a:lnTo>
                  <a:lnTo>
                    <a:pt x="50446" y="112316"/>
                  </a:lnTo>
                  <a:lnTo>
                    <a:pt x="52681" y="112977"/>
                  </a:lnTo>
                  <a:lnTo>
                    <a:pt x="54170" y="114476"/>
                  </a:lnTo>
                  <a:lnTo>
                    <a:pt x="56759" y="122385"/>
                  </a:lnTo>
                  <a:lnTo>
                    <a:pt x="57035" y="128455"/>
                  </a:lnTo>
                  <a:lnTo>
                    <a:pt x="58132" y="130087"/>
                  </a:lnTo>
                  <a:lnTo>
                    <a:pt x="59921" y="131175"/>
                  </a:lnTo>
                  <a:lnTo>
                    <a:pt x="62172" y="131899"/>
                  </a:lnTo>
                  <a:lnTo>
                    <a:pt x="63673" y="133441"/>
                  </a:lnTo>
                  <a:lnTo>
                    <a:pt x="65339" y="137977"/>
                  </a:lnTo>
                  <a:lnTo>
                    <a:pt x="66845" y="139610"/>
                  </a:lnTo>
                  <a:lnTo>
                    <a:pt x="71336" y="141424"/>
                  </a:lnTo>
                  <a:lnTo>
                    <a:pt x="83974" y="142748"/>
                  </a:lnTo>
                  <a:lnTo>
                    <a:pt x="93772" y="134663"/>
                  </a:lnTo>
                  <a:lnTo>
                    <a:pt x="94593" y="131111"/>
                  </a:lnTo>
                  <a:lnTo>
                    <a:pt x="94812" y="128682"/>
                  </a:lnTo>
                  <a:lnTo>
                    <a:pt x="97877" y="123161"/>
                  </a:lnTo>
                  <a:lnTo>
                    <a:pt x="110412" y="107863"/>
                  </a:lnTo>
                  <a:lnTo>
                    <a:pt x="112572" y="101561"/>
                  </a:lnTo>
                  <a:lnTo>
                    <a:pt x="114270" y="54040"/>
                  </a:lnTo>
                  <a:lnTo>
                    <a:pt x="114299" y="25526"/>
                  </a:lnTo>
                  <a:lnTo>
                    <a:pt x="111478" y="19106"/>
                  </a:lnTo>
                  <a:lnTo>
                    <a:pt x="107754" y="12725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315"/>
          <p:cNvGrpSpPr/>
          <p:nvPr/>
        </p:nvGrpSpPr>
        <p:grpSpPr>
          <a:xfrm>
            <a:off x="9601327" y="4553071"/>
            <a:ext cx="399924" cy="285630"/>
            <a:chOff x="9601327" y="4553071"/>
            <a:chExt cx="399924" cy="285630"/>
          </a:xfrm>
        </p:grpSpPr>
        <p:sp>
          <p:nvSpPr>
            <p:cNvPr id="227" name="SMARTInkShape-5774"/>
            <p:cNvSpPr/>
            <p:nvPr>
              <p:custDataLst>
                <p:tags r:id="rId24"/>
              </p:custDataLst>
            </p:nvPr>
          </p:nvSpPr>
          <p:spPr>
            <a:xfrm>
              <a:off x="9839440" y="4667250"/>
              <a:ext cx="161811" cy="66676"/>
            </a:xfrm>
            <a:custGeom>
              <a:avLst/>
              <a:gdLst/>
              <a:ahLst/>
              <a:cxnLst/>
              <a:rect l="0" t="0" r="0" b="0"/>
              <a:pathLst>
                <a:path w="161811" h="66676">
                  <a:moveTo>
                    <a:pt x="9410" y="66675"/>
                  </a:moveTo>
                  <a:lnTo>
                    <a:pt x="9410" y="66675"/>
                  </a:lnTo>
                  <a:lnTo>
                    <a:pt x="1208" y="58474"/>
                  </a:lnTo>
                  <a:lnTo>
                    <a:pt x="276" y="52486"/>
                  </a:lnTo>
                  <a:lnTo>
                    <a:pt x="0" y="44009"/>
                  </a:lnTo>
                  <a:lnTo>
                    <a:pt x="1021" y="42039"/>
                  </a:lnTo>
                  <a:lnTo>
                    <a:pt x="2758" y="40726"/>
                  </a:lnTo>
                  <a:lnTo>
                    <a:pt x="4975" y="39851"/>
                  </a:lnTo>
                  <a:lnTo>
                    <a:pt x="6453" y="38209"/>
                  </a:lnTo>
                  <a:lnTo>
                    <a:pt x="8096" y="33562"/>
                  </a:lnTo>
                  <a:lnTo>
                    <a:pt x="9592" y="31900"/>
                  </a:lnTo>
                  <a:lnTo>
                    <a:pt x="14077" y="30053"/>
                  </a:lnTo>
                  <a:lnTo>
                    <a:pt x="39017" y="25948"/>
                  </a:lnTo>
                  <a:lnTo>
                    <a:pt x="57341" y="21094"/>
                  </a:lnTo>
                  <a:lnTo>
                    <a:pt x="76176" y="16834"/>
                  </a:lnTo>
                  <a:lnTo>
                    <a:pt x="95162" y="11691"/>
                  </a:lnTo>
                  <a:lnTo>
                    <a:pt x="140776" y="2176"/>
                  </a:lnTo>
                  <a:lnTo>
                    <a:pt x="161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5775"/>
            <p:cNvSpPr/>
            <p:nvPr>
              <p:custDataLst>
                <p:tags r:id="rId25"/>
              </p:custDataLst>
            </p:nvPr>
          </p:nvSpPr>
          <p:spPr>
            <a:xfrm>
              <a:off x="9840648" y="4553071"/>
              <a:ext cx="141532" cy="285630"/>
            </a:xfrm>
            <a:custGeom>
              <a:avLst/>
              <a:gdLst/>
              <a:ahLst/>
              <a:cxnLst/>
              <a:rect l="0" t="0" r="0" b="0"/>
              <a:pathLst>
                <a:path w="141532" h="285630">
                  <a:moveTo>
                    <a:pt x="8202" y="57029"/>
                  </a:moveTo>
                  <a:lnTo>
                    <a:pt x="8202" y="57029"/>
                  </a:lnTo>
                  <a:lnTo>
                    <a:pt x="0" y="48828"/>
                  </a:lnTo>
                  <a:lnTo>
                    <a:pt x="618" y="47328"/>
                  </a:lnTo>
                  <a:lnTo>
                    <a:pt x="5485" y="40161"/>
                  </a:lnTo>
                  <a:lnTo>
                    <a:pt x="6994" y="34363"/>
                  </a:lnTo>
                  <a:lnTo>
                    <a:pt x="8455" y="32393"/>
                  </a:lnTo>
                  <a:lnTo>
                    <a:pt x="10488" y="31080"/>
                  </a:lnTo>
                  <a:lnTo>
                    <a:pt x="12900" y="30205"/>
                  </a:lnTo>
                  <a:lnTo>
                    <a:pt x="14509" y="28563"/>
                  </a:lnTo>
                  <a:lnTo>
                    <a:pt x="19914" y="18323"/>
                  </a:lnTo>
                  <a:lnTo>
                    <a:pt x="22360" y="15350"/>
                  </a:lnTo>
                  <a:lnTo>
                    <a:pt x="30722" y="12047"/>
                  </a:lnTo>
                  <a:lnTo>
                    <a:pt x="58118" y="6814"/>
                  </a:lnTo>
                  <a:lnTo>
                    <a:pt x="76623" y="1248"/>
                  </a:lnTo>
                  <a:lnTo>
                    <a:pt x="105178" y="0"/>
                  </a:lnTo>
                  <a:lnTo>
                    <a:pt x="112333" y="2754"/>
                  </a:lnTo>
                  <a:lnTo>
                    <a:pt x="132600" y="16770"/>
                  </a:lnTo>
                  <a:lnTo>
                    <a:pt x="135583" y="17489"/>
                  </a:lnTo>
                  <a:lnTo>
                    <a:pt x="137572" y="19028"/>
                  </a:lnTo>
                  <a:lnTo>
                    <a:pt x="139784" y="23559"/>
                  </a:lnTo>
                  <a:lnTo>
                    <a:pt x="141531" y="68805"/>
                  </a:lnTo>
                  <a:lnTo>
                    <a:pt x="140485" y="80254"/>
                  </a:lnTo>
                  <a:lnTo>
                    <a:pt x="129792" y="123763"/>
                  </a:lnTo>
                  <a:lnTo>
                    <a:pt x="124662" y="142771"/>
                  </a:lnTo>
                  <a:lnTo>
                    <a:pt x="120322" y="161809"/>
                  </a:lnTo>
                  <a:lnTo>
                    <a:pt x="106082" y="207443"/>
                  </a:lnTo>
                  <a:lnTo>
                    <a:pt x="103563" y="220188"/>
                  </a:lnTo>
                  <a:lnTo>
                    <a:pt x="82363" y="265902"/>
                  </a:lnTo>
                  <a:lnTo>
                    <a:pt x="78205" y="272627"/>
                  </a:lnTo>
                  <a:lnTo>
                    <a:pt x="74877" y="285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5776"/>
            <p:cNvSpPr/>
            <p:nvPr>
              <p:custDataLst>
                <p:tags r:id="rId26"/>
              </p:custDataLst>
            </p:nvPr>
          </p:nvSpPr>
          <p:spPr>
            <a:xfrm>
              <a:off x="9782178" y="4724400"/>
              <a:ext cx="9523" cy="28460"/>
            </a:xfrm>
            <a:custGeom>
              <a:avLst/>
              <a:gdLst/>
              <a:ahLst/>
              <a:cxnLst/>
              <a:rect l="0" t="0" r="0" b="0"/>
              <a:pathLst>
                <a:path w="9523" h="28460">
                  <a:moveTo>
                    <a:pt x="9522" y="19050"/>
                  </a:moveTo>
                  <a:lnTo>
                    <a:pt x="9522" y="19050"/>
                  </a:lnTo>
                  <a:lnTo>
                    <a:pt x="9522" y="28183"/>
                  </a:lnTo>
                  <a:lnTo>
                    <a:pt x="4465" y="28459"/>
                  </a:lnTo>
                  <a:lnTo>
                    <a:pt x="2976" y="27439"/>
                  </a:lnTo>
                  <a:lnTo>
                    <a:pt x="1984" y="25701"/>
                  </a:lnTo>
                  <a:lnTo>
                    <a:pt x="32" y="19166"/>
                  </a:lnTo>
                  <a:lnTo>
                    <a:pt x="0" y="10859"/>
                  </a:lnTo>
                  <a:lnTo>
                    <a:pt x="9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777"/>
            <p:cNvSpPr/>
            <p:nvPr>
              <p:custDataLst>
                <p:tags r:id="rId27"/>
              </p:custDataLst>
            </p:nvPr>
          </p:nvSpPr>
          <p:spPr>
            <a:xfrm>
              <a:off x="9601327" y="4619625"/>
              <a:ext cx="114041" cy="190448"/>
            </a:xfrm>
            <a:custGeom>
              <a:avLst/>
              <a:gdLst/>
              <a:ahLst/>
              <a:cxnLst/>
              <a:rect l="0" t="0" r="0" b="0"/>
              <a:pathLst>
                <a:path w="114041" h="190448">
                  <a:moveTo>
                    <a:pt x="66548" y="19050"/>
                  </a:moveTo>
                  <a:lnTo>
                    <a:pt x="66548" y="19050"/>
                  </a:lnTo>
                  <a:lnTo>
                    <a:pt x="74749" y="10849"/>
                  </a:lnTo>
                  <a:lnTo>
                    <a:pt x="76063" y="126"/>
                  </a:lnTo>
                  <a:lnTo>
                    <a:pt x="58359" y="0"/>
                  </a:lnTo>
                  <a:lnTo>
                    <a:pt x="43883" y="13257"/>
                  </a:lnTo>
                  <a:lnTo>
                    <a:pt x="23130" y="44658"/>
                  </a:lnTo>
                  <a:lnTo>
                    <a:pt x="10886" y="92207"/>
                  </a:lnTo>
                  <a:lnTo>
                    <a:pt x="520" y="135341"/>
                  </a:lnTo>
                  <a:lnTo>
                    <a:pt x="0" y="159143"/>
                  </a:lnTo>
                  <a:lnTo>
                    <a:pt x="2751" y="168802"/>
                  </a:lnTo>
                  <a:lnTo>
                    <a:pt x="6443" y="176623"/>
                  </a:lnTo>
                  <a:lnTo>
                    <a:pt x="8084" y="183627"/>
                  </a:lnTo>
                  <a:lnTo>
                    <a:pt x="9581" y="185918"/>
                  </a:lnTo>
                  <a:lnTo>
                    <a:pt x="11637" y="187445"/>
                  </a:lnTo>
                  <a:lnTo>
                    <a:pt x="16743" y="189142"/>
                  </a:lnTo>
                  <a:lnTo>
                    <a:pt x="41188" y="190447"/>
                  </a:lnTo>
                  <a:lnTo>
                    <a:pt x="55740" y="185429"/>
                  </a:lnTo>
                  <a:lnTo>
                    <a:pt x="88709" y="163931"/>
                  </a:lnTo>
                  <a:lnTo>
                    <a:pt x="99455" y="148996"/>
                  </a:lnTo>
                  <a:lnTo>
                    <a:pt x="111884" y="113636"/>
                  </a:lnTo>
                  <a:lnTo>
                    <a:pt x="114040" y="69811"/>
                  </a:lnTo>
                  <a:lnTo>
                    <a:pt x="109076" y="50789"/>
                  </a:lnTo>
                  <a:lnTo>
                    <a:pt x="97919" y="33002"/>
                  </a:lnTo>
                  <a:lnTo>
                    <a:pt x="82373" y="16040"/>
                  </a:lnTo>
                  <a:lnTo>
                    <a:pt x="76051" y="12421"/>
                  </a:lnTo>
                  <a:lnTo>
                    <a:pt x="69714" y="9753"/>
                  </a:lnTo>
                  <a:lnTo>
                    <a:pt x="60196" y="3361"/>
                  </a:lnTo>
                  <a:lnTo>
                    <a:pt x="53846" y="1493"/>
                  </a:lnTo>
                  <a:lnTo>
                    <a:pt x="50672" y="2054"/>
                  </a:lnTo>
                  <a:lnTo>
                    <a:pt x="39855" y="8332"/>
                  </a:lnTo>
                  <a:lnTo>
                    <a:pt x="38809" y="11817"/>
                  </a:lnTo>
                  <a:lnTo>
                    <a:pt x="379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316"/>
          <p:cNvGrpSpPr/>
          <p:nvPr/>
        </p:nvGrpSpPr>
        <p:grpSpPr>
          <a:xfrm>
            <a:off x="3439021" y="5801129"/>
            <a:ext cx="503937" cy="309775"/>
            <a:chOff x="3439021" y="5801129"/>
            <a:chExt cx="503937" cy="309775"/>
          </a:xfrm>
        </p:grpSpPr>
        <p:sp>
          <p:nvSpPr>
            <p:cNvPr id="232" name="SMARTInkShape-5778"/>
            <p:cNvSpPr/>
            <p:nvPr>
              <p:custDataLst>
                <p:tags r:id="rId21"/>
              </p:custDataLst>
            </p:nvPr>
          </p:nvSpPr>
          <p:spPr>
            <a:xfrm>
              <a:off x="3924300" y="60198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393" y="17610"/>
                  </a:lnTo>
                  <a:lnTo>
                    <a:pt x="52" y="31116"/>
                  </a:lnTo>
                  <a:lnTo>
                    <a:pt x="3" y="2872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779"/>
            <p:cNvSpPr/>
            <p:nvPr>
              <p:custDataLst>
                <p:tags r:id="rId22"/>
              </p:custDataLst>
            </p:nvPr>
          </p:nvSpPr>
          <p:spPr>
            <a:xfrm>
              <a:off x="3933825" y="5886453"/>
              <a:ext cx="9133" cy="28573"/>
            </a:xfrm>
            <a:custGeom>
              <a:avLst/>
              <a:gdLst/>
              <a:ahLst/>
              <a:cxnLst/>
              <a:rect l="0" t="0" r="0" b="0"/>
              <a:pathLst>
                <a:path w="9133" h="28573">
                  <a:moveTo>
                    <a:pt x="0" y="9522"/>
                  </a:moveTo>
                  <a:lnTo>
                    <a:pt x="0" y="9522"/>
                  </a:lnTo>
                  <a:lnTo>
                    <a:pt x="9132" y="390"/>
                  </a:lnTo>
                  <a:lnTo>
                    <a:pt x="114" y="0"/>
                  </a:lnTo>
                  <a:lnTo>
                    <a:pt x="0" y="2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780"/>
            <p:cNvSpPr/>
            <p:nvPr>
              <p:custDataLst>
                <p:tags r:id="rId23"/>
              </p:custDataLst>
            </p:nvPr>
          </p:nvSpPr>
          <p:spPr>
            <a:xfrm>
              <a:off x="3439021" y="5801129"/>
              <a:ext cx="380505" cy="309775"/>
            </a:xfrm>
            <a:custGeom>
              <a:avLst/>
              <a:gdLst/>
              <a:ahLst/>
              <a:cxnLst/>
              <a:rect l="0" t="0" r="0" b="0"/>
              <a:pathLst>
                <a:path w="380505" h="309775">
                  <a:moveTo>
                    <a:pt x="47129" y="47221"/>
                  </a:moveTo>
                  <a:lnTo>
                    <a:pt x="47129" y="47221"/>
                  </a:lnTo>
                  <a:lnTo>
                    <a:pt x="0" y="47221"/>
                  </a:lnTo>
                  <a:lnTo>
                    <a:pt x="7749" y="39020"/>
                  </a:lnTo>
                  <a:lnTo>
                    <a:pt x="13706" y="38089"/>
                  </a:lnTo>
                  <a:lnTo>
                    <a:pt x="31386" y="37730"/>
                  </a:lnTo>
                  <a:lnTo>
                    <a:pt x="37663" y="34889"/>
                  </a:lnTo>
                  <a:lnTo>
                    <a:pt x="40818" y="32650"/>
                  </a:lnTo>
                  <a:lnTo>
                    <a:pt x="55372" y="29498"/>
                  </a:lnTo>
                  <a:lnTo>
                    <a:pt x="85478" y="25523"/>
                  </a:lnTo>
                  <a:lnTo>
                    <a:pt x="99098" y="21702"/>
                  </a:lnTo>
                  <a:lnTo>
                    <a:pt x="145739" y="12368"/>
                  </a:lnTo>
                  <a:lnTo>
                    <a:pt x="192220" y="8348"/>
                  </a:lnTo>
                  <a:lnTo>
                    <a:pt x="238885" y="0"/>
                  </a:lnTo>
                  <a:lnTo>
                    <a:pt x="246301" y="2599"/>
                  </a:lnTo>
                  <a:lnTo>
                    <a:pt x="249760" y="4772"/>
                  </a:lnTo>
                  <a:lnTo>
                    <a:pt x="274764" y="9008"/>
                  </a:lnTo>
                  <a:lnTo>
                    <a:pt x="280500" y="14144"/>
                  </a:lnTo>
                  <a:lnTo>
                    <a:pt x="283141" y="19466"/>
                  </a:lnTo>
                  <a:lnTo>
                    <a:pt x="283845" y="22368"/>
                  </a:lnTo>
                  <a:lnTo>
                    <a:pt x="283256" y="24303"/>
                  </a:lnTo>
                  <a:lnTo>
                    <a:pt x="281806" y="25592"/>
                  </a:lnTo>
                  <a:lnTo>
                    <a:pt x="279780" y="26451"/>
                  </a:lnTo>
                  <a:lnTo>
                    <a:pt x="278430" y="28083"/>
                  </a:lnTo>
                  <a:lnTo>
                    <a:pt x="276929" y="32718"/>
                  </a:lnTo>
                  <a:lnTo>
                    <a:pt x="274908" y="44317"/>
                  </a:lnTo>
                  <a:lnTo>
                    <a:pt x="241831" y="91412"/>
                  </a:lnTo>
                  <a:lnTo>
                    <a:pt x="235637" y="104319"/>
                  </a:lnTo>
                  <a:lnTo>
                    <a:pt x="215582" y="130955"/>
                  </a:lnTo>
                  <a:lnTo>
                    <a:pt x="172361" y="169718"/>
                  </a:lnTo>
                  <a:lnTo>
                    <a:pt x="149685" y="189503"/>
                  </a:lnTo>
                  <a:lnTo>
                    <a:pt x="139276" y="197241"/>
                  </a:lnTo>
                  <a:lnTo>
                    <a:pt x="121148" y="216633"/>
                  </a:lnTo>
                  <a:lnTo>
                    <a:pt x="76483" y="247193"/>
                  </a:lnTo>
                  <a:lnTo>
                    <a:pt x="43968" y="278995"/>
                  </a:lnTo>
                  <a:lnTo>
                    <a:pt x="40432" y="285346"/>
                  </a:lnTo>
                  <a:lnTo>
                    <a:pt x="37802" y="291696"/>
                  </a:lnTo>
                  <a:lnTo>
                    <a:pt x="28520" y="303838"/>
                  </a:lnTo>
                  <a:lnTo>
                    <a:pt x="33266" y="309288"/>
                  </a:lnTo>
                  <a:lnTo>
                    <a:pt x="34712" y="309774"/>
                  </a:lnTo>
                  <a:lnTo>
                    <a:pt x="35676" y="309040"/>
                  </a:lnTo>
                  <a:lnTo>
                    <a:pt x="36318" y="307492"/>
                  </a:lnTo>
                  <a:lnTo>
                    <a:pt x="42677" y="305771"/>
                  </a:lnTo>
                  <a:lnTo>
                    <a:pt x="85949" y="301609"/>
                  </a:lnTo>
                  <a:lnTo>
                    <a:pt x="99308" y="297866"/>
                  </a:lnTo>
                  <a:lnTo>
                    <a:pt x="142979" y="290209"/>
                  </a:lnTo>
                  <a:lnTo>
                    <a:pt x="182544" y="285987"/>
                  </a:lnTo>
                  <a:lnTo>
                    <a:pt x="228376" y="278884"/>
                  </a:lnTo>
                  <a:lnTo>
                    <a:pt x="270708" y="276225"/>
                  </a:lnTo>
                  <a:lnTo>
                    <a:pt x="316896" y="267203"/>
                  </a:lnTo>
                  <a:lnTo>
                    <a:pt x="334963" y="265507"/>
                  </a:lnTo>
                  <a:lnTo>
                    <a:pt x="347490" y="258771"/>
                  </a:lnTo>
                  <a:lnTo>
                    <a:pt x="357905" y="251131"/>
                  </a:lnTo>
                  <a:lnTo>
                    <a:pt x="369048" y="247757"/>
                  </a:lnTo>
                  <a:lnTo>
                    <a:pt x="380504" y="23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317"/>
          <p:cNvGrpSpPr/>
          <p:nvPr/>
        </p:nvGrpSpPr>
        <p:grpSpPr>
          <a:xfrm>
            <a:off x="4267200" y="5781675"/>
            <a:ext cx="180976" cy="276226"/>
            <a:chOff x="4267200" y="5781675"/>
            <a:chExt cx="180976" cy="276226"/>
          </a:xfrm>
        </p:grpSpPr>
        <p:sp>
          <p:nvSpPr>
            <p:cNvPr id="236" name="SMARTInkShape-5781"/>
            <p:cNvSpPr/>
            <p:nvPr>
              <p:custDataLst>
                <p:tags r:id="rId17"/>
              </p:custDataLst>
            </p:nvPr>
          </p:nvSpPr>
          <p:spPr>
            <a:xfrm>
              <a:off x="4314951" y="5943600"/>
              <a:ext cx="133225" cy="47626"/>
            </a:xfrm>
            <a:custGeom>
              <a:avLst/>
              <a:gdLst/>
              <a:ahLst/>
              <a:cxnLst/>
              <a:rect l="0" t="0" r="0" b="0"/>
              <a:pathLst>
                <a:path w="133225" h="47626">
                  <a:moveTo>
                    <a:pt x="18924" y="47625"/>
                  </a:moveTo>
                  <a:lnTo>
                    <a:pt x="18924" y="47625"/>
                  </a:lnTo>
                  <a:lnTo>
                    <a:pt x="0" y="47625"/>
                  </a:lnTo>
                  <a:lnTo>
                    <a:pt x="4968" y="42569"/>
                  </a:lnTo>
                  <a:lnTo>
                    <a:pt x="10252" y="40086"/>
                  </a:lnTo>
                  <a:lnTo>
                    <a:pt x="13143" y="39424"/>
                  </a:lnTo>
                  <a:lnTo>
                    <a:pt x="28524" y="30735"/>
                  </a:lnTo>
                  <a:lnTo>
                    <a:pt x="70099" y="18959"/>
                  </a:lnTo>
                  <a:lnTo>
                    <a:pt x="114196" y="2631"/>
                  </a:lnTo>
                  <a:lnTo>
                    <a:pt x="133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782"/>
            <p:cNvSpPr/>
            <p:nvPr>
              <p:custDataLst>
                <p:tags r:id="rId18"/>
              </p:custDataLst>
            </p:nvPr>
          </p:nvSpPr>
          <p:spPr>
            <a:xfrm>
              <a:off x="4352977" y="5781675"/>
              <a:ext cx="38013" cy="276085"/>
            </a:xfrm>
            <a:custGeom>
              <a:avLst/>
              <a:gdLst/>
              <a:ahLst/>
              <a:cxnLst/>
              <a:rect l="0" t="0" r="0" b="0"/>
              <a:pathLst>
                <a:path w="38013" h="276085">
                  <a:moveTo>
                    <a:pt x="9473" y="0"/>
                  </a:moveTo>
                  <a:lnTo>
                    <a:pt x="9473" y="0"/>
                  </a:lnTo>
                  <a:lnTo>
                    <a:pt x="9473" y="45518"/>
                  </a:lnTo>
                  <a:lnTo>
                    <a:pt x="9473" y="92240"/>
                  </a:lnTo>
                  <a:lnTo>
                    <a:pt x="831" y="136535"/>
                  </a:lnTo>
                  <a:lnTo>
                    <a:pt x="0" y="180975"/>
                  </a:lnTo>
                  <a:lnTo>
                    <a:pt x="1013" y="212725"/>
                  </a:lnTo>
                  <a:lnTo>
                    <a:pt x="8885" y="249636"/>
                  </a:lnTo>
                  <a:lnTo>
                    <a:pt x="9081" y="255324"/>
                  </a:lnTo>
                  <a:lnTo>
                    <a:pt x="10270" y="259116"/>
                  </a:lnTo>
                  <a:lnTo>
                    <a:pt x="12121" y="261644"/>
                  </a:lnTo>
                  <a:lnTo>
                    <a:pt x="28011" y="275745"/>
                  </a:lnTo>
                  <a:lnTo>
                    <a:pt x="33428" y="276084"/>
                  </a:lnTo>
                  <a:lnTo>
                    <a:pt x="34968" y="275072"/>
                  </a:lnTo>
                  <a:lnTo>
                    <a:pt x="35995" y="273340"/>
                  </a:lnTo>
                  <a:lnTo>
                    <a:pt x="37440" y="265845"/>
                  </a:lnTo>
                  <a:lnTo>
                    <a:pt x="38012" y="252626"/>
                  </a:lnTo>
                  <a:lnTo>
                    <a:pt x="35210" y="247039"/>
                  </a:lnTo>
                  <a:lnTo>
                    <a:pt x="28523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783"/>
            <p:cNvSpPr/>
            <p:nvPr>
              <p:custDataLst>
                <p:tags r:id="rId19"/>
              </p:custDataLst>
            </p:nvPr>
          </p:nvSpPr>
          <p:spPr>
            <a:xfrm>
              <a:off x="4276725" y="5848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784"/>
            <p:cNvSpPr/>
            <p:nvPr>
              <p:custDataLst>
                <p:tags r:id="rId20"/>
              </p:custDataLst>
            </p:nvPr>
          </p:nvSpPr>
          <p:spPr>
            <a:xfrm>
              <a:off x="4267200" y="5924943"/>
              <a:ext cx="19051" cy="132958"/>
            </a:xfrm>
            <a:custGeom>
              <a:avLst/>
              <a:gdLst/>
              <a:ahLst/>
              <a:cxnLst/>
              <a:rect l="0" t="0" r="0" b="0"/>
              <a:pathLst>
                <a:path w="19051" h="132958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7842"/>
                  </a:lnTo>
                  <a:lnTo>
                    <a:pt x="1058" y="8272"/>
                  </a:lnTo>
                  <a:lnTo>
                    <a:pt x="5057" y="8750"/>
                  </a:lnTo>
                  <a:lnTo>
                    <a:pt x="6546" y="9936"/>
                  </a:lnTo>
                  <a:lnTo>
                    <a:pt x="8201" y="14075"/>
                  </a:lnTo>
                  <a:lnTo>
                    <a:pt x="10321" y="25356"/>
                  </a:lnTo>
                  <a:lnTo>
                    <a:pt x="15994" y="34635"/>
                  </a:lnTo>
                  <a:lnTo>
                    <a:pt x="18446" y="47252"/>
                  </a:lnTo>
                  <a:lnTo>
                    <a:pt x="19040" y="92240"/>
                  </a:lnTo>
                  <a:lnTo>
                    <a:pt x="1905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1318"/>
          <p:cNvGrpSpPr/>
          <p:nvPr/>
        </p:nvGrpSpPr>
        <p:grpSpPr>
          <a:xfrm>
            <a:off x="4829602" y="5850136"/>
            <a:ext cx="151819" cy="254949"/>
            <a:chOff x="4829602" y="5850136"/>
            <a:chExt cx="151819" cy="254949"/>
          </a:xfrm>
        </p:grpSpPr>
        <p:sp>
          <p:nvSpPr>
            <p:cNvPr id="241" name="SMARTInkShape-5785"/>
            <p:cNvSpPr/>
            <p:nvPr>
              <p:custDataLst>
                <p:tags r:id="rId14"/>
              </p:custDataLst>
            </p:nvPr>
          </p:nvSpPr>
          <p:spPr>
            <a:xfrm>
              <a:off x="4895980" y="5915144"/>
              <a:ext cx="85441" cy="189941"/>
            </a:xfrm>
            <a:custGeom>
              <a:avLst/>
              <a:gdLst/>
              <a:ahLst/>
              <a:cxnLst/>
              <a:rect l="0" t="0" r="0" b="0"/>
              <a:pathLst>
                <a:path w="85441" h="189941">
                  <a:moveTo>
                    <a:pt x="57020" y="18931"/>
                  </a:moveTo>
                  <a:lnTo>
                    <a:pt x="57020" y="18931"/>
                  </a:lnTo>
                  <a:lnTo>
                    <a:pt x="57020" y="10730"/>
                  </a:lnTo>
                  <a:lnTo>
                    <a:pt x="55962" y="10289"/>
                  </a:lnTo>
                  <a:lnTo>
                    <a:pt x="51964" y="9799"/>
                  </a:lnTo>
                  <a:lnTo>
                    <a:pt x="46659" y="6758"/>
                  </a:lnTo>
                  <a:lnTo>
                    <a:pt x="40773" y="2937"/>
                  </a:lnTo>
                  <a:lnTo>
                    <a:pt x="30277" y="283"/>
                  </a:lnTo>
                  <a:lnTo>
                    <a:pt x="23932" y="0"/>
                  </a:lnTo>
                  <a:lnTo>
                    <a:pt x="18325" y="2756"/>
                  </a:lnTo>
                  <a:lnTo>
                    <a:pt x="11159" y="8093"/>
                  </a:lnTo>
                  <a:lnTo>
                    <a:pt x="4861" y="9017"/>
                  </a:lnTo>
                  <a:lnTo>
                    <a:pt x="3198" y="10206"/>
                  </a:lnTo>
                  <a:lnTo>
                    <a:pt x="2088" y="12055"/>
                  </a:lnTo>
                  <a:lnTo>
                    <a:pt x="527" y="19716"/>
                  </a:lnTo>
                  <a:lnTo>
                    <a:pt x="0" y="26729"/>
                  </a:lnTo>
                  <a:lnTo>
                    <a:pt x="6442" y="35719"/>
                  </a:lnTo>
                  <a:lnTo>
                    <a:pt x="9006" y="45745"/>
                  </a:lnTo>
                  <a:lnTo>
                    <a:pt x="53854" y="93021"/>
                  </a:lnTo>
                  <a:lnTo>
                    <a:pt x="62314" y="108029"/>
                  </a:lnTo>
                  <a:lnTo>
                    <a:pt x="66350" y="119649"/>
                  </a:lnTo>
                  <a:lnTo>
                    <a:pt x="82947" y="142704"/>
                  </a:lnTo>
                  <a:lnTo>
                    <a:pt x="85246" y="158624"/>
                  </a:lnTo>
                  <a:lnTo>
                    <a:pt x="85440" y="164978"/>
                  </a:lnTo>
                  <a:lnTo>
                    <a:pt x="82704" y="171330"/>
                  </a:lnTo>
                  <a:lnTo>
                    <a:pt x="80493" y="174505"/>
                  </a:lnTo>
                  <a:lnTo>
                    <a:pt x="75213" y="178034"/>
                  </a:lnTo>
                  <a:lnTo>
                    <a:pt x="72323" y="178975"/>
                  </a:lnTo>
                  <a:lnTo>
                    <a:pt x="70397" y="180660"/>
                  </a:lnTo>
                  <a:lnTo>
                    <a:pt x="68257" y="185355"/>
                  </a:lnTo>
                  <a:lnTo>
                    <a:pt x="66628" y="187031"/>
                  </a:lnTo>
                  <a:lnTo>
                    <a:pt x="61996" y="188892"/>
                  </a:lnTo>
                  <a:lnTo>
                    <a:pt x="53438" y="189940"/>
                  </a:lnTo>
                  <a:lnTo>
                    <a:pt x="47314" y="187363"/>
                  </a:lnTo>
                  <a:lnTo>
                    <a:pt x="41064" y="183748"/>
                  </a:lnTo>
                  <a:lnTo>
                    <a:pt x="28445" y="180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5786"/>
            <p:cNvSpPr/>
            <p:nvPr>
              <p:custDataLst>
                <p:tags r:id="rId15"/>
              </p:custDataLst>
            </p:nvPr>
          </p:nvSpPr>
          <p:spPr>
            <a:xfrm>
              <a:off x="4829602" y="5850136"/>
              <a:ext cx="18624" cy="36315"/>
            </a:xfrm>
            <a:custGeom>
              <a:avLst/>
              <a:gdLst/>
              <a:ahLst/>
              <a:cxnLst/>
              <a:rect l="0" t="0" r="0" b="0"/>
              <a:pathLst>
                <a:path w="18624" h="36315">
                  <a:moveTo>
                    <a:pt x="18623" y="36314"/>
                  </a:moveTo>
                  <a:lnTo>
                    <a:pt x="18623" y="36314"/>
                  </a:lnTo>
                  <a:lnTo>
                    <a:pt x="8922" y="17971"/>
                  </a:lnTo>
                  <a:lnTo>
                    <a:pt x="2813" y="10182"/>
                  </a:lnTo>
                  <a:lnTo>
                    <a:pt x="0" y="0"/>
                  </a:lnTo>
                  <a:lnTo>
                    <a:pt x="2585" y="1830"/>
                  </a:lnTo>
                  <a:lnTo>
                    <a:pt x="9098" y="7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5787"/>
            <p:cNvSpPr/>
            <p:nvPr>
              <p:custDataLst>
                <p:tags r:id="rId16"/>
              </p:custDataLst>
            </p:nvPr>
          </p:nvSpPr>
          <p:spPr>
            <a:xfrm>
              <a:off x="4838700" y="59626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4" y="4763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1319"/>
          <p:cNvGrpSpPr/>
          <p:nvPr/>
        </p:nvGrpSpPr>
        <p:grpSpPr>
          <a:xfrm>
            <a:off x="5381625" y="5905500"/>
            <a:ext cx="800084" cy="380429"/>
            <a:chOff x="5381625" y="5905500"/>
            <a:chExt cx="800084" cy="380429"/>
          </a:xfrm>
        </p:grpSpPr>
        <p:sp>
          <p:nvSpPr>
            <p:cNvPr id="245" name="SMARTInkShape-5788"/>
            <p:cNvSpPr/>
            <p:nvPr>
              <p:custDataLst>
                <p:tags r:id="rId5"/>
              </p:custDataLst>
            </p:nvPr>
          </p:nvSpPr>
          <p:spPr>
            <a:xfrm>
              <a:off x="6105525" y="5981711"/>
              <a:ext cx="76184" cy="304218"/>
            </a:xfrm>
            <a:custGeom>
              <a:avLst/>
              <a:gdLst/>
              <a:ahLst/>
              <a:cxnLst/>
              <a:rect l="0" t="0" r="0" b="0"/>
              <a:pathLst>
                <a:path w="76184" h="304218">
                  <a:moveTo>
                    <a:pt x="9525" y="76189"/>
                  </a:moveTo>
                  <a:lnTo>
                    <a:pt x="9525" y="76189"/>
                  </a:lnTo>
                  <a:lnTo>
                    <a:pt x="14581" y="76189"/>
                  </a:lnTo>
                  <a:lnTo>
                    <a:pt x="19886" y="73367"/>
                  </a:lnTo>
                  <a:lnTo>
                    <a:pt x="31915" y="62932"/>
                  </a:lnTo>
                  <a:lnTo>
                    <a:pt x="35351" y="56891"/>
                  </a:lnTo>
                  <a:lnTo>
                    <a:pt x="38796" y="41231"/>
                  </a:lnTo>
                  <a:lnTo>
                    <a:pt x="45567" y="28557"/>
                  </a:lnTo>
                  <a:lnTo>
                    <a:pt x="47589" y="5015"/>
                  </a:lnTo>
                  <a:lnTo>
                    <a:pt x="46543" y="3339"/>
                  </a:lnTo>
                  <a:lnTo>
                    <a:pt x="44787" y="2223"/>
                  </a:lnTo>
                  <a:lnTo>
                    <a:pt x="39421" y="430"/>
                  </a:lnTo>
                  <a:lnTo>
                    <a:pt x="15744" y="0"/>
                  </a:lnTo>
                  <a:lnTo>
                    <a:pt x="13672" y="1054"/>
                  </a:lnTo>
                  <a:lnTo>
                    <a:pt x="12289" y="2816"/>
                  </a:lnTo>
                  <a:lnTo>
                    <a:pt x="11367" y="5049"/>
                  </a:lnTo>
                  <a:lnTo>
                    <a:pt x="9694" y="6537"/>
                  </a:lnTo>
                  <a:lnTo>
                    <a:pt x="5015" y="8191"/>
                  </a:lnTo>
                  <a:lnTo>
                    <a:pt x="3344" y="9690"/>
                  </a:lnTo>
                  <a:lnTo>
                    <a:pt x="440" y="17599"/>
                  </a:lnTo>
                  <a:lnTo>
                    <a:pt x="1352" y="18079"/>
                  </a:lnTo>
                  <a:lnTo>
                    <a:pt x="5187" y="18612"/>
                  </a:lnTo>
                  <a:lnTo>
                    <a:pt x="6633" y="19813"/>
                  </a:lnTo>
                  <a:lnTo>
                    <a:pt x="8239" y="23969"/>
                  </a:lnTo>
                  <a:lnTo>
                    <a:pt x="9726" y="25501"/>
                  </a:lnTo>
                  <a:lnTo>
                    <a:pt x="19150" y="29353"/>
                  </a:lnTo>
                  <a:lnTo>
                    <a:pt x="26370" y="35030"/>
                  </a:lnTo>
                  <a:lnTo>
                    <a:pt x="36347" y="37686"/>
                  </a:lnTo>
                  <a:lnTo>
                    <a:pt x="36931" y="38878"/>
                  </a:lnTo>
                  <a:lnTo>
                    <a:pt x="37580" y="43027"/>
                  </a:lnTo>
                  <a:lnTo>
                    <a:pt x="38812" y="44555"/>
                  </a:lnTo>
                  <a:lnTo>
                    <a:pt x="43003" y="46256"/>
                  </a:lnTo>
                  <a:lnTo>
                    <a:pt x="44544" y="47766"/>
                  </a:lnTo>
                  <a:lnTo>
                    <a:pt x="49838" y="57796"/>
                  </a:lnTo>
                  <a:lnTo>
                    <a:pt x="53901" y="63781"/>
                  </a:lnTo>
                  <a:lnTo>
                    <a:pt x="56187" y="74159"/>
                  </a:lnTo>
                  <a:lnTo>
                    <a:pt x="57923" y="89110"/>
                  </a:lnTo>
                  <a:lnTo>
                    <a:pt x="63612" y="101772"/>
                  </a:lnTo>
                  <a:lnTo>
                    <a:pt x="71612" y="149345"/>
                  </a:lnTo>
                  <a:lnTo>
                    <a:pt x="75931" y="193671"/>
                  </a:lnTo>
                  <a:lnTo>
                    <a:pt x="76183" y="238114"/>
                  </a:lnTo>
                  <a:lnTo>
                    <a:pt x="75140" y="268806"/>
                  </a:lnTo>
                  <a:lnTo>
                    <a:pt x="64441" y="295016"/>
                  </a:lnTo>
                  <a:lnTo>
                    <a:pt x="62010" y="298274"/>
                  </a:lnTo>
                  <a:lnTo>
                    <a:pt x="56488" y="301893"/>
                  </a:lnTo>
                  <a:lnTo>
                    <a:pt x="44319" y="304217"/>
                  </a:lnTo>
                  <a:lnTo>
                    <a:pt x="38042" y="301712"/>
                  </a:lnTo>
                  <a:lnTo>
                    <a:pt x="25389" y="291481"/>
                  </a:lnTo>
                  <a:lnTo>
                    <a:pt x="0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5789"/>
            <p:cNvSpPr/>
            <p:nvPr>
              <p:custDataLst>
                <p:tags r:id="rId6"/>
              </p:custDataLst>
            </p:nvPr>
          </p:nvSpPr>
          <p:spPr>
            <a:xfrm>
              <a:off x="5962650" y="5957536"/>
              <a:ext cx="104776" cy="100365"/>
            </a:xfrm>
            <a:custGeom>
              <a:avLst/>
              <a:gdLst/>
              <a:ahLst/>
              <a:cxnLst/>
              <a:rect l="0" t="0" r="0" b="0"/>
              <a:pathLst>
                <a:path w="104776" h="100365">
                  <a:moveTo>
                    <a:pt x="0" y="5114"/>
                  </a:moveTo>
                  <a:lnTo>
                    <a:pt x="0" y="5114"/>
                  </a:lnTo>
                  <a:lnTo>
                    <a:pt x="5056" y="5114"/>
                  </a:lnTo>
                  <a:lnTo>
                    <a:pt x="5488" y="6172"/>
                  </a:lnTo>
                  <a:lnTo>
                    <a:pt x="1397" y="15475"/>
                  </a:lnTo>
                  <a:lnTo>
                    <a:pt x="3" y="62143"/>
                  </a:lnTo>
                  <a:lnTo>
                    <a:pt x="0" y="90398"/>
                  </a:lnTo>
                  <a:lnTo>
                    <a:pt x="8201" y="90801"/>
                  </a:lnTo>
                  <a:lnTo>
                    <a:pt x="8642" y="89755"/>
                  </a:lnTo>
                  <a:lnTo>
                    <a:pt x="9132" y="85771"/>
                  </a:lnTo>
                  <a:lnTo>
                    <a:pt x="10321" y="84286"/>
                  </a:lnTo>
                  <a:lnTo>
                    <a:pt x="14465" y="82634"/>
                  </a:lnTo>
                  <a:lnTo>
                    <a:pt x="15994" y="81136"/>
                  </a:lnTo>
                  <a:lnTo>
                    <a:pt x="17692" y="76649"/>
                  </a:lnTo>
                  <a:lnTo>
                    <a:pt x="21693" y="59246"/>
                  </a:lnTo>
                  <a:lnTo>
                    <a:pt x="26536" y="45141"/>
                  </a:lnTo>
                  <a:lnTo>
                    <a:pt x="28727" y="37721"/>
                  </a:lnTo>
                  <a:lnTo>
                    <a:pt x="44998" y="14689"/>
                  </a:lnTo>
                  <a:lnTo>
                    <a:pt x="45873" y="11497"/>
                  </a:lnTo>
                  <a:lnTo>
                    <a:pt x="47515" y="9370"/>
                  </a:lnTo>
                  <a:lnTo>
                    <a:pt x="53825" y="5317"/>
                  </a:lnTo>
                  <a:lnTo>
                    <a:pt x="55673" y="617"/>
                  </a:lnTo>
                  <a:lnTo>
                    <a:pt x="57223" y="0"/>
                  </a:lnTo>
                  <a:lnTo>
                    <a:pt x="59316" y="646"/>
                  </a:lnTo>
                  <a:lnTo>
                    <a:pt x="65221" y="4231"/>
                  </a:lnTo>
                  <a:lnTo>
                    <a:pt x="71301" y="4852"/>
                  </a:lnTo>
                  <a:lnTo>
                    <a:pt x="72934" y="5998"/>
                  </a:lnTo>
                  <a:lnTo>
                    <a:pt x="74023" y="7820"/>
                  </a:lnTo>
                  <a:lnTo>
                    <a:pt x="74749" y="10092"/>
                  </a:lnTo>
                  <a:lnTo>
                    <a:pt x="83548" y="24402"/>
                  </a:lnTo>
                  <a:lnTo>
                    <a:pt x="85640" y="50632"/>
                  </a:lnTo>
                  <a:lnTo>
                    <a:pt x="85714" y="73641"/>
                  </a:lnTo>
                  <a:lnTo>
                    <a:pt x="88542" y="80726"/>
                  </a:lnTo>
                  <a:lnTo>
                    <a:pt x="104775" y="100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5790"/>
            <p:cNvSpPr/>
            <p:nvPr>
              <p:custDataLst>
                <p:tags r:id="rId7"/>
              </p:custDataLst>
            </p:nvPr>
          </p:nvSpPr>
          <p:spPr>
            <a:xfrm>
              <a:off x="5916352" y="5905500"/>
              <a:ext cx="17724" cy="57151"/>
            </a:xfrm>
            <a:custGeom>
              <a:avLst/>
              <a:gdLst/>
              <a:ahLst/>
              <a:cxnLst/>
              <a:rect l="0" t="0" r="0" b="0"/>
              <a:pathLst>
                <a:path w="17724" h="57151">
                  <a:moveTo>
                    <a:pt x="17723" y="57150"/>
                  </a:moveTo>
                  <a:lnTo>
                    <a:pt x="17723" y="57150"/>
                  </a:lnTo>
                  <a:lnTo>
                    <a:pt x="10184" y="39250"/>
                  </a:lnTo>
                  <a:lnTo>
                    <a:pt x="8232" y="11427"/>
                  </a:lnTo>
                  <a:lnTo>
                    <a:pt x="0" y="1491"/>
                  </a:lnTo>
                  <a:lnTo>
                    <a:pt x="616" y="994"/>
                  </a:lnTo>
                  <a:lnTo>
                    <a:pt x="8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791"/>
            <p:cNvSpPr/>
            <p:nvPr>
              <p:custDataLst>
                <p:tags r:id="rId8"/>
              </p:custDataLst>
            </p:nvPr>
          </p:nvSpPr>
          <p:spPr>
            <a:xfrm>
              <a:off x="5905500" y="6002074"/>
              <a:ext cx="19051" cy="74877"/>
            </a:xfrm>
            <a:custGeom>
              <a:avLst/>
              <a:gdLst/>
              <a:ahLst/>
              <a:cxnLst/>
              <a:rect l="0" t="0" r="0" b="0"/>
              <a:pathLst>
                <a:path w="19051" h="748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09" y="12050"/>
                  </a:lnTo>
                  <a:lnTo>
                    <a:pt x="10506" y="13942"/>
                  </a:lnTo>
                  <a:lnTo>
                    <a:pt x="12296" y="15203"/>
                  </a:lnTo>
                  <a:lnTo>
                    <a:pt x="14548" y="16044"/>
                  </a:lnTo>
                  <a:lnTo>
                    <a:pt x="16049" y="17663"/>
                  </a:lnTo>
                  <a:lnTo>
                    <a:pt x="17716" y="22284"/>
                  </a:lnTo>
                  <a:lnTo>
                    <a:pt x="19047" y="68611"/>
                  </a:lnTo>
                  <a:lnTo>
                    <a:pt x="19050" y="74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5792"/>
            <p:cNvSpPr/>
            <p:nvPr>
              <p:custDataLst>
                <p:tags r:id="rId9"/>
              </p:custDataLst>
            </p:nvPr>
          </p:nvSpPr>
          <p:spPr>
            <a:xfrm>
              <a:off x="5762625" y="5962650"/>
              <a:ext cx="85726" cy="114146"/>
            </a:xfrm>
            <a:custGeom>
              <a:avLst/>
              <a:gdLst/>
              <a:ahLst/>
              <a:cxnLst/>
              <a:rect l="0" t="0" r="0" b="0"/>
              <a:pathLst>
                <a:path w="85726" h="11414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41314"/>
                  </a:lnTo>
                  <a:lnTo>
                    <a:pt x="2822" y="47642"/>
                  </a:lnTo>
                  <a:lnTo>
                    <a:pt x="6545" y="53982"/>
                  </a:lnTo>
                  <a:lnTo>
                    <a:pt x="8937" y="66676"/>
                  </a:lnTo>
                  <a:lnTo>
                    <a:pt x="9525" y="114145"/>
                  </a:lnTo>
                  <a:lnTo>
                    <a:pt x="9525" y="101029"/>
                  </a:lnTo>
                  <a:lnTo>
                    <a:pt x="12347" y="94997"/>
                  </a:lnTo>
                  <a:lnTo>
                    <a:pt x="14581" y="91906"/>
                  </a:lnTo>
                  <a:lnTo>
                    <a:pt x="17726" y="77443"/>
                  </a:lnTo>
                  <a:lnTo>
                    <a:pt x="19846" y="61198"/>
                  </a:lnTo>
                  <a:lnTo>
                    <a:pt x="35511" y="30612"/>
                  </a:lnTo>
                  <a:lnTo>
                    <a:pt x="38007" y="23130"/>
                  </a:lnTo>
                  <a:lnTo>
                    <a:pt x="52244" y="5061"/>
                  </a:lnTo>
                  <a:lnTo>
                    <a:pt x="57792" y="2249"/>
                  </a:lnTo>
                  <a:lnTo>
                    <a:pt x="64920" y="443"/>
                  </a:lnTo>
                  <a:lnTo>
                    <a:pt x="74722" y="8240"/>
                  </a:lnTo>
                  <a:lnTo>
                    <a:pt x="75543" y="11776"/>
                  </a:lnTo>
                  <a:lnTo>
                    <a:pt x="76162" y="31882"/>
                  </a:lnTo>
                  <a:lnTo>
                    <a:pt x="79005" y="38159"/>
                  </a:lnTo>
                  <a:lnTo>
                    <a:pt x="82739" y="44476"/>
                  </a:lnTo>
                  <a:lnTo>
                    <a:pt x="85136" y="57155"/>
                  </a:lnTo>
                  <a:lnTo>
                    <a:pt x="857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5793"/>
            <p:cNvSpPr/>
            <p:nvPr>
              <p:custDataLst>
                <p:tags r:id="rId10"/>
              </p:custDataLst>
            </p:nvPr>
          </p:nvSpPr>
          <p:spPr>
            <a:xfrm>
              <a:off x="5686425" y="591502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9525" y="57150"/>
                  </a:moveTo>
                  <a:lnTo>
                    <a:pt x="9525" y="57150"/>
                  </a:lnTo>
                  <a:lnTo>
                    <a:pt x="9525" y="38836"/>
                  </a:lnTo>
                  <a:lnTo>
                    <a:pt x="6703" y="30313"/>
                  </a:lnTo>
                  <a:lnTo>
                    <a:pt x="2980" y="22997"/>
                  </a:lnTo>
                  <a:lnTo>
                    <a:pt x="116" y="101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794"/>
            <p:cNvSpPr/>
            <p:nvPr>
              <p:custDataLst>
                <p:tags r:id="rId11"/>
              </p:custDataLst>
            </p:nvPr>
          </p:nvSpPr>
          <p:spPr>
            <a:xfrm>
              <a:off x="5686425" y="6010402"/>
              <a:ext cx="9526" cy="57024"/>
            </a:xfrm>
            <a:custGeom>
              <a:avLst/>
              <a:gdLst/>
              <a:ahLst/>
              <a:cxnLst/>
              <a:rect l="0" t="0" r="0" b="0"/>
              <a:pathLst>
                <a:path w="9526" h="57024">
                  <a:moveTo>
                    <a:pt x="0" y="18923"/>
                  </a:moveTo>
                  <a:lnTo>
                    <a:pt x="0" y="18923"/>
                  </a:lnTo>
                  <a:lnTo>
                    <a:pt x="0" y="0"/>
                  </a:lnTo>
                  <a:lnTo>
                    <a:pt x="5056" y="4967"/>
                  </a:lnTo>
                  <a:lnTo>
                    <a:pt x="7539" y="10251"/>
                  </a:lnTo>
                  <a:lnTo>
                    <a:pt x="9518" y="37857"/>
                  </a:lnTo>
                  <a:lnTo>
                    <a:pt x="9525" y="5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5795"/>
            <p:cNvSpPr/>
            <p:nvPr>
              <p:custDataLst>
                <p:tags r:id="rId12"/>
              </p:custDataLst>
            </p:nvPr>
          </p:nvSpPr>
          <p:spPr>
            <a:xfrm>
              <a:off x="5524631" y="5943637"/>
              <a:ext cx="104645" cy="123741"/>
            </a:xfrm>
            <a:custGeom>
              <a:avLst/>
              <a:gdLst/>
              <a:ahLst/>
              <a:cxnLst/>
              <a:rect l="0" t="0" r="0" b="0"/>
              <a:pathLst>
                <a:path w="104645" h="123741">
                  <a:moveTo>
                    <a:pt x="85594" y="19013"/>
                  </a:moveTo>
                  <a:lnTo>
                    <a:pt x="85594" y="19013"/>
                  </a:lnTo>
                  <a:lnTo>
                    <a:pt x="77393" y="19013"/>
                  </a:lnTo>
                  <a:lnTo>
                    <a:pt x="67985" y="10812"/>
                  </a:lnTo>
                  <a:lnTo>
                    <a:pt x="66971" y="4824"/>
                  </a:lnTo>
                  <a:lnTo>
                    <a:pt x="65770" y="3203"/>
                  </a:lnTo>
                  <a:lnTo>
                    <a:pt x="61614" y="1403"/>
                  </a:lnTo>
                  <a:lnTo>
                    <a:pt x="42950" y="0"/>
                  </a:lnTo>
                  <a:lnTo>
                    <a:pt x="41289" y="1046"/>
                  </a:lnTo>
                  <a:lnTo>
                    <a:pt x="40182" y="2802"/>
                  </a:lnTo>
                  <a:lnTo>
                    <a:pt x="39444" y="5031"/>
                  </a:lnTo>
                  <a:lnTo>
                    <a:pt x="37895" y="6516"/>
                  </a:lnTo>
                  <a:lnTo>
                    <a:pt x="27802" y="11724"/>
                  </a:lnTo>
                  <a:lnTo>
                    <a:pt x="15617" y="22630"/>
                  </a:lnTo>
                  <a:lnTo>
                    <a:pt x="12160" y="28734"/>
                  </a:lnTo>
                  <a:lnTo>
                    <a:pt x="9565" y="34975"/>
                  </a:lnTo>
                  <a:lnTo>
                    <a:pt x="4884" y="41277"/>
                  </a:lnTo>
                  <a:lnTo>
                    <a:pt x="2098" y="50427"/>
                  </a:lnTo>
                  <a:lnTo>
                    <a:pt x="0" y="78946"/>
                  </a:lnTo>
                  <a:lnTo>
                    <a:pt x="2749" y="85513"/>
                  </a:lnTo>
                  <a:lnTo>
                    <a:pt x="6441" y="91961"/>
                  </a:lnTo>
                  <a:lnTo>
                    <a:pt x="8811" y="104722"/>
                  </a:lnTo>
                  <a:lnTo>
                    <a:pt x="9005" y="107903"/>
                  </a:lnTo>
                  <a:lnTo>
                    <a:pt x="12043" y="114258"/>
                  </a:lnTo>
                  <a:lnTo>
                    <a:pt x="14335" y="117435"/>
                  </a:lnTo>
                  <a:lnTo>
                    <a:pt x="19704" y="120965"/>
                  </a:lnTo>
                  <a:lnTo>
                    <a:pt x="36133" y="123623"/>
                  </a:lnTo>
                  <a:lnTo>
                    <a:pt x="42482" y="123740"/>
                  </a:lnTo>
                  <a:lnTo>
                    <a:pt x="44153" y="122697"/>
                  </a:lnTo>
                  <a:lnTo>
                    <a:pt x="45266" y="120944"/>
                  </a:lnTo>
                  <a:lnTo>
                    <a:pt x="46009" y="118717"/>
                  </a:lnTo>
                  <a:lnTo>
                    <a:pt x="47562" y="117232"/>
                  </a:lnTo>
                  <a:lnTo>
                    <a:pt x="57660" y="112027"/>
                  </a:lnTo>
                  <a:lnTo>
                    <a:pt x="60621" y="109598"/>
                  </a:lnTo>
                  <a:lnTo>
                    <a:pt x="63912" y="104076"/>
                  </a:lnTo>
                  <a:lnTo>
                    <a:pt x="66432" y="98093"/>
                  </a:lnTo>
                  <a:lnTo>
                    <a:pt x="72744" y="88776"/>
                  </a:lnTo>
                  <a:lnTo>
                    <a:pt x="76142" y="79312"/>
                  </a:lnTo>
                  <a:lnTo>
                    <a:pt x="82323" y="69806"/>
                  </a:lnTo>
                  <a:lnTo>
                    <a:pt x="85591" y="57128"/>
                  </a:lnTo>
                  <a:lnTo>
                    <a:pt x="85594" y="62174"/>
                  </a:lnTo>
                  <a:lnTo>
                    <a:pt x="88416" y="67476"/>
                  </a:lnTo>
                  <a:lnTo>
                    <a:pt x="93795" y="74447"/>
                  </a:lnTo>
                  <a:lnTo>
                    <a:pt x="94857" y="83428"/>
                  </a:lnTo>
                  <a:lnTo>
                    <a:pt x="95085" y="93452"/>
                  </a:lnTo>
                  <a:lnTo>
                    <a:pt x="104644" y="10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5796"/>
            <p:cNvSpPr/>
            <p:nvPr>
              <p:custDataLst>
                <p:tags r:id="rId13"/>
              </p:custDataLst>
            </p:nvPr>
          </p:nvSpPr>
          <p:spPr>
            <a:xfrm>
              <a:off x="5381625" y="5934075"/>
              <a:ext cx="152401" cy="161761"/>
            </a:xfrm>
            <a:custGeom>
              <a:avLst/>
              <a:gdLst/>
              <a:ahLst/>
              <a:cxnLst/>
              <a:rect l="0" t="0" r="0" b="0"/>
              <a:pathLst>
                <a:path w="152401" h="161761">
                  <a:moveTo>
                    <a:pt x="0" y="28575"/>
                  </a:moveTo>
                  <a:lnTo>
                    <a:pt x="0" y="28575"/>
                  </a:lnTo>
                  <a:lnTo>
                    <a:pt x="0" y="19084"/>
                  </a:lnTo>
                  <a:lnTo>
                    <a:pt x="8201" y="19053"/>
                  </a:lnTo>
                  <a:lnTo>
                    <a:pt x="37708" y="30809"/>
                  </a:lnTo>
                  <a:lnTo>
                    <a:pt x="60302" y="50931"/>
                  </a:lnTo>
                  <a:lnTo>
                    <a:pt x="63843" y="57208"/>
                  </a:lnTo>
                  <a:lnTo>
                    <a:pt x="71172" y="74918"/>
                  </a:lnTo>
                  <a:lnTo>
                    <a:pt x="81753" y="92253"/>
                  </a:lnTo>
                  <a:lnTo>
                    <a:pt x="85492" y="123185"/>
                  </a:lnTo>
                  <a:lnTo>
                    <a:pt x="85721" y="155564"/>
                  </a:lnTo>
                  <a:lnTo>
                    <a:pt x="84664" y="157685"/>
                  </a:lnTo>
                  <a:lnTo>
                    <a:pt x="82901" y="159098"/>
                  </a:lnTo>
                  <a:lnTo>
                    <a:pt x="78120" y="160668"/>
                  </a:lnTo>
                  <a:lnTo>
                    <a:pt x="68391" y="161760"/>
                  </a:lnTo>
                  <a:lnTo>
                    <a:pt x="62127" y="156819"/>
                  </a:lnTo>
                  <a:lnTo>
                    <a:pt x="59362" y="148720"/>
                  </a:lnTo>
                  <a:lnTo>
                    <a:pt x="57207" y="104091"/>
                  </a:lnTo>
                  <a:lnTo>
                    <a:pt x="58215" y="72935"/>
                  </a:lnTo>
                  <a:lnTo>
                    <a:pt x="68909" y="31392"/>
                  </a:lnTo>
                  <a:lnTo>
                    <a:pt x="71340" y="27278"/>
                  </a:lnTo>
                  <a:lnTo>
                    <a:pt x="90638" y="9773"/>
                  </a:lnTo>
                  <a:lnTo>
                    <a:pt x="92176" y="6515"/>
                  </a:lnTo>
                  <a:lnTo>
                    <a:pt x="95317" y="4344"/>
                  </a:lnTo>
                  <a:lnTo>
                    <a:pt x="112745" y="8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5" name="SMARTInkShape-5797"/>
          <p:cNvSpPr/>
          <p:nvPr>
            <p:custDataLst>
              <p:tags r:id="rId4"/>
            </p:custDataLst>
          </p:nvPr>
        </p:nvSpPr>
        <p:spPr>
          <a:xfrm>
            <a:off x="105025" y="-133304"/>
            <a:ext cx="3514426" cy="1657274"/>
          </a:xfrm>
          <a:custGeom>
            <a:avLst/>
            <a:gdLst/>
            <a:ahLst/>
            <a:cxnLst/>
            <a:rect l="0" t="0" r="0" b="0"/>
            <a:pathLst>
              <a:path w="3514426" h="1657274">
                <a:moveTo>
                  <a:pt x="1180850" y="1409654"/>
                </a:moveTo>
                <a:lnTo>
                  <a:pt x="1180850" y="1409654"/>
                </a:lnTo>
                <a:lnTo>
                  <a:pt x="1219473" y="1409654"/>
                </a:lnTo>
                <a:lnTo>
                  <a:pt x="1253324" y="1409654"/>
                </a:lnTo>
                <a:lnTo>
                  <a:pt x="1296868" y="1406832"/>
                </a:lnTo>
                <a:lnTo>
                  <a:pt x="1329780" y="1403108"/>
                </a:lnTo>
                <a:lnTo>
                  <a:pt x="1369102" y="1401453"/>
                </a:lnTo>
                <a:lnTo>
                  <a:pt x="1411273" y="1400717"/>
                </a:lnTo>
                <a:lnTo>
                  <a:pt x="1456827" y="1399332"/>
                </a:lnTo>
                <a:lnTo>
                  <a:pt x="1482310" y="1397481"/>
                </a:lnTo>
                <a:lnTo>
                  <a:pt x="1508823" y="1395189"/>
                </a:lnTo>
                <a:lnTo>
                  <a:pt x="1536024" y="1392602"/>
                </a:lnTo>
                <a:lnTo>
                  <a:pt x="1563682" y="1389819"/>
                </a:lnTo>
                <a:lnTo>
                  <a:pt x="1591647" y="1386906"/>
                </a:lnTo>
                <a:lnTo>
                  <a:pt x="1618756" y="1384964"/>
                </a:lnTo>
                <a:lnTo>
                  <a:pt x="1645296" y="1383669"/>
                </a:lnTo>
                <a:lnTo>
                  <a:pt x="1671455" y="1382806"/>
                </a:lnTo>
                <a:lnTo>
                  <a:pt x="1698420" y="1381172"/>
                </a:lnTo>
                <a:lnTo>
                  <a:pt x="1725922" y="1379024"/>
                </a:lnTo>
                <a:lnTo>
                  <a:pt x="1753781" y="1376534"/>
                </a:lnTo>
                <a:lnTo>
                  <a:pt x="1780821" y="1373816"/>
                </a:lnTo>
                <a:lnTo>
                  <a:pt x="1807314" y="1370945"/>
                </a:lnTo>
                <a:lnTo>
                  <a:pt x="1833443" y="1367973"/>
                </a:lnTo>
                <a:lnTo>
                  <a:pt x="1860387" y="1364933"/>
                </a:lnTo>
                <a:lnTo>
                  <a:pt x="1887874" y="1361849"/>
                </a:lnTo>
                <a:lnTo>
                  <a:pt x="1915725" y="1358734"/>
                </a:lnTo>
                <a:lnTo>
                  <a:pt x="1942758" y="1356657"/>
                </a:lnTo>
                <a:lnTo>
                  <a:pt x="1969247" y="1355273"/>
                </a:lnTo>
                <a:lnTo>
                  <a:pt x="1995373" y="1354350"/>
                </a:lnTo>
                <a:lnTo>
                  <a:pt x="2022315" y="1352676"/>
                </a:lnTo>
                <a:lnTo>
                  <a:pt x="2049802" y="1350502"/>
                </a:lnTo>
                <a:lnTo>
                  <a:pt x="2077651" y="1347994"/>
                </a:lnTo>
                <a:lnTo>
                  <a:pt x="2105743" y="1345264"/>
                </a:lnTo>
                <a:lnTo>
                  <a:pt x="2133995" y="1342386"/>
                </a:lnTo>
                <a:lnTo>
                  <a:pt x="2162355" y="1339408"/>
                </a:lnTo>
                <a:lnTo>
                  <a:pt x="2189728" y="1336365"/>
                </a:lnTo>
                <a:lnTo>
                  <a:pt x="2216444" y="1333278"/>
                </a:lnTo>
                <a:lnTo>
                  <a:pt x="2242721" y="1330162"/>
                </a:lnTo>
                <a:lnTo>
                  <a:pt x="2268705" y="1327026"/>
                </a:lnTo>
                <a:lnTo>
                  <a:pt x="2294495" y="1323877"/>
                </a:lnTo>
                <a:lnTo>
                  <a:pt x="2320155" y="1320719"/>
                </a:lnTo>
                <a:lnTo>
                  <a:pt x="2345729" y="1317556"/>
                </a:lnTo>
                <a:lnTo>
                  <a:pt x="2371244" y="1314388"/>
                </a:lnTo>
                <a:lnTo>
                  <a:pt x="2396721" y="1311219"/>
                </a:lnTo>
                <a:lnTo>
                  <a:pt x="2422172" y="1306989"/>
                </a:lnTo>
                <a:lnTo>
                  <a:pt x="2447606" y="1302052"/>
                </a:lnTo>
                <a:lnTo>
                  <a:pt x="2473029" y="1296645"/>
                </a:lnTo>
                <a:lnTo>
                  <a:pt x="2498445" y="1291981"/>
                </a:lnTo>
                <a:lnTo>
                  <a:pt x="2523855" y="1287814"/>
                </a:lnTo>
                <a:lnTo>
                  <a:pt x="2549262" y="1283977"/>
                </a:lnTo>
                <a:lnTo>
                  <a:pt x="2573608" y="1279303"/>
                </a:lnTo>
                <a:lnTo>
                  <a:pt x="2620414" y="1268465"/>
                </a:lnTo>
                <a:lnTo>
                  <a:pt x="2663090" y="1259414"/>
                </a:lnTo>
                <a:lnTo>
                  <a:pt x="2704282" y="1250806"/>
                </a:lnTo>
                <a:lnTo>
                  <a:pt x="2747284" y="1239924"/>
                </a:lnTo>
                <a:lnTo>
                  <a:pt x="2788268" y="1228032"/>
                </a:lnTo>
                <a:lnTo>
                  <a:pt x="2827650" y="1216750"/>
                </a:lnTo>
                <a:lnTo>
                  <a:pt x="2866319" y="1208208"/>
                </a:lnTo>
                <a:lnTo>
                  <a:pt x="2904673" y="1198061"/>
                </a:lnTo>
                <a:lnTo>
                  <a:pt x="2941826" y="1187554"/>
                </a:lnTo>
                <a:lnTo>
                  <a:pt x="2975978" y="1179357"/>
                </a:lnTo>
                <a:lnTo>
                  <a:pt x="3008796" y="1169364"/>
                </a:lnTo>
                <a:lnTo>
                  <a:pt x="3054200" y="1151837"/>
                </a:lnTo>
                <a:lnTo>
                  <a:pt x="3094464" y="1133239"/>
                </a:lnTo>
                <a:lnTo>
                  <a:pt x="3136027" y="1114323"/>
                </a:lnTo>
                <a:lnTo>
                  <a:pt x="3176212" y="1098135"/>
                </a:lnTo>
                <a:lnTo>
                  <a:pt x="3218235" y="1078127"/>
                </a:lnTo>
                <a:lnTo>
                  <a:pt x="3257109" y="1052733"/>
                </a:lnTo>
                <a:lnTo>
                  <a:pt x="3295362" y="1021063"/>
                </a:lnTo>
                <a:lnTo>
                  <a:pt x="3335416" y="986575"/>
                </a:lnTo>
                <a:lnTo>
                  <a:pt x="3374665" y="939601"/>
                </a:lnTo>
                <a:lnTo>
                  <a:pt x="3397331" y="904172"/>
                </a:lnTo>
                <a:lnTo>
                  <a:pt x="3411679" y="878882"/>
                </a:lnTo>
                <a:lnTo>
                  <a:pt x="3422221" y="862605"/>
                </a:lnTo>
                <a:lnTo>
                  <a:pt x="3437613" y="820484"/>
                </a:lnTo>
                <a:lnTo>
                  <a:pt x="3455901" y="781277"/>
                </a:lnTo>
                <a:lnTo>
                  <a:pt x="3466804" y="742958"/>
                </a:lnTo>
                <a:lnTo>
                  <a:pt x="3484323" y="701992"/>
                </a:lnTo>
                <a:lnTo>
                  <a:pt x="3498288" y="658505"/>
                </a:lnTo>
                <a:lnTo>
                  <a:pt x="3510180" y="612795"/>
                </a:lnTo>
                <a:lnTo>
                  <a:pt x="3513627" y="572094"/>
                </a:lnTo>
                <a:lnTo>
                  <a:pt x="3514308" y="528424"/>
                </a:lnTo>
                <a:lnTo>
                  <a:pt x="3514425" y="491559"/>
                </a:lnTo>
                <a:lnTo>
                  <a:pt x="3513407" y="448781"/>
                </a:lnTo>
                <a:lnTo>
                  <a:pt x="3501289" y="406934"/>
                </a:lnTo>
                <a:lnTo>
                  <a:pt x="3486868" y="360896"/>
                </a:lnTo>
                <a:lnTo>
                  <a:pt x="3466721" y="314406"/>
                </a:lnTo>
                <a:lnTo>
                  <a:pt x="3454464" y="295267"/>
                </a:lnTo>
                <a:lnTo>
                  <a:pt x="3412708" y="250781"/>
                </a:lnTo>
                <a:lnTo>
                  <a:pt x="3366559" y="207623"/>
                </a:lnTo>
                <a:lnTo>
                  <a:pt x="3325959" y="178637"/>
                </a:lnTo>
                <a:lnTo>
                  <a:pt x="3283445" y="152528"/>
                </a:lnTo>
                <a:lnTo>
                  <a:pt x="3247055" y="133356"/>
                </a:lnTo>
                <a:lnTo>
                  <a:pt x="3206639" y="114269"/>
                </a:lnTo>
                <a:lnTo>
                  <a:pt x="3161150" y="95209"/>
                </a:lnTo>
                <a:lnTo>
                  <a:pt x="3128842" y="82506"/>
                </a:lnTo>
                <a:lnTo>
                  <a:pt x="3093316" y="69805"/>
                </a:lnTo>
                <a:lnTo>
                  <a:pt x="3056360" y="59927"/>
                </a:lnTo>
                <a:lnTo>
                  <a:pt x="3018768" y="50950"/>
                </a:lnTo>
                <a:lnTo>
                  <a:pt x="2980894" y="39905"/>
                </a:lnTo>
                <a:lnTo>
                  <a:pt x="2940073" y="30763"/>
                </a:lnTo>
                <a:lnTo>
                  <a:pt x="2896177" y="24230"/>
                </a:lnTo>
                <a:lnTo>
                  <a:pt x="2872617" y="22488"/>
                </a:lnTo>
                <a:lnTo>
                  <a:pt x="2848445" y="21327"/>
                </a:lnTo>
                <a:lnTo>
                  <a:pt x="2801831" y="17214"/>
                </a:lnTo>
                <a:lnTo>
                  <a:pt x="2755361" y="11859"/>
                </a:lnTo>
                <a:lnTo>
                  <a:pt x="2731116" y="8949"/>
                </a:lnTo>
                <a:lnTo>
                  <a:pt x="2706486" y="5950"/>
                </a:lnTo>
                <a:lnTo>
                  <a:pt x="2681599" y="3952"/>
                </a:lnTo>
                <a:lnTo>
                  <a:pt x="2656541" y="2619"/>
                </a:lnTo>
                <a:lnTo>
                  <a:pt x="2631369" y="1731"/>
                </a:lnTo>
                <a:lnTo>
                  <a:pt x="2605062" y="1138"/>
                </a:lnTo>
                <a:lnTo>
                  <a:pt x="2578000" y="744"/>
                </a:lnTo>
                <a:lnTo>
                  <a:pt x="2550434" y="480"/>
                </a:lnTo>
                <a:lnTo>
                  <a:pt x="2523589" y="305"/>
                </a:lnTo>
                <a:lnTo>
                  <a:pt x="2497226" y="188"/>
                </a:lnTo>
                <a:lnTo>
                  <a:pt x="2471184" y="110"/>
                </a:lnTo>
                <a:lnTo>
                  <a:pt x="2444298" y="58"/>
                </a:lnTo>
                <a:lnTo>
                  <a:pt x="2416848" y="23"/>
                </a:lnTo>
                <a:lnTo>
                  <a:pt x="2389024" y="0"/>
                </a:lnTo>
                <a:lnTo>
                  <a:pt x="2360949" y="1043"/>
                </a:lnTo>
                <a:lnTo>
                  <a:pt x="2332708" y="2797"/>
                </a:lnTo>
                <a:lnTo>
                  <a:pt x="2304355" y="5024"/>
                </a:lnTo>
                <a:lnTo>
                  <a:pt x="2274870" y="6509"/>
                </a:lnTo>
                <a:lnTo>
                  <a:pt x="2244630" y="7499"/>
                </a:lnTo>
                <a:lnTo>
                  <a:pt x="2213887" y="8159"/>
                </a:lnTo>
                <a:lnTo>
                  <a:pt x="2183866" y="9657"/>
                </a:lnTo>
                <a:lnTo>
                  <a:pt x="2154328" y="11715"/>
                </a:lnTo>
                <a:lnTo>
                  <a:pt x="2125110" y="14144"/>
                </a:lnTo>
                <a:lnTo>
                  <a:pt x="2095048" y="16823"/>
                </a:lnTo>
                <a:lnTo>
                  <a:pt x="2064424" y="19666"/>
                </a:lnTo>
                <a:lnTo>
                  <a:pt x="2033424" y="22621"/>
                </a:lnTo>
                <a:lnTo>
                  <a:pt x="2003233" y="25648"/>
                </a:lnTo>
                <a:lnTo>
                  <a:pt x="1973580" y="28725"/>
                </a:lnTo>
                <a:lnTo>
                  <a:pt x="1944287" y="31835"/>
                </a:lnTo>
                <a:lnTo>
                  <a:pt x="1914175" y="34966"/>
                </a:lnTo>
                <a:lnTo>
                  <a:pt x="1883516" y="38112"/>
                </a:lnTo>
                <a:lnTo>
                  <a:pt x="1852494" y="41268"/>
                </a:lnTo>
                <a:lnTo>
                  <a:pt x="1821230" y="45488"/>
                </a:lnTo>
                <a:lnTo>
                  <a:pt x="1789803" y="50418"/>
                </a:lnTo>
                <a:lnTo>
                  <a:pt x="1758269" y="55822"/>
                </a:lnTo>
                <a:lnTo>
                  <a:pt x="1727721" y="60483"/>
                </a:lnTo>
                <a:lnTo>
                  <a:pt x="1697830" y="64648"/>
                </a:lnTo>
                <a:lnTo>
                  <a:pt x="1668379" y="68483"/>
                </a:lnTo>
                <a:lnTo>
                  <a:pt x="1638161" y="73157"/>
                </a:lnTo>
                <a:lnTo>
                  <a:pt x="1607432" y="78389"/>
                </a:lnTo>
                <a:lnTo>
                  <a:pt x="1576363" y="83994"/>
                </a:lnTo>
                <a:lnTo>
                  <a:pt x="1545067" y="89847"/>
                </a:lnTo>
                <a:lnTo>
                  <a:pt x="1513620" y="95866"/>
                </a:lnTo>
                <a:lnTo>
                  <a:pt x="1482072" y="101996"/>
                </a:lnTo>
                <a:lnTo>
                  <a:pt x="1446223" y="109257"/>
                </a:lnTo>
                <a:lnTo>
                  <a:pt x="1407507" y="117272"/>
                </a:lnTo>
                <a:lnTo>
                  <a:pt x="1366880" y="125791"/>
                </a:lnTo>
                <a:lnTo>
                  <a:pt x="1321803" y="136762"/>
                </a:lnTo>
                <a:lnTo>
                  <a:pt x="1273760" y="149368"/>
                </a:lnTo>
                <a:lnTo>
                  <a:pt x="1223740" y="163063"/>
                </a:lnTo>
                <a:lnTo>
                  <a:pt x="1173460" y="176427"/>
                </a:lnTo>
                <a:lnTo>
                  <a:pt x="1123007" y="189569"/>
                </a:lnTo>
                <a:lnTo>
                  <a:pt x="1072438" y="202564"/>
                </a:lnTo>
                <a:lnTo>
                  <a:pt x="1023909" y="215461"/>
                </a:lnTo>
                <a:lnTo>
                  <a:pt x="976739" y="228292"/>
                </a:lnTo>
                <a:lnTo>
                  <a:pt x="930476" y="241079"/>
                </a:lnTo>
                <a:lnTo>
                  <a:pt x="886934" y="254896"/>
                </a:lnTo>
                <a:lnTo>
                  <a:pt x="845206" y="269399"/>
                </a:lnTo>
                <a:lnTo>
                  <a:pt x="804687" y="284359"/>
                </a:lnTo>
                <a:lnTo>
                  <a:pt x="767092" y="298565"/>
                </a:lnTo>
                <a:lnTo>
                  <a:pt x="731444" y="312270"/>
                </a:lnTo>
                <a:lnTo>
                  <a:pt x="697096" y="325640"/>
                </a:lnTo>
                <a:lnTo>
                  <a:pt x="664672" y="338786"/>
                </a:lnTo>
                <a:lnTo>
                  <a:pt x="633532" y="351784"/>
                </a:lnTo>
                <a:lnTo>
                  <a:pt x="603246" y="364682"/>
                </a:lnTo>
                <a:lnTo>
                  <a:pt x="574589" y="377514"/>
                </a:lnTo>
                <a:lnTo>
                  <a:pt x="547018" y="390303"/>
                </a:lnTo>
                <a:lnTo>
                  <a:pt x="520170" y="403061"/>
                </a:lnTo>
                <a:lnTo>
                  <a:pt x="473406" y="425704"/>
                </a:lnTo>
                <a:lnTo>
                  <a:pt x="432514" y="447410"/>
                </a:lnTo>
                <a:lnTo>
                  <a:pt x="396701" y="471168"/>
                </a:lnTo>
                <a:lnTo>
                  <a:pt x="363145" y="498660"/>
                </a:lnTo>
                <a:lnTo>
                  <a:pt x="317325" y="538244"/>
                </a:lnTo>
                <a:lnTo>
                  <a:pt x="274116" y="575725"/>
                </a:lnTo>
                <a:lnTo>
                  <a:pt x="230621" y="617522"/>
                </a:lnTo>
                <a:lnTo>
                  <a:pt x="193745" y="656718"/>
                </a:lnTo>
                <a:lnTo>
                  <a:pt x="162711" y="695142"/>
                </a:lnTo>
                <a:lnTo>
                  <a:pt x="133407" y="736161"/>
                </a:lnTo>
                <a:lnTo>
                  <a:pt x="107438" y="779006"/>
                </a:lnTo>
                <a:lnTo>
                  <a:pt x="83516" y="818512"/>
                </a:lnTo>
                <a:lnTo>
                  <a:pt x="59142" y="859851"/>
                </a:lnTo>
                <a:lnTo>
                  <a:pt x="41336" y="902791"/>
                </a:lnTo>
                <a:lnTo>
                  <a:pt x="29358" y="942325"/>
                </a:lnTo>
                <a:lnTo>
                  <a:pt x="19106" y="983672"/>
                </a:lnTo>
                <a:lnTo>
                  <a:pt x="9366" y="1026615"/>
                </a:lnTo>
                <a:lnTo>
                  <a:pt x="2599" y="1066150"/>
                </a:lnTo>
                <a:lnTo>
                  <a:pt x="594" y="1104675"/>
                </a:lnTo>
                <a:lnTo>
                  <a:pt x="0" y="1142901"/>
                </a:lnTo>
                <a:lnTo>
                  <a:pt x="2646" y="1181038"/>
                </a:lnTo>
                <a:lnTo>
                  <a:pt x="10133" y="1219149"/>
                </a:lnTo>
                <a:lnTo>
                  <a:pt x="19054" y="1257253"/>
                </a:lnTo>
                <a:lnTo>
                  <a:pt x="31223" y="1292531"/>
                </a:lnTo>
                <a:lnTo>
                  <a:pt x="54297" y="1337953"/>
                </a:lnTo>
                <a:lnTo>
                  <a:pt x="72692" y="1380086"/>
                </a:lnTo>
                <a:lnTo>
                  <a:pt x="98433" y="1418983"/>
                </a:lnTo>
                <a:lnTo>
                  <a:pt x="136531" y="1460232"/>
                </a:lnTo>
                <a:lnTo>
                  <a:pt x="181177" y="1500236"/>
                </a:lnTo>
                <a:lnTo>
                  <a:pt x="228409" y="1533282"/>
                </a:lnTo>
                <a:lnTo>
                  <a:pt x="266462" y="1558840"/>
                </a:lnTo>
                <a:lnTo>
                  <a:pt x="312157" y="1577725"/>
                </a:lnTo>
                <a:lnTo>
                  <a:pt x="349372" y="1593626"/>
                </a:lnTo>
                <a:lnTo>
                  <a:pt x="387210" y="1606569"/>
                </a:lnTo>
                <a:lnTo>
                  <a:pt x="425233" y="1622281"/>
                </a:lnTo>
                <a:lnTo>
                  <a:pt x="463310" y="1633051"/>
                </a:lnTo>
                <a:lnTo>
                  <a:pt x="502461" y="1637771"/>
                </a:lnTo>
                <a:lnTo>
                  <a:pt x="546047" y="1645402"/>
                </a:lnTo>
                <a:lnTo>
                  <a:pt x="587301" y="1653307"/>
                </a:lnTo>
                <a:lnTo>
                  <a:pt x="631510" y="1656120"/>
                </a:lnTo>
                <a:lnTo>
                  <a:pt x="672948" y="1656953"/>
                </a:lnTo>
                <a:lnTo>
                  <a:pt x="718270" y="1657200"/>
                </a:lnTo>
                <a:lnTo>
                  <a:pt x="765212" y="1657273"/>
                </a:lnTo>
                <a:lnTo>
                  <a:pt x="812635" y="1656237"/>
                </a:lnTo>
                <a:lnTo>
                  <a:pt x="859142" y="1650755"/>
                </a:lnTo>
                <a:lnTo>
                  <a:pt x="902320" y="1647603"/>
                </a:lnTo>
                <a:lnTo>
                  <a:pt x="936409" y="1643114"/>
                </a:lnTo>
                <a:lnTo>
                  <a:pt x="981188" y="1634638"/>
                </a:lnTo>
                <a:lnTo>
                  <a:pt x="1013795" y="1628533"/>
                </a:lnTo>
                <a:lnTo>
                  <a:pt x="1048395" y="1622292"/>
                </a:lnTo>
                <a:lnTo>
                  <a:pt x="1081411" y="1615990"/>
                </a:lnTo>
                <a:lnTo>
                  <a:pt x="1116547" y="1606840"/>
                </a:lnTo>
                <a:lnTo>
                  <a:pt x="1152271" y="1596775"/>
                </a:lnTo>
                <a:lnTo>
                  <a:pt x="1185787" y="1588775"/>
                </a:lnTo>
                <a:lnTo>
                  <a:pt x="1221144" y="1578869"/>
                </a:lnTo>
                <a:lnTo>
                  <a:pt x="1256967" y="1567411"/>
                </a:lnTo>
                <a:lnTo>
                  <a:pt x="1290527" y="1555263"/>
                </a:lnTo>
                <a:lnTo>
                  <a:pt x="1325904" y="1539985"/>
                </a:lnTo>
                <a:lnTo>
                  <a:pt x="1362793" y="1523671"/>
                </a:lnTo>
                <a:lnTo>
                  <a:pt x="1400355" y="1509364"/>
                </a:lnTo>
                <a:lnTo>
                  <a:pt x="1438216" y="1493128"/>
                </a:lnTo>
                <a:lnTo>
                  <a:pt x="1476210" y="1475329"/>
                </a:lnTo>
                <a:lnTo>
                  <a:pt x="1514263" y="1456834"/>
                </a:lnTo>
                <a:lnTo>
                  <a:pt x="1552342" y="1440854"/>
                </a:lnTo>
                <a:lnTo>
                  <a:pt x="1589374" y="1425637"/>
                </a:lnTo>
                <a:lnTo>
                  <a:pt x="1623472" y="1408291"/>
                </a:lnTo>
                <a:lnTo>
                  <a:pt x="1659087" y="1389998"/>
                </a:lnTo>
                <a:lnTo>
                  <a:pt x="1695025" y="1372343"/>
                </a:lnTo>
                <a:lnTo>
                  <a:pt x="1728636" y="1357441"/>
                </a:lnTo>
                <a:lnTo>
                  <a:pt x="1761213" y="1340940"/>
                </a:lnTo>
                <a:lnTo>
                  <a:pt x="1793331" y="1324081"/>
                </a:lnTo>
                <a:lnTo>
                  <a:pt x="1825244" y="1309533"/>
                </a:lnTo>
                <a:lnTo>
                  <a:pt x="1857067" y="1296011"/>
                </a:lnTo>
                <a:lnTo>
                  <a:pt x="1901911" y="1276499"/>
                </a:lnTo>
                <a:lnTo>
                  <a:pt x="1944831" y="1257312"/>
                </a:lnTo>
                <a:lnTo>
                  <a:pt x="1985418" y="1238221"/>
                </a:lnTo>
                <a:lnTo>
                  <a:pt x="2032633" y="1212807"/>
                </a:lnTo>
                <a:lnTo>
                  <a:pt x="2085725" y="11810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63">
            <p14:nvContentPartPr>
              <p14:cNvPr id="256" name="Ink 255"/>
              <p14:cNvContentPartPr/>
              <p14:nvPr/>
            </p14:nvContentPartPr>
            <p14:xfrm>
              <a:off x="9067680" y="1857600"/>
              <a:ext cx="10080" cy="9720"/>
            </p14:xfrm>
          </p:contentPart>
        </mc:Choice>
        <mc:Fallback>
          <p:pic>
            <p:nvPicPr>
              <p:cNvPr id="256" name="Ink 255"/>
              <p:cNvPicPr/>
              <p:nvPr/>
            </p:nvPicPr>
            <p:blipFill>
              <a:blip r:embed="rId164" cstate="print"/>
              <a:stretch>
                <a:fillRect/>
              </a:stretch>
            </p:blipFill>
            <p:spPr>
              <a:xfrm>
                <a:off x="9058320" y="1848240"/>
                <a:ext cx="28800" cy="2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534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113"/>
          <p:cNvGrpSpPr/>
          <p:nvPr/>
        </p:nvGrpSpPr>
        <p:grpSpPr>
          <a:xfrm>
            <a:off x="476250" y="361950"/>
            <a:ext cx="428626" cy="371476"/>
            <a:chOff x="476250" y="361950"/>
            <a:chExt cx="428626" cy="371476"/>
          </a:xfrm>
        </p:grpSpPr>
        <p:sp>
          <p:nvSpPr>
            <p:cNvPr id="2" name="SMARTInkShape-363"/>
            <p:cNvSpPr/>
            <p:nvPr>
              <p:custDataLst>
                <p:tags r:id="rId59"/>
              </p:custDataLst>
            </p:nvPr>
          </p:nvSpPr>
          <p:spPr>
            <a:xfrm>
              <a:off x="762000" y="561975"/>
              <a:ext cx="142876" cy="142864"/>
            </a:xfrm>
            <a:custGeom>
              <a:avLst/>
              <a:gdLst/>
              <a:ahLst/>
              <a:cxnLst/>
              <a:rect l="0" t="0" r="0" b="0"/>
              <a:pathLst>
                <a:path w="142876" h="142864">
                  <a:moveTo>
                    <a:pt x="0" y="28575"/>
                  </a:moveTo>
                  <a:lnTo>
                    <a:pt x="0" y="28575"/>
                  </a:lnTo>
                  <a:lnTo>
                    <a:pt x="9133" y="28575"/>
                  </a:lnTo>
                  <a:lnTo>
                    <a:pt x="9447" y="34063"/>
                  </a:lnTo>
                  <a:lnTo>
                    <a:pt x="9491" y="31720"/>
                  </a:lnTo>
                  <a:lnTo>
                    <a:pt x="10560" y="30671"/>
                  </a:lnTo>
                  <a:lnTo>
                    <a:pt x="17723" y="28851"/>
                  </a:lnTo>
                  <a:lnTo>
                    <a:pt x="27134" y="28599"/>
                  </a:lnTo>
                  <a:lnTo>
                    <a:pt x="45418" y="44385"/>
                  </a:lnTo>
                  <a:lnTo>
                    <a:pt x="51230" y="46185"/>
                  </a:lnTo>
                  <a:lnTo>
                    <a:pt x="57341" y="52629"/>
                  </a:lnTo>
                  <a:lnTo>
                    <a:pt x="73395" y="75803"/>
                  </a:lnTo>
                  <a:lnTo>
                    <a:pt x="76011" y="82374"/>
                  </a:lnTo>
                  <a:lnTo>
                    <a:pt x="82376" y="92023"/>
                  </a:lnTo>
                  <a:lnTo>
                    <a:pt x="84733" y="101584"/>
                  </a:lnTo>
                  <a:lnTo>
                    <a:pt x="86489" y="112179"/>
                  </a:lnTo>
                  <a:lnTo>
                    <a:pt x="94342" y="132271"/>
                  </a:lnTo>
                  <a:lnTo>
                    <a:pt x="94846" y="137457"/>
                  </a:lnTo>
                  <a:lnTo>
                    <a:pt x="93922" y="139263"/>
                  </a:lnTo>
                  <a:lnTo>
                    <a:pt x="92248" y="140467"/>
                  </a:lnTo>
                  <a:lnTo>
                    <a:pt x="85758" y="142863"/>
                  </a:lnTo>
                  <a:lnTo>
                    <a:pt x="85735" y="137815"/>
                  </a:lnTo>
                  <a:lnTo>
                    <a:pt x="82907" y="132512"/>
                  </a:lnTo>
                  <a:lnTo>
                    <a:pt x="79181" y="126628"/>
                  </a:lnTo>
                  <a:lnTo>
                    <a:pt x="77083" y="116306"/>
                  </a:lnTo>
                  <a:lnTo>
                    <a:pt x="76593" y="106019"/>
                  </a:lnTo>
                  <a:lnTo>
                    <a:pt x="79197" y="97214"/>
                  </a:lnTo>
                  <a:lnTo>
                    <a:pt x="82824" y="88715"/>
                  </a:lnTo>
                  <a:lnTo>
                    <a:pt x="85924" y="73088"/>
                  </a:lnTo>
                  <a:lnTo>
                    <a:pt x="92016" y="60226"/>
                  </a:lnTo>
                  <a:lnTo>
                    <a:pt x="99881" y="31319"/>
                  </a:lnTo>
                  <a:lnTo>
                    <a:pt x="108381" y="17629"/>
                  </a:lnTo>
                  <a:lnTo>
                    <a:pt x="114492" y="13127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4"/>
            <p:cNvSpPr/>
            <p:nvPr>
              <p:custDataLst>
                <p:tags r:id="rId60"/>
              </p:custDataLst>
            </p:nvPr>
          </p:nvSpPr>
          <p:spPr>
            <a:xfrm>
              <a:off x="666761" y="609600"/>
              <a:ext cx="85560" cy="104648"/>
            </a:xfrm>
            <a:custGeom>
              <a:avLst/>
              <a:gdLst/>
              <a:ahLst/>
              <a:cxnLst/>
              <a:rect l="0" t="0" r="0" b="0"/>
              <a:pathLst>
                <a:path w="85560" h="104648">
                  <a:moveTo>
                    <a:pt x="47614" y="0"/>
                  </a:moveTo>
                  <a:lnTo>
                    <a:pt x="47614" y="0"/>
                  </a:lnTo>
                  <a:lnTo>
                    <a:pt x="32863" y="0"/>
                  </a:lnTo>
                  <a:lnTo>
                    <a:pt x="37192" y="0"/>
                  </a:lnTo>
                  <a:lnTo>
                    <a:pt x="32767" y="0"/>
                  </a:lnTo>
                  <a:lnTo>
                    <a:pt x="27610" y="2822"/>
                  </a:lnTo>
                  <a:lnTo>
                    <a:pt x="21790" y="6546"/>
                  </a:lnTo>
                  <a:lnTo>
                    <a:pt x="11340" y="9133"/>
                  </a:lnTo>
                  <a:lnTo>
                    <a:pt x="10731" y="10322"/>
                  </a:lnTo>
                  <a:lnTo>
                    <a:pt x="10055" y="14465"/>
                  </a:lnTo>
                  <a:lnTo>
                    <a:pt x="6932" y="19835"/>
                  </a:lnTo>
                  <a:lnTo>
                    <a:pt x="1360" y="26849"/>
                  </a:lnTo>
                  <a:lnTo>
                    <a:pt x="260" y="35838"/>
                  </a:lnTo>
                  <a:lnTo>
                    <a:pt x="0" y="60361"/>
                  </a:lnTo>
                  <a:lnTo>
                    <a:pt x="2816" y="66691"/>
                  </a:lnTo>
                  <a:lnTo>
                    <a:pt x="6537" y="73032"/>
                  </a:lnTo>
                  <a:lnTo>
                    <a:pt x="8191" y="79378"/>
                  </a:lnTo>
                  <a:lnTo>
                    <a:pt x="9690" y="81494"/>
                  </a:lnTo>
                  <a:lnTo>
                    <a:pt x="11748" y="82904"/>
                  </a:lnTo>
                  <a:lnTo>
                    <a:pt x="16857" y="85530"/>
                  </a:lnTo>
                  <a:lnTo>
                    <a:pt x="35822" y="101502"/>
                  </a:lnTo>
                  <a:lnTo>
                    <a:pt x="45852" y="104344"/>
                  </a:lnTo>
                  <a:lnTo>
                    <a:pt x="52148" y="104647"/>
                  </a:lnTo>
                  <a:lnTo>
                    <a:pt x="57743" y="101896"/>
                  </a:lnTo>
                  <a:lnTo>
                    <a:pt x="79767" y="82108"/>
                  </a:lnTo>
                  <a:lnTo>
                    <a:pt x="83071" y="76004"/>
                  </a:lnTo>
                  <a:lnTo>
                    <a:pt x="85366" y="60299"/>
                  </a:lnTo>
                  <a:lnTo>
                    <a:pt x="85559" y="53964"/>
                  </a:lnTo>
                  <a:lnTo>
                    <a:pt x="82823" y="47620"/>
                  </a:lnTo>
                  <a:lnTo>
                    <a:pt x="62115" y="24076"/>
                  </a:lnTo>
                  <a:lnTo>
                    <a:pt x="56528" y="21284"/>
                  </a:lnTo>
                  <a:lnTo>
                    <a:pt x="380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5"/>
            <p:cNvSpPr/>
            <p:nvPr>
              <p:custDataLst>
                <p:tags r:id="rId61"/>
              </p:custDataLst>
            </p:nvPr>
          </p:nvSpPr>
          <p:spPr>
            <a:xfrm>
              <a:off x="476250" y="533400"/>
              <a:ext cx="161926" cy="95135"/>
            </a:xfrm>
            <a:custGeom>
              <a:avLst/>
              <a:gdLst/>
              <a:ahLst/>
              <a:cxnLst/>
              <a:rect l="0" t="0" r="0" b="0"/>
              <a:pathLst>
                <a:path w="161926" h="95135">
                  <a:moveTo>
                    <a:pt x="0" y="85725"/>
                  </a:moveTo>
                  <a:lnTo>
                    <a:pt x="0" y="85725"/>
                  </a:lnTo>
                  <a:lnTo>
                    <a:pt x="0" y="95134"/>
                  </a:lnTo>
                  <a:lnTo>
                    <a:pt x="5056" y="90159"/>
                  </a:lnTo>
                  <a:lnTo>
                    <a:pt x="10361" y="87696"/>
                  </a:lnTo>
                  <a:lnTo>
                    <a:pt x="13257" y="87039"/>
                  </a:lnTo>
                  <a:lnTo>
                    <a:pt x="22390" y="81058"/>
                  </a:lnTo>
                  <a:lnTo>
                    <a:pt x="41289" y="63369"/>
                  </a:lnTo>
                  <a:lnTo>
                    <a:pt x="50454" y="59914"/>
                  </a:lnTo>
                  <a:lnTo>
                    <a:pt x="60524" y="57320"/>
                  </a:lnTo>
                  <a:lnTo>
                    <a:pt x="102041" y="34808"/>
                  </a:lnTo>
                  <a:lnTo>
                    <a:pt x="144878" y="952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6"/>
            <p:cNvSpPr/>
            <p:nvPr>
              <p:custDataLst>
                <p:tags r:id="rId62"/>
              </p:custDataLst>
            </p:nvPr>
          </p:nvSpPr>
          <p:spPr>
            <a:xfrm>
              <a:off x="480287" y="361950"/>
              <a:ext cx="195989" cy="123826"/>
            </a:xfrm>
            <a:custGeom>
              <a:avLst/>
              <a:gdLst/>
              <a:ahLst/>
              <a:cxnLst/>
              <a:rect l="0" t="0" r="0" b="0"/>
              <a:pathLst>
                <a:path w="195989" h="123826">
                  <a:moveTo>
                    <a:pt x="5488" y="123825"/>
                  </a:moveTo>
                  <a:lnTo>
                    <a:pt x="5488" y="123825"/>
                  </a:lnTo>
                  <a:lnTo>
                    <a:pt x="5488" y="118768"/>
                  </a:lnTo>
                  <a:lnTo>
                    <a:pt x="4430" y="117279"/>
                  </a:lnTo>
                  <a:lnTo>
                    <a:pt x="2666" y="116286"/>
                  </a:lnTo>
                  <a:lnTo>
                    <a:pt x="432" y="115624"/>
                  </a:lnTo>
                  <a:lnTo>
                    <a:pt x="0" y="114124"/>
                  </a:lnTo>
                  <a:lnTo>
                    <a:pt x="4556" y="101159"/>
                  </a:lnTo>
                  <a:lnTo>
                    <a:pt x="5212" y="91944"/>
                  </a:lnTo>
                  <a:lnTo>
                    <a:pt x="6362" y="89871"/>
                  </a:lnTo>
                  <a:lnTo>
                    <a:pt x="8188" y="88489"/>
                  </a:lnTo>
                  <a:lnTo>
                    <a:pt x="13038" y="85895"/>
                  </a:lnTo>
                  <a:lnTo>
                    <a:pt x="36481" y="69586"/>
                  </a:lnTo>
                  <a:lnTo>
                    <a:pt x="43599" y="60247"/>
                  </a:lnTo>
                  <a:lnTo>
                    <a:pt x="88286" y="34922"/>
                  </a:lnTo>
                  <a:lnTo>
                    <a:pt x="107999" y="23283"/>
                  </a:lnTo>
                  <a:lnTo>
                    <a:pt x="134628" y="17064"/>
                  </a:lnTo>
                  <a:lnTo>
                    <a:pt x="144375" y="12876"/>
                  </a:lnTo>
                  <a:lnTo>
                    <a:pt x="190432" y="431"/>
                  </a:lnTo>
                  <a:lnTo>
                    <a:pt x="195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7"/>
            <p:cNvSpPr/>
            <p:nvPr>
              <p:custDataLst>
                <p:tags r:id="rId63"/>
              </p:custDataLst>
            </p:nvPr>
          </p:nvSpPr>
          <p:spPr>
            <a:xfrm>
              <a:off x="514360" y="428625"/>
              <a:ext cx="9516" cy="304801"/>
            </a:xfrm>
            <a:custGeom>
              <a:avLst/>
              <a:gdLst/>
              <a:ahLst/>
              <a:cxnLst/>
              <a:rect l="0" t="0" r="0" b="0"/>
              <a:pathLst>
                <a:path w="9516" h="304801">
                  <a:moveTo>
                    <a:pt x="9515" y="9525"/>
                  </a:moveTo>
                  <a:lnTo>
                    <a:pt x="9515" y="9525"/>
                  </a:lnTo>
                  <a:lnTo>
                    <a:pt x="9515" y="34"/>
                  </a:lnTo>
                  <a:lnTo>
                    <a:pt x="106" y="0"/>
                  </a:lnTo>
                  <a:lnTo>
                    <a:pt x="0" y="13257"/>
                  </a:lnTo>
                  <a:lnTo>
                    <a:pt x="2817" y="19298"/>
                  </a:lnTo>
                  <a:lnTo>
                    <a:pt x="5049" y="22390"/>
                  </a:lnTo>
                  <a:lnTo>
                    <a:pt x="8192" y="36855"/>
                  </a:lnTo>
                  <a:lnTo>
                    <a:pt x="9481" y="82993"/>
                  </a:lnTo>
                  <a:lnTo>
                    <a:pt x="9512" y="128890"/>
                  </a:lnTo>
                  <a:lnTo>
                    <a:pt x="9515" y="173219"/>
                  </a:lnTo>
                  <a:lnTo>
                    <a:pt x="9515" y="215498"/>
                  </a:lnTo>
                  <a:lnTo>
                    <a:pt x="9515" y="259268"/>
                  </a:lnTo>
                  <a:lnTo>
                    <a:pt x="951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14"/>
          <p:cNvGrpSpPr/>
          <p:nvPr/>
        </p:nvGrpSpPr>
        <p:grpSpPr>
          <a:xfrm>
            <a:off x="1238250" y="571503"/>
            <a:ext cx="380996" cy="407769"/>
            <a:chOff x="1238250" y="571503"/>
            <a:chExt cx="380996" cy="407769"/>
          </a:xfrm>
        </p:grpSpPr>
        <p:sp>
          <p:nvSpPr>
            <p:cNvPr id="8" name="SMARTInkShape-368"/>
            <p:cNvSpPr/>
            <p:nvPr>
              <p:custDataLst>
                <p:tags r:id="rId56"/>
              </p:custDataLst>
            </p:nvPr>
          </p:nvSpPr>
          <p:spPr>
            <a:xfrm>
              <a:off x="1390650" y="582514"/>
              <a:ext cx="76201" cy="122207"/>
            </a:xfrm>
            <a:custGeom>
              <a:avLst/>
              <a:gdLst/>
              <a:ahLst/>
              <a:cxnLst/>
              <a:rect l="0" t="0" r="0" b="0"/>
              <a:pathLst>
                <a:path w="76201" h="122207">
                  <a:moveTo>
                    <a:pt x="0" y="46136"/>
                  </a:moveTo>
                  <a:lnTo>
                    <a:pt x="0" y="46136"/>
                  </a:lnTo>
                  <a:lnTo>
                    <a:pt x="0" y="36621"/>
                  </a:lnTo>
                  <a:lnTo>
                    <a:pt x="0" y="81332"/>
                  </a:lnTo>
                  <a:lnTo>
                    <a:pt x="0" y="98271"/>
                  </a:lnTo>
                  <a:lnTo>
                    <a:pt x="2822" y="103879"/>
                  </a:lnTo>
                  <a:lnTo>
                    <a:pt x="8201" y="111047"/>
                  </a:lnTo>
                  <a:lnTo>
                    <a:pt x="9515" y="122206"/>
                  </a:lnTo>
                  <a:lnTo>
                    <a:pt x="9525" y="75966"/>
                  </a:lnTo>
                  <a:lnTo>
                    <a:pt x="9525" y="52875"/>
                  </a:lnTo>
                  <a:lnTo>
                    <a:pt x="12347" y="46309"/>
                  </a:lnTo>
                  <a:lnTo>
                    <a:pt x="16071" y="39863"/>
                  </a:lnTo>
                  <a:lnTo>
                    <a:pt x="19226" y="30284"/>
                  </a:lnTo>
                  <a:lnTo>
                    <a:pt x="25335" y="20743"/>
                  </a:lnTo>
                  <a:lnTo>
                    <a:pt x="28148" y="9918"/>
                  </a:lnTo>
                  <a:lnTo>
                    <a:pt x="36738" y="0"/>
                  </a:lnTo>
                  <a:lnTo>
                    <a:pt x="38251" y="562"/>
                  </a:lnTo>
                  <a:lnTo>
                    <a:pt x="52254" y="12739"/>
                  </a:lnTo>
                  <a:lnTo>
                    <a:pt x="54974" y="18240"/>
                  </a:lnTo>
                  <a:lnTo>
                    <a:pt x="55699" y="21189"/>
                  </a:lnTo>
                  <a:lnTo>
                    <a:pt x="64498" y="36671"/>
                  </a:lnTo>
                  <a:lnTo>
                    <a:pt x="67648" y="62013"/>
                  </a:lnTo>
                  <a:lnTo>
                    <a:pt x="73196" y="72595"/>
                  </a:lnTo>
                  <a:lnTo>
                    <a:pt x="76200" y="103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69"/>
            <p:cNvSpPr/>
            <p:nvPr>
              <p:custDataLst>
                <p:tags r:id="rId57"/>
              </p:custDataLst>
            </p:nvPr>
          </p:nvSpPr>
          <p:spPr>
            <a:xfrm>
              <a:off x="1514475" y="609603"/>
              <a:ext cx="104771" cy="369669"/>
            </a:xfrm>
            <a:custGeom>
              <a:avLst/>
              <a:gdLst/>
              <a:ahLst/>
              <a:cxnLst/>
              <a:rect l="0" t="0" r="0" b="0"/>
              <a:pathLst>
                <a:path w="104771" h="369669">
                  <a:moveTo>
                    <a:pt x="0" y="9522"/>
                  </a:moveTo>
                  <a:lnTo>
                    <a:pt x="0" y="9522"/>
                  </a:lnTo>
                  <a:lnTo>
                    <a:pt x="9522" y="0"/>
                  </a:lnTo>
                  <a:lnTo>
                    <a:pt x="9525" y="46144"/>
                  </a:lnTo>
                  <a:lnTo>
                    <a:pt x="14581" y="52241"/>
                  </a:lnTo>
                  <a:lnTo>
                    <a:pt x="19886" y="54966"/>
                  </a:lnTo>
                  <a:lnTo>
                    <a:pt x="33123" y="57019"/>
                  </a:lnTo>
                  <a:lnTo>
                    <a:pt x="41682" y="57109"/>
                  </a:lnTo>
                  <a:lnTo>
                    <a:pt x="47806" y="54308"/>
                  </a:lnTo>
                  <a:lnTo>
                    <a:pt x="65189" y="39537"/>
                  </a:lnTo>
                  <a:lnTo>
                    <a:pt x="66235" y="33467"/>
                  </a:lnTo>
                  <a:lnTo>
                    <a:pt x="67440" y="31835"/>
                  </a:lnTo>
                  <a:lnTo>
                    <a:pt x="71601" y="30022"/>
                  </a:lnTo>
                  <a:lnTo>
                    <a:pt x="73134" y="28481"/>
                  </a:lnTo>
                  <a:lnTo>
                    <a:pt x="76080" y="19477"/>
                  </a:lnTo>
                  <a:lnTo>
                    <a:pt x="76200" y="66689"/>
                  </a:lnTo>
                  <a:lnTo>
                    <a:pt x="76200" y="111723"/>
                  </a:lnTo>
                  <a:lnTo>
                    <a:pt x="77258" y="120561"/>
                  </a:lnTo>
                  <a:lnTo>
                    <a:pt x="87959" y="162103"/>
                  </a:lnTo>
                  <a:lnTo>
                    <a:pt x="93090" y="181026"/>
                  </a:lnTo>
                  <a:lnTo>
                    <a:pt x="97432" y="200038"/>
                  </a:lnTo>
                  <a:lnTo>
                    <a:pt x="102599" y="219077"/>
                  </a:lnTo>
                  <a:lnTo>
                    <a:pt x="104690" y="263326"/>
                  </a:lnTo>
                  <a:lnTo>
                    <a:pt x="104770" y="304971"/>
                  </a:lnTo>
                  <a:lnTo>
                    <a:pt x="103716" y="330024"/>
                  </a:lnTo>
                  <a:lnTo>
                    <a:pt x="96574" y="349054"/>
                  </a:lnTo>
                  <a:lnTo>
                    <a:pt x="82109" y="365384"/>
                  </a:lnTo>
                  <a:lnTo>
                    <a:pt x="76004" y="368766"/>
                  </a:lnTo>
                  <a:lnTo>
                    <a:pt x="72894" y="369668"/>
                  </a:lnTo>
                  <a:lnTo>
                    <a:pt x="69763" y="369211"/>
                  </a:lnTo>
                  <a:lnTo>
                    <a:pt x="57133" y="363695"/>
                  </a:lnTo>
                  <a:lnTo>
                    <a:pt x="53964" y="363113"/>
                  </a:lnTo>
                  <a:lnTo>
                    <a:pt x="44447" y="357236"/>
                  </a:lnTo>
                  <a:lnTo>
                    <a:pt x="19050" y="333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70"/>
            <p:cNvSpPr/>
            <p:nvPr>
              <p:custDataLst>
                <p:tags r:id="rId58"/>
              </p:custDataLst>
            </p:nvPr>
          </p:nvSpPr>
          <p:spPr>
            <a:xfrm>
              <a:off x="1238250" y="571503"/>
              <a:ext cx="95251" cy="142717"/>
            </a:xfrm>
            <a:custGeom>
              <a:avLst/>
              <a:gdLst/>
              <a:ahLst/>
              <a:cxnLst/>
              <a:rect l="0" t="0" r="0" b="0"/>
              <a:pathLst>
                <a:path w="95251" h="142717">
                  <a:moveTo>
                    <a:pt x="57150" y="28572"/>
                  </a:moveTo>
                  <a:lnTo>
                    <a:pt x="57150" y="28572"/>
                  </a:lnTo>
                  <a:lnTo>
                    <a:pt x="57150" y="14383"/>
                  </a:lnTo>
                  <a:lnTo>
                    <a:pt x="56092" y="12763"/>
                  </a:lnTo>
                  <a:lnTo>
                    <a:pt x="54328" y="11682"/>
                  </a:lnTo>
                  <a:lnTo>
                    <a:pt x="48949" y="9949"/>
                  </a:lnTo>
                  <a:lnTo>
                    <a:pt x="48213" y="6889"/>
                  </a:lnTo>
                  <a:lnTo>
                    <a:pt x="48017" y="4592"/>
                  </a:lnTo>
                  <a:lnTo>
                    <a:pt x="46828" y="3060"/>
                  </a:lnTo>
                  <a:lnTo>
                    <a:pt x="39458" y="400"/>
                  </a:lnTo>
                  <a:lnTo>
                    <a:pt x="23645" y="0"/>
                  </a:lnTo>
                  <a:lnTo>
                    <a:pt x="18270" y="2821"/>
                  </a:lnTo>
                  <a:lnTo>
                    <a:pt x="15355" y="5054"/>
                  </a:lnTo>
                  <a:lnTo>
                    <a:pt x="12116" y="10359"/>
                  </a:lnTo>
                  <a:lnTo>
                    <a:pt x="8808" y="25507"/>
                  </a:lnTo>
                  <a:lnTo>
                    <a:pt x="3080" y="34955"/>
                  </a:lnTo>
                  <a:lnTo>
                    <a:pt x="913" y="45515"/>
                  </a:lnTo>
                  <a:lnTo>
                    <a:pt x="7" y="93053"/>
                  </a:lnTo>
                  <a:lnTo>
                    <a:pt x="0" y="121545"/>
                  </a:lnTo>
                  <a:lnTo>
                    <a:pt x="7539" y="133883"/>
                  </a:lnTo>
                  <a:lnTo>
                    <a:pt x="8201" y="136880"/>
                  </a:lnTo>
                  <a:lnTo>
                    <a:pt x="9701" y="138877"/>
                  </a:lnTo>
                  <a:lnTo>
                    <a:pt x="17610" y="142346"/>
                  </a:lnTo>
                  <a:lnTo>
                    <a:pt x="23680" y="142716"/>
                  </a:lnTo>
                  <a:lnTo>
                    <a:pt x="25312" y="141710"/>
                  </a:lnTo>
                  <a:lnTo>
                    <a:pt x="26399" y="139980"/>
                  </a:lnTo>
                  <a:lnTo>
                    <a:pt x="27125" y="137769"/>
                  </a:lnTo>
                  <a:lnTo>
                    <a:pt x="28666" y="136295"/>
                  </a:lnTo>
                  <a:lnTo>
                    <a:pt x="38745" y="131107"/>
                  </a:lnTo>
                  <a:lnTo>
                    <a:pt x="41705" y="128679"/>
                  </a:lnTo>
                  <a:lnTo>
                    <a:pt x="44994" y="123158"/>
                  </a:lnTo>
                  <a:lnTo>
                    <a:pt x="47514" y="117177"/>
                  </a:lnTo>
                  <a:lnTo>
                    <a:pt x="53825" y="107860"/>
                  </a:lnTo>
                  <a:lnTo>
                    <a:pt x="56165" y="98396"/>
                  </a:lnTo>
                  <a:lnTo>
                    <a:pt x="58183" y="69846"/>
                  </a:lnTo>
                  <a:lnTo>
                    <a:pt x="64684" y="57147"/>
                  </a:lnTo>
                  <a:lnTo>
                    <a:pt x="66672" y="47636"/>
                  </a:lnTo>
                  <a:lnTo>
                    <a:pt x="66675" y="70013"/>
                  </a:lnTo>
                  <a:lnTo>
                    <a:pt x="67733" y="72074"/>
                  </a:lnTo>
                  <a:lnTo>
                    <a:pt x="69497" y="73448"/>
                  </a:lnTo>
                  <a:lnTo>
                    <a:pt x="71732" y="74365"/>
                  </a:lnTo>
                  <a:lnTo>
                    <a:pt x="73221" y="76034"/>
                  </a:lnTo>
                  <a:lnTo>
                    <a:pt x="78434" y="86317"/>
                  </a:lnTo>
                  <a:lnTo>
                    <a:pt x="82485" y="92336"/>
                  </a:lnTo>
                  <a:lnTo>
                    <a:pt x="85823" y="101675"/>
                  </a:lnTo>
                  <a:lnTo>
                    <a:pt x="91987" y="111145"/>
                  </a:lnTo>
                  <a:lnTo>
                    <a:pt x="95250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15"/>
          <p:cNvGrpSpPr/>
          <p:nvPr/>
        </p:nvGrpSpPr>
        <p:grpSpPr>
          <a:xfrm>
            <a:off x="1857375" y="362342"/>
            <a:ext cx="838201" cy="371084"/>
            <a:chOff x="1857375" y="362342"/>
            <a:chExt cx="838201" cy="371084"/>
          </a:xfrm>
        </p:grpSpPr>
        <p:sp>
          <p:nvSpPr>
            <p:cNvPr id="12" name="SMARTInkShape-371"/>
            <p:cNvSpPr/>
            <p:nvPr>
              <p:custDataLst>
                <p:tags r:id="rId49"/>
              </p:custDataLst>
            </p:nvPr>
          </p:nvSpPr>
          <p:spPr>
            <a:xfrm>
              <a:off x="1857375" y="590561"/>
              <a:ext cx="95251" cy="123659"/>
            </a:xfrm>
            <a:custGeom>
              <a:avLst/>
              <a:gdLst/>
              <a:ahLst/>
              <a:cxnLst/>
              <a:rect l="0" t="0" r="0" b="0"/>
              <a:pathLst>
                <a:path w="95251" h="123659">
                  <a:moveTo>
                    <a:pt x="0" y="76189"/>
                  </a:moveTo>
                  <a:lnTo>
                    <a:pt x="0" y="76189"/>
                  </a:lnTo>
                  <a:lnTo>
                    <a:pt x="17610" y="76189"/>
                  </a:lnTo>
                  <a:lnTo>
                    <a:pt x="27125" y="67988"/>
                  </a:lnTo>
                  <a:lnTo>
                    <a:pt x="28145" y="62000"/>
                  </a:lnTo>
                  <a:lnTo>
                    <a:pt x="29347" y="60380"/>
                  </a:lnTo>
                  <a:lnTo>
                    <a:pt x="45898" y="49064"/>
                  </a:lnTo>
                  <a:lnTo>
                    <a:pt x="46857" y="45436"/>
                  </a:lnTo>
                  <a:lnTo>
                    <a:pt x="47624" y="11000"/>
                  </a:lnTo>
                  <a:lnTo>
                    <a:pt x="38492" y="420"/>
                  </a:lnTo>
                  <a:lnTo>
                    <a:pt x="23921" y="0"/>
                  </a:lnTo>
                  <a:lnTo>
                    <a:pt x="22297" y="1055"/>
                  </a:lnTo>
                  <a:lnTo>
                    <a:pt x="21215" y="2816"/>
                  </a:lnTo>
                  <a:lnTo>
                    <a:pt x="20493" y="5049"/>
                  </a:lnTo>
                  <a:lnTo>
                    <a:pt x="18954" y="6537"/>
                  </a:lnTo>
                  <a:lnTo>
                    <a:pt x="8879" y="11748"/>
                  </a:lnTo>
                  <a:lnTo>
                    <a:pt x="5919" y="14178"/>
                  </a:lnTo>
                  <a:lnTo>
                    <a:pt x="2631" y="19701"/>
                  </a:lnTo>
                  <a:lnTo>
                    <a:pt x="520" y="31870"/>
                  </a:lnTo>
                  <a:lnTo>
                    <a:pt x="3" y="76169"/>
                  </a:lnTo>
                  <a:lnTo>
                    <a:pt x="0" y="97366"/>
                  </a:lnTo>
                  <a:lnTo>
                    <a:pt x="1058" y="99832"/>
                  </a:lnTo>
                  <a:lnTo>
                    <a:pt x="2823" y="101476"/>
                  </a:lnTo>
                  <a:lnTo>
                    <a:pt x="5057" y="102572"/>
                  </a:lnTo>
                  <a:lnTo>
                    <a:pt x="6546" y="104361"/>
                  </a:lnTo>
                  <a:lnTo>
                    <a:pt x="11759" y="114836"/>
                  </a:lnTo>
                  <a:lnTo>
                    <a:pt x="14189" y="117829"/>
                  </a:lnTo>
                  <a:lnTo>
                    <a:pt x="19712" y="121154"/>
                  </a:lnTo>
                  <a:lnTo>
                    <a:pt x="31881" y="123288"/>
                  </a:lnTo>
                  <a:lnTo>
                    <a:pt x="41314" y="123658"/>
                  </a:lnTo>
                  <a:lnTo>
                    <a:pt x="47642" y="120923"/>
                  </a:lnTo>
                  <a:lnTo>
                    <a:pt x="50811" y="118711"/>
                  </a:lnTo>
                  <a:lnTo>
                    <a:pt x="65385" y="115599"/>
                  </a:lnTo>
                  <a:lnTo>
                    <a:pt x="81668" y="113489"/>
                  </a:lnTo>
                  <a:lnTo>
                    <a:pt x="95250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72"/>
            <p:cNvSpPr/>
            <p:nvPr>
              <p:custDataLst>
                <p:tags r:id="rId50"/>
              </p:custDataLst>
            </p:nvPr>
          </p:nvSpPr>
          <p:spPr>
            <a:xfrm>
              <a:off x="1991117" y="590550"/>
              <a:ext cx="94859" cy="123787"/>
            </a:xfrm>
            <a:custGeom>
              <a:avLst/>
              <a:gdLst/>
              <a:ahLst/>
              <a:cxnLst/>
              <a:rect l="0" t="0" r="0" b="0"/>
              <a:pathLst>
                <a:path w="94859" h="123787">
                  <a:moveTo>
                    <a:pt x="9133" y="0"/>
                  </a:moveTo>
                  <a:lnTo>
                    <a:pt x="9133" y="0"/>
                  </a:lnTo>
                  <a:lnTo>
                    <a:pt x="9133" y="5057"/>
                  </a:lnTo>
                  <a:lnTo>
                    <a:pt x="0" y="27674"/>
                  </a:lnTo>
                  <a:lnTo>
                    <a:pt x="6232" y="36001"/>
                  </a:lnTo>
                  <a:lnTo>
                    <a:pt x="8273" y="44769"/>
                  </a:lnTo>
                  <a:lnTo>
                    <a:pt x="9020" y="60367"/>
                  </a:lnTo>
                  <a:lnTo>
                    <a:pt x="11905" y="66694"/>
                  </a:lnTo>
                  <a:lnTo>
                    <a:pt x="24315" y="82552"/>
                  </a:lnTo>
                  <a:lnTo>
                    <a:pt x="30241" y="95250"/>
                  </a:lnTo>
                  <a:lnTo>
                    <a:pt x="34389" y="101600"/>
                  </a:lnTo>
                  <a:lnTo>
                    <a:pt x="36233" y="107950"/>
                  </a:lnTo>
                  <a:lnTo>
                    <a:pt x="37783" y="110067"/>
                  </a:lnTo>
                  <a:lnTo>
                    <a:pt x="39875" y="111478"/>
                  </a:lnTo>
                  <a:lnTo>
                    <a:pt x="42327" y="112418"/>
                  </a:lnTo>
                  <a:lnTo>
                    <a:pt x="43963" y="114104"/>
                  </a:lnTo>
                  <a:lnTo>
                    <a:pt x="45779" y="118799"/>
                  </a:lnTo>
                  <a:lnTo>
                    <a:pt x="47322" y="120474"/>
                  </a:lnTo>
                  <a:lnTo>
                    <a:pt x="56630" y="123786"/>
                  </a:lnTo>
                  <a:lnTo>
                    <a:pt x="56747" y="115621"/>
                  </a:lnTo>
                  <a:lnTo>
                    <a:pt x="61811" y="109635"/>
                  </a:lnTo>
                  <a:lnTo>
                    <a:pt x="64296" y="101290"/>
                  </a:lnTo>
                  <a:lnTo>
                    <a:pt x="67264" y="70086"/>
                  </a:lnTo>
                  <a:lnTo>
                    <a:pt x="73807" y="57197"/>
                  </a:lnTo>
                  <a:lnTo>
                    <a:pt x="74474" y="54006"/>
                  </a:lnTo>
                  <a:lnTo>
                    <a:pt x="83892" y="34928"/>
                  </a:lnTo>
                  <a:lnTo>
                    <a:pt x="86106" y="22226"/>
                  </a:lnTo>
                  <a:lnTo>
                    <a:pt x="93496" y="11407"/>
                  </a:lnTo>
                  <a:lnTo>
                    <a:pt x="94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73"/>
            <p:cNvSpPr/>
            <p:nvPr>
              <p:custDataLst>
                <p:tags r:id="rId51"/>
              </p:custDataLst>
            </p:nvPr>
          </p:nvSpPr>
          <p:spPr>
            <a:xfrm>
              <a:off x="2124075" y="571630"/>
              <a:ext cx="76201" cy="152139"/>
            </a:xfrm>
            <a:custGeom>
              <a:avLst/>
              <a:gdLst/>
              <a:ahLst/>
              <a:cxnLst/>
              <a:rect l="0" t="0" r="0" b="0"/>
              <a:pathLst>
                <a:path w="76201" h="152139">
                  <a:moveTo>
                    <a:pt x="0" y="57020"/>
                  </a:moveTo>
                  <a:lnTo>
                    <a:pt x="0" y="57020"/>
                  </a:lnTo>
                  <a:lnTo>
                    <a:pt x="0" y="65221"/>
                  </a:lnTo>
                  <a:lnTo>
                    <a:pt x="9133" y="57378"/>
                  </a:lnTo>
                  <a:lnTo>
                    <a:pt x="18931" y="57023"/>
                  </a:lnTo>
                  <a:lnTo>
                    <a:pt x="24071" y="51964"/>
                  </a:lnTo>
                  <a:lnTo>
                    <a:pt x="29395" y="49481"/>
                  </a:lnTo>
                  <a:lnTo>
                    <a:pt x="36381" y="47887"/>
                  </a:lnTo>
                  <a:lnTo>
                    <a:pt x="42647" y="42555"/>
                  </a:lnTo>
                  <a:lnTo>
                    <a:pt x="45413" y="37185"/>
                  </a:lnTo>
                  <a:lnTo>
                    <a:pt x="47496" y="23900"/>
                  </a:lnTo>
                  <a:lnTo>
                    <a:pt x="47587" y="15339"/>
                  </a:lnTo>
                  <a:lnTo>
                    <a:pt x="48658" y="13358"/>
                  </a:lnTo>
                  <a:lnTo>
                    <a:pt x="50430" y="12037"/>
                  </a:lnTo>
                  <a:lnTo>
                    <a:pt x="52670" y="11156"/>
                  </a:lnTo>
                  <a:lnTo>
                    <a:pt x="53105" y="9511"/>
                  </a:lnTo>
                  <a:lnTo>
                    <a:pt x="47901" y="308"/>
                  </a:lnTo>
                  <a:lnTo>
                    <a:pt x="42650" y="0"/>
                  </a:lnTo>
                  <a:lnTo>
                    <a:pt x="41134" y="1015"/>
                  </a:lnTo>
                  <a:lnTo>
                    <a:pt x="40122" y="2750"/>
                  </a:lnTo>
                  <a:lnTo>
                    <a:pt x="39448" y="4965"/>
                  </a:lnTo>
                  <a:lnTo>
                    <a:pt x="37941" y="6442"/>
                  </a:lnTo>
                  <a:lnTo>
                    <a:pt x="27916" y="11634"/>
                  </a:lnTo>
                  <a:lnTo>
                    <a:pt x="24961" y="14063"/>
                  </a:lnTo>
                  <a:lnTo>
                    <a:pt x="21677" y="19583"/>
                  </a:lnTo>
                  <a:lnTo>
                    <a:pt x="18337" y="34882"/>
                  </a:lnTo>
                  <a:lnTo>
                    <a:pt x="12606" y="44346"/>
                  </a:lnTo>
                  <a:lnTo>
                    <a:pt x="10438" y="54911"/>
                  </a:lnTo>
                  <a:lnTo>
                    <a:pt x="8737" y="69918"/>
                  </a:lnTo>
                  <a:lnTo>
                    <a:pt x="1360" y="88378"/>
                  </a:lnTo>
                  <a:lnTo>
                    <a:pt x="1965" y="91684"/>
                  </a:lnTo>
                  <a:lnTo>
                    <a:pt x="6815" y="102451"/>
                  </a:lnTo>
                  <a:lnTo>
                    <a:pt x="10345" y="129156"/>
                  </a:lnTo>
                  <a:lnTo>
                    <a:pt x="17695" y="140746"/>
                  </a:lnTo>
                  <a:lnTo>
                    <a:pt x="23705" y="147209"/>
                  </a:lnTo>
                  <a:lnTo>
                    <a:pt x="29233" y="150021"/>
                  </a:lnTo>
                  <a:lnTo>
                    <a:pt x="47683" y="152072"/>
                  </a:lnTo>
                  <a:lnTo>
                    <a:pt x="50839" y="152138"/>
                  </a:lnTo>
                  <a:lnTo>
                    <a:pt x="57167" y="149389"/>
                  </a:lnTo>
                  <a:lnTo>
                    <a:pt x="76200" y="133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74"/>
            <p:cNvSpPr/>
            <p:nvPr>
              <p:custDataLst>
                <p:tags r:id="rId52"/>
              </p:custDataLst>
            </p:nvPr>
          </p:nvSpPr>
          <p:spPr>
            <a:xfrm>
              <a:off x="2257425" y="534893"/>
              <a:ext cx="104776" cy="169912"/>
            </a:xfrm>
            <a:custGeom>
              <a:avLst/>
              <a:gdLst/>
              <a:ahLst/>
              <a:cxnLst/>
              <a:rect l="0" t="0" r="0" b="0"/>
              <a:pathLst>
                <a:path w="104776" h="169912">
                  <a:moveTo>
                    <a:pt x="0" y="103282"/>
                  </a:moveTo>
                  <a:lnTo>
                    <a:pt x="0" y="103282"/>
                  </a:lnTo>
                  <a:lnTo>
                    <a:pt x="5056" y="103282"/>
                  </a:lnTo>
                  <a:lnTo>
                    <a:pt x="6546" y="102224"/>
                  </a:lnTo>
                  <a:lnTo>
                    <a:pt x="7539" y="100460"/>
                  </a:lnTo>
                  <a:lnTo>
                    <a:pt x="9133" y="95081"/>
                  </a:lnTo>
                  <a:lnTo>
                    <a:pt x="8205" y="94640"/>
                  </a:lnTo>
                  <a:lnTo>
                    <a:pt x="113" y="93767"/>
                  </a:lnTo>
                  <a:lnTo>
                    <a:pt x="0" y="138287"/>
                  </a:lnTo>
                  <a:lnTo>
                    <a:pt x="0" y="169802"/>
                  </a:lnTo>
                  <a:lnTo>
                    <a:pt x="5056" y="169911"/>
                  </a:lnTo>
                  <a:lnTo>
                    <a:pt x="6546" y="168868"/>
                  </a:lnTo>
                  <a:lnTo>
                    <a:pt x="7539" y="167114"/>
                  </a:lnTo>
                  <a:lnTo>
                    <a:pt x="9264" y="160254"/>
                  </a:lnTo>
                  <a:lnTo>
                    <a:pt x="9522" y="115386"/>
                  </a:lnTo>
                  <a:lnTo>
                    <a:pt x="12346" y="105839"/>
                  </a:lnTo>
                  <a:lnTo>
                    <a:pt x="16070" y="97010"/>
                  </a:lnTo>
                  <a:lnTo>
                    <a:pt x="21698" y="55476"/>
                  </a:lnTo>
                  <a:lnTo>
                    <a:pt x="30793" y="27902"/>
                  </a:lnTo>
                  <a:lnTo>
                    <a:pt x="52163" y="3547"/>
                  </a:lnTo>
                  <a:lnTo>
                    <a:pt x="57756" y="747"/>
                  </a:lnTo>
                  <a:lnTo>
                    <a:pt x="60729" y="0"/>
                  </a:lnTo>
                  <a:lnTo>
                    <a:pt x="63769" y="561"/>
                  </a:lnTo>
                  <a:lnTo>
                    <a:pt x="74354" y="6839"/>
                  </a:lnTo>
                  <a:lnTo>
                    <a:pt x="80710" y="12735"/>
                  </a:lnTo>
                  <a:lnTo>
                    <a:pt x="83496" y="18236"/>
                  </a:lnTo>
                  <a:lnTo>
                    <a:pt x="84239" y="21185"/>
                  </a:lnTo>
                  <a:lnTo>
                    <a:pt x="93068" y="36667"/>
                  </a:lnTo>
                  <a:lnTo>
                    <a:pt x="104488" y="81854"/>
                  </a:lnTo>
                  <a:lnTo>
                    <a:pt x="104773" y="128603"/>
                  </a:lnTo>
                  <a:lnTo>
                    <a:pt x="104775" y="141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75"/>
            <p:cNvSpPr/>
            <p:nvPr>
              <p:custDataLst>
                <p:tags r:id="rId53"/>
              </p:custDataLst>
            </p:nvPr>
          </p:nvSpPr>
          <p:spPr>
            <a:xfrm>
              <a:off x="2447963" y="362342"/>
              <a:ext cx="47588" cy="350530"/>
            </a:xfrm>
            <a:custGeom>
              <a:avLst/>
              <a:gdLst/>
              <a:ahLst/>
              <a:cxnLst/>
              <a:rect l="0" t="0" r="0" b="0"/>
              <a:pathLst>
                <a:path w="47588" h="350530">
                  <a:moveTo>
                    <a:pt x="38062" y="9133"/>
                  </a:moveTo>
                  <a:lnTo>
                    <a:pt x="38062" y="9133"/>
                  </a:lnTo>
                  <a:lnTo>
                    <a:pt x="47195" y="0"/>
                  </a:lnTo>
                  <a:lnTo>
                    <a:pt x="47471" y="4781"/>
                  </a:lnTo>
                  <a:lnTo>
                    <a:pt x="44713" y="10021"/>
                  </a:lnTo>
                  <a:lnTo>
                    <a:pt x="41018" y="15878"/>
                  </a:lnTo>
                  <a:lnTo>
                    <a:pt x="38938" y="26183"/>
                  </a:lnTo>
                  <a:lnTo>
                    <a:pt x="37263" y="42172"/>
                  </a:lnTo>
                  <a:lnTo>
                    <a:pt x="29895" y="72803"/>
                  </a:lnTo>
                  <a:lnTo>
                    <a:pt x="25894" y="114767"/>
                  </a:lnTo>
                  <a:lnTo>
                    <a:pt x="13372" y="161646"/>
                  </a:lnTo>
                  <a:lnTo>
                    <a:pt x="4942" y="204116"/>
                  </a:lnTo>
                  <a:lnTo>
                    <a:pt x="618" y="245026"/>
                  </a:lnTo>
                  <a:lnTo>
                    <a:pt x="0" y="291577"/>
                  </a:lnTo>
                  <a:lnTo>
                    <a:pt x="1028" y="316024"/>
                  </a:lnTo>
                  <a:lnTo>
                    <a:pt x="7569" y="328546"/>
                  </a:lnTo>
                  <a:lnTo>
                    <a:pt x="13221" y="335597"/>
                  </a:lnTo>
                  <a:lnTo>
                    <a:pt x="19260" y="339436"/>
                  </a:lnTo>
                  <a:lnTo>
                    <a:pt x="22352" y="340460"/>
                  </a:lnTo>
                  <a:lnTo>
                    <a:pt x="24414" y="342201"/>
                  </a:lnTo>
                  <a:lnTo>
                    <a:pt x="26705" y="346958"/>
                  </a:lnTo>
                  <a:lnTo>
                    <a:pt x="28374" y="348649"/>
                  </a:lnTo>
                  <a:lnTo>
                    <a:pt x="33051" y="350529"/>
                  </a:lnTo>
                  <a:lnTo>
                    <a:pt x="35779" y="349972"/>
                  </a:lnTo>
                  <a:lnTo>
                    <a:pt x="41634" y="346531"/>
                  </a:lnTo>
                  <a:lnTo>
                    <a:pt x="43618" y="344132"/>
                  </a:lnTo>
                  <a:lnTo>
                    <a:pt x="45823" y="338644"/>
                  </a:lnTo>
                  <a:lnTo>
                    <a:pt x="47587" y="323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76"/>
            <p:cNvSpPr/>
            <p:nvPr>
              <p:custDataLst>
                <p:tags r:id="rId54"/>
              </p:custDataLst>
            </p:nvPr>
          </p:nvSpPr>
          <p:spPr>
            <a:xfrm>
              <a:off x="2382618" y="571500"/>
              <a:ext cx="141508" cy="28576"/>
            </a:xfrm>
            <a:custGeom>
              <a:avLst/>
              <a:gdLst/>
              <a:ahLst/>
              <a:cxnLst/>
              <a:rect l="0" t="0" r="0" b="0"/>
              <a:pathLst>
                <a:path w="141508" h="28576">
                  <a:moveTo>
                    <a:pt x="27207" y="28575"/>
                  </a:moveTo>
                  <a:lnTo>
                    <a:pt x="27207" y="28575"/>
                  </a:lnTo>
                  <a:lnTo>
                    <a:pt x="22151" y="23518"/>
                  </a:lnTo>
                  <a:lnTo>
                    <a:pt x="16846" y="21036"/>
                  </a:lnTo>
                  <a:lnTo>
                    <a:pt x="0" y="19060"/>
                  </a:lnTo>
                  <a:lnTo>
                    <a:pt x="4094" y="19053"/>
                  </a:lnTo>
                  <a:lnTo>
                    <a:pt x="9173" y="16229"/>
                  </a:lnTo>
                  <a:lnTo>
                    <a:pt x="16001" y="10849"/>
                  </a:lnTo>
                  <a:lnTo>
                    <a:pt x="31501" y="8728"/>
                  </a:lnTo>
                  <a:lnTo>
                    <a:pt x="38993" y="4585"/>
                  </a:lnTo>
                  <a:lnTo>
                    <a:pt x="42473" y="4115"/>
                  </a:lnTo>
                  <a:lnTo>
                    <a:pt x="53485" y="6393"/>
                  </a:lnTo>
                  <a:lnTo>
                    <a:pt x="100390" y="311"/>
                  </a:lnTo>
                  <a:lnTo>
                    <a:pt x="141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77"/>
            <p:cNvSpPr/>
            <p:nvPr>
              <p:custDataLst>
                <p:tags r:id="rId55"/>
              </p:custDataLst>
            </p:nvPr>
          </p:nvSpPr>
          <p:spPr>
            <a:xfrm>
              <a:off x="2647950" y="66675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2569" y="5057"/>
                  </a:lnTo>
                  <a:lnTo>
                    <a:pt x="40086" y="10361"/>
                  </a:lnTo>
                  <a:lnTo>
                    <a:pt x="39424" y="13257"/>
                  </a:lnTo>
                  <a:lnTo>
                    <a:pt x="33436" y="22390"/>
                  </a:lnTo>
                  <a:lnTo>
                    <a:pt x="22989" y="34958"/>
                  </a:lnTo>
                  <a:lnTo>
                    <a:pt x="17006" y="4763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16"/>
          <p:cNvGrpSpPr/>
          <p:nvPr/>
        </p:nvGrpSpPr>
        <p:grpSpPr>
          <a:xfrm>
            <a:off x="3257550" y="381562"/>
            <a:ext cx="361951" cy="456639"/>
            <a:chOff x="3257550" y="381562"/>
            <a:chExt cx="361951" cy="456639"/>
          </a:xfrm>
        </p:grpSpPr>
        <p:sp>
          <p:nvSpPr>
            <p:cNvPr id="20" name="SMARTInkShape-378"/>
            <p:cNvSpPr/>
            <p:nvPr>
              <p:custDataLst>
                <p:tags r:id="rId46"/>
              </p:custDataLst>
            </p:nvPr>
          </p:nvSpPr>
          <p:spPr>
            <a:xfrm>
              <a:off x="3276600" y="381562"/>
              <a:ext cx="161926" cy="370914"/>
            </a:xfrm>
            <a:custGeom>
              <a:avLst/>
              <a:gdLst/>
              <a:ahLst/>
              <a:cxnLst/>
              <a:rect l="0" t="0" r="0" b="0"/>
              <a:pathLst>
                <a:path w="161926" h="370914">
                  <a:moveTo>
                    <a:pt x="9525" y="370913"/>
                  </a:moveTo>
                  <a:lnTo>
                    <a:pt x="9525" y="370913"/>
                  </a:lnTo>
                  <a:lnTo>
                    <a:pt x="4468" y="370913"/>
                  </a:lnTo>
                  <a:lnTo>
                    <a:pt x="2979" y="369855"/>
                  </a:lnTo>
                  <a:lnTo>
                    <a:pt x="1986" y="368091"/>
                  </a:lnTo>
                  <a:lnTo>
                    <a:pt x="393" y="357656"/>
                  </a:lnTo>
                  <a:lnTo>
                    <a:pt x="10" y="315434"/>
                  </a:lnTo>
                  <a:lnTo>
                    <a:pt x="0" y="270505"/>
                  </a:lnTo>
                  <a:lnTo>
                    <a:pt x="2822" y="227359"/>
                  </a:lnTo>
                  <a:lnTo>
                    <a:pt x="9701" y="180324"/>
                  </a:lnTo>
                  <a:lnTo>
                    <a:pt x="17610" y="137833"/>
                  </a:lnTo>
                  <a:lnTo>
                    <a:pt x="36761" y="96920"/>
                  </a:lnTo>
                  <a:lnTo>
                    <a:pt x="52741" y="63232"/>
                  </a:lnTo>
                  <a:lnTo>
                    <a:pt x="59101" y="40418"/>
                  </a:lnTo>
                  <a:lnTo>
                    <a:pt x="82953" y="9038"/>
                  </a:lnTo>
                  <a:lnTo>
                    <a:pt x="83877" y="5838"/>
                  </a:lnTo>
                  <a:lnTo>
                    <a:pt x="85551" y="3705"/>
                  </a:lnTo>
                  <a:lnTo>
                    <a:pt x="93764" y="0"/>
                  </a:lnTo>
                  <a:lnTo>
                    <a:pt x="94259" y="871"/>
                  </a:lnTo>
                  <a:lnTo>
                    <a:pt x="94810" y="4661"/>
                  </a:lnTo>
                  <a:lnTo>
                    <a:pt x="97877" y="9873"/>
                  </a:lnTo>
                  <a:lnTo>
                    <a:pt x="101709" y="15718"/>
                  </a:lnTo>
                  <a:lnTo>
                    <a:pt x="103866" y="26016"/>
                  </a:lnTo>
                  <a:lnTo>
                    <a:pt x="107544" y="66368"/>
                  </a:lnTo>
                  <a:lnTo>
                    <a:pt x="112298" y="85239"/>
                  </a:lnTo>
                  <a:lnTo>
                    <a:pt x="115095" y="130015"/>
                  </a:lnTo>
                  <a:lnTo>
                    <a:pt x="122467" y="171986"/>
                  </a:lnTo>
                  <a:lnTo>
                    <a:pt x="131185" y="218658"/>
                  </a:lnTo>
                  <a:lnTo>
                    <a:pt x="135531" y="244309"/>
                  </a:lnTo>
                  <a:lnTo>
                    <a:pt x="145052" y="287766"/>
                  </a:lnTo>
                  <a:lnTo>
                    <a:pt x="151755" y="324664"/>
                  </a:lnTo>
                  <a:lnTo>
                    <a:pt x="153172" y="335541"/>
                  </a:lnTo>
                  <a:lnTo>
                    <a:pt x="161925" y="351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79"/>
            <p:cNvSpPr/>
            <p:nvPr>
              <p:custDataLst>
                <p:tags r:id="rId47"/>
              </p:custDataLst>
            </p:nvPr>
          </p:nvSpPr>
          <p:spPr>
            <a:xfrm>
              <a:off x="3257550" y="609600"/>
              <a:ext cx="171451" cy="38101"/>
            </a:xfrm>
            <a:custGeom>
              <a:avLst/>
              <a:gdLst/>
              <a:ahLst/>
              <a:cxnLst/>
              <a:rect l="0" t="0" r="0" b="0"/>
              <a:pathLst>
                <a:path w="1714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3"/>
                  </a:lnTo>
                  <a:lnTo>
                    <a:pt x="1058" y="31554"/>
                  </a:lnTo>
                  <a:lnTo>
                    <a:pt x="2822" y="30561"/>
                  </a:lnTo>
                  <a:lnTo>
                    <a:pt x="8201" y="28967"/>
                  </a:lnTo>
                  <a:lnTo>
                    <a:pt x="25810" y="28609"/>
                  </a:lnTo>
                  <a:lnTo>
                    <a:pt x="48933" y="21041"/>
                  </a:lnTo>
                  <a:lnTo>
                    <a:pt x="67063" y="16818"/>
                  </a:lnTo>
                  <a:lnTo>
                    <a:pt x="80606" y="12766"/>
                  </a:lnTo>
                  <a:lnTo>
                    <a:pt x="126132" y="875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80"/>
            <p:cNvSpPr/>
            <p:nvPr>
              <p:custDataLst>
                <p:tags r:id="rId48"/>
              </p:custDataLst>
            </p:nvPr>
          </p:nvSpPr>
          <p:spPr>
            <a:xfrm>
              <a:off x="3609975" y="76200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9525" y="0"/>
                  </a:moveTo>
                  <a:lnTo>
                    <a:pt x="9525" y="0"/>
                  </a:lnTo>
                  <a:lnTo>
                    <a:pt x="9525" y="4598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17"/>
          <p:cNvGrpSpPr/>
          <p:nvPr/>
        </p:nvGrpSpPr>
        <p:grpSpPr>
          <a:xfrm>
            <a:off x="4391025" y="382494"/>
            <a:ext cx="180976" cy="417573"/>
            <a:chOff x="4391025" y="382494"/>
            <a:chExt cx="180976" cy="417573"/>
          </a:xfrm>
        </p:grpSpPr>
        <p:sp>
          <p:nvSpPr>
            <p:cNvPr id="24" name="SMARTInkShape-381"/>
            <p:cNvSpPr/>
            <p:nvPr>
              <p:custDataLst>
                <p:tags r:id="rId44"/>
              </p:custDataLst>
            </p:nvPr>
          </p:nvSpPr>
          <p:spPr>
            <a:xfrm>
              <a:off x="4391025" y="382494"/>
              <a:ext cx="180976" cy="417573"/>
            </a:xfrm>
            <a:custGeom>
              <a:avLst/>
              <a:gdLst/>
              <a:ahLst/>
              <a:cxnLst/>
              <a:rect l="0" t="0" r="0" b="0"/>
              <a:pathLst>
                <a:path w="180976" h="417573">
                  <a:moveTo>
                    <a:pt x="0" y="408081"/>
                  </a:moveTo>
                  <a:lnTo>
                    <a:pt x="0" y="408081"/>
                  </a:lnTo>
                  <a:lnTo>
                    <a:pt x="0" y="417572"/>
                  </a:lnTo>
                  <a:lnTo>
                    <a:pt x="0" y="371909"/>
                  </a:lnTo>
                  <a:lnTo>
                    <a:pt x="1058" y="327351"/>
                  </a:lnTo>
                  <a:lnTo>
                    <a:pt x="13257" y="283659"/>
                  </a:lnTo>
                  <a:lnTo>
                    <a:pt x="28648" y="236552"/>
                  </a:lnTo>
                  <a:lnTo>
                    <a:pt x="44460" y="188996"/>
                  </a:lnTo>
                  <a:lnTo>
                    <a:pt x="65382" y="141380"/>
                  </a:lnTo>
                  <a:lnTo>
                    <a:pt x="85137" y="101295"/>
                  </a:lnTo>
                  <a:lnTo>
                    <a:pt x="92872" y="84407"/>
                  </a:lnTo>
                  <a:lnTo>
                    <a:pt x="123221" y="39624"/>
                  </a:lnTo>
                  <a:lnTo>
                    <a:pt x="160435" y="0"/>
                  </a:lnTo>
                  <a:lnTo>
                    <a:pt x="160932" y="560"/>
                  </a:lnTo>
                  <a:lnTo>
                    <a:pt x="161484" y="4005"/>
                  </a:lnTo>
                  <a:lnTo>
                    <a:pt x="162689" y="5347"/>
                  </a:lnTo>
                  <a:lnTo>
                    <a:pt x="166851" y="6838"/>
                  </a:lnTo>
                  <a:lnTo>
                    <a:pt x="168384" y="9352"/>
                  </a:lnTo>
                  <a:lnTo>
                    <a:pt x="171047" y="29385"/>
                  </a:lnTo>
                  <a:lnTo>
                    <a:pt x="172428" y="43842"/>
                  </a:lnTo>
                  <a:lnTo>
                    <a:pt x="178973" y="68805"/>
                  </a:lnTo>
                  <a:lnTo>
                    <a:pt x="180799" y="115110"/>
                  </a:lnTo>
                  <a:lnTo>
                    <a:pt x="180952" y="160734"/>
                  </a:lnTo>
                  <a:lnTo>
                    <a:pt x="180972" y="208096"/>
                  </a:lnTo>
                  <a:lnTo>
                    <a:pt x="180975" y="252864"/>
                  </a:lnTo>
                  <a:lnTo>
                    <a:pt x="180975" y="293606"/>
                  </a:lnTo>
                  <a:lnTo>
                    <a:pt x="180975" y="341210"/>
                  </a:lnTo>
                  <a:lnTo>
                    <a:pt x="180975" y="385744"/>
                  </a:lnTo>
                  <a:lnTo>
                    <a:pt x="180975" y="398390"/>
                  </a:lnTo>
                  <a:lnTo>
                    <a:pt x="180975" y="389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82"/>
            <p:cNvSpPr/>
            <p:nvPr>
              <p:custDataLst>
                <p:tags r:id="rId45"/>
              </p:custDataLst>
            </p:nvPr>
          </p:nvSpPr>
          <p:spPr>
            <a:xfrm>
              <a:off x="4392359" y="628650"/>
              <a:ext cx="170117" cy="57035"/>
            </a:xfrm>
            <a:custGeom>
              <a:avLst/>
              <a:gdLst/>
              <a:ahLst/>
              <a:cxnLst/>
              <a:rect l="0" t="0" r="0" b="0"/>
              <a:pathLst>
                <a:path w="170117" h="57035">
                  <a:moveTo>
                    <a:pt x="17716" y="47625"/>
                  </a:moveTo>
                  <a:lnTo>
                    <a:pt x="17716" y="47625"/>
                  </a:lnTo>
                  <a:lnTo>
                    <a:pt x="8308" y="57034"/>
                  </a:lnTo>
                  <a:lnTo>
                    <a:pt x="0" y="48939"/>
                  </a:lnTo>
                  <a:lnTo>
                    <a:pt x="614" y="48501"/>
                  </a:lnTo>
                  <a:lnTo>
                    <a:pt x="14991" y="46644"/>
                  </a:lnTo>
                  <a:lnTo>
                    <a:pt x="24199" y="41102"/>
                  </a:lnTo>
                  <a:lnTo>
                    <a:pt x="68891" y="22990"/>
                  </a:lnTo>
                  <a:lnTo>
                    <a:pt x="113195" y="12850"/>
                  </a:lnTo>
                  <a:lnTo>
                    <a:pt x="158412" y="3271"/>
                  </a:lnTo>
                  <a:lnTo>
                    <a:pt x="170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18"/>
          <p:cNvGrpSpPr/>
          <p:nvPr/>
        </p:nvGrpSpPr>
        <p:grpSpPr>
          <a:xfrm>
            <a:off x="4890624" y="381667"/>
            <a:ext cx="1433977" cy="466059"/>
            <a:chOff x="4890624" y="381667"/>
            <a:chExt cx="1433977" cy="466059"/>
          </a:xfrm>
        </p:grpSpPr>
        <p:sp>
          <p:nvSpPr>
            <p:cNvPr id="27" name="SMARTInkShape-383"/>
            <p:cNvSpPr/>
            <p:nvPr>
              <p:custDataLst>
                <p:tags r:id="rId41"/>
              </p:custDataLst>
            </p:nvPr>
          </p:nvSpPr>
          <p:spPr>
            <a:xfrm>
              <a:off x="5143500" y="409855"/>
              <a:ext cx="19051" cy="380721"/>
            </a:xfrm>
            <a:custGeom>
              <a:avLst/>
              <a:gdLst/>
              <a:ahLst/>
              <a:cxnLst/>
              <a:rect l="0" t="0" r="0" b="0"/>
              <a:pathLst>
                <a:path w="19051" h="380721">
                  <a:moveTo>
                    <a:pt x="9525" y="47345"/>
                  </a:moveTo>
                  <a:lnTo>
                    <a:pt x="9525" y="47345"/>
                  </a:lnTo>
                  <a:lnTo>
                    <a:pt x="9525" y="42288"/>
                  </a:lnTo>
                  <a:lnTo>
                    <a:pt x="12347" y="36984"/>
                  </a:lnTo>
                  <a:lnTo>
                    <a:pt x="16070" y="31098"/>
                  </a:lnTo>
                  <a:lnTo>
                    <a:pt x="18167" y="20777"/>
                  </a:lnTo>
                  <a:lnTo>
                    <a:pt x="19040" y="0"/>
                  </a:lnTo>
                  <a:lnTo>
                    <a:pt x="19050" y="44859"/>
                  </a:lnTo>
                  <a:lnTo>
                    <a:pt x="19050" y="89719"/>
                  </a:lnTo>
                  <a:lnTo>
                    <a:pt x="19050" y="133633"/>
                  </a:lnTo>
                  <a:lnTo>
                    <a:pt x="16228" y="173230"/>
                  </a:lnTo>
                  <a:lnTo>
                    <a:pt x="10408" y="219066"/>
                  </a:lnTo>
                  <a:lnTo>
                    <a:pt x="6877" y="254126"/>
                  </a:lnTo>
                  <a:lnTo>
                    <a:pt x="2037" y="277947"/>
                  </a:lnTo>
                  <a:lnTo>
                    <a:pt x="179" y="322910"/>
                  </a:lnTo>
                  <a:lnTo>
                    <a:pt x="10" y="367981"/>
                  </a:lnTo>
                  <a:lnTo>
                    <a:pt x="0" y="38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84"/>
            <p:cNvSpPr/>
            <p:nvPr>
              <p:custDataLst>
                <p:tags r:id="rId42"/>
              </p:custDataLst>
            </p:nvPr>
          </p:nvSpPr>
          <p:spPr>
            <a:xfrm>
              <a:off x="4890624" y="809625"/>
              <a:ext cx="491002" cy="38101"/>
            </a:xfrm>
            <a:custGeom>
              <a:avLst/>
              <a:gdLst/>
              <a:ahLst/>
              <a:cxnLst/>
              <a:rect l="0" t="0" r="0" b="0"/>
              <a:pathLst>
                <a:path w="491002" h="38101">
                  <a:moveTo>
                    <a:pt x="14751" y="0"/>
                  </a:moveTo>
                  <a:lnTo>
                    <a:pt x="14751" y="0"/>
                  </a:lnTo>
                  <a:lnTo>
                    <a:pt x="562" y="14189"/>
                  </a:lnTo>
                  <a:lnTo>
                    <a:pt x="0" y="16868"/>
                  </a:lnTo>
                  <a:lnTo>
                    <a:pt x="684" y="19712"/>
                  </a:lnTo>
                  <a:lnTo>
                    <a:pt x="4329" y="26824"/>
                  </a:lnTo>
                  <a:lnTo>
                    <a:pt x="7649" y="27797"/>
                  </a:lnTo>
                  <a:lnTo>
                    <a:pt x="13348" y="28421"/>
                  </a:lnTo>
                  <a:lnTo>
                    <a:pt x="29682" y="35091"/>
                  </a:lnTo>
                  <a:lnTo>
                    <a:pt x="74854" y="37924"/>
                  </a:lnTo>
                  <a:lnTo>
                    <a:pt x="115641" y="38065"/>
                  </a:lnTo>
                  <a:lnTo>
                    <a:pt x="157916" y="38093"/>
                  </a:lnTo>
                  <a:lnTo>
                    <a:pt x="194637" y="38098"/>
                  </a:lnTo>
                  <a:lnTo>
                    <a:pt x="238559" y="38099"/>
                  </a:lnTo>
                  <a:lnTo>
                    <a:pt x="284029" y="38100"/>
                  </a:lnTo>
                  <a:lnTo>
                    <a:pt x="324783" y="38100"/>
                  </a:lnTo>
                  <a:lnTo>
                    <a:pt x="362612" y="38100"/>
                  </a:lnTo>
                  <a:lnTo>
                    <a:pt x="407197" y="38100"/>
                  </a:lnTo>
                  <a:lnTo>
                    <a:pt x="453820" y="38100"/>
                  </a:lnTo>
                  <a:lnTo>
                    <a:pt x="4910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85"/>
            <p:cNvSpPr/>
            <p:nvPr>
              <p:custDataLst>
                <p:tags r:id="rId43"/>
              </p:custDataLst>
            </p:nvPr>
          </p:nvSpPr>
          <p:spPr>
            <a:xfrm>
              <a:off x="5572159" y="381667"/>
              <a:ext cx="752442" cy="447009"/>
            </a:xfrm>
            <a:custGeom>
              <a:avLst/>
              <a:gdLst/>
              <a:ahLst/>
              <a:cxnLst/>
              <a:rect l="0" t="0" r="0" b="0"/>
              <a:pathLst>
                <a:path w="752442" h="447009">
                  <a:moveTo>
                    <a:pt x="9491" y="437483"/>
                  </a:moveTo>
                  <a:lnTo>
                    <a:pt x="9491" y="437483"/>
                  </a:lnTo>
                  <a:lnTo>
                    <a:pt x="0" y="437483"/>
                  </a:lnTo>
                  <a:lnTo>
                    <a:pt x="9100" y="446616"/>
                  </a:lnTo>
                  <a:lnTo>
                    <a:pt x="55836" y="447007"/>
                  </a:lnTo>
                  <a:lnTo>
                    <a:pt x="98503" y="447008"/>
                  </a:lnTo>
                  <a:lnTo>
                    <a:pt x="142848" y="447008"/>
                  </a:lnTo>
                  <a:lnTo>
                    <a:pt x="187291" y="447008"/>
                  </a:lnTo>
                  <a:lnTo>
                    <a:pt x="233486" y="447008"/>
                  </a:lnTo>
                  <a:lnTo>
                    <a:pt x="247484" y="447008"/>
                  </a:lnTo>
                  <a:lnTo>
                    <a:pt x="247616" y="423019"/>
                  </a:lnTo>
                  <a:lnTo>
                    <a:pt x="244794" y="417649"/>
                  </a:lnTo>
                  <a:lnTo>
                    <a:pt x="241071" y="411735"/>
                  </a:lnTo>
                  <a:lnTo>
                    <a:pt x="238484" y="401219"/>
                  </a:lnTo>
                  <a:lnTo>
                    <a:pt x="237040" y="358095"/>
                  </a:lnTo>
                  <a:lnTo>
                    <a:pt x="230553" y="340035"/>
                  </a:lnTo>
                  <a:lnTo>
                    <a:pt x="228682" y="297654"/>
                  </a:lnTo>
                  <a:lnTo>
                    <a:pt x="228576" y="254615"/>
                  </a:lnTo>
                  <a:lnTo>
                    <a:pt x="221028" y="211456"/>
                  </a:lnTo>
                  <a:lnTo>
                    <a:pt x="220983" y="197327"/>
                  </a:lnTo>
                  <a:lnTo>
                    <a:pt x="227761" y="151637"/>
                  </a:lnTo>
                  <a:lnTo>
                    <a:pt x="229554" y="110728"/>
                  </a:lnTo>
                  <a:lnTo>
                    <a:pt x="240320" y="68846"/>
                  </a:lnTo>
                  <a:lnTo>
                    <a:pt x="255318" y="49448"/>
                  </a:lnTo>
                  <a:lnTo>
                    <a:pt x="288510" y="15615"/>
                  </a:lnTo>
                  <a:lnTo>
                    <a:pt x="297894" y="11861"/>
                  </a:lnTo>
                  <a:lnTo>
                    <a:pt x="344921" y="0"/>
                  </a:lnTo>
                  <a:lnTo>
                    <a:pt x="374887" y="479"/>
                  </a:lnTo>
                  <a:lnTo>
                    <a:pt x="416259" y="11097"/>
                  </a:lnTo>
                  <a:lnTo>
                    <a:pt x="459900" y="40647"/>
                  </a:lnTo>
                  <a:lnTo>
                    <a:pt x="469735" y="50144"/>
                  </a:lnTo>
                  <a:lnTo>
                    <a:pt x="473336" y="59310"/>
                  </a:lnTo>
                  <a:lnTo>
                    <a:pt x="475994" y="69381"/>
                  </a:lnTo>
                  <a:lnTo>
                    <a:pt x="482383" y="82059"/>
                  </a:lnTo>
                  <a:lnTo>
                    <a:pt x="485610" y="121438"/>
                  </a:lnTo>
                  <a:lnTo>
                    <a:pt x="476032" y="164518"/>
                  </a:lnTo>
                  <a:lnTo>
                    <a:pt x="464508" y="208888"/>
                  </a:lnTo>
                  <a:lnTo>
                    <a:pt x="459341" y="227934"/>
                  </a:lnTo>
                  <a:lnTo>
                    <a:pt x="457075" y="239575"/>
                  </a:lnTo>
                  <a:lnTo>
                    <a:pt x="438227" y="281974"/>
                  </a:lnTo>
                  <a:lnTo>
                    <a:pt x="430069" y="305853"/>
                  </a:lnTo>
                  <a:lnTo>
                    <a:pt x="427825" y="326267"/>
                  </a:lnTo>
                  <a:lnTo>
                    <a:pt x="420429" y="344978"/>
                  </a:lnTo>
                  <a:lnTo>
                    <a:pt x="419077" y="378448"/>
                  </a:lnTo>
                  <a:lnTo>
                    <a:pt x="425614" y="387565"/>
                  </a:lnTo>
                  <a:lnTo>
                    <a:pt x="428199" y="397618"/>
                  </a:lnTo>
                  <a:lnTo>
                    <a:pt x="429388" y="398206"/>
                  </a:lnTo>
                  <a:lnTo>
                    <a:pt x="471151" y="399374"/>
                  </a:lnTo>
                  <a:lnTo>
                    <a:pt x="517213" y="399382"/>
                  </a:lnTo>
                  <a:lnTo>
                    <a:pt x="561264" y="399383"/>
                  </a:lnTo>
                  <a:lnTo>
                    <a:pt x="606473" y="399383"/>
                  </a:lnTo>
                  <a:lnTo>
                    <a:pt x="647055" y="399383"/>
                  </a:lnTo>
                  <a:lnTo>
                    <a:pt x="685645" y="402205"/>
                  </a:lnTo>
                  <a:lnTo>
                    <a:pt x="732545" y="408320"/>
                  </a:lnTo>
                  <a:lnTo>
                    <a:pt x="752441" y="408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19"/>
          <p:cNvGrpSpPr/>
          <p:nvPr/>
        </p:nvGrpSpPr>
        <p:grpSpPr>
          <a:xfrm>
            <a:off x="1716449" y="1490397"/>
            <a:ext cx="817202" cy="452538"/>
            <a:chOff x="1716449" y="1490397"/>
            <a:chExt cx="817202" cy="452538"/>
          </a:xfrm>
        </p:grpSpPr>
        <p:sp>
          <p:nvSpPr>
            <p:cNvPr id="31" name="SMARTInkShape-386"/>
            <p:cNvSpPr/>
            <p:nvPr>
              <p:custDataLst>
                <p:tags r:id="rId36"/>
              </p:custDataLst>
            </p:nvPr>
          </p:nvSpPr>
          <p:spPr>
            <a:xfrm>
              <a:off x="1716449" y="1490397"/>
              <a:ext cx="130961" cy="452538"/>
            </a:xfrm>
            <a:custGeom>
              <a:avLst/>
              <a:gdLst/>
              <a:ahLst/>
              <a:cxnLst/>
              <a:rect l="0" t="0" r="0" b="0"/>
              <a:pathLst>
                <a:path w="130961" h="452538">
                  <a:moveTo>
                    <a:pt x="36151" y="157428"/>
                  </a:moveTo>
                  <a:lnTo>
                    <a:pt x="36151" y="157428"/>
                  </a:lnTo>
                  <a:lnTo>
                    <a:pt x="36151" y="204163"/>
                  </a:lnTo>
                  <a:lnTo>
                    <a:pt x="36151" y="249955"/>
                  </a:lnTo>
                  <a:lnTo>
                    <a:pt x="37209" y="293979"/>
                  </a:lnTo>
                  <a:lnTo>
                    <a:pt x="44793" y="332055"/>
                  </a:lnTo>
                  <a:lnTo>
                    <a:pt x="45624" y="376503"/>
                  </a:lnTo>
                  <a:lnTo>
                    <a:pt x="45673" y="415897"/>
                  </a:lnTo>
                  <a:lnTo>
                    <a:pt x="42852" y="423292"/>
                  </a:lnTo>
                  <a:lnTo>
                    <a:pt x="39130" y="430107"/>
                  </a:lnTo>
                  <a:lnTo>
                    <a:pt x="36739" y="443105"/>
                  </a:lnTo>
                  <a:lnTo>
                    <a:pt x="36161" y="452537"/>
                  </a:lnTo>
                  <a:lnTo>
                    <a:pt x="35093" y="428842"/>
                  </a:lnTo>
                  <a:lnTo>
                    <a:pt x="27950" y="398513"/>
                  </a:lnTo>
                  <a:lnTo>
                    <a:pt x="23978" y="359411"/>
                  </a:lnTo>
                  <a:lnTo>
                    <a:pt x="19139" y="333338"/>
                  </a:lnTo>
                  <a:lnTo>
                    <a:pt x="12447" y="291659"/>
                  </a:lnTo>
                  <a:lnTo>
                    <a:pt x="8538" y="245248"/>
                  </a:lnTo>
                  <a:lnTo>
                    <a:pt x="7766" y="198137"/>
                  </a:lnTo>
                  <a:lnTo>
                    <a:pt x="2557" y="157943"/>
                  </a:lnTo>
                  <a:lnTo>
                    <a:pt x="0" y="119430"/>
                  </a:lnTo>
                  <a:lnTo>
                    <a:pt x="6369" y="76773"/>
                  </a:lnTo>
                  <a:lnTo>
                    <a:pt x="8396" y="50911"/>
                  </a:lnTo>
                  <a:lnTo>
                    <a:pt x="26534" y="10264"/>
                  </a:lnTo>
                  <a:lnTo>
                    <a:pt x="28681" y="8519"/>
                  </a:lnTo>
                  <a:lnTo>
                    <a:pt x="33889" y="5521"/>
                  </a:lnTo>
                  <a:lnTo>
                    <a:pt x="39732" y="661"/>
                  </a:lnTo>
                  <a:lnTo>
                    <a:pt x="42772" y="0"/>
                  </a:lnTo>
                  <a:lnTo>
                    <a:pt x="45856" y="618"/>
                  </a:lnTo>
                  <a:lnTo>
                    <a:pt x="53164" y="3068"/>
                  </a:lnTo>
                  <a:lnTo>
                    <a:pt x="68121" y="5506"/>
                  </a:lnTo>
                  <a:lnTo>
                    <a:pt x="79725" y="12460"/>
                  </a:lnTo>
                  <a:lnTo>
                    <a:pt x="105967" y="36820"/>
                  </a:lnTo>
                  <a:lnTo>
                    <a:pt x="117636" y="56032"/>
                  </a:lnTo>
                  <a:lnTo>
                    <a:pt x="129912" y="97545"/>
                  </a:lnTo>
                  <a:lnTo>
                    <a:pt x="130960" y="111227"/>
                  </a:lnTo>
                  <a:lnTo>
                    <a:pt x="123161" y="145132"/>
                  </a:lnTo>
                  <a:lnTo>
                    <a:pt x="120616" y="150289"/>
                  </a:lnTo>
                  <a:lnTo>
                    <a:pt x="74285" y="195508"/>
                  </a:lnTo>
                  <a:lnTo>
                    <a:pt x="71099" y="198689"/>
                  </a:lnTo>
                  <a:lnTo>
                    <a:pt x="61914" y="202225"/>
                  </a:lnTo>
                  <a:lnTo>
                    <a:pt x="51835" y="204854"/>
                  </a:lnTo>
                  <a:lnTo>
                    <a:pt x="36740" y="212344"/>
                  </a:lnTo>
                  <a:lnTo>
                    <a:pt x="17101" y="214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87"/>
            <p:cNvSpPr/>
            <p:nvPr>
              <p:custDataLst>
                <p:tags r:id="rId37"/>
              </p:custDataLst>
            </p:nvPr>
          </p:nvSpPr>
          <p:spPr>
            <a:xfrm>
              <a:off x="1857491" y="1704975"/>
              <a:ext cx="133235" cy="199861"/>
            </a:xfrm>
            <a:custGeom>
              <a:avLst/>
              <a:gdLst/>
              <a:ahLst/>
              <a:cxnLst/>
              <a:rect l="0" t="0" r="0" b="0"/>
              <a:pathLst>
                <a:path w="133235" h="199861">
                  <a:moveTo>
                    <a:pt x="9409" y="104775"/>
                  </a:moveTo>
                  <a:lnTo>
                    <a:pt x="9409" y="104775"/>
                  </a:lnTo>
                  <a:lnTo>
                    <a:pt x="9409" y="96574"/>
                  </a:lnTo>
                  <a:lnTo>
                    <a:pt x="8351" y="96133"/>
                  </a:lnTo>
                  <a:lnTo>
                    <a:pt x="4353" y="95642"/>
                  </a:lnTo>
                  <a:lnTo>
                    <a:pt x="2863" y="94453"/>
                  </a:lnTo>
                  <a:lnTo>
                    <a:pt x="0" y="86127"/>
                  </a:lnTo>
                  <a:lnTo>
                    <a:pt x="14076" y="85735"/>
                  </a:lnTo>
                  <a:lnTo>
                    <a:pt x="19597" y="88552"/>
                  </a:lnTo>
                  <a:lnTo>
                    <a:pt x="25579" y="92273"/>
                  </a:lnTo>
                  <a:lnTo>
                    <a:pt x="34896" y="95427"/>
                  </a:lnTo>
                  <a:lnTo>
                    <a:pt x="41198" y="99915"/>
                  </a:lnTo>
                  <a:lnTo>
                    <a:pt x="44704" y="105437"/>
                  </a:lnTo>
                  <a:lnTo>
                    <a:pt x="47321" y="111419"/>
                  </a:lnTo>
                  <a:lnTo>
                    <a:pt x="62588" y="131259"/>
                  </a:lnTo>
                  <a:lnTo>
                    <a:pt x="68597" y="150419"/>
                  </a:lnTo>
                  <a:lnTo>
                    <a:pt x="72756" y="157869"/>
                  </a:lnTo>
                  <a:lnTo>
                    <a:pt x="74605" y="164709"/>
                  </a:lnTo>
                  <a:lnTo>
                    <a:pt x="74040" y="168014"/>
                  </a:lnTo>
                  <a:lnTo>
                    <a:pt x="68350" y="180924"/>
                  </a:lnTo>
                  <a:lnTo>
                    <a:pt x="66913" y="193665"/>
                  </a:lnTo>
                  <a:lnTo>
                    <a:pt x="65737" y="195785"/>
                  </a:lnTo>
                  <a:lnTo>
                    <a:pt x="63894" y="197198"/>
                  </a:lnTo>
                  <a:lnTo>
                    <a:pt x="58389" y="199467"/>
                  </a:lnTo>
                  <a:lnTo>
                    <a:pt x="52379" y="199860"/>
                  </a:lnTo>
                  <a:lnTo>
                    <a:pt x="50756" y="198856"/>
                  </a:lnTo>
                  <a:lnTo>
                    <a:pt x="49673" y="197129"/>
                  </a:lnTo>
                  <a:lnTo>
                    <a:pt x="48952" y="194919"/>
                  </a:lnTo>
                  <a:lnTo>
                    <a:pt x="47413" y="193446"/>
                  </a:lnTo>
                  <a:lnTo>
                    <a:pt x="42880" y="191809"/>
                  </a:lnTo>
                  <a:lnTo>
                    <a:pt x="41248" y="189256"/>
                  </a:lnTo>
                  <a:lnTo>
                    <a:pt x="38414" y="169157"/>
                  </a:lnTo>
                  <a:lnTo>
                    <a:pt x="37995" y="125534"/>
                  </a:lnTo>
                  <a:lnTo>
                    <a:pt x="47686" y="82464"/>
                  </a:lnTo>
                  <a:lnTo>
                    <a:pt x="54852" y="64533"/>
                  </a:lnTo>
                  <a:lnTo>
                    <a:pt x="60650" y="55845"/>
                  </a:lnTo>
                  <a:lnTo>
                    <a:pt x="102985" y="17248"/>
                  </a:lnTo>
                  <a:lnTo>
                    <a:pt x="1332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88"/>
            <p:cNvSpPr/>
            <p:nvPr>
              <p:custDataLst>
                <p:tags r:id="rId38"/>
              </p:custDataLst>
            </p:nvPr>
          </p:nvSpPr>
          <p:spPr>
            <a:xfrm>
              <a:off x="2106448" y="1552575"/>
              <a:ext cx="103353" cy="351980"/>
            </a:xfrm>
            <a:custGeom>
              <a:avLst/>
              <a:gdLst/>
              <a:ahLst/>
              <a:cxnLst/>
              <a:rect l="0" t="0" r="0" b="0"/>
              <a:pathLst>
                <a:path w="103353" h="351980">
                  <a:moveTo>
                    <a:pt x="55727" y="0"/>
                  </a:moveTo>
                  <a:lnTo>
                    <a:pt x="55727" y="0"/>
                  </a:lnTo>
                  <a:lnTo>
                    <a:pt x="55727" y="13257"/>
                  </a:lnTo>
                  <a:lnTo>
                    <a:pt x="36429" y="57419"/>
                  </a:lnTo>
                  <a:lnTo>
                    <a:pt x="31275" y="71028"/>
                  </a:lnTo>
                  <a:lnTo>
                    <a:pt x="22639" y="114873"/>
                  </a:lnTo>
                  <a:lnTo>
                    <a:pt x="11012" y="153572"/>
                  </a:lnTo>
                  <a:lnTo>
                    <a:pt x="1347" y="195239"/>
                  </a:lnTo>
                  <a:lnTo>
                    <a:pt x="0" y="238749"/>
                  </a:lnTo>
                  <a:lnTo>
                    <a:pt x="6290" y="264768"/>
                  </a:lnTo>
                  <a:lnTo>
                    <a:pt x="15074" y="286936"/>
                  </a:lnTo>
                  <a:lnTo>
                    <a:pt x="19693" y="305152"/>
                  </a:lnTo>
                  <a:lnTo>
                    <a:pt x="22179" y="311384"/>
                  </a:lnTo>
                  <a:lnTo>
                    <a:pt x="30586" y="321132"/>
                  </a:lnTo>
                  <a:lnTo>
                    <a:pt x="51750" y="338309"/>
                  </a:lnTo>
                  <a:lnTo>
                    <a:pt x="65094" y="344815"/>
                  </a:lnTo>
                  <a:lnTo>
                    <a:pt x="71532" y="349043"/>
                  </a:lnTo>
                  <a:lnTo>
                    <a:pt x="81106" y="351423"/>
                  </a:lnTo>
                  <a:lnTo>
                    <a:pt x="87468" y="351979"/>
                  </a:lnTo>
                  <a:lnTo>
                    <a:pt x="93823" y="349405"/>
                  </a:lnTo>
                  <a:lnTo>
                    <a:pt x="10335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89"/>
            <p:cNvSpPr/>
            <p:nvPr>
              <p:custDataLst>
                <p:tags r:id="rId39"/>
              </p:custDataLst>
            </p:nvPr>
          </p:nvSpPr>
          <p:spPr>
            <a:xfrm>
              <a:off x="2381253" y="1524562"/>
              <a:ext cx="152398" cy="398917"/>
            </a:xfrm>
            <a:custGeom>
              <a:avLst/>
              <a:gdLst/>
              <a:ahLst/>
              <a:cxnLst/>
              <a:rect l="0" t="0" r="0" b="0"/>
              <a:pathLst>
                <a:path w="152398" h="398917">
                  <a:moveTo>
                    <a:pt x="38097" y="142313"/>
                  </a:moveTo>
                  <a:lnTo>
                    <a:pt x="38097" y="142313"/>
                  </a:lnTo>
                  <a:lnTo>
                    <a:pt x="33041" y="142313"/>
                  </a:lnTo>
                  <a:lnTo>
                    <a:pt x="31551" y="141255"/>
                  </a:lnTo>
                  <a:lnTo>
                    <a:pt x="30558" y="139491"/>
                  </a:lnTo>
                  <a:lnTo>
                    <a:pt x="28688" y="133180"/>
                  </a:lnTo>
                  <a:lnTo>
                    <a:pt x="19082" y="123298"/>
                  </a:lnTo>
                  <a:lnTo>
                    <a:pt x="19047" y="168781"/>
                  </a:lnTo>
                  <a:lnTo>
                    <a:pt x="17989" y="203010"/>
                  </a:lnTo>
                  <a:lnTo>
                    <a:pt x="10405" y="241829"/>
                  </a:lnTo>
                  <a:lnTo>
                    <a:pt x="9600" y="287483"/>
                  </a:lnTo>
                  <a:lnTo>
                    <a:pt x="8471" y="326386"/>
                  </a:lnTo>
                  <a:lnTo>
                    <a:pt x="389" y="372203"/>
                  </a:lnTo>
                  <a:lnTo>
                    <a:pt x="0" y="398916"/>
                  </a:lnTo>
                  <a:lnTo>
                    <a:pt x="1055" y="355865"/>
                  </a:lnTo>
                  <a:lnTo>
                    <a:pt x="8639" y="310299"/>
                  </a:lnTo>
                  <a:lnTo>
                    <a:pt x="9406" y="265682"/>
                  </a:lnTo>
                  <a:lnTo>
                    <a:pt x="10557" y="226890"/>
                  </a:lnTo>
                  <a:lnTo>
                    <a:pt x="19879" y="182381"/>
                  </a:lnTo>
                  <a:lnTo>
                    <a:pt x="31911" y="142702"/>
                  </a:lnTo>
                  <a:lnTo>
                    <a:pt x="40105" y="102278"/>
                  </a:lnTo>
                  <a:lnTo>
                    <a:pt x="57323" y="57254"/>
                  </a:lnTo>
                  <a:lnTo>
                    <a:pt x="69882" y="36376"/>
                  </a:lnTo>
                  <a:lnTo>
                    <a:pt x="91016" y="12256"/>
                  </a:lnTo>
                  <a:lnTo>
                    <a:pt x="93366" y="5840"/>
                  </a:lnTo>
                  <a:lnTo>
                    <a:pt x="95052" y="3706"/>
                  </a:lnTo>
                  <a:lnTo>
                    <a:pt x="103283" y="0"/>
                  </a:lnTo>
                  <a:lnTo>
                    <a:pt x="109387" y="4661"/>
                  </a:lnTo>
                  <a:lnTo>
                    <a:pt x="112115" y="9873"/>
                  </a:lnTo>
                  <a:lnTo>
                    <a:pt x="112842" y="12745"/>
                  </a:lnTo>
                  <a:lnTo>
                    <a:pt x="121644" y="28093"/>
                  </a:lnTo>
                  <a:lnTo>
                    <a:pt x="132379" y="69663"/>
                  </a:lnTo>
                  <a:lnTo>
                    <a:pt x="139808" y="113967"/>
                  </a:lnTo>
                  <a:lnTo>
                    <a:pt x="143662" y="161300"/>
                  </a:lnTo>
                  <a:lnTo>
                    <a:pt x="151491" y="208900"/>
                  </a:lnTo>
                  <a:lnTo>
                    <a:pt x="152344" y="253600"/>
                  </a:lnTo>
                  <a:lnTo>
                    <a:pt x="152396" y="300767"/>
                  </a:lnTo>
                  <a:lnTo>
                    <a:pt x="152397" y="31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90"/>
            <p:cNvSpPr/>
            <p:nvPr>
              <p:custDataLst>
                <p:tags r:id="rId40"/>
              </p:custDataLst>
            </p:nvPr>
          </p:nvSpPr>
          <p:spPr>
            <a:xfrm>
              <a:off x="2353112" y="1743075"/>
              <a:ext cx="171014" cy="38100"/>
            </a:xfrm>
            <a:custGeom>
              <a:avLst/>
              <a:gdLst/>
              <a:ahLst/>
              <a:cxnLst/>
              <a:rect l="0" t="0" r="0" b="0"/>
              <a:pathLst>
                <a:path w="171014" h="38100">
                  <a:moveTo>
                    <a:pt x="28138" y="28575"/>
                  </a:moveTo>
                  <a:lnTo>
                    <a:pt x="28138" y="28575"/>
                  </a:lnTo>
                  <a:lnTo>
                    <a:pt x="23082" y="33631"/>
                  </a:lnTo>
                  <a:lnTo>
                    <a:pt x="17777" y="36114"/>
                  </a:lnTo>
                  <a:lnTo>
                    <a:pt x="0" y="38090"/>
                  </a:lnTo>
                  <a:lnTo>
                    <a:pt x="12859" y="38099"/>
                  </a:lnTo>
                  <a:lnTo>
                    <a:pt x="18878" y="35277"/>
                  </a:lnTo>
                  <a:lnTo>
                    <a:pt x="21965" y="33043"/>
                  </a:lnTo>
                  <a:lnTo>
                    <a:pt x="69315" y="21210"/>
                  </a:lnTo>
                  <a:lnTo>
                    <a:pt x="113210" y="18276"/>
                  </a:lnTo>
                  <a:lnTo>
                    <a:pt x="159231" y="3887"/>
                  </a:lnTo>
                  <a:lnTo>
                    <a:pt x="171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391"/>
          <p:cNvSpPr/>
          <p:nvPr>
            <p:custDataLst>
              <p:tags r:id="rId1"/>
            </p:custDataLst>
          </p:nvPr>
        </p:nvSpPr>
        <p:spPr>
          <a:xfrm>
            <a:off x="2867025" y="1514928"/>
            <a:ext cx="276226" cy="332923"/>
          </a:xfrm>
          <a:custGeom>
            <a:avLst/>
            <a:gdLst/>
            <a:ahLst/>
            <a:cxnLst/>
            <a:rect l="0" t="0" r="0" b="0"/>
            <a:pathLst>
              <a:path w="276226" h="332923">
                <a:moveTo>
                  <a:pt x="0" y="151947"/>
                </a:moveTo>
                <a:lnTo>
                  <a:pt x="0" y="151947"/>
                </a:lnTo>
                <a:lnTo>
                  <a:pt x="5056" y="151947"/>
                </a:lnTo>
                <a:lnTo>
                  <a:pt x="6546" y="153005"/>
                </a:lnTo>
                <a:lnTo>
                  <a:pt x="7539" y="154769"/>
                </a:lnTo>
                <a:lnTo>
                  <a:pt x="9264" y="161648"/>
                </a:lnTo>
                <a:lnTo>
                  <a:pt x="9409" y="166136"/>
                </a:lnTo>
                <a:lnTo>
                  <a:pt x="12295" y="171659"/>
                </a:lnTo>
                <a:lnTo>
                  <a:pt x="14547" y="174613"/>
                </a:lnTo>
                <a:lnTo>
                  <a:pt x="17049" y="183540"/>
                </a:lnTo>
                <a:lnTo>
                  <a:pt x="18998" y="228814"/>
                </a:lnTo>
                <a:lnTo>
                  <a:pt x="19049" y="273556"/>
                </a:lnTo>
                <a:lnTo>
                  <a:pt x="19049" y="277469"/>
                </a:lnTo>
                <a:lnTo>
                  <a:pt x="21872" y="284640"/>
                </a:lnTo>
                <a:lnTo>
                  <a:pt x="24106" y="288034"/>
                </a:lnTo>
                <a:lnTo>
                  <a:pt x="28183" y="310628"/>
                </a:lnTo>
                <a:lnTo>
                  <a:pt x="28572" y="323256"/>
                </a:lnTo>
                <a:lnTo>
                  <a:pt x="28575" y="278339"/>
                </a:lnTo>
                <a:lnTo>
                  <a:pt x="28575" y="235737"/>
                </a:lnTo>
                <a:lnTo>
                  <a:pt x="28575" y="189792"/>
                </a:lnTo>
                <a:lnTo>
                  <a:pt x="29633" y="148934"/>
                </a:lnTo>
                <a:lnTo>
                  <a:pt x="36776" y="103925"/>
                </a:lnTo>
                <a:lnTo>
                  <a:pt x="40747" y="67006"/>
                </a:lnTo>
                <a:lnTo>
                  <a:pt x="48409" y="50226"/>
                </a:lnTo>
                <a:lnTo>
                  <a:pt x="69896" y="16925"/>
                </a:lnTo>
                <a:lnTo>
                  <a:pt x="76220" y="12562"/>
                </a:lnTo>
                <a:lnTo>
                  <a:pt x="106627" y="1075"/>
                </a:lnTo>
                <a:lnTo>
                  <a:pt x="122140" y="0"/>
                </a:lnTo>
                <a:lnTo>
                  <a:pt x="163969" y="11323"/>
                </a:lnTo>
                <a:lnTo>
                  <a:pt x="206495" y="31429"/>
                </a:lnTo>
                <a:lnTo>
                  <a:pt x="216306" y="40528"/>
                </a:lnTo>
                <a:lnTo>
                  <a:pt x="247578" y="85935"/>
                </a:lnTo>
                <a:lnTo>
                  <a:pt x="269871" y="129761"/>
                </a:lnTo>
                <a:lnTo>
                  <a:pt x="274970" y="155130"/>
                </a:lnTo>
                <a:lnTo>
                  <a:pt x="276115" y="199769"/>
                </a:lnTo>
                <a:lnTo>
                  <a:pt x="276219" y="247023"/>
                </a:lnTo>
                <a:lnTo>
                  <a:pt x="276225" y="292584"/>
                </a:lnTo>
                <a:lnTo>
                  <a:pt x="276225" y="3329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21"/>
          <p:cNvGrpSpPr/>
          <p:nvPr/>
        </p:nvGrpSpPr>
        <p:grpSpPr>
          <a:xfrm>
            <a:off x="3400425" y="1371716"/>
            <a:ext cx="959966" cy="504710"/>
            <a:chOff x="3400425" y="1371716"/>
            <a:chExt cx="959966" cy="504710"/>
          </a:xfrm>
        </p:grpSpPr>
        <p:sp>
          <p:nvSpPr>
            <p:cNvPr id="38" name="SMARTInkShape-392"/>
            <p:cNvSpPr/>
            <p:nvPr>
              <p:custDataLst>
                <p:tags r:id="rId34"/>
              </p:custDataLst>
            </p:nvPr>
          </p:nvSpPr>
          <p:spPr>
            <a:xfrm>
              <a:off x="3400425" y="1400285"/>
              <a:ext cx="685801" cy="428506"/>
            </a:xfrm>
            <a:custGeom>
              <a:avLst/>
              <a:gdLst/>
              <a:ahLst/>
              <a:cxnLst/>
              <a:rect l="0" t="0" r="0" b="0"/>
              <a:pathLst>
                <a:path w="685801" h="428506">
                  <a:moveTo>
                    <a:pt x="0" y="418990"/>
                  </a:moveTo>
                  <a:lnTo>
                    <a:pt x="0" y="418990"/>
                  </a:lnTo>
                  <a:lnTo>
                    <a:pt x="0" y="427191"/>
                  </a:lnTo>
                  <a:lnTo>
                    <a:pt x="1058" y="427632"/>
                  </a:lnTo>
                  <a:lnTo>
                    <a:pt x="31799" y="428505"/>
                  </a:lnTo>
                  <a:lnTo>
                    <a:pt x="74515" y="419382"/>
                  </a:lnTo>
                  <a:lnTo>
                    <a:pt x="117562" y="419013"/>
                  </a:lnTo>
                  <a:lnTo>
                    <a:pt x="136551" y="417939"/>
                  </a:lnTo>
                  <a:lnTo>
                    <a:pt x="169139" y="410348"/>
                  </a:lnTo>
                  <a:lnTo>
                    <a:pt x="211122" y="409517"/>
                  </a:lnTo>
                  <a:lnTo>
                    <a:pt x="221890" y="408430"/>
                  </a:lnTo>
                  <a:lnTo>
                    <a:pt x="240835" y="401267"/>
                  </a:lnTo>
                  <a:lnTo>
                    <a:pt x="266534" y="399943"/>
                  </a:lnTo>
                  <a:lnTo>
                    <a:pt x="266700" y="366712"/>
                  </a:lnTo>
                  <a:lnTo>
                    <a:pt x="263878" y="361183"/>
                  </a:lnTo>
                  <a:lnTo>
                    <a:pt x="260154" y="355198"/>
                  </a:lnTo>
                  <a:lnTo>
                    <a:pt x="257764" y="342732"/>
                  </a:lnTo>
                  <a:lnTo>
                    <a:pt x="257292" y="330079"/>
                  </a:lnTo>
                  <a:lnTo>
                    <a:pt x="254405" y="323735"/>
                  </a:lnTo>
                  <a:lnTo>
                    <a:pt x="252153" y="320562"/>
                  </a:lnTo>
                  <a:lnTo>
                    <a:pt x="240286" y="275867"/>
                  </a:lnTo>
                  <a:lnTo>
                    <a:pt x="235493" y="237993"/>
                  </a:lnTo>
                  <a:lnTo>
                    <a:pt x="230642" y="218959"/>
                  </a:lnTo>
                  <a:lnTo>
                    <a:pt x="225957" y="178042"/>
                  </a:lnTo>
                  <a:lnTo>
                    <a:pt x="219679" y="133828"/>
                  </a:lnTo>
                  <a:lnTo>
                    <a:pt x="219110" y="88824"/>
                  </a:lnTo>
                  <a:lnTo>
                    <a:pt x="221913" y="78928"/>
                  </a:lnTo>
                  <a:lnTo>
                    <a:pt x="235552" y="49750"/>
                  </a:lnTo>
                  <a:lnTo>
                    <a:pt x="236410" y="45830"/>
                  </a:lnTo>
                  <a:lnTo>
                    <a:pt x="243007" y="38652"/>
                  </a:lnTo>
                  <a:lnTo>
                    <a:pt x="284376" y="6251"/>
                  </a:lnTo>
                  <a:lnTo>
                    <a:pt x="302159" y="1775"/>
                  </a:lnTo>
                  <a:lnTo>
                    <a:pt x="344010" y="0"/>
                  </a:lnTo>
                  <a:lnTo>
                    <a:pt x="373889" y="2734"/>
                  </a:lnTo>
                  <a:lnTo>
                    <a:pt x="418476" y="19190"/>
                  </a:lnTo>
                  <a:lnTo>
                    <a:pt x="459968" y="40834"/>
                  </a:lnTo>
                  <a:lnTo>
                    <a:pt x="475364" y="51954"/>
                  </a:lnTo>
                  <a:lnTo>
                    <a:pt x="511940" y="95214"/>
                  </a:lnTo>
                  <a:lnTo>
                    <a:pt x="518571" y="107873"/>
                  </a:lnTo>
                  <a:lnTo>
                    <a:pt x="528897" y="147001"/>
                  </a:lnTo>
                  <a:lnTo>
                    <a:pt x="523398" y="192683"/>
                  </a:lnTo>
                  <a:lnTo>
                    <a:pt x="514225" y="238133"/>
                  </a:lnTo>
                  <a:lnTo>
                    <a:pt x="495107" y="285461"/>
                  </a:lnTo>
                  <a:lnTo>
                    <a:pt x="482896" y="304637"/>
                  </a:lnTo>
                  <a:lnTo>
                    <a:pt x="473912" y="317367"/>
                  </a:lnTo>
                  <a:lnTo>
                    <a:pt x="458804" y="354932"/>
                  </a:lnTo>
                  <a:lnTo>
                    <a:pt x="457212" y="388805"/>
                  </a:lnTo>
                  <a:lnTo>
                    <a:pt x="462260" y="394995"/>
                  </a:lnTo>
                  <a:lnTo>
                    <a:pt x="467563" y="397742"/>
                  </a:lnTo>
                  <a:lnTo>
                    <a:pt x="479590" y="399506"/>
                  </a:lnTo>
                  <a:lnTo>
                    <a:pt x="524129" y="390986"/>
                  </a:lnTo>
                  <a:lnTo>
                    <a:pt x="536688" y="389611"/>
                  </a:lnTo>
                  <a:lnTo>
                    <a:pt x="581032" y="378671"/>
                  </a:lnTo>
                  <a:lnTo>
                    <a:pt x="621948" y="364468"/>
                  </a:lnTo>
                  <a:lnTo>
                    <a:pt x="637313" y="361949"/>
                  </a:lnTo>
                  <a:lnTo>
                    <a:pt x="685800" y="342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93"/>
            <p:cNvSpPr/>
            <p:nvPr>
              <p:custDataLst>
                <p:tags r:id="rId35"/>
              </p:custDataLst>
            </p:nvPr>
          </p:nvSpPr>
          <p:spPr>
            <a:xfrm>
              <a:off x="4229100" y="1371716"/>
              <a:ext cx="131291" cy="504710"/>
            </a:xfrm>
            <a:custGeom>
              <a:avLst/>
              <a:gdLst/>
              <a:ahLst/>
              <a:cxnLst/>
              <a:rect l="0" t="0" r="0" b="0"/>
              <a:pathLst>
                <a:path w="131291" h="504710">
                  <a:moveTo>
                    <a:pt x="0" y="9409"/>
                  </a:moveTo>
                  <a:lnTo>
                    <a:pt x="0" y="9409"/>
                  </a:lnTo>
                  <a:lnTo>
                    <a:pt x="9132" y="277"/>
                  </a:lnTo>
                  <a:lnTo>
                    <a:pt x="14465" y="0"/>
                  </a:lnTo>
                  <a:lnTo>
                    <a:pt x="19834" y="2758"/>
                  </a:lnTo>
                  <a:lnTo>
                    <a:pt x="41321" y="22277"/>
                  </a:lnTo>
                  <a:lnTo>
                    <a:pt x="69499" y="66813"/>
                  </a:lnTo>
                  <a:lnTo>
                    <a:pt x="92633" y="97066"/>
                  </a:lnTo>
                  <a:lnTo>
                    <a:pt x="109981" y="140162"/>
                  </a:lnTo>
                  <a:lnTo>
                    <a:pt x="120777" y="183168"/>
                  </a:lnTo>
                  <a:lnTo>
                    <a:pt x="128279" y="227059"/>
                  </a:lnTo>
                  <a:lnTo>
                    <a:pt x="131290" y="272848"/>
                  </a:lnTo>
                  <a:lnTo>
                    <a:pt x="125614" y="316387"/>
                  </a:lnTo>
                  <a:lnTo>
                    <a:pt x="122503" y="339519"/>
                  </a:lnTo>
                  <a:lnTo>
                    <a:pt x="106082" y="380239"/>
                  </a:lnTo>
                  <a:lnTo>
                    <a:pt x="87276" y="418856"/>
                  </a:lnTo>
                  <a:lnTo>
                    <a:pt x="55714" y="462865"/>
                  </a:lnTo>
                  <a:lnTo>
                    <a:pt x="9525" y="50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22"/>
          <p:cNvGrpSpPr/>
          <p:nvPr/>
        </p:nvGrpSpPr>
        <p:grpSpPr>
          <a:xfrm>
            <a:off x="5172075" y="1676400"/>
            <a:ext cx="390526" cy="171450"/>
            <a:chOff x="5172075" y="1676400"/>
            <a:chExt cx="390526" cy="171450"/>
          </a:xfrm>
        </p:grpSpPr>
        <p:sp>
          <p:nvSpPr>
            <p:cNvPr id="41" name="SMARTInkShape-394"/>
            <p:cNvSpPr/>
            <p:nvPr>
              <p:custDataLst>
                <p:tags r:id="rId32"/>
              </p:custDataLst>
            </p:nvPr>
          </p:nvSpPr>
          <p:spPr>
            <a:xfrm>
              <a:off x="5172075" y="1676400"/>
              <a:ext cx="342901" cy="21766"/>
            </a:xfrm>
            <a:custGeom>
              <a:avLst/>
              <a:gdLst/>
              <a:ahLst/>
              <a:cxnLst/>
              <a:rect l="0" t="0" r="0" b="0"/>
              <a:pathLst>
                <a:path w="342901" h="2176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5056" y="9409"/>
                  </a:lnTo>
                  <a:lnTo>
                    <a:pt x="10361" y="15118"/>
                  </a:lnTo>
                  <a:lnTo>
                    <a:pt x="13257" y="19603"/>
                  </a:lnTo>
                  <a:lnTo>
                    <a:pt x="16247" y="21536"/>
                  </a:lnTo>
                  <a:lnTo>
                    <a:pt x="19298" y="21765"/>
                  </a:lnTo>
                  <a:lnTo>
                    <a:pt x="31798" y="19586"/>
                  </a:lnTo>
                  <a:lnTo>
                    <a:pt x="71733" y="19071"/>
                  </a:lnTo>
                  <a:lnTo>
                    <a:pt x="116730" y="19052"/>
                  </a:lnTo>
                  <a:lnTo>
                    <a:pt x="162246" y="19050"/>
                  </a:lnTo>
                  <a:lnTo>
                    <a:pt x="209592" y="19050"/>
                  </a:lnTo>
                  <a:lnTo>
                    <a:pt x="257181" y="19050"/>
                  </a:lnTo>
                  <a:lnTo>
                    <a:pt x="303743" y="19050"/>
                  </a:lnTo>
                  <a:lnTo>
                    <a:pt x="3429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95"/>
            <p:cNvSpPr/>
            <p:nvPr>
              <p:custDataLst>
                <p:tags r:id="rId33"/>
              </p:custDataLst>
            </p:nvPr>
          </p:nvSpPr>
          <p:spPr>
            <a:xfrm>
              <a:off x="5219850" y="1819275"/>
              <a:ext cx="342751" cy="28575"/>
            </a:xfrm>
            <a:custGeom>
              <a:avLst/>
              <a:gdLst/>
              <a:ahLst/>
              <a:cxnLst/>
              <a:rect l="0" t="0" r="0" b="0"/>
              <a:pathLst>
                <a:path w="342751" h="28575">
                  <a:moveTo>
                    <a:pt x="18900" y="0"/>
                  </a:moveTo>
                  <a:lnTo>
                    <a:pt x="18900" y="0"/>
                  </a:lnTo>
                  <a:lnTo>
                    <a:pt x="13844" y="5056"/>
                  </a:lnTo>
                  <a:lnTo>
                    <a:pt x="8539" y="7539"/>
                  </a:lnTo>
                  <a:lnTo>
                    <a:pt x="5643" y="8201"/>
                  </a:lnTo>
                  <a:lnTo>
                    <a:pt x="3712" y="9701"/>
                  </a:lnTo>
                  <a:lnTo>
                    <a:pt x="358" y="17610"/>
                  </a:lnTo>
                  <a:lnTo>
                    <a:pt x="0" y="23680"/>
                  </a:lnTo>
                  <a:lnTo>
                    <a:pt x="1008" y="25311"/>
                  </a:lnTo>
                  <a:lnTo>
                    <a:pt x="2739" y="26399"/>
                  </a:lnTo>
                  <a:lnTo>
                    <a:pt x="10231" y="27930"/>
                  </a:lnTo>
                  <a:lnTo>
                    <a:pt x="57839" y="28568"/>
                  </a:lnTo>
                  <a:lnTo>
                    <a:pt x="96674" y="28574"/>
                  </a:lnTo>
                  <a:lnTo>
                    <a:pt x="142932" y="21036"/>
                  </a:lnTo>
                  <a:lnTo>
                    <a:pt x="185922" y="19442"/>
                  </a:lnTo>
                  <a:lnTo>
                    <a:pt x="222669" y="19166"/>
                  </a:lnTo>
                  <a:lnTo>
                    <a:pt x="260369" y="14028"/>
                  </a:lnTo>
                  <a:lnTo>
                    <a:pt x="303430" y="9356"/>
                  </a:lnTo>
                  <a:lnTo>
                    <a:pt x="342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23"/>
          <p:cNvGrpSpPr/>
          <p:nvPr/>
        </p:nvGrpSpPr>
        <p:grpSpPr>
          <a:xfrm>
            <a:off x="6124575" y="1499924"/>
            <a:ext cx="295276" cy="413109"/>
            <a:chOff x="6124575" y="1499924"/>
            <a:chExt cx="295276" cy="413109"/>
          </a:xfrm>
        </p:grpSpPr>
        <p:sp>
          <p:nvSpPr>
            <p:cNvPr id="44" name="SMARTInkShape-396"/>
            <p:cNvSpPr/>
            <p:nvPr>
              <p:custDataLst>
                <p:tags r:id="rId30"/>
              </p:custDataLst>
            </p:nvPr>
          </p:nvSpPr>
          <p:spPr>
            <a:xfrm>
              <a:off x="6124575" y="1499924"/>
              <a:ext cx="151960" cy="413109"/>
            </a:xfrm>
            <a:custGeom>
              <a:avLst/>
              <a:gdLst/>
              <a:ahLst/>
              <a:cxnLst/>
              <a:rect l="0" t="0" r="0" b="0"/>
              <a:pathLst>
                <a:path w="151960" h="413109">
                  <a:moveTo>
                    <a:pt x="0" y="224101"/>
                  </a:moveTo>
                  <a:lnTo>
                    <a:pt x="0" y="224101"/>
                  </a:lnTo>
                  <a:lnTo>
                    <a:pt x="5056" y="224101"/>
                  </a:lnTo>
                  <a:lnTo>
                    <a:pt x="6545" y="225159"/>
                  </a:lnTo>
                  <a:lnTo>
                    <a:pt x="7539" y="226923"/>
                  </a:lnTo>
                  <a:lnTo>
                    <a:pt x="9132" y="237359"/>
                  </a:lnTo>
                  <a:lnTo>
                    <a:pt x="9523" y="284625"/>
                  </a:lnTo>
                  <a:lnTo>
                    <a:pt x="10583" y="312936"/>
                  </a:lnTo>
                  <a:lnTo>
                    <a:pt x="17064" y="331058"/>
                  </a:lnTo>
                  <a:lnTo>
                    <a:pt x="19016" y="378225"/>
                  </a:lnTo>
                  <a:lnTo>
                    <a:pt x="19050" y="413108"/>
                  </a:lnTo>
                  <a:lnTo>
                    <a:pt x="19050" y="369459"/>
                  </a:lnTo>
                  <a:lnTo>
                    <a:pt x="16228" y="335488"/>
                  </a:lnTo>
                  <a:lnTo>
                    <a:pt x="10849" y="294669"/>
                  </a:lnTo>
                  <a:lnTo>
                    <a:pt x="10845" y="253445"/>
                  </a:lnTo>
                  <a:lnTo>
                    <a:pt x="17116" y="211906"/>
                  </a:lnTo>
                  <a:lnTo>
                    <a:pt x="18668" y="168305"/>
                  </a:lnTo>
                  <a:lnTo>
                    <a:pt x="26579" y="129118"/>
                  </a:lnTo>
                  <a:lnTo>
                    <a:pt x="38333" y="90804"/>
                  </a:lnTo>
                  <a:lnTo>
                    <a:pt x="54006" y="51796"/>
                  </a:lnTo>
                  <a:lnTo>
                    <a:pt x="79377" y="12914"/>
                  </a:lnTo>
                  <a:lnTo>
                    <a:pt x="85725" y="8532"/>
                  </a:lnTo>
                  <a:lnTo>
                    <a:pt x="92075" y="5526"/>
                  </a:lnTo>
                  <a:lnTo>
                    <a:pt x="98425" y="662"/>
                  </a:lnTo>
                  <a:lnTo>
                    <a:pt x="101600" y="0"/>
                  </a:lnTo>
                  <a:lnTo>
                    <a:pt x="104775" y="617"/>
                  </a:lnTo>
                  <a:lnTo>
                    <a:pt x="111125" y="3066"/>
                  </a:lnTo>
                  <a:lnTo>
                    <a:pt x="120650" y="5504"/>
                  </a:lnTo>
                  <a:lnTo>
                    <a:pt x="130175" y="11400"/>
                  </a:lnTo>
                  <a:lnTo>
                    <a:pt x="136525" y="13151"/>
                  </a:lnTo>
                  <a:lnTo>
                    <a:pt x="138642" y="15734"/>
                  </a:lnTo>
                  <a:lnTo>
                    <a:pt x="144861" y="32267"/>
                  </a:lnTo>
                  <a:lnTo>
                    <a:pt x="147374" y="35887"/>
                  </a:lnTo>
                  <a:lnTo>
                    <a:pt x="150911" y="51094"/>
                  </a:lnTo>
                  <a:lnTo>
                    <a:pt x="151959" y="63949"/>
                  </a:lnTo>
                  <a:lnTo>
                    <a:pt x="142674" y="102682"/>
                  </a:lnTo>
                  <a:lnTo>
                    <a:pt x="138199" y="111223"/>
                  </a:lnTo>
                  <a:lnTo>
                    <a:pt x="101952" y="150638"/>
                  </a:lnTo>
                  <a:lnTo>
                    <a:pt x="69324" y="170088"/>
                  </a:lnTo>
                  <a:lnTo>
                    <a:pt x="22528" y="185339"/>
                  </a:lnTo>
                  <a:lnTo>
                    <a:pt x="19050" y="186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97"/>
            <p:cNvSpPr/>
            <p:nvPr>
              <p:custDataLst>
                <p:tags r:id="rId31"/>
              </p:custDataLst>
            </p:nvPr>
          </p:nvSpPr>
          <p:spPr>
            <a:xfrm>
              <a:off x="6257925" y="1704975"/>
              <a:ext cx="161926" cy="190336"/>
            </a:xfrm>
            <a:custGeom>
              <a:avLst/>
              <a:gdLst/>
              <a:ahLst/>
              <a:cxnLst/>
              <a:rect l="0" t="0" r="0" b="0"/>
              <a:pathLst>
                <a:path w="161926" h="190336">
                  <a:moveTo>
                    <a:pt x="0" y="66675"/>
                  </a:moveTo>
                  <a:lnTo>
                    <a:pt x="0" y="66675"/>
                  </a:lnTo>
                  <a:lnTo>
                    <a:pt x="0" y="76084"/>
                  </a:lnTo>
                  <a:lnTo>
                    <a:pt x="17610" y="76199"/>
                  </a:lnTo>
                  <a:lnTo>
                    <a:pt x="26370" y="82746"/>
                  </a:lnTo>
                  <a:lnTo>
                    <a:pt x="35212" y="85900"/>
                  </a:lnTo>
                  <a:lnTo>
                    <a:pt x="60336" y="108081"/>
                  </a:lnTo>
                  <a:lnTo>
                    <a:pt x="63858" y="114358"/>
                  </a:lnTo>
                  <a:lnTo>
                    <a:pt x="66481" y="120676"/>
                  </a:lnTo>
                  <a:lnTo>
                    <a:pt x="72850" y="130183"/>
                  </a:lnTo>
                  <a:lnTo>
                    <a:pt x="75208" y="139702"/>
                  </a:lnTo>
                  <a:lnTo>
                    <a:pt x="76162" y="165100"/>
                  </a:lnTo>
                  <a:lnTo>
                    <a:pt x="73361" y="171450"/>
                  </a:lnTo>
                  <a:lnTo>
                    <a:pt x="69647" y="177800"/>
                  </a:lnTo>
                  <a:lnTo>
                    <a:pt x="67995" y="184150"/>
                  </a:lnTo>
                  <a:lnTo>
                    <a:pt x="66497" y="186267"/>
                  </a:lnTo>
                  <a:lnTo>
                    <a:pt x="64439" y="187678"/>
                  </a:lnTo>
                  <a:lnTo>
                    <a:pt x="57577" y="190335"/>
                  </a:lnTo>
                  <a:lnTo>
                    <a:pt x="57152" y="145841"/>
                  </a:lnTo>
                  <a:lnTo>
                    <a:pt x="58209" y="129172"/>
                  </a:lnTo>
                  <a:lnTo>
                    <a:pt x="76448" y="85666"/>
                  </a:lnTo>
                  <a:lnTo>
                    <a:pt x="93166" y="55026"/>
                  </a:lnTo>
                  <a:lnTo>
                    <a:pt x="112320" y="36112"/>
                  </a:lnTo>
                  <a:lnTo>
                    <a:pt x="120828" y="2557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24"/>
          <p:cNvGrpSpPr/>
          <p:nvPr/>
        </p:nvGrpSpPr>
        <p:grpSpPr>
          <a:xfrm>
            <a:off x="6782323" y="1543050"/>
            <a:ext cx="647178" cy="390526"/>
            <a:chOff x="6782323" y="1543050"/>
            <a:chExt cx="647178" cy="390526"/>
          </a:xfrm>
        </p:grpSpPr>
        <p:sp>
          <p:nvSpPr>
            <p:cNvPr id="47" name="SMARTInkShape-398"/>
            <p:cNvSpPr/>
            <p:nvPr>
              <p:custDataLst>
                <p:tags r:id="rId25"/>
              </p:custDataLst>
            </p:nvPr>
          </p:nvSpPr>
          <p:spPr>
            <a:xfrm>
              <a:off x="6782323" y="1610152"/>
              <a:ext cx="113778" cy="323424"/>
            </a:xfrm>
            <a:custGeom>
              <a:avLst/>
              <a:gdLst/>
              <a:ahLst/>
              <a:cxnLst/>
              <a:rect l="0" t="0" r="0" b="0"/>
              <a:pathLst>
                <a:path w="113778" h="323424">
                  <a:moveTo>
                    <a:pt x="113777" y="18623"/>
                  </a:moveTo>
                  <a:lnTo>
                    <a:pt x="113777" y="18623"/>
                  </a:lnTo>
                  <a:lnTo>
                    <a:pt x="108721" y="18623"/>
                  </a:lnTo>
                  <a:lnTo>
                    <a:pt x="107232" y="17565"/>
                  </a:lnTo>
                  <a:lnTo>
                    <a:pt x="106239" y="15801"/>
                  </a:lnTo>
                  <a:lnTo>
                    <a:pt x="104645" y="10422"/>
                  </a:lnTo>
                  <a:lnTo>
                    <a:pt x="95129" y="0"/>
                  </a:lnTo>
                  <a:lnTo>
                    <a:pt x="94846" y="4756"/>
                  </a:lnTo>
                  <a:lnTo>
                    <a:pt x="93748" y="6203"/>
                  </a:lnTo>
                  <a:lnTo>
                    <a:pt x="81481" y="13773"/>
                  </a:lnTo>
                  <a:lnTo>
                    <a:pt x="78256" y="19290"/>
                  </a:lnTo>
                  <a:lnTo>
                    <a:pt x="56446" y="66513"/>
                  </a:lnTo>
                  <a:lnTo>
                    <a:pt x="40728" y="105637"/>
                  </a:lnTo>
                  <a:lnTo>
                    <a:pt x="24875" y="147086"/>
                  </a:lnTo>
                  <a:lnTo>
                    <a:pt x="16540" y="190684"/>
                  </a:lnTo>
                  <a:lnTo>
                    <a:pt x="2125" y="236915"/>
                  </a:lnTo>
                  <a:lnTo>
                    <a:pt x="0" y="262944"/>
                  </a:lnTo>
                  <a:lnTo>
                    <a:pt x="7724" y="296128"/>
                  </a:lnTo>
                  <a:lnTo>
                    <a:pt x="11255" y="303531"/>
                  </a:lnTo>
                  <a:lnTo>
                    <a:pt x="28052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99"/>
            <p:cNvSpPr/>
            <p:nvPr>
              <p:custDataLst>
                <p:tags r:id="rId26"/>
              </p:custDataLst>
            </p:nvPr>
          </p:nvSpPr>
          <p:spPr>
            <a:xfrm>
              <a:off x="6972311" y="1592225"/>
              <a:ext cx="142854" cy="303190"/>
            </a:xfrm>
            <a:custGeom>
              <a:avLst/>
              <a:gdLst/>
              <a:ahLst/>
              <a:cxnLst/>
              <a:rect l="0" t="0" r="0" b="0"/>
              <a:pathLst>
                <a:path w="142854" h="303190">
                  <a:moveTo>
                    <a:pt x="66664" y="93700"/>
                  </a:moveTo>
                  <a:lnTo>
                    <a:pt x="66664" y="93700"/>
                  </a:lnTo>
                  <a:lnTo>
                    <a:pt x="71720" y="88644"/>
                  </a:lnTo>
                  <a:lnTo>
                    <a:pt x="74202" y="83339"/>
                  </a:lnTo>
                  <a:lnTo>
                    <a:pt x="74864" y="80442"/>
                  </a:lnTo>
                  <a:lnTo>
                    <a:pt x="76365" y="78512"/>
                  </a:lnTo>
                  <a:lnTo>
                    <a:pt x="80853" y="76366"/>
                  </a:lnTo>
                  <a:lnTo>
                    <a:pt x="82473" y="74736"/>
                  </a:lnTo>
                  <a:lnTo>
                    <a:pt x="85287" y="66600"/>
                  </a:lnTo>
                  <a:lnTo>
                    <a:pt x="80531" y="70618"/>
                  </a:lnTo>
                  <a:lnTo>
                    <a:pt x="78119" y="75680"/>
                  </a:lnTo>
                  <a:lnTo>
                    <a:pt x="76571" y="82497"/>
                  </a:lnTo>
                  <a:lnTo>
                    <a:pt x="62966" y="102342"/>
                  </a:lnTo>
                  <a:lnTo>
                    <a:pt x="52594" y="143408"/>
                  </a:lnTo>
                  <a:lnTo>
                    <a:pt x="34794" y="185400"/>
                  </a:lnTo>
                  <a:lnTo>
                    <a:pt x="23249" y="212159"/>
                  </a:lnTo>
                  <a:lnTo>
                    <a:pt x="12863" y="256852"/>
                  </a:lnTo>
                  <a:lnTo>
                    <a:pt x="0" y="303189"/>
                  </a:lnTo>
                  <a:lnTo>
                    <a:pt x="5049" y="298176"/>
                  </a:lnTo>
                  <a:lnTo>
                    <a:pt x="7530" y="290059"/>
                  </a:lnTo>
                  <a:lnTo>
                    <a:pt x="11749" y="273589"/>
                  </a:lnTo>
                  <a:lnTo>
                    <a:pt x="16879" y="255303"/>
                  </a:lnTo>
                  <a:lnTo>
                    <a:pt x="26359" y="216228"/>
                  </a:lnTo>
                  <a:lnTo>
                    <a:pt x="46448" y="169729"/>
                  </a:lnTo>
                  <a:lnTo>
                    <a:pt x="62632" y="125220"/>
                  </a:lnTo>
                  <a:lnTo>
                    <a:pt x="79251" y="80094"/>
                  </a:lnTo>
                  <a:lnTo>
                    <a:pt x="98047" y="38835"/>
                  </a:lnTo>
                  <a:lnTo>
                    <a:pt x="131814" y="0"/>
                  </a:lnTo>
                  <a:lnTo>
                    <a:pt x="133382" y="542"/>
                  </a:lnTo>
                  <a:lnTo>
                    <a:pt x="137944" y="3966"/>
                  </a:lnTo>
                  <a:lnTo>
                    <a:pt x="140677" y="9015"/>
                  </a:lnTo>
                  <a:lnTo>
                    <a:pt x="142576" y="25045"/>
                  </a:lnTo>
                  <a:lnTo>
                    <a:pt x="142853" y="71646"/>
                  </a:lnTo>
                  <a:lnTo>
                    <a:pt x="134662" y="114647"/>
                  </a:lnTo>
                  <a:lnTo>
                    <a:pt x="133454" y="156809"/>
                  </a:lnTo>
                  <a:lnTo>
                    <a:pt x="133349" y="203467"/>
                  </a:lnTo>
                  <a:lnTo>
                    <a:pt x="123814" y="255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00"/>
            <p:cNvSpPr/>
            <p:nvPr>
              <p:custDataLst>
                <p:tags r:id="rId27"/>
              </p:custDataLst>
            </p:nvPr>
          </p:nvSpPr>
          <p:spPr>
            <a:xfrm>
              <a:off x="6991387" y="1762125"/>
              <a:ext cx="123789" cy="66676"/>
            </a:xfrm>
            <a:custGeom>
              <a:avLst/>
              <a:gdLst/>
              <a:ahLst/>
              <a:cxnLst/>
              <a:rect l="0" t="0" r="0" b="0"/>
              <a:pathLst>
                <a:path w="123789" h="66676">
                  <a:moveTo>
                    <a:pt x="19013" y="66675"/>
                  </a:moveTo>
                  <a:lnTo>
                    <a:pt x="19013" y="66675"/>
                  </a:lnTo>
                  <a:lnTo>
                    <a:pt x="1403" y="49065"/>
                  </a:lnTo>
                  <a:lnTo>
                    <a:pt x="0" y="38530"/>
                  </a:lnTo>
                  <a:lnTo>
                    <a:pt x="5030" y="33171"/>
                  </a:lnTo>
                  <a:lnTo>
                    <a:pt x="10329" y="30618"/>
                  </a:lnTo>
                  <a:lnTo>
                    <a:pt x="33078" y="23357"/>
                  </a:lnTo>
                  <a:lnTo>
                    <a:pt x="51168" y="25500"/>
                  </a:lnTo>
                  <a:lnTo>
                    <a:pt x="87698" y="16698"/>
                  </a:lnTo>
                  <a:lnTo>
                    <a:pt x="123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01"/>
            <p:cNvSpPr/>
            <p:nvPr>
              <p:custDataLst>
                <p:tags r:id="rId28"/>
              </p:custDataLst>
            </p:nvPr>
          </p:nvSpPr>
          <p:spPr>
            <a:xfrm>
              <a:off x="7181850" y="1543050"/>
              <a:ext cx="75964" cy="361951"/>
            </a:xfrm>
            <a:custGeom>
              <a:avLst/>
              <a:gdLst/>
              <a:ahLst/>
              <a:cxnLst/>
              <a:rect l="0" t="0" r="0" b="0"/>
              <a:pathLst>
                <a:path w="75964" h="361951">
                  <a:moveTo>
                    <a:pt x="9525" y="0"/>
                  </a:moveTo>
                  <a:lnTo>
                    <a:pt x="9525" y="0"/>
                  </a:lnTo>
                  <a:lnTo>
                    <a:pt x="393" y="0"/>
                  </a:lnTo>
                  <a:lnTo>
                    <a:pt x="15817" y="16868"/>
                  </a:lnTo>
                  <a:lnTo>
                    <a:pt x="19150" y="25694"/>
                  </a:lnTo>
                  <a:lnTo>
                    <a:pt x="50023" y="70229"/>
                  </a:lnTo>
                  <a:lnTo>
                    <a:pt x="67094" y="117144"/>
                  </a:lnTo>
                  <a:lnTo>
                    <a:pt x="74402" y="147905"/>
                  </a:lnTo>
                  <a:lnTo>
                    <a:pt x="75963" y="191162"/>
                  </a:lnTo>
                  <a:lnTo>
                    <a:pt x="75111" y="231666"/>
                  </a:lnTo>
                  <a:lnTo>
                    <a:pt x="62938" y="276629"/>
                  </a:lnTo>
                  <a:lnTo>
                    <a:pt x="49630" y="306800"/>
                  </a:lnTo>
                  <a:lnTo>
                    <a:pt x="33638" y="325618"/>
                  </a:lnTo>
                  <a:lnTo>
                    <a:pt x="12093" y="344817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2"/>
            <p:cNvSpPr/>
            <p:nvPr>
              <p:custDataLst>
                <p:tags r:id="rId29"/>
              </p:custDataLst>
            </p:nvPr>
          </p:nvSpPr>
          <p:spPr>
            <a:xfrm>
              <a:off x="7391400" y="1847850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24889" y="6546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25"/>
          <p:cNvGrpSpPr/>
          <p:nvPr/>
        </p:nvGrpSpPr>
        <p:grpSpPr>
          <a:xfrm>
            <a:off x="7753384" y="1505001"/>
            <a:ext cx="1312367" cy="457150"/>
            <a:chOff x="7753384" y="1505001"/>
            <a:chExt cx="1312367" cy="457150"/>
          </a:xfrm>
        </p:grpSpPr>
        <p:sp>
          <p:nvSpPr>
            <p:cNvPr id="53" name="SMARTInkShape-403"/>
            <p:cNvSpPr/>
            <p:nvPr>
              <p:custDataLst>
                <p:tags r:id="rId20"/>
              </p:custDataLst>
            </p:nvPr>
          </p:nvSpPr>
          <p:spPr>
            <a:xfrm>
              <a:off x="7753384" y="1505001"/>
              <a:ext cx="133279" cy="408954"/>
            </a:xfrm>
            <a:custGeom>
              <a:avLst/>
              <a:gdLst/>
              <a:ahLst/>
              <a:cxnLst/>
              <a:rect l="0" t="0" r="0" b="0"/>
              <a:pathLst>
                <a:path w="133279" h="408954">
                  <a:moveTo>
                    <a:pt x="19016" y="171399"/>
                  </a:moveTo>
                  <a:lnTo>
                    <a:pt x="19016" y="171399"/>
                  </a:lnTo>
                  <a:lnTo>
                    <a:pt x="19016" y="161884"/>
                  </a:lnTo>
                  <a:lnTo>
                    <a:pt x="19016" y="208220"/>
                  </a:lnTo>
                  <a:lnTo>
                    <a:pt x="19016" y="249647"/>
                  </a:lnTo>
                  <a:lnTo>
                    <a:pt x="19016" y="291671"/>
                  </a:lnTo>
                  <a:lnTo>
                    <a:pt x="17958" y="338573"/>
                  </a:lnTo>
                  <a:lnTo>
                    <a:pt x="10374" y="373723"/>
                  </a:lnTo>
                  <a:lnTo>
                    <a:pt x="9607" y="393116"/>
                  </a:lnTo>
                  <a:lnTo>
                    <a:pt x="6720" y="399762"/>
                  </a:lnTo>
                  <a:lnTo>
                    <a:pt x="361" y="408953"/>
                  </a:lnTo>
                  <a:lnTo>
                    <a:pt x="0" y="396216"/>
                  </a:lnTo>
                  <a:lnTo>
                    <a:pt x="8904" y="352103"/>
                  </a:lnTo>
                  <a:lnTo>
                    <a:pt x="12140" y="330421"/>
                  </a:lnTo>
                  <a:lnTo>
                    <a:pt x="17657" y="289594"/>
                  </a:lnTo>
                  <a:lnTo>
                    <a:pt x="26351" y="247310"/>
                  </a:lnTo>
                  <a:lnTo>
                    <a:pt x="34125" y="211648"/>
                  </a:lnTo>
                  <a:lnTo>
                    <a:pt x="40110" y="164493"/>
                  </a:lnTo>
                  <a:lnTo>
                    <a:pt x="51170" y="119235"/>
                  </a:lnTo>
                  <a:lnTo>
                    <a:pt x="66694" y="74819"/>
                  </a:lnTo>
                  <a:lnTo>
                    <a:pt x="82523" y="37012"/>
                  </a:lnTo>
                  <a:lnTo>
                    <a:pt x="92395" y="20048"/>
                  </a:lnTo>
                  <a:lnTo>
                    <a:pt x="95020" y="13116"/>
                  </a:lnTo>
                  <a:lnTo>
                    <a:pt x="104300" y="525"/>
                  </a:lnTo>
                  <a:lnTo>
                    <a:pt x="117960" y="0"/>
                  </a:lnTo>
                  <a:lnTo>
                    <a:pt x="119903" y="1041"/>
                  </a:lnTo>
                  <a:lnTo>
                    <a:pt x="121199" y="2794"/>
                  </a:lnTo>
                  <a:lnTo>
                    <a:pt x="131840" y="30541"/>
                  </a:lnTo>
                  <a:lnTo>
                    <a:pt x="133278" y="74433"/>
                  </a:lnTo>
                  <a:lnTo>
                    <a:pt x="132250" y="97604"/>
                  </a:lnTo>
                  <a:lnTo>
                    <a:pt x="117069" y="126798"/>
                  </a:lnTo>
                  <a:lnTo>
                    <a:pt x="82512" y="165011"/>
                  </a:lnTo>
                  <a:lnTo>
                    <a:pt x="76164" y="168560"/>
                  </a:lnTo>
                  <a:lnTo>
                    <a:pt x="69815" y="171196"/>
                  </a:lnTo>
                  <a:lnTo>
                    <a:pt x="60291" y="177571"/>
                  </a:lnTo>
                  <a:lnTo>
                    <a:pt x="49472" y="180482"/>
                  </a:lnTo>
                  <a:lnTo>
                    <a:pt x="38066" y="180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04"/>
            <p:cNvSpPr/>
            <p:nvPr>
              <p:custDataLst>
                <p:tags r:id="rId21"/>
              </p:custDataLst>
            </p:nvPr>
          </p:nvSpPr>
          <p:spPr>
            <a:xfrm>
              <a:off x="7867650" y="1695450"/>
              <a:ext cx="133351" cy="171402"/>
            </a:xfrm>
            <a:custGeom>
              <a:avLst/>
              <a:gdLst/>
              <a:ahLst/>
              <a:cxnLst/>
              <a:rect l="0" t="0" r="0" b="0"/>
              <a:pathLst>
                <a:path w="133351" h="171402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6545" y="56092"/>
                  </a:lnTo>
                  <a:lnTo>
                    <a:pt x="7538" y="54328"/>
                  </a:lnTo>
                  <a:lnTo>
                    <a:pt x="8200" y="52094"/>
                  </a:lnTo>
                  <a:lnTo>
                    <a:pt x="9701" y="50604"/>
                  </a:lnTo>
                  <a:lnTo>
                    <a:pt x="17610" y="48017"/>
                  </a:lnTo>
                  <a:lnTo>
                    <a:pt x="23680" y="47741"/>
                  </a:lnTo>
                  <a:lnTo>
                    <a:pt x="29222" y="50499"/>
                  </a:lnTo>
                  <a:lnTo>
                    <a:pt x="52244" y="71305"/>
                  </a:lnTo>
                  <a:lnTo>
                    <a:pt x="54970" y="76847"/>
                  </a:lnTo>
                  <a:lnTo>
                    <a:pt x="66766" y="110267"/>
                  </a:lnTo>
                  <a:lnTo>
                    <a:pt x="74023" y="123656"/>
                  </a:lnTo>
                  <a:lnTo>
                    <a:pt x="75770" y="136491"/>
                  </a:lnTo>
                  <a:lnTo>
                    <a:pt x="73187" y="142860"/>
                  </a:lnTo>
                  <a:lnTo>
                    <a:pt x="69569" y="149219"/>
                  </a:lnTo>
                  <a:lnTo>
                    <a:pt x="67246" y="161924"/>
                  </a:lnTo>
                  <a:lnTo>
                    <a:pt x="67056" y="165099"/>
                  </a:lnTo>
                  <a:lnTo>
                    <a:pt x="65870" y="167216"/>
                  </a:lnTo>
                  <a:lnTo>
                    <a:pt x="64022" y="168627"/>
                  </a:lnTo>
                  <a:lnTo>
                    <a:pt x="59145" y="170196"/>
                  </a:lnTo>
                  <a:lnTo>
                    <a:pt x="43080" y="171401"/>
                  </a:lnTo>
                  <a:lnTo>
                    <a:pt x="41420" y="170359"/>
                  </a:lnTo>
                  <a:lnTo>
                    <a:pt x="40313" y="168606"/>
                  </a:lnTo>
                  <a:lnTo>
                    <a:pt x="38756" y="161082"/>
                  </a:lnTo>
                  <a:lnTo>
                    <a:pt x="38111" y="125104"/>
                  </a:lnTo>
                  <a:lnTo>
                    <a:pt x="40927" y="116280"/>
                  </a:lnTo>
                  <a:lnTo>
                    <a:pt x="74288" y="69301"/>
                  </a:lnTo>
                  <a:lnTo>
                    <a:pt x="112264" y="2169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05"/>
            <p:cNvSpPr/>
            <p:nvPr>
              <p:custDataLst>
                <p:tags r:id="rId22"/>
              </p:custDataLst>
            </p:nvPr>
          </p:nvSpPr>
          <p:spPr>
            <a:xfrm>
              <a:off x="8201739" y="1552575"/>
              <a:ext cx="180262" cy="409576"/>
            </a:xfrm>
            <a:custGeom>
              <a:avLst/>
              <a:gdLst/>
              <a:ahLst/>
              <a:cxnLst/>
              <a:rect l="0" t="0" r="0" b="0"/>
              <a:pathLst>
                <a:path w="180262" h="409576">
                  <a:moveTo>
                    <a:pt x="180261" y="0"/>
                  </a:moveTo>
                  <a:lnTo>
                    <a:pt x="180261" y="0"/>
                  </a:lnTo>
                  <a:lnTo>
                    <a:pt x="157595" y="0"/>
                  </a:lnTo>
                  <a:lnTo>
                    <a:pt x="155625" y="1058"/>
                  </a:lnTo>
                  <a:lnTo>
                    <a:pt x="154312" y="2822"/>
                  </a:lnTo>
                  <a:lnTo>
                    <a:pt x="153437" y="5056"/>
                  </a:lnTo>
                  <a:lnTo>
                    <a:pt x="151794" y="6546"/>
                  </a:lnTo>
                  <a:lnTo>
                    <a:pt x="141556" y="11759"/>
                  </a:lnTo>
                  <a:lnTo>
                    <a:pt x="119900" y="31881"/>
                  </a:lnTo>
                  <a:lnTo>
                    <a:pt x="94535" y="76453"/>
                  </a:lnTo>
                  <a:lnTo>
                    <a:pt x="82189" y="95325"/>
                  </a:lnTo>
                  <a:lnTo>
                    <a:pt x="72115" y="109042"/>
                  </a:lnTo>
                  <a:lnTo>
                    <a:pt x="53654" y="152962"/>
                  </a:lnTo>
                  <a:lnTo>
                    <a:pt x="37438" y="200099"/>
                  </a:lnTo>
                  <a:lnTo>
                    <a:pt x="16030" y="247659"/>
                  </a:lnTo>
                  <a:lnTo>
                    <a:pt x="4705" y="290220"/>
                  </a:lnTo>
                  <a:lnTo>
                    <a:pt x="0" y="331141"/>
                  </a:lnTo>
                  <a:lnTo>
                    <a:pt x="439" y="363773"/>
                  </a:lnTo>
                  <a:lnTo>
                    <a:pt x="15542" y="393498"/>
                  </a:lnTo>
                  <a:lnTo>
                    <a:pt x="21681" y="401724"/>
                  </a:lnTo>
                  <a:lnTo>
                    <a:pt x="27936" y="406086"/>
                  </a:lnTo>
                  <a:lnTo>
                    <a:pt x="37408" y="408541"/>
                  </a:lnTo>
                  <a:lnTo>
                    <a:pt x="85011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06"/>
            <p:cNvSpPr/>
            <p:nvPr>
              <p:custDataLst>
                <p:tags r:id="rId23"/>
              </p:custDataLst>
            </p:nvPr>
          </p:nvSpPr>
          <p:spPr>
            <a:xfrm>
              <a:off x="8315441" y="1553006"/>
              <a:ext cx="590435" cy="342467"/>
            </a:xfrm>
            <a:custGeom>
              <a:avLst/>
              <a:gdLst/>
              <a:ahLst/>
              <a:cxnLst/>
              <a:rect l="0" t="0" r="0" b="0"/>
              <a:pathLst>
                <a:path w="590435" h="342467">
                  <a:moveTo>
                    <a:pt x="9409" y="332944"/>
                  </a:moveTo>
                  <a:lnTo>
                    <a:pt x="9409" y="332944"/>
                  </a:lnTo>
                  <a:lnTo>
                    <a:pt x="0" y="332944"/>
                  </a:lnTo>
                  <a:lnTo>
                    <a:pt x="45457" y="332944"/>
                  </a:lnTo>
                  <a:lnTo>
                    <a:pt x="92127" y="332944"/>
                  </a:lnTo>
                  <a:lnTo>
                    <a:pt x="136419" y="332944"/>
                  </a:lnTo>
                  <a:lnTo>
                    <a:pt x="183859" y="334002"/>
                  </a:lnTo>
                  <a:lnTo>
                    <a:pt x="202643" y="341145"/>
                  </a:lnTo>
                  <a:lnTo>
                    <a:pt x="218909" y="342466"/>
                  </a:lnTo>
                  <a:lnTo>
                    <a:pt x="227155" y="334268"/>
                  </a:lnTo>
                  <a:lnTo>
                    <a:pt x="226540" y="333826"/>
                  </a:lnTo>
                  <a:lnTo>
                    <a:pt x="223034" y="333336"/>
                  </a:lnTo>
                  <a:lnTo>
                    <a:pt x="221676" y="332147"/>
                  </a:lnTo>
                  <a:lnTo>
                    <a:pt x="220166" y="328004"/>
                  </a:lnTo>
                  <a:lnTo>
                    <a:pt x="218962" y="282416"/>
                  </a:lnTo>
                  <a:lnTo>
                    <a:pt x="210022" y="237457"/>
                  </a:lnTo>
                  <a:lnTo>
                    <a:pt x="209468" y="193230"/>
                  </a:lnTo>
                  <a:lnTo>
                    <a:pt x="209437" y="150086"/>
                  </a:lnTo>
                  <a:lnTo>
                    <a:pt x="209434" y="102489"/>
                  </a:lnTo>
                  <a:lnTo>
                    <a:pt x="210492" y="88742"/>
                  </a:lnTo>
                  <a:lnTo>
                    <a:pt x="223623" y="45787"/>
                  </a:lnTo>
                  <a:lnTo>
                    <a:pt x="241315" y="25124"/>
                  </a:lnTo>
                  <a:lnTo>
                    <a:pt x="247592" y="21510"/>
                  </a:lnTo>
                  <a:lnTo>
                    <a:pt x="253910" y="18846"/>
                  </a:lnTo>
                  <a:lnTo>
                    <a:pt x="260245" y="14134"/>
                  </a:lnTo>
                  <a:lnTo>
                    <a:pt x="269411" y="11334"/>
                  </a:lnTo>
                  <a:lnTo>
                    <a:pt x="286472" y="6936"/>
                  </a:lnTo>
                  <a:lnTo>
                    <a:pt x="306144" y="1024"/>
                  </a:lnTo>
                  <a:lnTo>
                    <a:pt x="321933" y="0"/>
                  </a:lnTo>
                  <a:lnTo>
                    <a:pt x="363873" y="11345"/>
                  </a:lnTo>
                  <a:lnTo>
                    <a:pt x="378666" y="19286"/>
                  </a:lnTo>
                  <a:lnTo>
                    <a:pt x="393146" y="31451"/>
                  </a:lnTo>
                  <a:lnTo>
                    <a:pt x="396917" y="37728"/>
                  </a:lnTo>
                  <a:lnTo>
                    <a:pt x="399040" y="50033"/>
                  </a:lnTo>
                  <a:lnTo>
                    <a:pt x="399881" y="91810"/>
                  </a:lnTo>
                  <a:lnTo>
                    <a:pt x="399932" y="134912"/>
                  </a:lnTo>
                  <a:lnTo>
                    <a:pt x="398874" y="146505"/>
                  </a:lnTo>
                  <a:lnTo>
                    <a:pt x="383458" y="190121"/>
                  </a:lnTo>
                  <a:lnTo>
                    <a:pt x="378825" y="209134"/>
                  </a:lnTo>
                  <a:lnTo>
                    <a:pt x="361653" y="244398"/>
                  </a:lnTo>
                  <a:lnTo>
                    <a:pt x="358538" y="248513"/>
                  </a:lnTo>
                  <a:lnTo>
                    <a:pt x="355078" y="258731"/>
                  </a:lnTo>
                  <a:lnTo>
                    <a:pt x="352482" y="269269"/>
                  </a:lnTo>
                  <a:lnTo>
                    <a:pt x="345013" y="284657"/>
                  </a:lnTo>
                  <a:lnTo>
                    <a:pt x="342716" y="291375"/>
                  </a:lnTo>
                  <a:lnTo>
                    <a:pt x="336532" y="301107"/>
                  </a:lnTo>
                  <a:lnTo>
                    <a:pt x="333691" y="312001"/>
                  </a:lnTo>
                  <a:lnTo>
                    <a:pt x="341498" y="321929"/>
                  </a:lnTo>
                  <a:lnTo>
                    <a:pt x="345035" y="322756"/>
                  </a:lnTo>
                  <a:lnTo>
                    <a:pt x="377973" y="324452"/>
                  </a:lnTo>
                  <a:lnTo>
                    <a:pt x="406737" y="331617"/>
                  </a:lnTo>
                  <a:lnTo>
                    <a:pt x="449479" y="332828"/>
                  </a:lnTo>
                  <a:lnTo>
                    <a:pt x="496676" y="324733"/>
                  </a:lnTo>
                  <a:lnTo>
                    <a:pt x="544264" y="318478"/>
                  </a:lnTo>
                  <a:lnTo>
                    <a:pt x="590434" y="304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07"/>
            <p:cNvSpPr/>
            <p:nvPr>
              <p:custDataLst>
                <p:tags r:id="rId24"/>
              </p:custDataLst>
            </p:nvPr>
          </p:nvSpPr>
          <p:spPr>
            <a:xfrm>
              <a:off x="8953500" y="1533525"/>
              <a:ext cx="112251" cy="409576"/>
            </a:xfrm>
            <a:custGeom>
              <a:avLst/>
              <a:gdLst/>
              <a:ahLst/>
              <a:cxnLst/>
              <a:rect l="0" t="0" r="0" b="0"/>
              <a:pathLst>
                <a:path w="112251" h="409576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40" y="2822"/>
                  </a:lnTo>
                  <a:lnTo>
                    <a:pt x="46301" y="5056"/>
                  </a:lnTo>
                  <a:lnTo>
                    <a:pt x="57813" y="19298"/>
                  </a:lnTo>
                  <a:lnTo>
                    <a:pt x="66871" y="31471"/>
                  </a:lnTo>
                  <a:lnTo>
                    <a:pt x="88912" y="78251"/>
                  </a:lnTo>
                  <a:lnTo>
                    <a:pt x="101954" y="124095"/>
                  </a:lnTo>
                  <a:lnTo>
                    <a:pt x="109274" y="167035"/>
                  </a:lnTo>
                  <a:lnTo>
                    <a:pt x="112250" y="208678"/>
                  </a:lnTo>
                  <a:lnTo>
                    <a:pt x="103743" y="250300"/>
                  </a:lnTo>
                  <a:lnTo>
                    <a:pt x="91871" y="293917"/>
                  </a:lnTo>
                  <a:lnTo>
                    <a:pt x="71731" y="333107"/>
                  </a:lnTo>
                  <a:lnTo>
                    <a:pt x="52533" y="360812"/>
                  </a:lnTo>
                  <a:lnTo>
                    <a:pt x="0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408"/>
          <p:cNvSpPr/>
          <p:nvPr>
            <p:custDataLst>
              <p:tags r:id="rId2"/>
            </p:custDataLst>
          </p:nvPr>
        </p:nvSpPr>
        <p:spPr>
          <a:xfrm>
            <a:off x="2838450" y="2278423"/>
            <a:ext cx="1009651" cy="111795"/>
          </a:xfrm>
          <a:custGeom>
            <a:avLst/>
            <a:gdLst/>
            <a:ahLst/>
            <a:cxnLst/>
            <a:rect l="0" t="0" r="0" b="0"/>
            <a:pathLst>
              <a:path w="1009651" h="111795">
                <a:moveTo>
                  <a:pt x="0" y="17102"/>
                </a:moveTo>
                <a:lnTo>
                  <a:pt x="0" y="17102"/>
                </a:lnTo>
                <a:lnTo>
                  <a:pt x="13258" y="17102"/>
                </a:lnTo>
                <a:lnTo>
                  <a:pt x="58809" y="8460"/>
                </a:lnTo>
                <a:lnTo>
                  <a:pt x="104993" y="7693"/>
                </a:lnTo>
                <a:lnTo>
                  <a:pt x="151581" y="1054"/>
                </a:lnTo>
                <a:lnTo>
                  <a:pt x="194255" y="0"/>
                </a:lnTo>
                <a:lnTo>
                  <a:pt x="234181" y="4861"/>
                </a:lnTo>
                <a:lnTo>
                  <a:pt x="272822" y="7830"/>
                </a:lnTo>
                <a:lnTo>
                  <a:pt x="310024" y="14943"/>
                </a:lnTo>
                <a:lnTo>
                  <a:pt x="351575" y="26828"/>
                </a:lnTo>
                <a:lnTo>
                  <a:pt x="398880" y="42528"/>
                </a:lnTo>
                <a:lnTo>
                  <a:pt x="439459" y="58381"/>
                </a:lnTo>
                <a:lnTo>
                  <a:pt x="478408" y="74253"/>
                </a:lnTo>
                <a:lnTo>
                  <a:pt x="523228" y="93302"/>
                </a:lnTo>
                <a:lnTo>
                  <a:pt x="563144" y="108119"/>
                </a:lnTo>
                <a:lnTo>
                  <a:pt x="609754" y="111794"/>
                </a:lnTo>
                <a:lnTo>
                  <a:pt x="657245" y="104739"/>
                </a:lnTo>
                <a:lnTo>
                  <a:pt x="695329" y="98148"/>
                </a:lnTo>
                <a:lnTo>
                  <a:pt x="739971" y="86655"/>
                </a:lnTo>
                <a:lnTo>
                  <a:pt x="783284" y="74193"/>
                </a:lnTo>
                <a:lnTo>
                  <a:pt x="819812" y="64709"/>
                </a:lnTo>
                <a:lnTo>
                  <a:pt x="865024" y="52023"/>
                </a:lnTo>
                <a:lnTo>
                  <a:pt x="911347" y="43690"/>
                </a:lnTo>
                <a:lnTo>
                  <a:pt x="952294" y="30599"/>
                </a:lnTo>
                <a:lnTo>
                  <a:pt x="999819" y="26696"/>
                </a:lnTo>
                <a:lnTo>
                  <a:pt x="1009650" y="266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127"/>
          <p:cNvGrpSpPr/>
          <p:nvPr/>
        </p:nvGrpSpPr>
        <p:grpSpPr>
          <a:xfrm>
            <a:off x="2085975" y="2667577"/>
            <a:ext cx="295276" cy="447081"/>
            <a:chOff x="2085975" y="2667577"/>
            <a:chExt cx="295276" cy="447081"/>
          </a:xfrm>
        </p:grpSpPr>
        <p:sp>
          <p:nvSpPr>
            <p:cNvPr id="60" name="SMARTInkShape-409"/>
            <p:cNvSpPr/>
            <p:nvPr>
              <p:custDataLst>
                <p:tags r:id="rId18"/>
              </p:custDataLst>
            </p:nvPr>
          </p:nvSpPr>
          <p:spPr>
            <a:xfrm>
              <a:off x="2085975" y="2667577"/>
              <a:ext cx="142711" cy="447081"/>
            </a:xfrm>
            <a:custGeom>
              <a:avLst/>
              <a:gdLst/>
              <a:ahLst/>
              <a:cxnLst/>
              <a:rect l="0" t="0" r="0" b="0"/>
              <a:pathLst>
                <a:path w="142711" h="447081">
                  <a:moveTo>
                    <a:pt x="0" y="189923"/>
                  </a:moveTo>
                  <a:lnTo>
                    <a:pt x="0" y="189923"/>
                  </a:lnTo>
                  <a:lnTo>
                    <a:pt x="5056" y="189923"/>
                  </a:lnTo>
                  <a:lnTo>
                    <a:pt x="6546" y="190981"/>
                  </a:lnTo>
                  <a:lnTo>
                    <a:pt x="7539" y="192745"/>
                  </a:lnTo>
                  <a:lnTo>
                    <a:pt x="9133" y="203180"/>
                  </a:lnTo>
                  <a:lnTo>
                    <a:pt x="9409" y="217369"/>
                  </a:lnTo>
                  <a:lnTo>
                    <a:pt x="6651" y="226111"/>
                  </a:lnTo>
                  <a:lnTo>
                    <a:pt x="2956" y="234581"/>
                  </a:lnTo>
                  <a:lnTo>
                    <a:pt x="389" y="263394"/>
                  </a:lnTo>
                  <a:lnTo>
                    <a:pt x="8665" y="307424"/>
                  </a:lnTo>
                  <a:lnTo>
                    <a:pt x="9475" y="351850"/>
                  </a:lnTo>
                  <a:lnTo>
                    <a:pt x="9522" y="396298"/>
                  </a:lnTo>
                  <a:lnTo>
                    <a:pt x="10583" y="415152"/>
                  </a:lnTo>
                  <a:lnTo>
                    <a:pt x="19016" y="446894"/>
                  </a:lnTo>
                  <a:lnTo>
                    <a:pt x="27248" y="447080"/>
                  </a:lnTo>
                  <a:lnTo>
                    <a:pt x="28552" y="403661"/>
                  </a:lnTo>
                  <a:lnTo>
                    <a:pt x="28572" y="360670"/>
                  </a:lnTo>
                  <a:lnTo>
                    <a:pt x="28574" y="322076"/>
                  </a:lnTo>
                  <a:lnTo>
                    <a:pt x="28575" y="274784"/>
                  </a:lnTo>
                  <a:lnTo>
                    <a:pt x="28575" y="237292"/>
                  </a:lnTo>
                  <a:lnTo>
                    <a:pt x="28575" y="191754"/>
                  </a:lnTo>
                  <a:lnTo>
                    <a:pt x="35121" y="145638"/>
                  </a:lnTo>
                  <a:lnTo>
                    <a:pt x="40334" y="104858"/>
                  </a:lnTo>
                  <a:lnTo>
                    <a:pt x="47723" y="57718"/>
                  </a:lnTo>
                  <a:lnTo>
                    <a:pt x="54945" y="36686"/>
                  </a:lnTo>
                  <a:lnTo>
                    <a:pt x="69978" y="16024"/>
                  </a:lnTo>
                  <a:lnTo>
                    <a:pt x="82575" y="3800"/>
                  </a:lnTo>
                  <a:lnTo>
                    <a:pt x="88911" y="1368"/>
                  </a:lnTo>
                  <a:lnTo>
                    <a:pt x="98428" y="0"/>
                  </a:lnTo>
                  <a:lnTo>
                    <a:pt x="104777" y="2501"/>
                  </a:lnTo>
                  <a:lnTo>
                    <a:pt x="136525" y="31226"/>
                  </a:lnTo>
                  <a:lnTo>
                    <a:pt x="140053" y="40369"/>
                  </a:lnTo>
                  <a:lnTo>
                    <a:pt x="142710" y="73938"/>
                  </a:lnTo>
                  <a:lnTo>
                    <a:pt x="133165" y="115927"/>
                  </a:lnTo>
                  <a:lnTo>
                    <a:pt x="128681" y="124580"/>
                  </a:lnTo>
                  <a:lnTo>
                    <a:pt x="111692" y="139818"/>
                  </a:lnTo>
                  <a:lnTo>
                    <a:pt x="104708" y="155086"/>
                  </a:lnTo>
                  <a:lnTo>
                    <a:pt x="73838" y="180217"/>
                  </a:lnTo>
                  <a:lnTo>
                    <a:pt x="59273" y="187047"/>
                  </a:lnTo>
                  <a:lnTo>
                    <a:pt x="51743" y="189703"/>
                  </a:lnTo>
                  <a:lnTo>
                    <a:pt x="41554" y="196090"/>
                  </a:lnTo>
                  <a:lnTo>
                    <a:pt x="28575" y="199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0"/>
            <p:cNvSpPr/>
            <p:nvPr>
              <p:custDataLst>
                <p:tags r:id="rId19"/>
              </p:custDataLst>
            </p:nvPr>
          </p:nvSpPr>
          <p:spPr>
            <a:xfrm>
              <a:off x="2229242" y="2876550"/>
              <a:ext cx="152009" cy="199857"/>
            </a:xfrm>
            <a:custGeom>
              <a:avLst/>
              <a:gdLst/>
              <a:ahLst/>
              <a:cxnLst/>
              <a:rect l="0" t="0" r="0" b="0"/>
              <a:pathLst>
                <a:path w="152009" h="199857">
                  <a:moveTo>
                    <a:pt x="9133" y="104775"/>
                  </a:moveTo>
                  <a:lnTo>
                    <a:pt x="9133" y="104775"/>
                  </a:lnTo>
                  <a:lnTo>
                    <a:pt x="9133" y="90586"/>
                  </a:lnTo>
                  <a:lnTo>
                    <a:pt x="6311" y="85064"/>
                  </a:lnTo>
                  <a:lnTo>
                    <a:pt x="932" y="77951"/>
                  </a:lnTo>
                  <a:lnTo>
                    <a:pt x="0" y="71662"/>
                  </a:lnTo>
                  <a:lnTo>
                    <a:pt x="2605" y="66069"/>
                  </a:lnTo>
                  <a:lnTo>
                    <a:pt x="7843" y="58912"/>
                  </a:lnTo>
                  <a:lnTo>
                    <a:pt x="8751" y="52616"/>
                  </a:lnTo>
                  <a:lnTo>
                    <a:pt x="9937" y="50952"/>
                  </a:lnTo>
                  <a:lnTo>
                    <a:pt x="11785" y="49843"/>
                  </a:lnTo>
                  <a:lnTo>
                    <a:pt x="17720" y="48611"/>
                  </a:lnTo>
                  <a:lnTo>
                    <a:pt x="27413" y="48063"/>
                  </a:lnTo>
                  <a:lnTo>
                    <a:pt x="35955" y="50642"/>
                  </a:lnTo>
                  <a:lnTo>
                    <a:pt x="43279" y="54257"/>
                  </a:lnTo>
                  <a:lnTo>
                    <a:pt x="53352" y="57351"/>
                  </a:lnTo>
                  <a:lnTo>
                    <a:pt x="69428" y="70294"/>
                  </a:lnTo>
                  <a:lnTo>
                    <a:pt x="98032" y="112626"/>
                  </a:lnTo>
                  <a:lnTo>
                    <a:pt x="102501" y="130619"/>
                  </a:lnTo>
                  <a:lnTo>
                    <a:pt x="104350" y="176815"/>
                  </a:lnTo>
                  <a:lnTo>
                    <a:pt x="104368" y="183712"/>
                  </a:lnTo>
                  <a:lnTo>
                    <a:pt x="101554" y="190305"/>
                  </a:lnTo>
                  <a:lnTo>
                    <a:pt x="96181" y="198105"/>
                  </a:lnTo>
                  <a:lnTo>
                    <a:pt x="92624" y="199172"/>
                  </a:lnTo>
                  <a:lnTo>
                    <a:pt x="81717" y="199856"/>
                  </a:lnTo>
                  <a:lnTo>
                    <a:pt x="79747" y="198854"/>
                  </a:lnTo>
                  <a:lnTo>
                    <a:pt x="78434" y="197128"/>
                  </a:lnTo>
                  <a:lnTo>
                    <a:pt x="76975" y="192387"/>
                  </a:lnTo>
                  <a:lnTo>
                    <a:pt x="76327" y="186753"/>
                  </a:lnTo>
                  <a:lnTo>
                    <a:pt x="73216" y="180721"/>
                  </a:lnTo>
                  <a:lnTo>
                    <a:pt x="70905" y="177630"/>
                  </a:lnTo>
                  <a:lnTo>
                    <a:pt x="68337" y="168553"/>
                  </a:lnTo>
                  <a:lnTo>
                    <a:pt x="67652" y="163168"/>
                  </a:lnTo>
                  <a:lnTo>
                    <a:pt x="76064" y="119479"/>
                  </a:lnTo>
                  <a:lnTo>
                    <a:pt x="83174" y="96079"/>
                  </a:lnTo>
                  <a:lnTo>
                    <a:pt x="100239" y="62876"/>
                  </a:lnTo>
                  <a:lnTo>
                    <a:pt x="105272" y="44265"/>
                  </a:lnTo>
                  <a:lnTo>
                    <a:pt x="125680" y="17732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28"/>
          <p:cNvGrpSpPr/>
          <p:nvPr/>
        </p:nvGrpSpPr>
        <p:grpSpPr>
          <a:xfrm>
            <a:off x="2619506" y="2686050"/>
            <a:ext cx="604774" cy="476251"/>
            <a:chOff x="2619506" y="2686050"/>
            <a:chExt cx="604774" cy="476251"/>
          </a:xfrm>
        </p:grpSpPr>
        <p:sp>
          <p:nvSpPr>
            <p:cNvPr id="63" name="SMARTInkShape-411"/>
            <p:cNvSpPr/>
            <p:nvPr>
              <p:custDataLst>
                <p:tags r:id="rId14"/>
              </p:custDataLst>
            </p:nvPr>
          </p:nvSpPr>
          <p:spPr>
            <a:xfrm>
              <a:off x="2619506" y="2686050"/>
              <a:ext cx="123695" cy="433629"/>
            </a:xfrm>
            <a:custGeom>
              <a:avLst/>
              <a:gdLst/>
              <a:ahLst/>
              <a:cxnLst/>
              <a:rect l="0" t="0" r="0" b="0"/>
              <a:pathLst>
                <a:path w="123695" h="433629">
                  <a:moveTo>
                    <a:pt x="123694" y="0"/>
                  </a:moveTo>
                  <a:lnTo>
                    <a:pt x="123694" y="0"/>
                  </a:lnTo>
                  <a:lnTo>
                    <a:pt x="114561" y="0"/>
                  </a:lnTo>
                  <a:lnTo>
                    <a:pt x="78973" y="36254"/>
                  </a:lnTo>
                  <a:lnTo>
                    <a:pt x="52287" y="76464"/>
                  </a:lnTo>
                  <a:lnTo>
                    <a:pt x="47507" y="90076"/>
                  </a:lnTo>
                  <a:lnTo>
                    <a:pt x="26316" y="133923"/>
                  </a:lnTo>
                  <a:lnTo>
                    <a:pt x="12354" y="181050"/>
                  </a:lnTo>
                  <a:lnTo>
                    <a:pt x="3238" y="228610"/>
                  </a:lnTo>
                  <a:lnTo>
                    <a:pt x="534" y="269524"/>
                  </a:lnTo>
                  <a:lnTo>
                    <a:pt x="0" y="313002"/>
                  </a:lnTo>
                  <a:lnTo>
                    <a:pt x="7425" y="358954"/>
                  </a:lnTo>
                  <a:lnTo>
                    <a:pt x="8081" y="366303"/>
                  </a:lnTo>
                  <a:lnTo>
                    <a:pt x="14455" y="380112"/>
                  </a:lnTo>
                  <a:lnTo>
                    <a:pt x="40883" y="420342"/>
                  </a:lnTo>
                  <a:lnTo>
                    <a:pt x="50200" y="424944"/>
                  </a:lnTo>
                  <a:lnTo>
                    <a:pt x="60338" y="428047"/>
                  </a:lnTo>
                  <a:lnTo>
                    <a:pt x="68372" y="432954"/>
                  </a:lnTo>
                  <a:lnTo>
                    <a:pt x="73054" y="433628"/>
                  </a:lnTo>
                  <a:lnTo>
                    <a:pt x="114169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2"/>
            <p:cNvSpPr/>
            <p:nvPr>
              <p:custDataLst>
                <p:tags r:id="rId15"/>
              </p:custDataLst>
            </p:nvPr>
          </p:nvSpPr>
          <p:spPr>
            <a:xfrm>
              <a:off x="2838450" y="2714678"/>
              <a:ext cx="171451" cy="389900"/>
            </a:xfrm>
            <a:custGeom>
              <a:avLst/>
              <a:gdLst/>
              <a:ahLst/>
              <a:cxnLst/>
              <a:rect l="0" t="0" r="0" b="0"/>
              <a:pathLst>
                <a:path w="171451" h="389900">
                  <a:moveTo>
                    <a:pt x="66675" y="85672"/>
                  </a:moveTo>
                  <a:lnTo>
                    <a:pt x="66675" y="85672"/>
                  </a:lnTo>
                  <a:lnTo>
                    <a:pt x="66675" y="76263"/>
                  </a:lnTo>
                  <a:lnTo>
                    <a:pt x="61619" y="76182"/>
                  </a:lnTo>
                  <a:lnTo>
                    <a:pt x="60129" y="77228"/>
                  </a:lnTo>
                  <a:lnTo>
                    <a:pt x="59136" y="78985"/>
                  </a:lnTo>
                  <a:lnTo>
                    <a:pt x="58474" y="81214"/>
                  </a:lnTo>
                  <a:lnTo>
                    <a:pt x="46964" y="95446"/>
                  </a:lnTo>
                  <a:lnTo>
                    <a:pt x="44009" y="98538"/>
                  </a:lnTo>
                  <a:lnTo>
                    <a:pt x="40726" y="107618"/>
                  </a:lnTo>
                  <a:lnTo>
                    <a:pt x="37388" y="135795"/>
                  </a:lnTo>
                  <a:lnTo>
                    <a:pt x="31656" y="150147"/>
                  </a:lnTo>
                  <a:lnTo>
                    <a:pt x="22299" y="194069"/>
                  </a:lnTo>
                  <a:lnTo>
                    <a:pt x="18277" y="241369"/>
                  </a:lnTo>
                  <a:lnTo>
                    <a:pt x="10433" y="288966"/>
                  </a:lnTo>
                  <a:lnTo>
                    <a:pt x="6882" y="321620"/>
                  </a:lnTo>
                  <a:lnTo>
                    <a:pt x="1360" y="348767"/>
                  </a:lnTo>
                  <a:lnTo>
                    <a:pt x="3" y="389899"/>
                  </a:lnTo>
                  <a:lnTo>
                    <a:pt x="0" y="382221"/>
                  </a:lnTo>
                  <a:lnTo>
                    <a:pt x="7539" y="360392"/>
                  </a:lnTo>
                  <a:lnTo>
                    <a:pt x="12172" y="316126"/>
                  </a:lnTo>
                  <a:lnTo>
                    <a:pt x="17012" y="292949"/>
                  </a:lnTo>
                  <a:lnTo>
                    <a:pt x="23704" y="251617"/>
                  </a:lnTo>
                  <a:lnTo>
                    <a:pt x="34159" y="209233"/>
                  </a:lnTo>
                  <a:lnTo>
                    <a:pt x="40144" y="164015"/>
                  </a:lnTo>
                  <a:lnTo>
                    <a:pt x="51204" y="124195"/>
                  </a:lnTo>
                  <a:lnTo>
                    <a:pt x="66728" y="79025"/>
                  </a:lnTo>
                  <a:lnTo>
                    <a:pt x="82908" y="38300"/>
                  </a:lnTo>
                  <a:lnTo>
                    <a:pt x="85531" y="26518"/>
                  </a:lnTo>
                  <a:lnTo>
                    <a:pt x="92958" y="13935"/>
                  </a:lnTo>
                  <a:lnTo>
                    <a:pt x="103010" y="1998"/>
                  </a:lnTo>
                  <a:lnTo>
                    <a:pt x="106813" y="858"/>
                  </a:lnTo>
                  <a:lnTo>
                    <a:pt x="113862" y="0"/>
                  </a:lnTo>
                  <a:lnTo>
                    <a:pt x="119226" y="5019"/>
                  </a:lnTo>
                  <a:lnTo>
                    <a:pt x="121781" y="13138"/>
                  </a:lnTo>
                  <a:lnTo>
                    <a:pt x="124803" y="60415"/>
                  </a:lnTo>
                  <a:lnTo>
                    <a:pt x="132015" y="97097"/>
                  </a:lnTo>
                  <a:lnTo>
                    <a:pt x="135996" y="143072"/>
                  </a:lnTo>
                  <a:lnTo>
                    <a:pt x="141969" y="190480"/>
                  </a:lnTo>
                  <a:lnTo>
                    <a:pt x="142756" y="238076"/>
                  </a:lnTo>
                  <a:lnTo>
                    <a:pt x="143910" y="268568"/>
                  </a:lnTo>
                  <a:lnTo>
                    <a:pt x="154632" y="311376"/>
                  </a:lnTo>
                  <a:lnTo>
                    <a:pt x="158684" y="320393"/>
                  </a:lnTo>
                  <a:lnTo>
                    <a:pt x="162023" y="335253"/>
                  </a:lnTo>
                  <a:lnTo>
                    <a:pt x="164107" y="337785"/>
                  </a:lnTo>
                  <a:lnTo>
                    <a:pt x="166555" y="339472"/>
                  </a:lnTo>
                  <a:lnTo>
                    <a:pt x="168186" y="341656"/>
                  </a:lnTo>
                  <a:lnTo>
                    <a:pt x="171450" y="352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3"/>
            <p:cNvSpPr/>
            <p:nvPr>
              <p:custDataLst>
                <p:tags r:id="rId16"/>
              </p:custDataLst>
            </p:nvPr>
          </p:nvSpPr>
          <p:spPr>
            <a:xfrm>
              <a:off x="2867176" y="2905125"/>
              <a:ext cx="190350" cy="85726"/>
            </a:xfrm>
            <a:custGeom>
              <a:avLst/>
              <a:gdLst/>
              <a:ahLst/>
              <a:cxnLst/>
              <a:rect l="0" t="0" r="0" b="0"/>
              <a:pathLst>
                <a:path w="190350" h="85726">
                  <a:moveTo>
                    <a:pt x="18899" y="85725"/>
                  </a:moveTo>
                  <a:lnTo>
                    <a:pt x="18899" y="85725"/>
                  </a:lnTo>
                  <a:lnTo>
                    <a:pt x="13843" y="85725"/>
                  </a:lnTo>
                  <a:lnTo>
                    <a:pt x="8538" y="82903"/>
                  </a:lnTo>
                  <a:lnTo>
                    <a:pt x="357" y="76592"/>
                  </a:lnTo>
                  <a:lnTo>
                    <a:pt x="0" y="71260"/>
                  </a:lnTo>
                  <a:lnTo>
                    <a:pt x="3125" y="69731"/>
                  </a:lnTo>
                  <a:lnTo>
                    <a:pt x="24465" y="67077"/>
                  </a:lnTo>
                  <a:lnTo>
                    <a:pt x="38264" y="59189"/>
                  </a:lnTo>
                  <a:lnTo>
                    <a:pt x="83008" y="45444"/>
                  </a:lnTo>
                  <a:lnTo>
                    <a:pt x="91842" y="41364"/>
                  </a:lnTo>
                  <a:lnTo>
                    <a:pt x="127120" y="30782"/>
                  </a:lnTo>
                  <a:lnTo>
                    <a:pt x="170460" y="12615"/>
                  </a:lnTo>
                  <a:lnTo>
                    <a:pt x="190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4"/>
            <p:cNvSpPr/>
            <p:nvPr>
              <p:custDataLst>
                <p:tags r:id="rId17"/>
              </p:custDataLst>
            </p:nvPr>
          </p:nvSpPr>
          <p:spPr>
            <a:xfrm>
              <a:off x="3105150" y="2705100"/>
              <a:ext cx="119130" cy="457201"/>
            </a:xfrm>
            <a:custGeom>
              <a:avLst/>
              <a:gdLst/>
              <a:ahLst/>
              <a:cxnLst/>
              <a:rect l="0" t="0" r="0" b="0"/>
              <a:pathLst>
                <a:path w="119130" h="457201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2822" y="19297"/>
                  </a:lnTo>
                  <a:lnTo>
                    <a:pt x="35211" y="60706"/>
                  </a:lnTo>
                  <a:lnTo>
                    <a:pt x="55011" y="88622"/>
                  </a:lnTo>
                  <a:lnTo>
                    <a:pt x="79290" y="133732"/>
                  </a:lnTo>
                  <a:lnTo>
                    <a:pt x="103052" y="181025"/>
                  </a:lnTo>
                  <a:lnTo>
                    <a:pt x="113137" y="225631"/>
                  </a:lnTo>
                  <a:lnTo>
                    <a:pt x="119129" y="257354"/>
                  </a:lnTo>
                  <a:lnTo>
                    <a:pt x="115143" y="293094"/>
                  </a:lnTo>
                  <a:lnTo>
                    <a:pt x="107259" y="330494"/>
                  </a:lnTo>
                  <a:lnTo>
                    <a:pt x="97162" y="367329"/>
                  </a:lnTo>
                  <a:lnTo>
                    <a:pt x="75323" y="408756"/>
                  </a:lnTo>
                  <a:lnTo>
                    <a:pt x="3810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129"/>
          <p:cNvGrpSpPr/>
          <p:nvPr/>
        </p:nvGrpSpPr>
        <p:grpSpPr>
          <a:xfrm>
            <a:off x="5000741" y="2848239"/>
            <a:ext cx="323735" cy="190198"/>
            <a:chOff x="5000741" y="2848239"/>
            <a:chExt cx="323735" cy="190198"/>
          </a:xfrm>
        </p:grpSpPr>
        <p:sp>
          <p:nvSpPr>
            <p:cNvPr id="68" name="SMARTInkShape-415"/>
            <p:cNvSpPr/>
            <p:nvPr>
              <p:custDataLst>
                <p:tags r:id="rId12"/>
              </p:custDataLst>
            </p:nvPr>
          </p:nvSpPr>
          <p:spPr>
            <a:xfrm>
              <a:off x="5000741" y="2848239"/>
              <a:ext cx="238010" cy="18395"/>
            </a:xfrm>
            <a:custGeom>
              <a:avLst/>
              <a:gdLst/>
              <a:ahLst/>
              <a:cxnLst/>
              <a:rect l="0" t="0" r="0" b="0"/>
              <a:pathLst>
                <a:path w="238010" h="18395">
                  <a:moveTo>
                    <a:pt x="9409" y="9261"/>
                  </a:moveTo>
                  <a:lnTo>
                    <a:pt x="9409" y="9261"/>
                  </a:lnTo>
                  <a:lnTo>
                    <a:pt x="4353" y="9261"/>
                  </a:lnTo>
                  <a:lnTo>
                    <a:pt x="2864" y="10319"/>
                  </a:lnTo>
                  <a:lnTo>
                    <a:pt x="1870" y="12083"/>
                  </a:lnTo>
                  <a:lnTo>
                    <a:pt x="0" y="18394"/>
                  </a:lnTo>
                  <a:lnTo>
                    <a:pt x="7511" y="12163"/>
                  </a:lnTo>
                  <a:lnTo>
                    <a:pt x="16138" y="10121"/>
                  </a:lnTo>
                  <a:lnTo>
                    <a:pt x="48367" y="6489"/>
                  </a:lnTo>
                  <a:lnTo>
                    <a:pt x="66813" y="1737"/>
                  </a:lnTo>
                  <a:lnTo>
                    <a:pt x="105947" y="0"/>
                  </a:lnTo>
                  <a:lnTo>
                    <a:pt x="143014" y="2610"/>
                  </a:lnTo>
                  <a:lnTo>
                    <a:pt x="183872" y="8385"/>
                  </a:lnTo>
                  <a:lnTo>
                    <a:pt x="228553" y="9184"/>
                  </a:lnTo>
                  <a:lnTo>
                    <a:pt x="238009" y="9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6"/>
            <p:cNvSpPr/>
            <p:nvPr>
              <p:custDataLst>
                <p:tags r:id="rId13"/>
              </p:custDataLst>
            </p:nvPr>
          </p:nvSpPr>
          <p:spPr>
            <a:xfrm>
              <a:off x="5058338" y="3000375"/>
              <a:ext cx="266138" cy="38062"/>
            </a:xfrm>
            <a:custGeom>
              <a:avLst/>
              <a:gdLst/>
              <a:ahLst/>
              <a:cxnLst/>
              <a:rect l="0" t="0" r="0" b="0"/>
              <a:pathLst>
                <a:path w="266138" h="38062">
                  <a:moveTo>
                    <a:pt x="47062" y="0"/>
                  </a:moveTo>
                  <a:lnTo>
                    <a:pt x="47062" y="0"/>
                  </a:lnTo>
                  <a:lnTo>
                    <a:pt x="22172" y="23831"/>
                  </a:lnTo>
                  <a:lnTo>
                    <a:pt x="9063" y="30460"/>
                  </a:lnTo>
                  <a:lnTo>
                    <a:pt x="0" y="37653"/>
                  </a:lnTo>
                  <a:lnTo>
                    <a:pt x="12744" y="38061"/>
                  </a:lnTo>
                  <a:lnTo>
                    <a:pt x="59680" y="29162"/>
                  </a:lnTo>
                  <a:lnTo>
                    <a:pt x="105677" y="27594"/>
                  </a:lnTo>
                  <a:lnTo>
                    <a:pt x="152753" y="21051"/>
                  </a:lnTo>
                  <a:lnTo>
                    <a:pt x="190208" y="16821"/>
                  </a:lnTo>
                  <a:lnTo>
                    <a:pt x="228117" y="11687"/>
                  </a:lnTo>
                  <a:lnTo>
                    <a:pt x="26613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0"/>
          <p:cNvGrpSpPr/>
          <p:nvPr/>
        </p:nvGrpSpPr>
        <p:grpSpPr>
          <a:xfrm>
            <a:off x="6058305" y="2600325"/>
            <a:ext cx="1074515" cy="447676"/>
            <a:chOff x="6058305" y="2600325"/>
            <a:chExt cx="1074515" cy="447676"/>
          </a:xfrm>
        </p:grpSpPr>
        <p:sp>
          <p:nvSpPr>
            <p:cNvPr id="71" name="SMARTInkShape-417"/>
            <p:cNvSpPr/>
            <p:nvPr>
              <p:custDataLst>
                <p:tags r:id="rId6"/>
              </p:custDataLst>
            </p:nvPr>
          </p:nvSpPr>
          <p:spPr>
            <a:xfrm>
              <a:off x="6058305" y="2619832"/>
              <a:ext cx="159664" cy="427716"/>
            </a:xfrm>
            <a:custGeom>
              <a:avLst/>
              <a:gdLst/>
              <a:ahLst/>
              <a:cxnLst/>
              <a:rect l="0" t="0" r="0" b="0"/>
              <a:pathLst>
                <a:path w="159664" h="427716">
                  <a:moveTo>
                    <a:pt x="28170" y="237668"/>
                  </a:moveTo>
                  <a:lnTo>
                    <a:pt x="28170" y="237668"/>
                  </a:lnTo>
                  <a:lnTo>
                    <a:pt x="23114" y="237668"/>
                  </a:lnTo>
                  <a:lnTo>
                    <a:pt x="17809" y="234846"/>
                  </a:lnTo>
                  <a:lnTo>
                    <a:pt x="9628" y="228535"/>
                  </a:lnTo>
                  <a:lnTo>
                    <a:pt x="964" y="228178"/>
                  </a:lnTo>
                  <a:lnTo>
                    <a:pt x="507" y="229224"/>
                  </a:lnTo>
                  <a:lnTo>
                    <a:pt x="0" y="233210"/>
                  </a:lnTo>
                  <a:lnTo>
                    <a:pt x="924" y="234696"/>
                  </a:lnTo>
                  <a:lnTo>
                    <a:pt x="2598" y="235687"/>
                  </a:lnTo>
                  <a:lnTo>
                    <a:pt x="4771" y="236347"/>
                  </a:lnTo>
                  <a:lnTo>
                    <a:pt x="6221" y="237846"/>
                  </a:lnTo>
                  <a:lnTo>
                    <a:pt x="7832" y="242333"/>
                  </a:lnTo>
                  <a:lnTo>
                    <a:pt x="11773" y="259736"/>
                  </a:lnTo>
                  <a:lnTo>
                    <a:pt x="30225" y="306408"/>
                  </a:lnTo>
                  <a:lnTo>
                    <a:pt x="34375" y="317961"/>
                  </a:lnTo>
                  <a:lnTo>
                    <a:pt x="37501" y="361547"/>
                  </a:lnTo>
                  <a:lnTo>
                    <a:pt x="37690" y="406886"/>
                  </a:lnTo>
                  <a:lnTo>
                    <a:pt x="37695" y="416320"/>
                  </a:lnTo>
                  <a:lnTo>
                    <a:pt x="28563" y="427715"/>
                  </a:lnTo>
                  <a:lnTo>
                    <a:pt x="23230" y="422978"/>
                  </a:lnTo>
                  <a:lnTo>
                    <a:pt x="20682" y="417747"/>
                  </a:lnTo>
                  <a:lnTo>
                    <a:pt x="11159" y="376861"/>
                  </a:lnTo>
                  <a:lnTo>
                    <a:pt x="9388" y="332433"/>
                  </a:lnTo>
                  <a:lnTo>
                    <a:pt x="9173" y="291900"/>
                  </a:lnTo>
                  <a:lnTo>
                    <a:pt x="9137" y="255853"/>
                  </a:lnTo>
                  <a:lnTo>
                    <a:pt x="14180" y="210804"/>
                  </a:lnTo>
                  <a:lnTo>
                    <a:pt x="17763" y="163727"/>
                  </a:lnTo>
                  <a:lnTo>
                    <a:pt x="21294" y="116484"/>
                  </a:lnTo>
                  <a:lnTo>
                    <a:pt x="31868" y="76264"/>
                  </a:lnTo>
                  <a:lnTo>
                    <a:pt x="42239" y="31896"/>
                  </a:lnTo>
                  <a:lnTo>
                    <a:pt x="50801" y="17478"/>
                  </a:lnTo>
                  <a:lnTo>
                    <a:pt x="56925" y="12806"/>
                  </a:lnTo>
                  <a:lnTo>
                    <a:pt x="63174" y="9671"/>
                  </a:lnTo>
                  <a:lnTo>
                    <a:pt x="69481" y="4750"/>
                  </a:lnTo>
                  <a:lnTo>
                    <a:pt x="78633" y="1857"/>
                  </a:lnTo>
                  <a:lnTo>
                    <a:pt x="96699" y="0"/>
                  </a:lnTo>
                  <a:lnTo>
                    <a:pt x="103784" y="2569"/>
                  </a:lnTo>
                  <a:lnTo>
                    <a:pt x="107153" y="4735"/>
                  </a:lnTo>
                  <a:lnTo>
                    <a:pt x="125656" y="9271"/>
                  </a:lnTo>
                  <a:lnTo>
                    <a:pt x="128085" y="11320"/>
                  </a:lnTo>
                  <a:lnTo>
                    <a:pt x="155251" y="55046"/>
                  </a:lnTo>
                  <a:lnTo>
                    <a:pt x="159663" y="73021"/>
                  </a:lnTo>
                  <a:lnTo>
                    <a:pt x="157872" y="85469"/>
                  </a:lnTo>
                  <a:lnTo>
                    <a:pt x="150652" y="117045"/>
                  </a:lnTo>
                  <a:lnTo>
                    <a:pt x="126116" y="148574"/>
                  </a:lnTo>
                  <a:lnTo>
                    <a:pt x="103648" y="168760"/>
                  </a:lnTo>
                  <a:lnTo>
                    <a:pt x="56137" y="199510"/>
                  </a:lnTo>
                  <a:lnTo>
                    <a:pt x="45891" y="205892"/>
                  </a:lnTo>
                  <a:lnTo>
                    <a:pt x="39065" y="214377"/>
                  </a:lnTo>
                  <a:lnTo>
                    <a:pt x="28170" y="21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18"/>
            <p:cNvSpPr/>
            <p:nvPr>
              <p:custDataLst>
                <p:tags r:id="rId7"/>
              </p:custDataLst>
            </p:nvPr>
          </p:nvSpPr>
          <p:spPr>
            <a:xfrm>
              <a:off x="6210300" y="2809875"/>
              <a:ext cx="180976" cy="219026"/>
            </a:xfrm>
            <a:custGeom>
              <a:avLst/>
              <a:gdLst/>
              <a:ahLst/>
              <a:cxnLst/>
              <a:rect l="0" t="0" r="0" b="0"/>
              <a:pathLst>
                <a:path w="180976" h="219026">
                  <a:moveTo>
                    <a:pt x="0" y="76200"/>
                  </a:moveTo>
                  <a:lnTo>
                    <a:pt x="0" y="76200"/>
                  </a:lnTo>
                  <a:lnTo>
                    <a:pt x="9409" y="76200"/>
                  </a:lnTo>
                  <a:lnTo>
                    <a:pt x="9502" y="70712"/>
                  </a:lnTo>
                  <a:lnTo>
                    <a:pt x="9522" y="75268"/>
                  </a:lnTo>
                  <a:lnTo>
                    <a:pt x="9525" y="70868"/>
                  </a:lnTo>
                  <a:lnTo>
                    <a:pt x="10583" y="69470"/>
                  </a:lnTo>
                  <a:lnTo>
                    <a:pt x="14581" y="67917"/>
                  </a:lnTo>
                  <a:lnTo>
                    <a:pt x="17129" y="68562"/>
                  </a:lnTo>
                  <a:lnTo>
                    <a:pt x="26858" y="74985"/>
                  </a:lnTo>
                  <a:lnTo>
                    <a:pt x="69493" y="107990"/>
                  </a:lnTo>
                  <a:lnTo>
                    <a:pt x="73219" y="117140"/>
                  </a:lnTo>
                  <a:lnTo>
                    <a:pt x="75934" y="127204"/>
                  </a:lnTo>
                  <a:lnTo>
                    <a:pt x="82353" y="139878"/>
                  </a:lnTo>
                  <a:lnTo>
                    <a:pt x="93795" y="182399"/>
                  </a:lnTo>
                  <a:lnTo>
                    <a:pt x="93222" y="186158"/>
                  </a:lnTo>
                  <a:lnTo>
                    <a:pt x="83435" y="209482"/>
                  </a:lnTo>
                  <a:lnTo>
                    <a:pt x="77629" y="217180"/>
                  </a:lnTo>
                  <a:lnTo>
                    <a:pt x="74013" y="218233"/>
                  </a:lnTo>
                  <a:lnTo>
                    <a:pt x="62047" y="219025"/>
                  </a:lnTo>
                  <a:lnTo>
                    <a:pt x="60415" y="217984"/>
                  </a:lnTo>
                  <a:lnTo>
                    <a:pt x="59327" y="216231"/>
                  </a:lnTo>
                  <a:lnTo>
                    <a:pt x="58117" y="210403"/>
                  </a:lnTo>
                  <a:lnTo>
                    <a:pt x="57187" y="173087"/>
                  </a:lnTo>
                  <a:lnTo>
                    <a:pt x="70411" y="131333"/>
                  </a:lnTo>
                  <a:lnTo>
                    <a:pt x="88948" y="84224"/>
                  </a:lnTo>
                  <a:lnTo>
                    <a:pt x="98094" y="71652"/>
                  </a:lnTo>
                  <a:lnTo>
                    <a:pt x="112320" y="55802"/>
                  </a:lnTo>
                  <a:lnTo>
                    <a:pt x="131665" y="31484"/>
                  </a:lnTo>
                  <a:lnTo>
                    <a:pt x="162121" y="10326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9"/>
            <p:cNvSpPr/>
            <p:nvPr>
              <p:custDataLst>
                <p:tags r:id="rId8"/>
              </p:custDataLst>
            </p:nvPr>
          </p:nvSpPr>
          <p:spPr>
            <a:xfrm>
              <a:off x="6591463" y="2695610"/>
              <a:ext cx="114138" cy="352391"/>
            </a:xfrm>
            <a:custGeom>
              <a:avLst/>
              <a:gdLst/>
              <a:ahLst/>
              <a:cxnLst/>
              <a:rect l="0" t="0" r="0" b="0"/>
              <a:pathLst>
                <a:path w="114138" h="352391">
                  <a:moveTo>
                    <a:pt x="114137" y="9490"/>
                  </a:moveTo>
                  <a:lnTo>
                    <a:pt x="114137" y="9490"/>
                  </a:lnTo>
                  <a:lnTo>
                    <a:pt x="114137" y="4434"/>
                  </a:lnTo>
                  <a:lnTo>
                    <a:pt x="113079" y="2944"/>
                  </a:lnTo>
                  <a:lnTo>
                    <a:pt x="111315" y="1951"/>
                  </a:lnTo>
                  <a:lnTo>
                    <a:pt x="104436" y="226"/>
                  </a:lnTo>
                  <a:lnTo>
                    <a:pt x="96527" y="0"/>
                  </a:lnTo>
                  <a:lnTo>
                    <a:pt x="80934" y="14155"/>
                  </a:lnTo>
                  <a:lnTo>
                    <a:pt x="78214" y="19678"/>
                  </a:lnTo>
                  <a:lnTo>
                    <a:pt x="62907" y="54536"/>
                  </a:lnTo>
                  <a:lnTo>
                    <a:pt x="36048" y="97149"/>
                  </a:lnTo>
                  <a:lnTo>
                    <a:pt x="24025" y="144334"/>
                  </a:lnTo>
                  <a:lnTo>
                    <a:pt x="9203" y="190661"/>
                  </a:lnTo>
                  <a:lnTo>
                    <a:pt x="1687" y="228604"/>
                  </a:lnTo>
                  <a:lnTo>
                    <a:pt x="0" y="272461"/>
                  </a:lnTo>
                  <a:lnTo>
                    <a:pt x="7473" y="298306"/>
                  </a:lnTo>
                  <a:lnTo>
                    <a:pt x="19141" y="320971"/>
                  </a:lnTo>
                  <a:lnTo>
                    <a:pt x="31637" y="335953"/>
                  </a:lnTo>
                  <a:lnTo>
                    <a:pt x="46183" y="345873"/>
                  </a:lnTo>
                  <a:lnTo>
                    <a:pt x="76037" y="3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20"/>
            <p:cNvSpPr/>
            <p:nvPr>
              <p:custDataLst>
                <p:tags r:id="rId9"/>
              </p:custDataLst>
            </p:nvPr>
          </p:nvSpPr>
          <p:spPr>
            <a:xfrm>
              <a:off x="6762786" y="2648166"/>
              <a:ext cx="152365" cy="380608"/>
            </a:xfrm>
            <a:custGeom>
              <a:avLst/>
              <a:gdLst/>
              <a:ahLst/>
              <a:cxnLst/>
              <a:rect l="0" t="0" r="0" b="0"/>
              <a:pathLst>
                <a:path w="152365" h="380608">
                  <a:moveTo>
                    <a:pt x="76164" y="161709"/>
                  </a:moveTo>
                  <a:lnTo>
                    <a:pt x="76164" y="161709"/>
                  </a:lnTo>
                  <a:lnTo>
                    <a:pt x="76164" y="156653"/>
                  </a:lnTo>
                  <a:lnTo>
                    <a:pt x="75106" y="156221"/>
                  </a:lnTo>
                  <a:lnTo>
                    <a:pt x="67964" y="160777"/>
                  </a:lnTo>
                  <a:lnTo>
                    <a:pt x="67227" y="164117"/>
                  </a:lnTo>
                  <a:lnTo>
                    <a:pt x="67032" y="166490"/>
                  </a:lnTo>
                  <a:lnTo>
                    <a:pt x="63991" y="171947"/>
                  </a:lnTo>
                  <a:lnTo>
                    <a:pt x="53416" y="189131"/>
                  </a:lnTo>
                  <a:lnTo>
                    <a:pt x="37456" y="233271"/>
                  </a:lnTo>
                  <a:lnTo>
                    <a:pt x="31181" y="255585"/>
                  </a:lnTo>
                  <a:lnTo>
                    <a:pt x="26500" y="275602"/>
                  </a:lnTo>
                  <a:lnTo>
                    <a:pt x="21232" y="294938"/>
                  </a:lnTo>
                  <a:lnTo>
                    <a:pt x="16849" y="314073"/>
                  </a:lnTo>
                  <a:lnTo>
                    <a:pt x="10943" y="334445"/>
                  </a:lnTo>
                  <a:lnTo>
                    <a:pt x="8718" y="355207"/>
                  </a:lnTo>
                  <a:lnTo>
                    <a:pt x="0" y="380607"/>
                  </a:lnTo>
                  <a:lnTo>
                    <a:pt x="13224" y="367511"/>
                  </a:lnTo>
                  <a:lnTo>
                    <a:pt x="16441" y="358657"/>
                  </a:lnTo>
                  <a:lnTo>
                    <a:pt x="21074" y="341772"/>
                  </a:lnTo>
                  <a:lnTo>
                    <a:pt x="35160" y="303210"/>
                  </a:lnTo>
                  <a:lnTo>
                    <a:pt x="50800" y="256778"/>
                  </a:lnTo>
                  <a:lnTo>
                    <a:pt x="63471" y="211219"/>
                  </a:lnTo>
                  <a:lnTo>
                    <a:pt x="78988" y="164276"/>
                  </a:lnTo>
                  <a:lnTo>
                    <a:pt x="97066" y="119059"/>
                  </a:lnTo>
                  <a:lnTo>
                    <a:pt x="110828" y="78025"/>
                  </a:lnTo>
                  <a:lnTo>
                    <a:pt x="130116" y="35167"/>
                  </a:lnTo>
                  <a:lnTo>
                    <a:pt x="140012" y="12221"/>
                  </a:lnTo>
                  <a:lnTo>
                    <a:pt x="140954" y="8076"/>
                  </a:lnTo>
                  <a:lnTo>
                    <a:pt x="142641" y="5312"/>
                  </a:lnTo>
                  <a:lnTo>
                    <a:pt x="144823" y="3469"/>
                  </a:lnTo>
                  <a:lnTo>
                    <a:pt x="151923" y="0"/>
                  </a:lnTo>
                  <a:lnTo>
                    <a:pt x="152356" y="41544"/>
                  </a:lnTo>
                  <a:lnTo>
                    <a:pt x="152364" y="88360"/>
                  </a:lnTo>
                  <a:lnTo>
                    <a:pt x="152364" y="133509"/>
                  </a:lnTo>
                  <a:lnTo>
                    <a:pt x="152364" y="180809"/>
                  </a:lnTo>
                  <a:lnTo>
                    <a:pt x="144826" y="220852"/>
                  </a:lnTo>
                  <a:lnTo>
                    <a:pt x="143013" y="265823"/>
                  </a:lnTo>
                  <a:lnTo>
                    <a:pt x="142844" y="313256"/>
                  </a:lnTo>
                  <a:lnTo>
                    <a:pt x="142839" y="333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21"/>
            <p:cNvSpPr/>
            <p:nvPr>
              <p:custDataLst>
                <p:tags r:id="rId10"/>
              </p:custDataLst>
            </p:nvPr>
          </p:nvSpPr>
          <p:spPr>
            <a:xfrm>
              <a:off x="6802290" y="2838450"/>
              <a:ext cx="150961" cy="47626"/>
            </a:xfrm>
            <a:custGeom>
              <a:avLst/>
              <a:gdLst/>
              <a:ahLst/>
              <a:cxnLst/>
              <a:rect l="0" t="0" r="0" b="0"/>
              <a:pathLst>
                <a:path w="150961" h="47626">
                  <a:moveTo>
                    <a:pt x="17610" y="47625"/>
                  </a:moveTo>
                  <a:lnTo>
                    <a:pt x="17610" y="47625"/>
                  </a:lnTo>
                  <a:lnTo>
                    <a:pt x="0" y="47625"/>
                  </a:lnTo>
                  <a:lnTo>
                    <a:pt x="2023" y="44803"/>
                  </a:lnTo>
                  <a:lnTo>
                    <a:pt x="16181" y="30015"/>
                  </a:lnTo>
                  <a:lnTo>
                    <a:pt x="31478" y="27801"/>
                  </a:lnTo>
                  <a:lnTo>
                    <a:pt x="43474" y="22113"/>
                  </a:lnTo>
                  <a:lnTo>
                    <a:pt x="89215" y="16407"/>
                  </a:lnTo>
                  <a:lnTo>
                    <a:pt x="99176" y="12584"/>
                  </a:lnTo>
                  <a:lnTo>
                    <a:pt x="150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22"/>
            <p:cNvSpPr/>
            <p:nvPr>
              <p:custDataLst>
                <p:tags r:id="rId11"/>
              </p:custDataLst>
            </p:nvPr>
          </p:nvSpPr>
          <p:spPr>
            <a:xfrm>
              <a:off x="7058025" y="2600325"/>
              <a:ext cx="74795" cy="428626"/>
            </a:xfrm>
            <a:custGeom>
              <a:avLst/>
              <a:gdLst/>
              <a:ahLst/>
              <a:cxnLst/>
              <a:rect l="0" t="0" r="0" b="0"/>
              <a:pathLst>
                <a:path w="74795" h="42862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6" y="18314"/>
                  </a:lnTo>
                  <a:lnTo>
                    <a:pt x="15188" y="35211"/>
                  </a:lnTo>
                  <a:lnTo>
                    <a:pt x="20022" y="51825"/>
                  </a:lnTo>
                  <a:lnTo>
                    <a:pt x="31803" y="71212"/>
                  </a:lnTo>
                  <a:lnTo>
                    <a:pt x="42327" y="114897"/>
                  </a:lnTo>
                  <a:lnTo>
                    <a:pt x="54466" y="162004"/>
                  </a:lnTo>
                  <a:lnTo>
                    <a:pt x="64401" y="209560"/>
                  </a:lnTo>
                  <a:lnTo>
                    <a:pt x="74437" y="257177"/>
                  </a:lnTo>
                  <a:lnTo>
                    <a:pt x="74794" y="295275"/>
                  </a:lnTo>
                  <a:lnTo>
                    <a:pt x="67953" y="337844"/>
                  </a:lnTo>
                  <a:lnTo>
                    <a:pt x="53530" y="377660"/>
                  </a:lnTo>
                  <a:lnTo>
                    <a:pt x="25389" y="420781"/>
                  </a:lnTo>
                  <a:lnTo>
                    <a:pt x="19045" y="425139"/>
                  </a:lnTo>
                  <a:lnTo>
                    <a:pt x="9524" y="427592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SMARTInkShape-423"/>
          <p:cNvSpPr/>
          <p:nvPr>
            <p:custDataLst>
              <p:tags r:id="rId3"/>
            </p:custDataLst>
          </p:nvPr>
        </p:nvSpPr>
        <p:spPr>
          <a:xfrm>
            <a:off x="7381875" y="2943225"/>
            <a:ext cx="9492" cy="14936"/>
          </a:xfrm>
          <a:custGeom>
            <a:avLst/>
            <a:gdLst/>
            <a:ahLst/>
            <a:cxnLst/>
            <a:rect l="0" t="0" r="0" b="0"/>
            <a:pathLst>
              <a:path w="9492" h="14936">
                <a:moveTo>
                  <a:pt x="0" y="0"/>
                </a:moveTo>
                <a:lnTo>
                  <a:pt x="0" y="0"/>
                </a:lnTo>
                <a:lnTo>
                  <a:pt x="9132" y="9133"/>
                </a:lnTo>
                <a:lnTo>
                  <a:pt x="9447" y="14935"/>
                </a:lnTo>
                <a:lnTo>
                  <a:pt x="9491" y="12635"/>
                </a:lnTo>
                <a:lnTo>
                  <a:pt x="8444" y="11599"/>
                </a:lnTo>
                <a:lnTo>
                  <a:pt x="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MARTInkShape-424"/>
          <p:cNvSpPr/>
          <p:nvPr>
            <p:custDataLst>
              <p:tags r:id="rId4"/>
            </p:custDataLst>
          </p:nvPr>
        </p:nvSpPr>
        <p:spPr>
          <a:xfrm>
            <a:off x="8077200" y="2638590"/>
            <a:ext cx="47610" cy="418936"/>
          </a:xfrm>
          <a:custGeom>
            <a:avLst/>
            <a:gdLst/>
            <a:ahLst/>
            <a:cxnLst/>
            <a:rect l="0" t="0" r="0" b="0"/>
            <a:pathLst>
              <a:path w="47610" h="418936">
                <a:moveTo>
                  <a:pt x="0" y="56985"/>
                </a:moveTo>
                <a:lnTo>
                  <a:pt x="0" y="56985"/>
                </a:lnTo>
                <a:lnTo>
                  <a:pt x="5056" y="51929"/>
                </a:lnTo>
                <a:lnTo>
                  <a:pt x="7538" y="46624"/>
                </a:lnTo>
                <a:lnTo>
                  <a:pt x="10321" y="31475"/>
                </a:lnTo>
                <a:lnTo>
                  <a:pt x="17012" y="18863"/>
                </a:lnTo>
                <a:lnTo>
                  <a:pt x="17691" y="15695"/>
                </a:lnTo>
                <a:lnTo>
                  <a:pt x="23704" y="6181"/>
                </a:lnTo>
                <a:lnTo>
                  <a:pt x="29232" y="2656"/>
                </a:lnTo>
                <a:lnTo>
                  <a:pt x="37581" y="0"/>
                </a:lnTo>
                <a:lnTo>
                  <a:pt x="43003" y="4941"/>
                </a:lnTo>
                <a:lnTo>
                  <a:pt x="45571" y="10218"/>
                </a:lnTo>
                <a:lnTo>
                  <a:pt x="47505" y="44893"/>
                </a:lnTo>
                <a:lnTo>
                  <a:pt x="47609" y="86476"/>
                </a:lnTo>
                <a:lnTo>
                  <a:pt x="42565" y="128897"/>
                </a:lnTo>
                <a:lnTo>
                  <a:pt x="37924" y="171496"/>
                </a:lnTo>
                <a:lnTo>
                  <a:pt x="31816" y="207213"/>
                </a:lnTo>
                <a:lnTo>
                  <a:pt x="29215" y="254386"/>
                </a:lnTo>
                <a:lnTo>
                  <a:pt x="28701" y="294592"/>
                </a:lnTo>
                <a:lnTo>
                  <a:pt x="28600" y="333108"/>
                </a:lnTo>
                <a:lnTo>
                  <a:pt x="28578" y="375765"/>
                </a:lnTo>
                <a:lnTo>
                  <a:pt x="28575" y="4189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MARTInkShape-425"/>
          <p:cNvSpPr/>
          <p:nvPr>
            <p:custDataLst>
              <p:tags r:id="rId5"/>
            </p:custDataLst>
          </p:nvPr>
        </p:nvSpPr>
        <p:spPr>
          <a:xfrm>
            <a:off x="2486025" y="3886211"/>
            <a:ext cx="5953126" cy="66665"/>
          </a:xfrm>
          <a:custGeom>
            <a:avLst/>
            <a:gdLst/>
            <a:ahLst/>
            <a:cxnLst/>
            <a:rect l="0" t="0" r="0" b="0"/>
            <a:pathLst>
              <a:path w="5953126" h="66665">
                <a:moveTo>
                  <a:pt x="0" y="66664"/>
                </a:moveTo>
                <a:lnTo>
                  <a:pt x="0" y="66664"/>
                </a:lnTo>
                <a:lnTo>
                  <a:pt x="36628" y="66664"/>
                </a:lnTo>
                <a:lnTo>
                  <a:pt x="70607" y="66664"/>
                </a:lnTo>
                <a:lnTo>
                  <a:pt x="116047" y="65606"/>
                </a:lnTo>
                <a:lnTo>
                  <a:pt x="142981" y="63842"/>
                </a:lnTo>
                <a:lnTo>
                  <a:pt x="171521" y="61607"/>
                </a:lnTo>
                <a:lnTo>
                  <a:pt x="204306" y="60118"/>
                </a:lnTo>
                <a:lnTo>
                  <a:pt x="239920" y="59125"/>
                </a:lnTo>
                <a:lnTo>
                  <a:pt x="277422" y="58463"/>
                </a:lnTo>
                <a:lnTo>
                  <a:pt x="318298" y="56963"/>
                </a:lnTo>
                <a:lnTo>
                  <a:pt x="361424" y="54905"/>
                </a:lnTo>
                <a:lnTo>
                  <a:pt x="406049" y="52475"/>
                </a:lnTo>
                <a:lnTo>
                  <a:pt x="455908" y="49796"/>
                </a:lnTo>
                <a:lnTo>
                  <a:pt x="509255" y="46952"/>
                </a:lnTo>
                <a:lnTo>
                  <a:pt x="564929" y="43998"/>
                </a:lnTo>
                <a:lnTo>
                  <a:pt x="623211" y="40970"/>
                </a:lnTo>
                <a:lnTo>
                  <a:pt x="683232" y="37893"/>
                </a:lnTo>
                <a:lnTo>
                  <a:pt x="744413" y="34783"/>
                </a:lnTo>
                <a:lnTo>
                  <a:pt x="809542" y="32710"/>
                </a:lnTo>
                <a:lnTo>
                  <a:pt x="877303" y="31328"/>
                </a:lnTo>
                <a:lnTo>
                  <a:pt x="946819" y="30406"/>
                </a:lnTo>
                <a:lnTo>
                  <a:pt x="1017504" y="28734"/>
                </a:lnTo>
                <a:lnTo>
                  <a:pt x="1088969" y="26561"/>
                </a:lnTo>
                <a:lnTo>
                  <a:pt x="1160954" y="24054"/>
                </a:lnTo>
                <a:lnTo>
                  <a:pt x="1232228" y="21324"/>
                </a:lnTo>
                <a:lnTo>
                  <a:pt x="1303027" y="18446"/>
                </a:lnTo>
                <a:lnTo>
                  <a:pt x="1373510" y="15469"/>
                </a:lnTo>
                <a:lnTo>
                  <a:pt x="1444840" y="13484"/>
                </a:lnTo>
                <a:lnTo>
                  <a:pt x="1516735" y="12160"/>
                </a:lnTo>
                <a:lnTo>
                  <a:pt x="1589007" y="11278"/>
                </a:lnTo>
                <a:lnTo>
                  <a:pt x="1661530" y="9632"/>
                </a:lnTo>
                <a:lnTo>
                  <a:pt x="1734220" y="7476"/>
                </a:lnTo>
                <a:lnTo>
                  <a:pt x="1807021" y="4980"/>
                </a:lnTo>
                <a:lnTo>
                  <a:pt x="1880956" y="3316"/>
                </a:lnTo>
                <a:lnTo>
                  <a:pt x="1955645" y="2207"/>
                </a:lnTo>
                <a:lnTo>
                  <a:pt x="2030838" y="1468"/>
                </a:lnTo>
                <a:lnTo>
                  <a:pt x="2106367" y="975"/>
                </a:lnTo>
                <a:lnTo>
                  <a:pt x="2182120" y="646"/>
                </a:lnTo>
                <a:lnTo>
                  <a:pt x="2258022" y="427"/>
                </a:lnTo>
                <a:lnTo>
                  <a:pt x="2334023" y="281"/>
                </a:lnTo>
                <a:lnTo>
                  <a:pt x="2410090" y="184"/>
                </a:lnTo>
                <a:lnTo>
                  <a:pt x="2486202" y="119"/>
                </a:lnTo>
                <a:lnTo>
                  <a:pt x="2561284" y="75"/>
                </a:lnTo>
                <a:lnTo>
                  <a:pt x="2635681" y="47"/>
                </a:lnTo>
                <a:lnTo>
                  <a:pt x="2709621" y="28"/>
                </a:lnTo>
                <a:lnTo>
                  <a:pt x="2784314" y="15"/>
                </a:lnTo>
                <a:lnTo>
                  <a:pt x="2859509" y="6"/>
                </a:lnTo>
                <a:lnTo>
                  <a:pt x="2935039" y="0"/>
                </a:lnTo>
                <a:lnTo>
                  <a:pt x="3010793" y="1054"/>
                </a:lnTo>
                <a:lnTo>
                  <a:pt x="3086695" y="2816"/>
                </a:lnTo>
                <a:lnTo>
                  <a:pt x="3162697" y="5049"/>
                </a:lnTo>
                <a:lnTo>
                  <a:pt x="3237706" y="7596"/>
                </a:lnTo>
                <a:lnTo>
                  <a:pt x="3312054" y="10352"/>
                </a:lnTo>
                <a:lnTo>
                  <a:pt x="3385961" y="13248"/>
                </a:lnTo>
                <a:lnTo>
                  <a:pt x="3458516" y="15178"/>
                </a:lnTo>
                <a:lnTo>
                  <a:pt x="3530169" y="16465"/>
                </a:lnTo>
                <a:lnTo>
                  <a:pt x="3601221" y="17323"/>
                </a:lnTo>
                <a:lnTo>
                  <a:pt x="3671872" y="17895"/>
                </a:lnTo>
                <a:lnTo>
                  <a:pt x="3742257" y="18277"/>
                </a:lnTo>
                <a:lnTo>
                  <a:pt x="3812463" y="18531"/>
                </a:lnTo>
                <a:lnTo>
                  <a:pt x="3881492" y="19758"/>
                </a:lnTo>
                <a:lnTo>
                  <a:pt x="3949736" y="21635"/>
                </a:lnTo>
                <a:lnTo>
                  <a:pt x="4017458" y="23945"/>
                </a:lnTo>
                <a:lnTo>
                  <a:pt x="4085889" y="26543"/>
                </a:lnTo>
                <a:lnTo>
                  <a:pt x="4154792" y="29333"/>
                </a:lnTo>
                <a:lnTo>
                  <a:pt x="4224011" y="32252"/>
                </a:lnTo>
                <a:lnTo>
                  <a:pt x="4291324" y="34197"/>
                </a:lnTo>
                <a:lnTo>
                  <a:pt x="4357367" y="35495"/>
                </a:lnTo>
                <a:lnTo>
                  <a:pt x="4422562" y="36359"/>
                </a:lnTo>
                <a:lnTo>
                  <a:pt x="4486132" y="37994"/>
                </a:lnTo>
                <a:lnTo>
                  <a:pt x="4548622" y="40143"/>
                </a:lnTo>
                <a:lnTo>
                  <a:pt x="4610389" y="42633"/>
                </a:lnTo>
                <a:lnTo>
                  <a:pt x="4670618" y="44293"/>
                </a:lnTo>
                <a:lnTo>
                  <a:pt x="4729821" y="45400"/>
                </a:lnTo>
                <a:lnTo>
                  <a:pt x="4788338" y="46138"/>
                </a:lnTo>
                <a:lnTo>
                  <a:pt x="4847458" y="47688"/>
                </a:lnTo>
                <a:lnTo>
                  <a:pt x="4906981" y="49780"/>
                </a:lnTo>
                <a:lnTo>
                  <a:pt x="4966770" y="52233"/>
                </a:lnTo>
                <a:lnTo>
                  <a:pt x="5023564" y="53869"/>
                </a:lnTo>
                <a:lnTo>
                  <a:pt x="5078359" y="54959"/>
                </a:lnTo>
                <a:lnTo>
                  <a:pt x="5131822" y="55685"/>
                </a:lnTo>
                <a:lnTo>
                  <a:pt x="5184398" y="56170"/>
                </a:lnTo>
                <a:lnTo>
                  <a:pt x="5236382" y="56493"/>
                </a:lnTo>
                <a:lnTo>
                  <a:pt x="5287971" y="56708"/>
                </a:lnTo>
                <a:lnTo>
                  <a:pt x="5337180" y="56852"/>
                </a:lnTo>
                <a:lnTo>
                  <a:pt x="5384804" y="56948"/>
                </a:lnTo>
                <a:lnTo>
                  <a:pt x="5431370" y="57011"/>
                </a:lnTo>
                <a:lnTo>
                  <a:pt x="5476172" y="57054"/>
                </a:lnTo>
                <a:lnTo>
                  <a:pt x="5519797" y="57082"/>
                </a:lnTo>
                <a:lnTo>
                  <a:pt x="5562640" y="57101"/>
                </a:lnTo>
                <a:lnTo>
                  <a:pt x="5603901" y="57114"/>
                </a:lnTo>
                <a:lnTo>
                  <a:pt x="5644109" y="57122"/>
                </a:lnTo>
                <a:lnTo>
                  <a:pt x="5683615" y="57128"/>
                </a:lnTo>
                <a:lnTo>
                  <a:pt x="5721593" y="57132"/>
                </a:lnTo>
                <a:lnTo>
                  <a:pt x="5758553" y="57134"/>
                </a:lnTo>
                <a:lnTo>
                  <a:pt x="5794835" y="57136"/>
                </a:lnTo>
                <a:lnTo>
                  <a:pt x="5828548" y="57137"/>
                </a:lnTo>
                <a:lnTo>
                  <a:pt x="5860549" y="57137"/>
                </a:lnTo>
                <a:lnTo>
                  <a:pt x="5891409" y="57138"/>
                </a:lnTo>
                <a:lnTo>
                  <a:pt x="5953125" y="571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55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MARTInkShape-1059"/>
          <p:cNvSpPr/>
          <p:nvPr>
            <p:custDataLst>
              <p:tags r:id="rId1"/>
            </p:custDataLst>
          </p:nvPr>
        </p:nvSpPr>
        <p:spPr>
          <a:xfrm>
            <a:off x="6610353" y="4735250"/>
            <a:ext cx="1057057" cy="207666"/>
          </a:xfrm>
          <a:custGeom>
            <a:avLst/>
            <a:gdLst/>
            <a:ahLst/>
            <a:cxnLst/>
            <a:rect l="0" t="0" r="0" b="0"/>
            <a:pathLst>
              <a:path w="1057057" h="207666">
                <a:moveTo>
                  <a:pt x="9522" y="65350"/>
                </a:moveTo>
                <a:lnTo>
                  <a:pt x="9522" y="65350"/>
                </a:lnTo>
                <a:lnTo>
                  <a:pt x="1322" y="65350"/>
                </a:lnTo>
                <a:lnTo>
                  <a:pt x="880" y="66408"/>
                </a:lnTo>
                <a:lnTo>
                  <a:pt x="0" y="74841"/>
                </a:lnTo>
                <a:lnTo>
                  <a:pt x="5054" y="74865"/>
                </a:lnTo>
                <a:lnTo>
                  <a:pt x="6544" y="75926"/>
                </a:lnTo>
                <a:lnTo>
                  <a:pt x="7537" y="77692"/>
                </a:lnTo>
                <a:lnTo>
                  <a:pt x="8198" y="79928"/>
                </a:lnTo>
                <a:lnTo>
                  <a:pt x="10756" y="81419"/>
                </a:lnTo>
                <a:lnTo>
                  <a:pt x="52936" y="90869"/>
                </a:lnTo>
                <a:lnTo>
                  <a:pt x="95947" y="93522"/>
                </a:lnTo>
                <a:lnTo>
                  <a:pt x="141090" y="92787"/>
                </a:lnTo>
                <a:lnTo>
                  <a:pt x="178209" y="87356"/>
                </a:lnTo>
                <a:lnTo>
                  <a:pt x="217078" y="84217"/>
                </a:lnTo>
                <a:lnTo>
                  <a:pt x="262696" y="78113"/>
                </a:lnTo>
                <a:lnTo>
                  <a:pt x="297728" y="76315"/>
                </a:lnTo>
                <a:lnTo>
                  <a:pt x="331641" y="72692"/>
                </a:lnTo>
                <a:lnTo>
                  <a:pt x="365411" y="68613"/>
                </a:lnTo>
                <a:lnTo>
                  <a:pt x="401586" y="66801"/>
                </a:lnTo>
                <a:lnTo>
                  <a:pt x="438831" y="63172"/>
                </a:lnTo>
                <a:lnTo>
                  <a:pt x="476551" y="58031"/>
                </a:lnTo>
                <a:lnTo>
                  <a:pt x="514482" y="52220"/>
                </a:lnTo>
                <a:lnTo>
                  <a:pt x="552507" y="48931"/>
                </a:lnTo>
                <a:lnTo>
                  <a:pt x="590574" y="46410"/>
                </a:lnTo>
                <a:lnTo>
                  <a:pt x="628659" y="41763"/>
                </a:lnTo>
                <a:lnTo>
                  <a:pt x="666752" y="38992"/>
                </a:lnTo>
                <a:lnTo>
                  <a:pt x="703790" y="36702"/>
                </a:lnTo>
                <a:lnTo>
                  <a:pt x="737891" y="32156"/>
                </a:lnTo>
                <a:lnTo>
                  <a:pt x="773509" y="26608"/>
                </a:lnTo>
                <a:lnTo>
                  <a:pt x="809446" y="21673"/>
                </a:lnTo>
                <a:lnTo>
                  <a:pt x="843058" y="19480"/>
                </a:lnTo>
                <a:lnTo>
                  <a:pt x="886675" y="18245"/>
                </a:lnTo>
                <a:lnTo>
                  <a:pt x="926409" y="12823"/>
                </a:lnTo>
                <a:lnTo>
                  <a:pt x="964993" y="9569"/>
                </a:lnTo>
                <a:lnTo>
                  <a:pt x="1007948" y="8380"/>
                </a:lnTo>
                <a:lnTo>
                  <a:pt x="1048941" y="8210"/>
                </a:lnTo>
                <a:lnTo>
                  <a:pt x="1051718" y="7149"/>
                </a:lnTo>
                <a:lnTo>
                  <a:pt x="1053569" y="5383"/>
                </a:lnTo>
                <a:lnTo>
                  <a:pt x="1056540" y="0"/>
                </a:lnTo>
                <a:lnTo>
                  <a:pt x="1056784" y="617"/>
                </a:lnTo>
                <a:lnTo>
                  <a:pt x="1057056" y="4124"/>
                </a:lnTo>
                <a:lnTo>
                  <a:pt x="1056069" y="5483"/>
                </a:lnTo>
                <a:lnTo>
                  <a:pt x="1052151" y="6992"/>
                </a:lnTo>
                <a:lnTo>
                  <a:pt x="1005811" y="9188"/>
                </a:lnTo>
                <a:lnTo>
                  <a:pt x="967967" y="18547"/>
                </a:lnTo>
                <a:lnTo>
                  <a:pt x="932386" y="27494"/>
                </a:lnTo>
                <a:lnTo>
                  <a:pt x="889388" y="34025"/>
                </a:lnTo>
                <a:lnTo>
                  <a:pt x="854598" y="37670"/>
                </a:lnTo>
                <a:lnTo>
                  <a:pt x="817970" y="46345"/>
                </a:lnTo>
                <a:lnTo>
                  <a:pt x="780524" y="54433"/>
                </a:lnTo>
                <a:lnTo>
                  <a:pt x="741656" y="61556"/>
                </a:lnTo>
                <a:lnTo>
                  <a:pt x="699688" y="68250"/>
                </a:lnTo>
                <a:lnTo>
                  <a:pt x="653518" y="77574"/>
                </a:lnTo>
                <a:lnTo>
                  <a:pt x="629353" y="83025"/>
                </a:lnTo>
                <a:lnTo>
                  <a:pt x="604776" y="87716"/>
                </a:lnTo>
                <a:lnTo>
                  <a:pt x="579924" y="91903"/>
                </a:lnTo>
                <a:lnTo>
                  <a:pt x="554890" y="95752"/>
                </a:lnTo>
                <a:lnTo>
                  <a:pt x="507319" y="105673"/>
                </a:lnTo>
                <a:lnTo>
                  <a:pt x="460424" y="117138"/>
                </a:lnTo>
                <a:lnTo>
                  <a:pt x="436064" y="123159"/>
                </a:lnTo>
                <a:lnTo>
                  <a:pt x="411359" y="129289"/>
                </a:lnTo>
                <a:lnTo>
                  <a:pt x="364152" y="138923"/>
                </a:lnTo>
                <a:lnTo>
                  <a:pt x="318477" y="147791"/>
                </a:lnTo>
                <a:lnTo>
                  <a:pt x="273483" y="158787"/>
                </a:lnTo>
                <a:lnTo>
                  <a:pt x="228791" y="167909"/>
                </a:lnTo>
                <a:lnTo>
                  <a:pt x="186350" y="175491"/>
                </a:lnTo>
                <a:lnTo>
                  <a:pt x="149848" y="182387"/>
                </a:lnTo>
                <a:lnTo>
                  <a:pt x="104605" y="192220"/>
                </a:lnTo>
                <a:lnTo>
                  <a:pt x="60054" y="203966"/>
                </a:lnTo>
                <a:lnTo>
                  <a:pt x="28080" y="207665"/>
                </a:lnTo>
                <a:lnTo>
                  <a:pt x="25069" y="206793"/>
                </a:lnTo>
                <a:lnTo>
                  <a:pt x="23061" y="205153"/>
                </a:lnTo>
                <a:lnTo>
                  <a:pt x="21723" y="203002"/>
                </a:lnTo>
                <a:lnTo>
                  <a:pt x="22948" y="200510"/>
                </a:lnTo>
                <a:lnTo>
                  <a:pt x="34785" y="191946"/>
                </a:lnTo>
                <a:lnTo>
                  <a:pt x="74010" y="171366"/>
                </a:lnTo>
                <a:lnTo>
                  <a:pt x="114237" y="153676"/>
                </a:lnTo>
                <a:lnTo>
                  <a:pt x="159670" y="135030"/>
                </a:lnTo>
                <a:lnTo>
                  <a:pt x="193729" y="122424"/>
                </a:lnTo>
                <a:lnTo>
                  <a:pt x="231092" y="109766"/>
                </a:lnTo>
                <a:lnTo>
                  <a:pt x="272393" y="97086"/>
                </a:lnTo>
                <a:lnTo>
                  <a:pt x="315442" y="84393"/>
                </a:lnTo>
                <a:lnTo>
                  <a:pt x="380997" y="65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6" name="SMARTInkShape-Group300"/>
          <p:cNvGrpSpPr/>
          <p:nvPr/>
        </p:nvGrpSpPr>
        <p:grpSpPr>
          <a:xfrm>
            <a:off x="609742" y="352436"/>
            <a:ext cx="857109" cy="647248"/>
            <a:chOff x="609742" y="352436"/>
            <a:chExt cx="857109" cy="647248"/>
          </a:xfrm>
        </p:grpSpPr>
        <p:sp>
          <p:nvSpPr>
            <p:cNvPr id="612" name="SMARTInkShape-1060"/>
            <p:cNvSpPr/>
            <p:nvPr>
              <p:custDataLst>
                <p:tags r:id="rId260"/>
              </p:custDataLst>
            </p:nvPr>
          </p:nvSpPr>
          <p:spPr>
            <a:xfrm>
              <a:off x="1409700" y="8953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49611" y="17900"/>
                  </a:lnTo>
                  <a:lnTo>
                    <a:pt x="45391" y="31057"/>
                  </a:lnTo>
                  <a:lnTo>
                    <a:pt x="37438" y="4553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1061"/>
            <p:cNvSpPr/>
            <p:nvPr>
              <p:custDataLst>
                <p:tags r:id="rId261"/>
              </p:custDataLst>
            </p:nvPr>
          </p:nvSpPr>
          <p:spPr>
            <a:xfrm>
              <a:off x="1209692" y="552499"/>
              <a:ext cx="148260" cy="313836"/>
            </a:xfrm>
            <a:custGeom>
              <a:avLst/>
              <a:gdLst/>
              <a:ahLst/>
              <a:cxnLst/>
              <a:rect l="0" t="0" r="0" b="0"/>
              <a:pathLst>
                <a:path w="148260" h="313836">
                  <a:moveTo>
                    <a:pt x="28558" y="114251"/>
                  </a:moveTo>
                  <a:lnTo>
                    <a:pt x="28558" y="114251"/>
                  </a:lnTo>
                  <a:lnTo>
                    <a:pt x="28558" y="159785"/>
                  </a:lnTo>
                  <a:lnTo>
                    <a:pt x="28558" y="206241"/>
                  </a:lnTo>
                  <a:lnTo>
                    <a:pt x="29616" y="240464"/>
                  </a:lnTo>
                  <a:lnTo>
                    <a:pt x="36759" y="259779"/>
                  </a:lnTo>
                  <a:lnTo>
                    <a:pt x="38080" y="285535"/>
                  </a:lnTo>
                  <a:lnTo>
                    <a:pt x="33026" y="285652"/>
                  </a:lnTo>
                  <a:lnTo>
                    <a:pt x="31537" y="284610"/>
                  </a:lnTo>
                  <a:lnTo>
                    <a:pt x="30544" y="282857"/>
                  </a:lnTo>
                  <a:lnTo>
                    <a:pt x="27761" y="269451"/>
                  </a:lnTo>
                  <a:lnTo>
                    <a:pt x="22089" y="259132"/>
                  </a:lnTo>
                  <a:lnTo>
                    <a:pt x="10951" y="212506"/>
                  </a:lnTo>
                  <a:lnTo>
                    <a:pt x="1434" y="166360"/>
                  </a:lnTo>
                  <a:lnTo>
                    <a:pt x="174" y="123112"/>
                  </a:lnTo>
                  <a:lnTo>
                    <a:pt x="0" y="76929"/>
                  </a:lnTo>
                  <a:lnTo>
                    <a:pt x="1049" y="63797"/>
                  </a:lnTo>
                  <a:lnTo>
                    <a:pt x="8185" y="36803"/>
                  </a:lnTo>
                  <a:lnTo>
                    <a:pt x="10743" y="32986"/>
                  </a:lnTo>
                  <a:lnTo>
                    <a:pt x="22339" y="22557"/>
                  </a:lnTo>
                  <a:lnTo>
                    <a:pt x="32795" y="6351"/>
                  </a:lnTo>
                  <a:lnTo>
                    <a:pt x="38555" y="2796"/>
                  </a:lnTo>
                  <a:lnTo>
                    <a:pt x="50876" y="513"/>
                  </a:lnTo>
                  <a:lnTo>
                    <a:pt x="69841" y="0"/>
                  </a:lnTo>
                  <a:lnTo>
                    <a:pt x="71955" y="1042"/>
                  </a:lnTo>
                  <a:lnTo>
                    <a:pt x="73364" y="2795"/>
                  </a:lnTo>
                  <a:lnTo>
                    <a:pt x="75989" y="7565"/>
                  </a:lnTo>
                  <a:lnTo>
                    <a:pt x="82358" y="16201"/>
                  </a:lnTo>
                  <a:lnTo>
                    <a:pt x="85774" y="25462"/>
                  </a:lnTo>
                  <a:lnTo>
                    <a:pt x="91960" y="35967"/>
                  </a:lnTo>
                  <a:lnTo>
                    <a:pt x="94802" y="58956"/>
                  </a:lnTo>
                  <a:lnTo>
                    <a:pt x="86089" y="103006"/>
                  </a:lnTo>
                  <a:lnTo>
                    <a:pt x="85821" y="115976"/>
                  </a:lnTo>
                  <a:lnTo>
                    <a:pt x="82936" y="123131"/>
                  </a:lnTo>
                  <a:lnTo>
                    <a:pt x="79184" y="129840"/>
                  </a:lnTo>
                  <a:lnTo>
                    <a:pt x="76447" y="142605"/>
                  </a:lnTo>
                  <a:lnTo>
                    <a:pt x="76193" y="151909"/>
                  </a:lnTo>
                  <a:lnTo>
                    <a:pt x="84385" y="152312"/>
                  </a:lnTo>
                  <a:lnTo>
                    <a:pt x="84826" y="153383"/>
                  </a:lnTo>
                  <a:lnTo>
                    <a:pt x="85316" y="157396"/>
                  </a:lnTo>
                  <a:lnTo>
                    <a:pt x="86505" y="158889"/>
                  </a:lnTo>
                  <a:lnTo>
                    <a:pt x="90648" y="160549"/>
                  </a:lnTo>
                  <a:lnTo>
                    <a:pt x="101932" y="162672"/>
                  </a:lnTo>
                  <a:lnTo>
                    <a:pt x="116289" y="173619"/>
                  </a:lnTo>
                  <a:lnTo>
                    <a:pt x="129364" y="187568"/>
                  </a:lnTo>
                  <a:lnTo>
                    <a:pt x="135371" y="200034"/>
                  </a:lnTo>
                  <a:lnTo>
                    <a:pt x="139530" y="206352"/>
                  </a:lnTo>
                  <a:lnTo>
                    <a:pt x="141872" y="215859"/>
                  </a:lnTo>
                  <a:lnTo>
                    <a:pt x="142420" y="222204"/>
                  </a:lnTo>
                  <a:lnTo>
                    <a:pt x="145485" y="228553"/>
                  </a:lnTo>
                  <a:lnTo>
                    <a:pt x="147785" y="231727"/>
                  </a:lnTo>
                  <a:lnTo>
                    <a:pt x="148259" y="235960"/>
                  </a:lnTo>
                  <a:lnTo>
                    <a:pt x="142413" y="262593"/>
                  </a:lnTo>
                  <a:lnTo>
                    <a:pt x="129681" y="279235"/>
                  </a:lnTo>
                  <a:lnTo>
                    <a:pt x="116306" y="292028"/>
                  </a:lnTo>
                  <a:lnTo>
                    <a:pt x="101359" y="300511"/>
                  </a:lnTo>
                  <a:lnTo>
                    <a:pt x="60209" y="313283"/>
                  </a:lnTo>
                  <a:lnTo>
                    <a:pt x="49328" y="313835"/>
                  </a:lnTo>
                  <a:lnTo>
                    <a:pt x="40259" y="311258"/>
                  </a:lnTo>
                  <a:lnTo>
                    <a:pt x="32700" y="307643"/>
                  </a:lnTo>
                  <a:lnTo>
                    <a:pt x="25813" y="306036"/>
                  </a:lnTo>
                  <a:lnTo>
                    <a:pt x="23553" y="304550"/>
                  </a:lnTo>
                  <a:lnTo>
                    <a:pt x="22046" y="302500"/>
                  </a:lnTo>
                  <a:lnTo>
                    <a:pt x="21042" y="300075"/>
                  </a:lnTo>
                  <a:lnTo>
                    <a:pt x="19314" y="298459"/>
                  </a:lnTo>
                  <a:lnTo>
                    <a:pt x="9508" y="29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1062"/>
            <p:cNvSpPr/>
            <p:nvPr>
              <p:custDataLst>
                <p:tags r:id="rId262"/>
              </p:custDataLst>
            </p:nvPr>
          </p:nvSpPr>
          <p:spPr>
            <a:xfrm>
              <a:off x="923971" y="552569"/>
              <a:ext cx="123780" cy="323683"/>
            </a:xfrm>
            <a:custGeom>
              <a:avLst/>
              <a:gdLst/>
              <a:ahLst/>
              <a:cxnLst/>
              <a:rect l="0" t="0" r="0" b="0"/>
              <a:pathLst>
                <a:path w="123780" h="323683">
                  <a:moveTo>
                    <a:pt x="123779" y="37981"/>
                  </a:moveTo>
                  <a:lnTo>
                    <a:pt x="123779" y="37981"/>
                  </a:lnTo>
                  <a:lnTo>
                    <a:pt x="123779" y="20371"/>
                  </a:lnTo>
                  <a:lnTo>
                    <a:pt x="122721" y="19891"/>
                  </a:lnTo>
                  <a:lnTo>
                    <a:pt x="118722" y="19358"/>
                  </a:lnTo>
                  <a:lnTo>
                    <a:pt x="117233" y="18157"/>
                  </a:lnTo>
                  <a:lnTo>
                    <a:pt x="115578" y="14001"/>
                  </a:lnTo>
                  <a:lnTo>
                    <a:pt x="114078" y="12469"/>
                  </a:lnTo>
                  <a:lnTo>
                    <a:pt x="104631" y="8617"/>
                  </a:lnTo>
                  <a:lnTo>
                    <a:pt x="97409" y="2940"/>
                  </a:lnTo>
                  <a:lnTo>
                    <a:pt x="87433" y="284"/>
                  </a:lnTo>
                  <a:lnTo>
                    <a:pt x="81142" y="0"/>
                  </a:lnTo>
                  <a:lnTo>
                    <a:pt x="75549" y="2756"/>
                  </a:lnTo>
                  <a:lnTo>
                    <a:pt x="69535" y="6451"/>
                  </a:lnTo>
                  <a:lnTo>
                    <a:pt x="60199" y="9589"/>
                  </a:lnTo>
                  <a:lnTo>
                    <a:pt x="50730" y="15692"/>
                  </a:lnTo>
                  <a:lnTo>
                    <a:pt x="41222" y="19030"/>
                  </a:lnTo>
                  <a:lnTo>
                    <a:pt x="25353" y="32062"/>
                  </a:lnTo>
                  <a:lnTo>
                    <a:pt x="21826" y="38173"/>
                  </a:lnTo>
                  <a:lnTo>
                    <a:pt x="19200" y="44416"/>
                  </a:lnTo>
                  <a:lnTo>
                    <a:pt x="2602" y="66561"/>
                  </a:lnTo>
                  <a:lnTo>
                    <a:pt x="303" y="82432"/>
                  </a:lnTo>
                  <a:lnTo>
                    <a:pt x="0" y="98306"/>
                  </a:lnTo>
                  <a:lnTo>
                    <a:pt x="2797" y="104656"/>
                  </a:lnTo>
                  <a:lnTo>
                    <a:pt x="6509" y="111006"/>
                  </a:lnTo>
                  <a:lnTo>
                    <a:pt x="8159" y="117356"/>
                  </a:lnTo>
                  <a:lnTo>
                    <a:pt x="10716" y="119473"/>
                  </a:lnTo>
                  <a:lnTo>
                    <a:pt x="22310" y="123510"/>
                  </a:lnTo>
                  <a:lnTo>
                    <a:pt x="24383" y="125692"/>
                  </a:lnTo>
                  <a:lnTo>
                    <a:pt x="32767" y="136798"/>
                  </a:lnTo>
                  <a:lnTo>
                    <a:pt x="79221" y="183918"/>
                  </a:lnTo>
                  <a:lnTo>
                    <a:pt x="97495" y="197767"/>
                  </a:lnTo>
                  <a:lnTo>
                    <a:pt x="112648" y="231263"/>
                  </a:lnTo>
                  <a:lnTo>
                    <a:pt x="114212" y="269353"/>
                  </a:lnTo>
                  <a:lnTo>
                    <a:pt x="111413" y="275927"/>
                  </a:lnTo>
                  <a:lnTo>
                    <a:pt x="109185" y="279162"/>
                  </a:lnTo>
                  <a:lnTo>
                    <a:pt x="81159" y="301499"/>
                  </a:lnTo>
                  <a:lnTo>
                    <a:pt x="78378" y="307853"/>
                  </a:lnTo>
                  <a:lnTo>
                    <a:pt x="71498" y="314205"/>
                  </a:lnTo>
                  <a:lnTo>
                    <a:pt x="62443" y="319497"/>
                  </a:lnTo>
                  <a:lnTo>
                    <a:pt x="51395" y="322477"/>
                  </a:lnTo>
                  <a:lnTo>
                    <a:pt x="25379" y="323682"/>
                  </a:lnTo>
                  <a:lnTo>
                    <a:pt x="23254" y="322640"/>
                  </a:lnTo>
                  <a:lnTo>
                    <a:pt x="21837" y="320887"/>
                  </a:lnTo>
                  <a:lnTo>
                    <a:pt x="20263" y="316117"/>
                  </a:lnTo>
                  <a:lnTo>
                    <a:pt x="19170" y="301339"/>
                  </a:lnTo>
                  <a:lnTo>
                    <a:pt x="21900" y="295082"/>
                  </a:lnTo>
                  <a:lnTo>
                    <a:pt x="24110" y="291932"/>
                  </a:lnTo>
                  <a:lnTo>
                    <a:pt x="28529" y="266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1063"/>
            <p:cNvSpPr/>
            <p:nvPr>
              <p:custDataLst>
                <p:tags r:id="rId263"/>
              </p:custDataLst>
            </p:nvPr>
          </p:nvSpPr>
          <p:spPr>
            <a:xfrm>
              <a:off x="609742" y="352436"/>
              <a:ext cx="142734" cy="647248"/>
            </a:xfrm>
            <a:custGeom>
              <a:avLst/>
              <a:gdLst/>
              <a:ahLst/>
              <a:cxnLst/>
              <a:rect l="0" t="0" r="0" b="0"/>
              <a:pathLst>
                <a:path w="142734" h="647248">
                  <a:moveTo>
                    <a:pt x="133208" y="57139"/>
                  </a:moveTo>
                  <a:lnTo>
                    <a:pt x="133208" y="57139"/>
                  </a:lnTo>
                  <a:lnTo>
                    <a:pt x="138265" y="52082"/>
                  </a:lnTo>
                  <a:lnTo>
                    <a:pt x="140747" y="46778"/>
                  </a:lnTo>
                  <a:lnTo>
                    <a:pt x="142730" y="11360"/>
                  </a:lnTo>
                  <a:lnTo>
                    <a:pt x="142732" y="5004"/>
                  </a:lnTo>
                  <a:lnTo>
                    <a:pt x="141674" y="3333"/>
                  </a:lnTo>
                  <a:lnTo>
                    <a:pt x="139910" y="2218"/>
                  </a:lnTo>
                  <a:lnTo>
                    <a:pt x="133032" y="283"/>
                  </a:lnTo>
                  <a:lnTo>
                    <a:pt x="110852" y="0"/>
                  </a:lnTo>
                  <a:lnTo>
                    <a:pt x="104575" y="2816"/>
                  </a:lnTo>
                  <a:lnTo>
                    <a:pt x="98257" y="6537"/>
                  </a:lnTo>
                  <a:lnTo>
                    <a:pt x="77348" y="14178"/>
                  </a:lnTo>
                  <a:lnTo>
                    <a:pt x="68518" y="22523"/>
                  </a:lnTo>
                  <a:lnTo>
                    <a:pt x="60007" y="32229"/>
                  </a:lnTo>
                  <a:lnTo>
                    <a:pt x="16880" y="63419"/>
                  </a:lnTo>
                  <a:lnTo>
                    <a:pt x="5314" y="84411"/>
                  </a:lnTo>
                  <a:lnTo>
                    <a:pt x="936" y="100705"/>
                  </a:lnTo>
                  <a:lnTo>
                    <a:pt x="0" y="117348"/>
                  </a:lnTo>
                  <a:lnTo>
                    <a:pt x="2743" y="123762"/>
                  </a:lnTo>
                  <a:lnTo>
                    <a:pt x="4957" y="126955"/>
                  </a:lnTo>
                  <a:lnTo>
                    <a:pt x="10238" y="130501"/>
                  </a:lnTo>
                  <a:lnTo>
                    <a:pt x="16113" y="133136"/>
                  </a:lnTo>
                  <a:lnTo>
                    <a:pt x="59248" y="161965"/>
                  </a:lnTo>
                  <a:lnTo>
                    <a:pt x="84943" y="180969"/>
                  </a:lnTo>
                  <a:lnTo>
                    <a:pt x="100315" y="196840"/>
                  </a:lnTo>
                  <a:lnTo>
                    <a:pt x="106602" y="209539"/>
                  </a:lnTo>
                  <a:lnTo>
                    <a:pt x="110800" y="215889"/>
                  </a:lnTo>
                  <a:lnTo>
                    <a:pt x="113163" y="225414"/>
                  </a:lnTo>
                  <a:lnTo>
                    <a:pt x="114119" y="255871"/>
                  </a:lnTo>
                  <a:lnTo>
                    <a:pt x="111319" y="264703"/>
                  </a:lnTo>
                  <a:lnTo>
                    <a:pt x="107604" y="272156"/>
                  </a:lnTo>
                  <a:lnTo>
                    <a:pt x="99968" y="293854"/>
                  </a:lnTo>
                  <a:lnTo>
                    <a:pt x="89522" y="311292"/>
                  </a:lnTo>
                  <a:lnTo>
                    <a:pt x="87334" y="322143"/>
                  </a:lnTo>
                  <a:lnTo>
                    <a:pt x="84633" y="326942"/>
                  </a:lnTo>
                  <a:lnTo>
                    <a:pt x="70736" y="342247"/>
                  </a:lnTo>
                  <a:lnTo>
                    <a:pt x="56541" y="369422"/>
                  </a:lnTo>
                  <a:lnTo>
                    <a:pt x="42130" y="387070"/>
                  </a:lnTo>
                  <a:lnTo>
                    <a:pt x="39194" y="396784"/>
                  </a:lnTo>
                  <a:lnTo>
                    <a:pt x="38507" y="403179"/>
                  </a:lnTo>
                  <a:lnTo>
                    <a:pt x="35380" y="409548"/>
                  </a:lnTo>
                  <a:lnTo>
                    <a:pt x="31521" y="415907"/>
                  </a:lnTo>
                  <a:lnTo>
                    <a:pt x="29043" y="428613"/>
                  </a:lnTo>
                  <a:lnTo>
                    <a:pt x="28553" y="441314"/>
                  </a:lnTo>
                  <a:lnTo>
                    <a:pt x="31309" y="447664"/>
                  </a:lnTo>
                  <a:lnTo>
                    <a:pt x="35003" y="454014"/>
                  </a:lnTo>
                  <a:lnTo>
                    <a:pt x="37374" y="466714"/>
                  </a:lnTo>
                  <a:lnTo>
                    <a:pt x="37569" y="469889"/>
                  </a:lnTo>
                  <a:lnTo>
                    <a:pt x="34963" y="476239"/>
                  </a:lnTo>
                  <a:lnTo>
                    <a:pt x="32786" y="479414"/>
                  </a:lnTo>
                  <a:lnTo>
                    <a:pt x="29723" y="493995"/>
                  </a:lnTo>
                  <a:lnTo>
                    <a:pt x="25661" y="534051"/>
                  </a:lnTo>
                  <a:lnTo>
                    <a:pt x="20909" y="552635"/>
                  </a:lnTo>
                  <a:lnTo>
                    <a:pt x="18113" y="576610"/>
                  </a:lnTo>
                  <a:lnTo>
                    <a:pt x="12440" y="588058"/>
                  </a:lnTo>
                  <a:lnTo>
                    <a:pt x="9786" y="611392"/>
                  </a:lnTo>
                  <a:lnTo>
                    <a:pt x="12384" y="618504"/>
                  </a:lnTo>
                  <a:lnTo>
                    <a:pt x="16008" y="625193"/>
                  </a:lnTo>
                  <a:lnTo>
                    <a:pt x="17619" y="631693"/>
                  </a:lnTo>
                  <a:lnTo>
                    <a:pt x="19107" y="633850"/>
                  </a:lnTo>
                  <a:lnTo>
                    <a:pt x="21157" y="635288"/>
                  </a:lnTo>
                  <a:lnTo>
                    <a:pt x="26258" y="637944"/>
                  </a:lnTo>
                  <a:lnTo>
                    <a:pt x="35079" y="644331"/>
                  </a:lnTo>
                  <a:lnTo>
                    <a:pt x="41265" y="646197"/>
                  </a:lnTo>
                  <a:lnTo>
                    <a:pt x="55753" y="647247"/>
                  </a:lnTo>
                  <a:lnTo>
                    <a:pt x="64564" y="644670"/>
                  </a:lnTo>
                  <a:lnTo>
                    <a:pt x="73066" y="641056"/>
                  </a:lnTo>
                  <a:lnTo>
                    <a:pt x="88695" y="637962"/>
                  </a:lnTo>
                  <a:lnTo>
                    <a:pt x="134554" y="613735"/>
                  </a:lnTo>
                  <a:lnTo>
                    <a:pt x="142733" y="60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0" name="SMARTInkShape-Group301"/>
          <p:cNvGrpSpPr/>
          <p:nvPr/>
        </p:nvGrpSpPr>
        <p:grpSpPr>
          <a:xfrm>
            <a:off x="1848257" y="571500"/>
            <a:ext cx="523469" cy="342901"/>
            <a:chOff x="1848257" y="571500"/>
            <a:chExt cx="523469" cy="342901"/>
          </a:xfrm>
        </p:grpSpPr>
        <p:sp>
          <p:nvSpPr>
            <p:cNvPr id="617" name="SMARTInkShape-1064"/>
            <p:cNvSpPr/>
            <p:nvPr>
              <p:custDataLst>
                <p:tags r:id="rId257"/>
              </p:custDataLst>
            </p:nvPr>
          </p:nvSpPr>
          <p:spPr>
            <a:xfrm>
              <a:off x="2266950" y="762000"/>
              <a:ext cx="104776" cy="152401"/>
            </a:xfrm>
            <a:custGeom>
              <a:avLst/>
              <a:gdLst/>
              <a:ahLst/>
              <a:cxnLst/>
              <a:rect l="0" t="0" r="0" b="0"/>
              <a:pathLst>
                <a:path w="104776" h="152401">
                  <a:moveTo>
                    <a:pt x="104775" y="0"/>
                  </a:moveTo>
                  <a:lnTo>
                    <a:pt x="104775" y="0"/>
                  </a:lnTo>
                  <a:lnTo>
                    <a:pt x="103717" y="15209"/>
                  </a:lnTo>
                  <a:lnTo>
                    <a:pt x="94016" y="49962"/>
                  </a:lnTo>
                  <a:lnTo>
                    <a:pt x="58705" y="92476"/>
                  </a:lnTo>
                  <a:lnTo>
                    <a:pt x="12284" y="140068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1065"/>
            <p:cNvSpPr/>
            <p:nvPr>
              <p:custDataLst>
                <p:tags r:id="rId258"/>
              </p:custDataLst>
            </p:nvPr>
          </p:nvSpPr>
          <p:spPr>
            <a:xfrm>
              <a:off x="2105042" y="638175"/>
              <a:ext cx="112912" cy="171401"/>
            </a:xfrm>
            <a:custGeom>
              <a:avLst/>
              <a:gdLst/>
              <a:ahLst/>
              <a:cxnLst/>
              <a:rect l="0" t="0" r="0" b="0"/>
              <a:pathLst>
                <a:path w="112912" h="171401">
                  <a:moveTo>
                    <a:pt x="57133" y="28575"/>
                  </a:moveTo>
                  <a:lnTo>
                    <a:pt x="57133" y="28575"/>
                  </a:lnTo>
                  <a:lnTo>
                    <a:pt x="52077" y="23518"/>
                  </a:lnTo>
                  <a:lnTo>
                    <a:pt x="46772" y="21036"/>
                  </a:lnTo>
                  <a:lnTo>
                    <a:pt x="14790" y="19073"/>
                  </a:lnTo>
                  <a:lnTo>
                    <a:pt x="28378" y="19053"/>
                  </a:lnTo>
                  <a:lnTo>
                    <a:pt x="30555" y="20110"/>
                  </a:lnTo>
                  <a:lnTo>
                    <a:pt x="30948" y="21874"/>
                  </a:lnTo>
                  <a:lnTo>
                    <a:pt x="30151" y="24107"/>
                  </a:lnTo>
                  <a:lnTo>
                    <a:pt x="28562" y="25597"/>
                  </a:lnTo>
                  <a:lnTo>
                    <a:pt x="18406" y="30809"/>
                  </a:lnTo>
                  <a:lnTo>
                    <a:pt x="15440" y="33239"/>
                  </a:lnTo>
                  <a:lnTo>
                    <a:pt x="12145" y="38762"/>
                  </a:lnTo>
                  <a:lnTo>
                    <a:pt x="9622" y="44744"/>
                  </a:lnTo>
                  <a:lnTo>
                    <a:pt x="3309" y="54062"/>
                  </a:lnTo>
                  <a:lnTo>
                    <a:pt x="969" y="64584"/>
                  </a:lnTo>
                  <a:lnTo>
                    <a:pt x="0" y="112140"/>
                  </a:lnTo>
                  <a:lnTo>
                    <a:pt x="1049" y="120748"/>
                  </a:lnTo>
                  <a:lnTo>
                    <a:pt x="7590" y="136437"/>
                  </a:lnTo>
                  <a:lnTo>
                    <a:pt x="31782" y="164973"/>
                  </a:lnTo>
                  <a:lnTo>
                    <a:pt x="38105" y="168571"/>
                  </a:lnTo>
                  <a:lnTo>
                    <a:pt x="50787" y="170881"/>
                  </a:lnTo>
                  <a:lnTo>
                    <a:pt x="72978" y="171400"/>
                  </a:lnTo>
                  <a:lnTo>
                    <a:pt x="77581" y="168606"/>
                  </a:lnTo>
                  <a:lnTo>
                    <a:pt x="83154" y="164894"/>
                  </a:lnTo>
                  <a:lnTo>
                    <a:pt x="92242" y="161746"/>
                  </a:lnTo>
                  <a:lnTo>
                    <a:pt x="98490" y="157260"/>
                  </a:lnTo>
                  <a:lnTo>
                    <a:pt x="101972" y="148915"/>
                  </a:lnTo>
                  <a:lnTo>
                    <a:pt x="112911" y="103029"/>
                  </a:lnTo>
                  <a:lnTo>
                    <a:pt x="104502" y="64270"/>
                  </a:lnTo>
                  <a:lnTo>
                    <a:pt x="87158" y="25446"/>
                  </a:lnTo>
                  <a:lnTo>
                    <a:pt x="80708" y="19070"/>
                  </a:lnTo>
                  <a:lnTo>
                    <a:pt x="71844" y="13767"/>
                  </a:lnTo>
                  <a:lnTo>
                    <a:pt x="57769" y="9691"/>
                  </a:lnTo>
                  <a:lnTo>
                    <a:pt x="571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1066"/>
            <p:cNvSpPr/>
            <p:nvPr>
              <p:custDataLst>
                <p:tags r:id="rId259"/>
              </p:custDataLst>
            </p:nvPr>
          </p:nvSpPr>
          <p:spPr>
            <a:xfrm>
              <a:off x="1848257" y="571500"/>
              <a:ext cx="122977" cy="285701"/>
            </a:xfrm>
            <a:custGeom>
              <a:avLst/>
              <a:gdLst/>
              <a:ahLst/>
              <a:cxnLst/>
              <a:rect l="0" t="0" r="0" b="0"/>
              <a:pathLst>
                <a:path w="122977" h="285701">
                  <a:moveTo>
                    <a:pt x="104368" y="19050"/>
                  </a:moveTo>
                  <a:lnTo>
                    <a:pt x="104368" y="19050"/>
                  </a:lnTo>
                  <a:lnTo>
                    <a:pt x="104368" y="10849"/>
                  </a:lnTo>
                  <a:lnTo>
                    <a:pt x="95235" y="427"/>
                  </a:lnTo>
                  <a:lnTo>
                    <a:pt x="50384" y="1"/>
                  </a:lnTo>
                  <a:lnTo>
                    <a:pt x="44039" y="0"/>
                  </a:lnTo>
                  <a:lnTo>
                    <a:pt x="37691" y="2822"/>
                  </a:lnTo>
                  <a:lnTo>
                    <a:pt x="31342" y="6546"/>
                  </a:lnTo>
                  <a:lnTo>
                    <a:pt x="21818" y="9701"/>
                  </a:lnTo>
                  <a:lnTo>
                    <a:pt x="15468" y="14189"/>
                  </a:lnTo>
                  <a:lnTo>
                    <a:pt x="11940" y="19712"/>
                  </a:lnTo>
                  <a:lnTo>
                    <a:pt x="8431" y="35012"/>
                  </a:lnTo>
                  <a:lnTo>
                    <a:pt x="966" y="45755"/>
                  </a:lnTo>
                  <a:lnTo>
                    <a:pt x="0" y="52127"/>
                  </a:lnTo>
                  <a:lnTo>
                    <a:pt x="2596" y="57740"/>
                  </a:lnTo>
                  <a:lnTo>
                    <a:pt x="6219" y="63762"/>
                  </a:lnTo>
                  <a:lnTo>
                    <a:pt x="9317" y="73103"/>
                  </a:lnTo>
                  <a:lnTo>
                    <a:pt x="53576" y="120650"/>
                  </a:lnTo>
                  <a:lnTo>
                    <a:pt x="69092" y="133350"/>
                  </a:lnTo>
                  <a:lnTo>
                    <a:pt x="94255" y="152400"/>
                  </a:lnTo>
                  <a:lnTo>
                    <a:pt x="100932" y="159808"/>
                  </a:lnTo>
                  <a:lnTo>
                    <a:pt x="109582" y="174821"/>
                  </a:lnTo>
                  <a:lnTo>
                    <a:pt x="113674" y="186442"/>
                  </a:lnTo>
                  <a:lnTo>
                    <a:pt x="120061" y="197647"/>
                  </a:lnTo>
                  <a:lnTo>
                    <a:pt x="122976" y="220892"/>
                  </a:lnTo>
                  <a:lnTo>
                    <a:pt x="120399" y="227996"/>
                  </a:lnTo>
                  <a:lnTo>
                    <a:pt x="88458" y="272782"/>
                  </a:lnTo>
                  <a:lnTo>
                    <a:pt x="78958" y="281437"/>
                  </a:lnTo>
                  <a:lnTo>
                    <a:pt x="72614" y="283833"/>
                  </a:lnTo>
                  <a:lnTo>
                    <a:pt x="44043" y="285700"/>
                  </a:lnTo>
                  <a:lnTo>
                    <a:pt x="37693" y="282906"/>
                  </a:lnTo>
                  <a:lnTo>
                    <a:pt x="30049" y="277545"/>
                  </a:lnTo>
                  <a:lnTo>
                    <a:pt x="29004" y="273989"/>
                  </a:lnTo>
                  <a:lnTo>
                    <a:pt x="28725" y="271560"/>
                  </a:lnTo>
                  <a:lnTo>
                    <a:pt x="31238" y="266038"/>
                  </a:lnTo>
                  <a:lnTo>
                    <a:pt x="37693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302"/>
          <p:cNvGrpSpPr/>
          <p:nvPr/>
        </p:nvGrpSpPr>
        <p:grpSpPr>
          <a:xfrm>
            <a:off x="2785345" y="381012"/>
            <a:ext cx="776933" cy="494756"/>
            <a:chOff x="2785345" y="381012"/>
            <a:chExt cx="776933" cy="494756"/>
          </a:xfrm>
        </p:grpSpPr>
        <p:sp>
          <p:nvSpPr>
            <p:cNvPr id="621" name="SMARTInkShape-1067"/>
            <p:cNvSpPr/>
            <p:nvPr>
              <p:custDataLst>
                <p:tags r:id="rId254"/>
              </p:custDataLst>
            </p:nvPr>
          </p:nvSpPr>
          <p:spPr>
            <a:xfrm>
              <a:off x="3467100" y="381012"/>
              <a:ext cx="95178" cy="494756"/>
            </a:xfrm>
            <a:custGeom>
              <a:avLst/>
              <a:gdLst/>
              <a:ahLst/>
              <a:cxnLst/>
              <a:rect l="0" t="0" r="0" b="0"/>
              <a:pathLst>
                <a:path w="95178" h="494756">
                  <a:moveTo>
                    <a:pt x="19050" y="57138"/>
                  </a:moveTo>
                  <a:lnTo>
                    <a:pt x="19050" y="57138"/>
                  </a:lnTo>
                  <a:lnTo>
                    <a:pt x="19050" y="52081"/>
                  </a:lnTo>
                  <a:lnTo>
                    <a:pt x="16228" y="46777"/>
                  </a:lnTo>
                  <a:lnTo>
                    <a:pt x="12504" y="40891"/>
                  </a:lnTo>
                  <a:lnTo>
                    <a:pt x="10114" y="28490"/>
                  </a:lnTo>
                  <a:lnTo>
                    <a:pt x="9525" y="429"/>
                  </a:lnTo>
                  <a:lnTo>
                    <a:pt x="23714" y="0"/>
                  </a:lnTo>
                  <a:lnTo>
                    <a:pt x="29237" y="2815"/>
                  </a:lnTo>
                  <a:lnTo>
                    <a:pt x="60336" y="31787"/>
                  </a:lnTo>
                  <a:lnTo>
                    <a:pt x="63858" y="40932"/>
                  </a:lnTo>
                  <a:lnTo>
                    <a:pt x="74711" y="82704"/>
                  </a:lnTo>
                  <a:lnTo>
                    <a:pt x="76069" y="115596"/>
                  </a:lnTo>
                  <a:lnTo>
                    <a:pt x="65822" y="143453"/>
                  </a:lnTo>
                  <a:lnTo>
                    <a:pt x="61004" y="155825"/>
                  </a:lnTo>
                  <a:lnTo>
                    <a:pt x="57234" y="173632"/>
                  </a:lnTo>
                  <a:lnTo>
                    <a:pt x="49836" y="189667"/>
                  </a:lnTo>
                  <a:lnTo>
                    <a:pt x="33474" y="236413"/>
                  </a:lnTo>
                  <a:lnTo>
                    <a:pt x="29543" y="253025"/>
                  </a:lnTo>
                  <a:lnTo>
                    <a:pt x="28703" y="269736"/>
                  </a:lnTo>
                  <a:lnTo>
                    <a:pt x="38283" y="300723"/>
                  </a:lnTo>
                  <a:lnTo>
                    <a:pt x="45466" y="314137"/>
                  </a:lnTo>
                  <a:lnTo>
                    <a:pt x="52255" y="332035"/>
                  </a:lnTo>
                  <a:lnTo>
                    <a:pt x="72052" y="359558"/>
                  </a:lnTo>
                  <a:lnTo>
                    <a:pt x="74356" y="370052"/>
                  </a:lnTo>
                  <a:lnTo>
                    <a:pt x="77088" y="374756"/>
                  </a:lnTo>
                  <a:lnTo>
                    <a:pt x="88928" y="387491"/>
                  </a:lnTo>
                  <a:lnTo>
                    <a:pt x="93377" y="403141"/>
                  </a:lnTo>
                  <a:lnTo>
                    <a:pt x="95177" y="431661"/>
                  </a:lnTo>
                  <a:lnTo>
                    <a:pt x="92396" y="438082"/>
                  </a:lnTo>
                  <a:lnTo>
                    <a:pt x="69739" y="469023"/>
                  </a:lnTo>
                  <a:lnTo>
                    <a:pt x="36245" y="489214"/>
                  </a:lnTo>
                  <a:lnTo>
                    <a:pt x="26339" y="492588"/>
                  </a:lnTo>
                  <a:lnTo>
                    <a:pt x="12846" y="494755"/>
                  </a:lnTo>
                  <a:lnTo>
                    <a:pt x="8179" y="492229"/>
                  </a:lnTo>
                  <a:lnTo>
                    <a:pt x="0" y="485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1068"/>
            <p:cNvSpPr/>
            <p:nvPr>
              <p:custDataLst>
                <p:tags r:id="rId255"/>
              </p:custDataLst>
            </p:nvPr>
          </p:nvSpPr>
          <p:spPr>
            <a:xfrm>
              <a:off x="3152779" y="552450"/>
              <a:ext cx="227611" cy="255683"/>
            </a:xfrm>
            <a:custGeom>
              <a:avLst/>
              <a:gdLst/>
              <a:ahLst/>
              <a:cxnLst/>
              <a:rect l="0" t="0" r="0" b="0"/>
              <a:pathLst>
                <a:path w="227611" h="255683">
                  <a:moveTo>
                    <a:pt x="38096" y="104775"/>
                  </a:moveTo>
                  <a:lnTo>
                    <a:pt x="38096" y="104775"/>
                  </a:lnTo>
                  <a:lnTo>
                    <a:pt x="28963" y="77377"/>
                  </a:lnTo>
                  <a:lnTo>
                    <a:pt x="28687" y="81605"/>
                  </a:lnTo>
                  <a:lnTo>
                    <a:pt x="29707" y="82978"/>
                  </a:lnTo>
                  <a:lnTo>
                    <a:pt x="33662" y="84504"/>
                  </a:lnTo>
                  <a:lnTo>
                    <a:pt x="35140" y="85970"/>
                  </a:lnTo>
                  <a:lnTo>
                    <a:pt x="36782" y="90420"/>
                  </a:lnTo>
                  <a:lnTo>
                    <a:pt x="40867" y="117181"/>
                  </a:lnTo>
                  <a:lnTo>
                    <a:pt x="44619" y="128281"/>
                  </a:lnTo>
                  <a:lnTo>
                    <a:pt x="54089" y="175541"/>
                  </a:lnTo>
                  <a:lnTo>
                    <a:pt x="57027" y="220404"/>
                  </a:lnTo>
                  <a:lnTo>
                    <a:pt x="57146" y="255682"/>
                  </a:lnTo>
                  <a:lnTo>
                    <a:pt x="54324" y="253689"/>
                  </a:lnTo>
                  <a:lnTo>
                    <a:pt x="52090" y="251676"/>
                  </a:lnTo>
                  <a:lnTo>
                    <a:pt x="49607" y="246617"/>
                  </a:lnTo>
                  <a:lnTo>
                    <a:pt x="39454" y="202625"/>
                  </a:lnTo>
                  <a:lnTo>
                    <a:pt x="22987" y="157658"/>
                  </a:lnTo>
                  <a:lnTo>
                    <a:pt x="14508" y="113738"/>
                  </a:lnTo>
                  <a:lnTo>
                    <a:pt x="1758" y="70358"/>
                  </a:lnTo>
                  <a:lnTo>
                    <a:pt x="99" y="26488"/>
                  </a:lnTo>
                  <a:lnTo>
                    <a:pt x="0" y="2048"/>
                  </a:lnTo>
                  <a:lnTo>
                    <a:pt x="1057" y="1365"/>
                  </a:lnTo>
                  <a:lnTo>
                    <a:pt x="9697" y="120"/>
                  </a:lnTo>
                  <a:lnTo>
                    <a:pt x="14185" y="53"/>
                  </a:lnTo>
                  <a:lnTo>
                    <a:pt x="19708" y="2846"/>
                  </a:lnTo>
                  <a:lnTo>
                    <a:pt x="22662" y="5072"/>
                  </a:lnTo>
                  <a:lnTo>
                    <a:pt x="25945" y="10368"/>
                  </a:lnTo>
                  <a:lnTo>
                    <a:pt x="41675" y="45057"/>
                  </a:lnTo>
                  <a:lnTo>
                    <a:pt x="72162" y="88935"/>
                  </a:lnTo>
                  <a:lnTo>
                    <a:pt x="98542" y="133549"/>
                  </a:lnTo>
                  <a:lnTo>
                    <a:pt x="131181" y="180801"/>
                  </a:lnTo>
                  <a:lnTo>
                    <a:pt x="167304" y="224164"/>
                  </a:lnTo>
                  <a:lnTo>
                    <a:pt x="187236" y="243306"/>
                  </a:lnTo>
                  <a:lnTo>
                    <a:pt x="198128" y="247078"/>
                  </a:lnTo>
                  <a:lnTo>
                    <a:pt x="202002" y="244574"/>
                  </a:lnTo>
                  <a:lnTo>
                    <a:pt x="213112" y="234342"/>
                  </a:lnTo>
                  <a:lnTo>
                    <a:pt x="216423" y="228330"/>
                  </a:lnTo>
                  <a:lnTo>
                    <a:pt x="227610" y="186943"/>
                  </a:lnTo>
                  <a:lnTo>
                    <a:pt x="227245" y="167104"/>
                  </a:lnTo>
                  <a:lnTo>
                    <a:pt x="219928" y="120464"/>
                  </a:lnTo>
                  <a:lnTo>
                    <a:pt x="216418" y="87883"/>
                  </a:lnTo>
                  <a:lnTo>
                    <a:pt x="202210" y="41555"/>
                  </a:lnTo>
                  <a:lnTo>
                    <a:pt x="192247" y="22432"/>
                  </a:lnTo>
                  <a:lnTo>
                    <a:pt x="190650" y="11146"/>
                  </a:lnTo>
                  <a:lnTo>
                    <a:pt x="1904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1069"/>
            <p:cNvSpPr/>
            <p:nvPr>
              <p:custDataLst>
                <p:tags r:id="rId256"/>
              </p:custDataLst>
            </p:nvPr>
          </p:nvSpPr>
          <p:spPr>
            <a:xfrm>
              <a:off x="2785345" y="552983"/>
              <a:ext cx="249093" cy="294743"/>
            </a:xfrm>
            <a:custGeom>
              <a:avLst/>
              <a:gdLst/>
              <a:ahLst/>
              <a:cxnLst/>
              <a:rect l="0" t="0" r="0" b="0"/>
              <a:pathLst>
                <a:path w="249093" h="294743">
                  <a:moveTo>
                    <a:pt x="15005" y="85192"/>
                  </a:moveTo>
                  <a:lnTo>
                    <a:pt x="15005" y="85192"/>
                  </a:lnTo>
                  <a:lnTo>
                    <a:pt x="24529" y="85192"/>
                  </a:lnTo>
                  <a:lnTo>
                    <a:pt x="24530" y="131562"/>
                  </a:lnTo>
                  <a:lnTo>
                    <a:pt x="24530" y="178641"/>
                  </a:lnTo>
                  <a:lnTo>
                    <a:pt x="24530" y="221797"/>
                  </a:lnTo>
                  <a:lnTo>
                    <a:pt x="24530" y="269168"/>
                  </a:lnTo>
                  <a:lnTo>
                    <a:pt x="24530" y="294690"/>
                  </a:lnTo>
                  <a:lnTo>
                    <a:pt x="24530" y="264149"/>
                  </a:lnTo>
                  <a:lnTo>
                    <a:pt x="14829" y="223530"/>
                  </a:lnTo>
                  <a:lnTo>
                    <a:pt x="6920" y="179845"/>
                  </a:lnTo>
                  <a:lnTo>
                    <a:pt x="5670" y="140277"/>
                  </a:lnTo>
                  <a:lnTo>
                    <a:pt x="4447" y="102049"/>
                  </a:lnTo>
                  <a:lnTo>
                    <a:pt x="0" y="82308"/>
                  </a:lnTo>
                  <a:lnTo>
                    <a:pt x="5358" y="37820"/>
                  </a:lnTo>
                  <a:lnTo>
                    <a:pt x="5456" y="29973"/>
                  </a:lnTo>
                  <a:lnTo>
                    <a:pt x="6522" y="29330"/>
                  </a:lnTo>
                  <a:lnTo>
                    <a:pt x="22813" y="28092"/>
                  </a:lnTo>
                  <a:lnTo>
                    <a:pt x="23385" y="29134"/>
                  </a:lnTo>
                  <a:lnTo>
                    <a:pt x="24021" y="33113"/>
                  </a:lnTo>
                  <a:lnTo>
                    <a:pt x="29436" y="41304"/>
                  </a:lnTo>
                  <a:lnTo>
                    <a:pt x="66031" y="77989"/>
                  </a:lnTo>
                  <a:lnTo>
                    <a:pt x="91032" y="95132"/>
                  </a:lnTo>
                  <a:lnTo>
                    <a:pt x="94265" y="98168"/>
                  </a:lnTo>
                  <a:lnTo>
                    <a:pt x="103501" y="101543"/>
                  </a:lnTo>
                  <a:lnTo>
                    <a:pt x="132084" y="104084"/>
                  </a:lnTo>
                  <a:lnTo>
                    <a:pt x="138654" y="101350"/>
                  </a:lnTo>
                  <a:lnTo>
                    <a:pt x="145102" y="97665"/>
                  </a:lnTo>
                  <a:lnTo>
                    <a:pt x="154682" y="94532"/>
                  </a:lnTo>
                  <a:lnTo>
                    <a:pt x="161045" y="90049"/>
                  </a:lnTo>
                  <a:lnTo>
                    <a:pt x="199155" y="44022"/>
                  </a:lnTo>
                  <a:lnTo>
                    <a:pt x="202683" y="34791"/>
                  </a:lnTo>
                  <a:lnTo>
                    <a:pt x="203624" y="29367"/>
                  </a:lnTo>
                  <a:lnTo>
                    <a:pt x="205309" y="25750"/>
                  </a:lnTo>
                  <a:lnTo>
                    <a:pt x="207491" y="23339"/>
                  </a:lnTo>
                  <a:lnTo>
                    <a:pt x="210004" y="21732"/>
                  </a:lnTo>
                  <a:lnTo>
                    <a:pt x="211679" y="19602"/>
                  </a:lnTo>
                  <a:lnTo>
                    <a:pt x="213541" y="14413"/>
                  </a:lnTo>
                  <a:lnTo>
                    <a:pt x="214899" y="1267"/>
                  </a:lnTo>
                  <a:lnTo>
                    <a:pt x="216001" y="667"/>
                  </a:lnTo>
                  <a:lnTo>
                    <a:pt x="220048" y="0"/>
                  </a:lnTo>
                  <a:lnTo>
                    <a:pt x="221550" y="881"/>
                  </a:lnTo>
                  <a:lnTo>
                    <a:pt x="222551" y="2526"/>
                  </a:lnTo>
                  <a:lnTo>
                    <a:pt x="223961" y="9898"/>
                  </a:lnTo>
                  <a:lnTo>
                    <a:pt x="224438" y="21871"/>
                  </a:lnTo>
                  <a:lnTo>
                    <a:pt x="227325" y="28122"/>
                  </a:lnTo>
                  <a:lnTo>
                    <a:pt x="231078" y="34427"/>
                  </a:lnTo>
                  <a:lnTo>
                    <a:pt x="233191" y="44986"/>
                  </a:lnTo>
                  <a:lnTo>
                    <a:pt x="234875" y="61049"/>
                  </a:lnTo>
                  <a:lnTo>
                    <a:pt x="242246" y="86651"/>
                  </a:lnTo>
                  <a:lnTo>
                    <a:pt x="243486" y="128725"/>
                  </a:lnTo>
                  <a:lnTo>
                    <a:pt x="243598" y="174038"/>
                  </a:lnTo>
                  <a:lnTo>
                    <a:pt x="244661" y="193126"/>
                  </a:lnTo>
                  <a:lnTo>
                    <a:pt x="249092" y="212187"/>
                  </a:lnTo>
                  <a:lnTo>
                    <a:pt x="243881" y="257935"/>
                  </a:lnTo>
                  <a:lnTo>
                    <a:pt x="243605" y="294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5" name="SMARTInkShape-Group303"/>
          <p:cNvGrpSpPr/>
          <p:nvPr/>
        </p:nvGrpSpPr>
        <p:grpSpPr>
          <a:xfrm>
            <a:off x="628656" y="1390650"/>
            <a:ext cx="942970" cy="657225"/>
            <a:chOff x="628656" y="1390650"/>
            <a:chExt cx="942970" cy="657225"/>
          </a:xfrm>
        </p:grpSpPr>
        <p:sp>
          <p:nvSpPr>
            <p:cNvPr id="625" name="SMARTInkShape-1070"/>
            <p:cNvSpPr/>
            <p:nvPr>
              <p:custDataLst>
                <p:tags r:id="rId244"/>
              </p:custDataLst>
            </p:nvPr>
          </p:nvSpPr>
          <p:spPr>
            <a:xfrm>
              <a:off x="1562100" y="17526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0" y="28138"/>
                  </a:lnTo>
                  <a:lnTo>
                    <a:pt x="5056" y="28446"/>
                  </a:lnTo>
                  <a:lnTo>
                    <a:pt x="6546" y="29547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1071"/>
            <p:cNvSpPr/>
            <p:nvPr>
              <p:custDataLst>
                <p:tags r:id="rId245"/>
              </p:custDataLst>
            </p:nvPr>
          </p:nvSpPr>
          <p:spPr>
            <a:xfrm>
              <a:off x="1552575" y="16573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491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1072"/>
            <p:cNvSpPr/>
            <p:nvPr>
              <p:custDataLst>
                <p:tags r:id="rId246"/>
              </p:custDataLst>
            </p:nvPr>
          </p:nvSpPr>
          <p:spPr>
            <a:xfrm>
              <a:off x="747101" y="1962150"/>
              <a:ext cx="510200" cy="85725"/>
            </a:xfrm>
            <a:custGeom>
              <a:avLst/>
              <a:gdLst/>
              <a:ahLst/>
              <a:cxnLst/>
              <a:rect l="0" t="0" r="0" b="0"/>
              <a:pathLst>
                <a:path w="510200" h="85725">
                  <a:moveTo>
                    <a:pt x="43474" y="76200"/>
                  </a:moveTo>
                  <a:lnTo>
                    <a:pt x="43474" y="76200"/>
                  </a:lnTo>
                  <a:lnTo>
                    <a:pt x="25574" y="83739"/>
                  </a:lnTo>
                  <a:lnTo>
                    <a:pt x="0" y="85718"/>
                  </a:lnTo>
                  <a:lnTo>
                    <a:pt x="9514" y="85724"/>
                  </a:lnTo>
                  <a:lnTo>
                    <a:pt x="53284" y="69249"/>
                  </a:lnTo>
                  <a:lnTo>
                    <a:pt x="99995" y="59410"/>
                  </a:lnTo>
                  <a:lnTo>
                    <a:pt x="136303" y="50529"/>
                  </a:lnTo>
                  <a:lnTo>
                    <a:pt x="174931" y="41195"/>
                  </a:lnTo>
                  <a:lnTo>
                    <a:pt x="220478" y="31726"/>
                  </a:lnTo>
                  <a:lnTo>
                    <a:pt x="255492" y="25389"/>
                  </a:lnTo>
                  <a:lnTo>
                    <a:pt x="300792" y="25985"/>
                  </a:lnTo>
                  <a:lnTo>
                    <a:pt x="333521" y="24602"/>
                  </a:lnTo>
                  <a:lnTo>
                    <a:pt x="368175" y="20459"/>
                  </a:lnTo>
                  <a:lnTo>
                    <a:pt x="401216" y="15090"/>
                  </a:lnTo>
                  <a:lnTo>
                    <a:pt x="444511" y="11174"/>
                  </a:lnTo>
                  <a:lnTo>
                    <a:pt x="484151" y="4957"/>
                  </a:lnTo>
                  <a:lnTo>
                    <a:pt x="5101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1073"/>
            <p:cNvSpPr/>
            <p:nvPr>
              <p:custDataLst>
                <p:tags r:id="rId247"/>
              </p:custDataLst>
            </p:nvPr>
          </p:nvSpPr>
          <p:spPr>
            <a:xfrm>
              <a:off x="639499" y="1895475"/>
              <a:ext cx="627327" cy="43589"/>
            </a:xfrm>
            <a:custGeom>
              <a:avLst/>
              <a:gdLst/>
              <a:ahLst/>
              <a:cxnLst/>
              <a:rect l="0" t="0" r="0" b="0"/>
              <a:pathLst>
                <a:path w="627327" h="43589">
                  <a:moveTo>
                    <a:pt x="8201" y="38100"/>
                  </a:moveTo>
                  <a:lnTo>
                    <a:pt x="8201" y="38100"/>
                  </a:lnTo>
                  <a:lnTo>
                    <a:pt x="0" y="38100"/>
                  </a:lnTo>
                  <a:lnTo>
                    <a:pt x="4125" y="38100"/>
                  </a:lnTo>
                  <a:lnTo>
                    <a:pt x="5484" y="39158"/>
                  </a:lnTo>
                  <a:lnTo>
                    <a:pt x="6993" y="43156"/>
                  </a:lnTo>
                  <a:lnTo>
                    <a:pt x="9512" y="43588"/>
                  </a:lnTo>
                  <a:lnTo>
                    <a:pt x="56547" y="38223"/>
                  </a:lnTo>
                  <a:lnTo>
                    <a:pt x="95275" y="38116"/>
                  </a:lnTo>
                  <a:lnTo>
                    <a:pt x="135115" y="35281"/>
                  </a:lnTo>
                  <a:lnTo>
                    <a:pt x="171041" y="30562"/>
                  </a:lnTo>
                  <a:lnTo>
                    <a:pt x="208497" y="26341"/>
                  </a:lnTo>
                  <a:lnTo>
                    <a:pt x="249229" y="21210"/>
                  </a:lnTo>
                  <a:lnTo>
                    <a:pt x="291989" y="19690"/>
                  </a:lnTo>
                  <a:lnTo>
                    <a:pt x="334292" y="16417"/>
                  </a:lnTo>
                  <a:lnTo>
                    <a:pt x="377518" y="11567"/>
                  </a:lnTo>
                  <a:lnTo>
                    <a:pt x="419959" y="10130"/>
                  </a:lnTo>
                  <a:lnTo>
                    <a:pt x="460403" y="6882"/>
                  </a:lnTo>
                  <a:lnTo>
                    <a:pt x="507570" y="1359"/>
                  </a:lnTo>
                  <a:lnTo>
                    <a:pt x="548990" y="268"/>
                  </a:lnTo>
                  <a:lnTo>
                    <a:pt x="591935" y="23"/>
                  </a:lnTo>
                  <a:lnTo>
                    <a:pt x="627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1074"/>
            <p:cNvSpPr/>
            <p:nvPr>
              <p:custDataLst>
                <p:tags r:id="rId248"/>
              </p:custDataLst>
            </p:nvPr>
          </p:nvSpPr>
          <p:spPr>
            <a:xfrm>
              <a:off x="1238250" y="1609859"/>
              <a:ext cx="114287" cy="123654"/>
            </a:xfrm>
            <a:custGeom>
              <a:avLst/>
              <a:gdLst/>
              <a:ahLst/>
              <a:cxnLst/>
              <a:rect l="0" t="0" r="0" b="0"/>
              <a:pathLst>
                <a:path w="114287" h="123654">
                  <a:moveTo>
                    <a:pt x="9525" y="28441"/>
                  </a:moveTo>
                  <a:lnTo>
                    <a:pt x="9525" y="28441"/>
                  </a:lnTo>
                  <a:lnTo>
                    <a:pt x="9525" y="33497"/>
                  </a:lnTo>
                  <a:lnTo>
                    <a:pt x="8467" y="34987"/>
                  </a:lnTo>
                  <a:lnTo>
                    <a:pt x="6703" y="35980"/>
                  </a:lnTo>
                  <a:lnTo>
                    <a:pt x="4468" y="36642"/>
                  </a:lnTo>
                  <a:lnTo>
                    <a:pt x="2979" y="39200"/>
                  </a:lnTo>
                  <a:lnTo>
                    <a:pt x="262" y="62777"/>
                  </a:lnTo>
                  <a:lnTo>
                    <a:pt x="0" y="109150"/>
                  </a:lnTo>
                  <a:lnTo>
                    <a:pt x="0" y="123653"/>
                  </a:lnTo>
                  <a:lnTo>
                    <a:pt x="0" y="91892"/>
                  </a:lnTo>
                  <a:lnTo>
                    <a:pt x="2822" y="85569"/>
                  </a:lnTo>
                  <a:lnTo>
                    <a:pt x="5057" y="82401"/>
                  </a:lnTo>
                  <a:lnTo>
                    <a:pt x="11759" y="59000"/>
                  </a:lnTo>
                  <a:lnTo>
                    <a:pt x="24636" y="40344"/>
                  </a:lnTo>
                  <a:lnTo>
                    <a:pt x="30619" y="20954"/>
                  </a:lnTo>
                  <a:lnTo>
                    <a:pt x="33113" y="17099"/>
                  </a:lnTo>
                  <a:lnTo>
                    <a:pt x="38706" y="12817"/>
                  </a:lnTo>
                  <a:lnTo>
                    <a:pt x="41679" y="11675"/>
                  </a:lnTo>
                  <a:lnTo>
                    <a:pt x="43661" y="9855"/>
                  </a:lnTo>
                  <a:lnTo>
                    <a:pt x="45863" y="5011"/>
                  </a:lnTo>
                  <a:lnTo>
                    <a:pt x="47509" y="3296"/>
                  </a:lnTo>
                  <a:lnTo>
                    <a:pt x="55671" y="318"/>
                  </a:lnTo>
                  <a:lnTo>
                    <a:pt x="61768" y="0"/>
                  </a:lnTo>
                  <a:lnTo>
                    <a:pt x="67317" y="2748"/>
                  </a:lnTo>
                  <a:lnTo>
                    <a:pt x="73310" y="6438"/>
                  </a:lnTo>
                  <a:lnTo>
                    <a:pt x="82634" y="9575"/>
                  </a:lnTo>
                  <a:lnTo>
                    <a:pt x="88938" y="14059"/>
                  </a:lnTo>
                  <a:lnTo>
                    <a:pt x="92444" y="19579"/>
                  </a:lnTo>
                  <a:lnTo>
                    <a:pt x="95062" y="25561"/>
                  </a:lnTo>
                  <a:lnTo>
                    <a:pt x="111653" y="47508"/>
                  </a:lnTo>
                  <a:lnTo>
                    <a:pt x="113777" y="65251"/>
                  </a:lnTo>
                  <a:lnTo>
                    <a:pt x="114286" y="98175"/>
                  </a:lnTo>
                  <a:lnTo>
                    <a:pt x="111472" y="104589"/>
                  </a:lnTo>
                  <a:lnTo>
                    <a:pt x="104775" y="114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1075"/>
            <p:cNvSpPr/>
            <p:nvPr>
              <p:custDataLst>
                <p:tags r:id="rId249"/>
              </p:custDataLst>
            </p:nvPr>
          </p:nvSpPr>
          <p:spPr>
            <a:xfrm>
              <a:off x="1085850" y="1628786"/>
              <a:ext cx="85726" cy="113859"/>
            </a:xfrm>
            <a:custGeom>
              <a:avLst/>
              <a:gdLst/>
              <a:ahLst/>
              <a:cxnLst/>
              <a:rect l="0" t="0" r="0" b="0"/>
              <a:pathLst>
                <a:path w="85726" h="113859">
                  <a:moveTo>
                    <a:pt x="0" y="47614"/>
                  </a:moveTo>
                  <a:lnTo>
                    <a:pt x="0" y="47614"/>
                  </a:lnTo>
                  <a:lnTo>
                    <a:pt x="0" y="66654"/>
                  </a:lnTo>
                  <a:lnTo>
                    <a:pt x="14465" y="66664"/>
                  </a:lnTo>
                  <a:lnTo>
                    <a:pt x="19835" y="63842"/>
                  </a:lnTo>
                  <a:lnTo>
                    <a:pt x="25749" y="60118"/>
                  </a:lnTo>
                  <a:lnTo>
                    <a:pt x="31905" y="58463"/>
                  </a:lnTo>
                  <a:lnTo>
                    <a:pt x="33970" y="56963"/>
                  </a:lnTo>
                  <a:lnTo>
                    <a:pt x="35347" y="54905"/>
                  </a:lnTo>
                  <a:lnTo>
                    <a:pt x="36264" y="52475"/>
                  </a:lnTo>
                  <a:lnTo>
                    <a:pt x="37935" y="50854"/>
                  </a:lnTo>
                  <a:lnTo>
                    <a:pt x="42613" y="49054"/>
                  </a:lnTo>
                  <a:lnTo>
                    <a:pt x="44283" y="47516"/>
                  </a:lnTo>
                  <a:lnTo>
                    <a:pt x="55696" y="30318"/>
                  </a:lnTo>
                  <a:lnTo>
                    <a:pt x="63409" y="21306"/>
                  </a:lnTo>
                  <a:lnTo>
                    <a:pt x="66245" y="11276"/>
                  </a:lnTo>
                  <a:lnTo>
                    <a:pt x="66664" y="427"/>
                  </a:lnTo>
                  <a:lnTo>
                    <a:pt x="49341" y="0"/>
                  </a:lnTo>
                  <a:lnTo>
                    <a:pt x="43077" y="5049"/>
                  </a:lnTo>
                  <a:lnTo>
                    <a:pt x="40312" y="10352"/>
                  </a:lnTo>
                  <a:lnTo>
                    <a:pt x="39575" y="13247"/>
                  </a:lnTo>
                  <a:lnTo>
                    <a:pt x="30755" y="28637"/>
                  </a:lnTo>
                  <a:lnTo>
                    <a:pt x="27804" y="44449"/>
                  </a:lnTo>
                  <a:lnTo>
                    <a:pt x="21093" y="57141"/>
                  </a:lnTo>
                  <a:lnTo>
                    <a:pt x="19454" y="69839"/>
                  </a:lnTo>
                  <a:lnTo>
                    <a:pt x="22051" y="76189"/>
                  </a:lnTo>
                  <a:lnTo>
                    <a:pt x="25676" y="82539"/>
                  </a:lnTo>
                  <a:lnTo>
                    <a:pt x="28193" y="93358"/>
                  </a:lnTo>
                  <a:lnTo>
                    <a:pt x="33518" y="99738"/>
                  </a:lnTo>
                  <a:lnTo>
                    <a:pt x="38886" y="102530"/>
                  </a:lnTo>
                  <a:lnTo>
                    <a:pt x="41799" y="103275"/>
                  </a:lnTo>
                  <a:lnTo>
                    <a:pt x="43741" y="104829"/>
                  </a:lnTo>
                  <a:lnTo>
                    <a:pt x="45899" y="109379"/>
                  </a:lnTo>
                  <a:lnTo>
                    <a:pt x="47532" y="111016"/>
                  </a:lnTo>
                  <a:lnTo>
                    <a:pt x="52170" y="112834"/>
                  </a:lnTo>
                  <a:lnTo>
                    <a:pt x="60731" y="113858"/>
                  </a:lnTo>
                  <a:lnTo>
                    <a:pt x="66855" y="111275"/>
                  </a:lnTo>
                  <a:lnTo>
                    <a:pt x="73105" y="107658"/>
                  </a:lnTo>
                  <a:lnTo>
                    <a:pt x="8572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1076"/>
            <p:cNvSpPr/>
            <p:nvPr>
              <p:custDataLst>
                <p:tags r:id="rId250"/>
              </p:custDataLst>
            </p:nvPr>
          </p:nvSpPr>
          <p:spPr>
            <a:xfrm>
              <a:off x="962035" y="1628775"/>
              <a:ext cx="66666" cy="133337"/>
            </a:xfrm>
            <a:custGeom>
              <a:avLst/>
              <a:gdLst/>
              <a:ahLst/>
              <a:cxnLst/>
              <a:rect l="0" t="0" r="0" b="0"/>
              <a:pathLst>
                <a:path w="66666" h="133337">
                  <a:moveTo>
                    <a:pt x="9515" y="9525"/>
                  </a:moveTo>
                  <a:lnTo>
                    <a:pt x="9515" y="9525"/>
                  </a:lnTo>
                  <a:lnTo>
                    <a:pt x="9515" y="14581"/>
                  </a:lnTo>
                  <a:lnTo>
                    <a:pt x="8457" y="16071"/>
                  </a:lnTo>
                  <a:lnTo>
                    <a:pt x="6693" y="17064"/>
                  </a:lnTo>
                  <a:lnTo>
                    <a:pt x="4458" y="17726"/>
                  </a:lnTo>
                  <a:lnTo>
                    <a:pt x="2969" y="19226"/>
                  </a:lnTo>
                  <a:lnTo>
                    <a:pt x="1314" y="23714"/>
                  </a:lnTo>
                  <a:lnTo>
                    <a:pt x="0" y="52135"/>
                  </a:lnTo>
                  <a:lnTo>
                    <a:pt x="2817" y="57744"/>
                  </a:lnTo>
                  <a:lnTo>
                    <a:pt x="6538" y="63764"/>
                  </a:lnTo>
                  <a:lnTo>
                    <a:pt x="8633" y="74162"/>
                  </a:lnTo>
                  <a:lnTo>
                    <a:pt x="9481" y="102504"/>
                  </a:lnTo>
                  <a:lnTo>
                    <a:pt x="17050" y="114837"/>
                  </a:lnTo>
                  <a:lnTo>
                    <a:pt x="18647" y="127106"/>
                  </a:lnTo>
                  <a:lnTo>
                    <a:pt x="19836" y="129187"/>
                  </a:lnTo>
                  <a:lnTo>
                    <a:pt x="21687" y="130575"/>
                  </a:lnTo>
                  <a:lnTo>
                    <a:pt x="27206" y="132802"/>
                  </a:lnTo>
                  <a:lnTo>
                    <a:pt x="37662" y="133336"/>
                  </a:lnTo>
                  <a:lnTo>
                    <a:pt x="37963" y="128289"/>
                  </a:lnTo>
                  <a:lnTo>
                    <a:pt x="40856" y="122987"/>
                  </a:lnTo>
                  <a:lnTo>
                    <a:pt x="44611" y="117102"/>
                  </a:lnTo>
                  <a:lnTo>
                    <a:pt x="47022" y="104702"/>
                  </a:lnTo>
                  <a:lnTo>
                    <a:pt x="48595" y="82344"/>
                  </a:lnTo>
                  <a:lnTo>
                    <a:pt x="55139" y="64439"/>
                  </a:lnTo>
                  <a:lnTo>
                    <a:pt x="58120" y="34131"/>
                  </a:lnTo>
                  <a:lnTo>
                    <a:pt x="64664" y="19520"/>
                  </a:lnTo>
                  <a:lnTo>
                    <a:pt x="666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SMARTInkShape-1077"/>
            <p:cNvSpPr/>
            <p:nvPr>
              <p:custDataLst>
                <p:tags r:id="rId251"/>
              </p:custDataLst>
            </p:nvPr>
          </p:nvSpPr>
          <p:spPr>
            <a:xfrm>
              <a:off x="885859" y="1600200"/>
              <a:ext cx="9492" cy="57151"/>
            </a:xfrm>
            <a:custGeom>
              <a:avLst/>
              <a:gdLst/>
              <a:ahLst/>
              <a:cxnLst/>
              <a:rect l="0" t="0" r="0" b="0"/>
              <a:pathLst>
                <a:path w="9492" h="57151">
                  <a:moveTo>
                    <a:pt x="9491" y="57150"/>
                  </a:moveTo>
                  <a:lnTo>
                    <a:pt x="9491" y="57150"/>
                  </a:lnTo>
                  <a:lnTo>
                    <a:pt x="9491" y="34760"/>
                  </a:lnTo>
                  <a:lnTo>
                    <a:pt x="6669" y="28502"/>
                  </a:lnTo>
                  <a:lnTo>
                    <a:pt x="2945" y="22192"/>
                  </a:lnTo>
                  <a:lnTo>
                    <a:pt x="0" y="9690"/>
                  </a:lnTo>
                  <a:lnTo>
                    <a:pt x="9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SMARTInkShape-1078"/>
            <p:cNvSpPr/>
            <p:nvPr>
              <p:custDataLst>
                <p:tags r:id="rId252"/>
              </p:custDataLst>
            </p:nvPr>
          </p:nvSpPr>
          <p:spPr>
            <a:xfrm>
              <a:off x="895350" y="16764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47683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1079"/>
            <p:cNvSpPr/>
            <p:nvPr>
              <p:custDataLst>
                <p:tags r:id="rId253"/>
              </p:custDataLst>
            </p:nvPr>
          </p:nvSpPr>
          <p:spPr>
            <a:xfrm>
              <a:off x="628656" y="1390650"/>
              <a:ext cx="209545" cy="409527"/>
            </a:xfrm>
            <a:custGeom>
              <a:avLst/>
              <a:gdLst/>
              <a:ahLst/>
              <a:cxnLst/>
              <a:rect l="0" t="0" r="0" b="0"/>
              <a:pathLst>
                <a:path w="209545" h="409527">
                  <a:moveTo>
                    <a:pt x="200019" y="19050"/>
                  </a:moveTo>
                  <a:lnTo>
                    <a:pt x="200019" y="19050"/>
                  </a:lnTo>
                  <a:lnTo>
                    <a:pt x="208220" y="19050"/>
                  </a:lnTo>
                  <a:lnTo>
                    <a:pt x="208661" y="17992"/>
                  </a:lnTo>
                  <a:lnTo>
                    <a:pt x="209544" y="35"/>
                  </a:lnTo>
                  <a:lnTo>
                    <a:pt x="195079" y="0"/>
                  </a:lnTo>
                  <a:lnTo>
                    <a:pt x="193550" y="1058"/>
                  </a:lnTo>
                  <a:lnTo>
                    <a:pt x="192532" y="2823"/>
                  </a:lnTo>
                  <a:lnTo>
                    <a:pt x="191852" y="5057"/>
                  </a:lnTo>
                  <a:lnTo>
                    <a:pt x="190341" y="6546"/>
                  </a:lnTo>
                  <a:lnTo>
                    <a:pt x="180312" y="11759"/>
                  </a:lnTo>
                  <a:lnTo>
                    <a:pt x="174327" y="15810"/>
                  </a:lnTo>
                  <a:lnTo>
                    <a:pt x="148997" y="26370"/>
                  </a:lnTo>
                  <a:lnTo>
                    <a:pt x="141007" y="32181"/>
                  </a:lnTo>
                  <a:lnTo>
                    <a:pt x="121170" y="55221"/>
                  </a:lnTo>
                  <a:lnTo>
                    <a:pt x="111000" y="63701"/>
                  </a:lnTo>
                  <a:lnTo>
                    <a:pt x="75537" y="107795"/>
                  </a:lnTo>
                  <a:lnTo>
                    <a:pt x="48397" y="151829"/>
                  </a:lnTo>
                  <a:lnTo>
                    <a:pt x="35502" y="171281"/>
                  </a:lnTo>
                  <a:lnTo>
                    <a:pt x="26359" y="184075"/>
                  </a:lnTo>
                  <a:lnTo>
                    <a:pt x="12082" y="228789"/>
                  </a:lnTo>
                  <a:lnTo>
                    <a:pt x="2695" y="256585"/>
                  </a:lnTo>
                  <a:lnTo>
                    <a:pt x="152" y="301591"/>
                  </a:lnTo>
                  <a:lnTo>
                    <a:pt x="0" y="344885"/>
                  </a:lnTo>
                  <a:lnTo>
                    <a:pt x="1055" y="355424"/>
                  </a:lnTo>
                  <a:lnTo>
                    <a:pt x="7599" y="367307"/>
                  </a:lnTo>
                  <a:lnTo>
                    <a:pt x="15183" y="377531"/>
                  </a:lnTo>
                  <a:lnTo>
                    <a:pt x="21103" y="390467"/>
                  </a:lnTo>
                  <a:lnTo>
                    <a:pt x="25251" y="396849"/>
                  </a:lnTo>
                  <a:lnTo>
                    <a:pt x="27094" y="403214"/>
                  </a:lnTo>
                  <a:lnTo>
                    <a:pt x="28644" y="405334"/>
                  </a:lnTo>
                  <a:lnTo>
                    <a:pt x="30736" y="406748"/>
                  </a:lnTo>
                  <a:lnTo>
                    <a:pt x="38736" y="408737"/>
                  </a:lnTo>
                  <a:lnTo>
                    <a:pt x="65413" y="409526"/>
                  </a:lnTo>
                  <a:lnTo>
                    <a:pt x="74225" y="406731"/>
                  </a:lnTo>
                  <a:lnTo>
                    <a:pt x="113865" y="380804"/>
                  </a:lnTo>
                  <a:lnTo>
                    <a:pt x="156903" y="338391"/>
                  </a:lnTo>
                  <a:lnTo>
                    <a:pt x="159690" y="332782"/>
                  </a:lnTo>
                  <a:lnTo>
                    <a:pt x="160433" y="329805"/>
                  </a:lnTo>
                  <a:lnTo>
                    <a:pt x="161986" y="327820"/>
                  </a:lnTo>
                  <a:lnTo>
                    <a:pt x="166535" y="325614"/>
                  </a:lnTo>
                  <a:lnTo>
                    <a:pt x="168171" y="323968"/>
                  </a:lnTo>
                  <a:lnTo>
                    <a:pt x="169989" y="319316"/>
                  </a:lnTo>
                  <a:lnTo>
                    <a:pt x="171443" y="287204"/>
                  </a:lnTo>
                  <a:lnTo>
                    <a:pt x="170385" y="286719"/>
                  </a:lnTo>
                  <a:lnTo>
                    <a:pt x="163243" y="285878"/>
                  </a:lnTo>
                  <a:lnTo>
                    <a:pt x="153834" y="277560"/>
                  </a:lnTo>
                  <a:lnTo>
                    <a:pt x="144319" y="276342"/>
                  </a:lnTo>
                  <a:lnTo>
                    <a:pt x="134795" y="284436"/>
                  </a:lnTo>
                  <a:lnTo>
                    <a:pt x="128718" y="285361"/>
                  </a:lnTo>
                  <a:lnTo>
                    <a:pt x="127085" y="286549"/>
                  </a:lnTo>
                  <a:lnTo>
                    <a:pt x="125996" y="288399"/>
                  </a:lnTo>
                  <a:lnTo>
                    <a:pt x="124249" y="293917"/>
                  </a:lnTo>
                  <a:lnTo>
                    <a:pt x="115656" y="303357"/>
                  </a:lnTo>
                  <a:lnTo>
                    <a:pt x="114294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6" name="SMARTInkShape-1080"/>
          <p:cNvSpPr/>
          <p:nvPr>
            <p:custDataLst>
              <p:tags r:id="rId2"/>
            </p:custDataLst>
          </p:nvPr>
        </p:nvSpPr>
        <p:spPr>
          <a:xfrm>
            <a:off x="2057400" y="1514475"/>
            <a:ext cx="114301" cy="323399"/>
          </a:xfrm>
          <a:custGeom>
            <a:avLst/>
            <a:gdLst/>
            <a:ahLst/>
            <a:cxnLst/>
            <a:rect l="0" t="0" r="0" b="0"/>
            <a:pathLst>
              <a:path w="114301" h="323399">
                <a:moveTo>
                  <a:pt x="114300" y="9525"/>
                </a:moveTo>
                <a:lnTo>
                  <a:pt x="114300" y="9525"/>
                </a:lnTo>
                <a:lnTo>
                  <a:pt x="114300" y="1"/>
                </a:lnTo>
                <a:lnTo>
                  <a:pt x="106099" y="0"/>
                </a:lnTo>
                <a:lnTo>
                  <a:pt x="82119" y="22666"/>
                </a:lnTo>
                <a:lnTo>
                  <a:pt x="78831" y="28771"/>
                </a:lnTo>
                <a:lnTo>
                  <a:pt x="77954" y="31881"/>
                </a:lnTo>
                <a:lnTo>
                  <a:pt x="48034" y="76453"/>
                </a:lnTo>
                <a:lnTo>
                  <a:pt x="42515" y="89013"/>
                </a:lnTo>
                <a:lnTo>
                  <a:pt x="27997" y="136179"/>
                </a:lnTo>
                <a:lnTo>
                  <a:pt x="17013" y="180387"/>
                </a:lnTo>
                <a:lnTo>
                  <a:pt x="12853" y="194472"/>
                </a:lnTo>
                <a:lnTo>
                  <a:pt x="9817" y="239336"/>
                </a:lnTo>
                <a:lnTo>
                  <a:pt x="9564" y="264730"/>
                </a:lnTo>
                <a:lnTo>
                  <a:pt x="12364" y="273938"/>
                </a:lnTo>
                <a:lnTo>
                  <a:pt x="16078" y="282617"/>
                </a:lnTo>
                <a:lnTo>
                  <a:pt x="18659" y="306517"/>
                </a:lnTo>
                <a:lnTo>
                  <a:pt x="19847" y="309120"/>
                </a:lnTo>
                <a:lnTo>
                  <a:pt x="21698" y="310855"/>
                </a:lnTo>
                <a:lnTo>
                  <a:pt x="29360" y="316119"/>
                </a:lnTo>
                <a:lnTo>
                  <a:pt x="36374" y="322323"/>
                </a:lnTo>
                <a:lnTo>
                  <a:pt x="42645" y="323398"/>
                </a:lnTo>
                <a:lnTo>
                  <a:pt x="44305" y="322490"/>
                </a:lnTo>
                <a:lnTo>
                  <a:pt x="45412" y="320827"/>
                </a:lnTo>
                <a:lnTo>
                  <a:pt x="46150" y="318659"/>
                </a:lnTo>
                <a:lnTo>
                  <a:pt x="48758" y="317215"/>
                </a:lnTo>
                <a:lnTo>
                  <a:pt x="60426" y="314123"/>
                </a:lnTo>
                <a:lnTo>
                  <a:pt x="62509" y="312074"/>
                </a:lnTo>
                <a:lnTo>
                  <a:pt x="70908" y="301180"/>
                </a:lnTo>
                <a:lnTo>
                  <a:pt x="106765" y="255776"/>
                </a:lnTo>
                <a:lnTo>
                  <a:pt x="110951" y="250203"/>
                </a:lnTo>
                <a:lnTo>
                  <a:pt x="113308" y="241116"/>
                </a:lnTo>
                <a:lnTo>
                  <a:pt x="113859" y="234868"/>
                </a:lnTo>
                <a:lnTo>
                  <a:pt x="111282" y="228564"/>
                </a:lnTo>
                <a:lnTo>
                  <a:pt x="107667" y="222234"/>
                </a:lnTo>
                <a:lnTo>
                  <a:pt x="106060" y="215893"/>
                </a:lnTo>
                <a:lnTo>
                  <a:pt x="104574" y="213779"/>
                </a:lnTo>
                <a:lnTo>
                  <a:pt x="102524" y="212369"/>
                </a:lnTo>
                <a:lnTo>
                  <a:pt x="97424" y="209744"/>
                </a:lnTo>
                <a:lnTo>
                  <a:pt x="77362" y="196458"/>
                </a:lnTo>
                <a:lnTo>
                  <a:pt x="64785" y="192265"/>
                </a:lnTo>
                <a:lnTo>
                  <a:pt x="54899" y="194107"/>
                </a:lnTo>
                <a:lnTo>
                  <a:pt x="36362" y="198856"/>
                </a:lnTo>
                <a:lnTo>
                  <a:pt x="25826" y="199679"/>
                </a:lnTo>
                <a:lnTo>
                  <a:pt x="19239" y="202693"/>
                </a:lnTo>
                <a:lnTo>
                  <a:pt x="12784" y="206503"/>
                </a:lnTo>
                <a:lnTo>
                  <a:pt x="0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7" name="SMARTInkShape-Group305"/>
          <p:cNvGrpSpPr/>
          <p:nvPr/>
        </p:nvGrpSpPr>
        <p:grpSpPr>
          <a:xfrm>
            <a:off x="2552819" y="1457984"/>
            <a:ext cx="1104782" cy="380214"/>
            <a:chOff x="2552819" y="1457984"/>
            <a:chExt cx="1104782" cy="380214"/>
          </a:xfrm>
        </p:grpSpPr>
        <p:sp>
          <p:nvSpPr>
            <p:cNvPr id="637" name="SMARTInkShape-1081"/>
            <p:cNvSpPr/>
            <p:nvPr>
              <p:custDataLst>
                <p:tags r:id="rId234"/>
              </p:custDataLst>
            </p:nvPr>
          </p:nvSpPr>
          <p:spPr>
            <a:xfrm>
              <a:off x="3581400" y="1609725"/>
              <a:ext cx="76201" cy="171011"/>
            </a:xfrm>
            <a:custGeom>
              <a:avLst/>
              <a:gdLst/>
              <a:ahLst/>
              <a:cxnLst/>
              <a:rect l="0" t="0" r="0" b="0"/>
              <a:pathLst>
                <a:path w="76201" h="171011">
                  <a:moveTo>
                    <a:pt x="76200" y="0"/>
                  </a:moveTo>
                  <a:lnTo>
                    <a:pt x="76200" y="0"/>
                  </a:lnTo>
                  <a:lnTo>
                    <a:pt x="53810" y="0"/>
                  </a:lnTo>
                  <a:lnTo>
                    <a:pt x="47552" y="2822"/>
                  </a:lnTo>
                  <a:lnTo>
                    <a:pt x="30864" y="15810"/>
                  </a:lnTo>
                  <a:lnTo>
                    <a:pt x="20815" y="18623"/>
                  </a:lnTo>
                  <a:lnTo>
                    <a:pt x="1454" y="36656"/>
                  </a:lnTo>
                  <a:lnTo>
                    <a:pt x="2027" y="38196"/>
                  </a:lnTo>
                  <a:lnTo>
                    <a:pt x="35470" y="76391"/>
                  </a:lnTo>
                  <a:lnTo>
                    <a:pt x="36346" y="79502"/>
                  </a:lnTo>
                  <a:lnTo>
                    <a:pt x="37989" y="81577"/>
                  </a:lnTo>
                  <a:lnTo>
                    <a:pt x="51203" y="90235"/>
                  </a:lnTo>
                  <a:lnTo>
                    <a:pt x="54507" y="95844"/>
                  </a:lnTo>
                  <a:lnTo>
                    <a:pt x="57860" y="111203"/>
                  </a:lnTo>
                  <a:lnTo>
                    <a:pt x="63593" y="120673"/>
                  </a:lnTo>
                  <a:lnTo>
                    <a:pt x="66269" y="131472"/>
                  </a:lnTo>
                  <a:lnTo>
                    <a:pt x="59083" y="143464"/>
                  </a:lnTo>
                  <a:lnTo>
                    <a:pt x="58439" y="146442"/>
                  </a:lnTo>
                  <a:lnTo>
                    <a:pt x="49063" y="160078"/>
                  </a:lnTo>
                  <a:lnTo>
                    <a:pt x="42995" y="166434"/>
                  </a:lnTo>
                  <a:lnTo>
                    <a:pt x="37453" y="169221"/>
                  </a:lnTo>
                  <a:lnTo>
                    <a:pt x="20216" y="171010"/>
                  </a:lnTo>
                  <a:lnTo>
                    <a:pt x="11454" y="168432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1082"/>
            <p:cNvSpPr/>
            <p:nvPr>
              <p:custDataLst>
                <p:tags r:id="rId235"/>
              </p:custDataLst>
            </p:nvPr>
          </p:nvSpPr>
          <p:spPr>
            <a:xfrm>
              <a:off x="3419592" y="1657350"/>
              <a:ext cx="104659" cy="28576"/>
            </a:xfrm>
            <a:custGeom>
              <a:avLst/>
              <a:gdLst/>
              <a:ahLst/>
              <a:cxnLst/>
              <a:rect l="0" t="0" r="0" b="0"/>
              <a:pathLst>
                <a:path w="104659" h="28576">
                  <a:moveTo>
                    <a:pt x="9408" y="28575"/>
                  </a:moveTo>
                  <a:lnTo>
                    <a:pt x="9408" y="28575"/>
                  </a:lnTo>
                  <a:lnTo>
                    <a:pt x="4351" y="28575"/>
                  </a:lnTo>
                  <a:lnTo>
                    <a:pt x="2862" y="27517"/>
                  </a:lnTo>
                  <a:lnTo>
                    <a:pt x="1869" y="25753"/>
                  </a:lnTo>
                  <a:lnTo>
                    <a:pt x="276" y="20374"/>
                  </a:lnTo>
                  <a:lnTo>
                    <a:pt x="0" y="24499"/>
                  </a:lnTo>
                  <a:lnTo>
                    <a:pt x="1019" y="25858"/>
                  </a:lnTo>
                  <a:lnTo>
                    <a:pt x="4974" y="27367"/>
                  </a:lnTo>
                  <a:lnTo>
                    <a:pt x="7510" y="26711"/>
                  </a:lnTo>
                  <a:lnTo>
                    <a:pt x="19185" y="20877"/>
                  </a:lnTo>
                  <a:lnTo>
                    <a:pt x="61465" y="12525"/>
                  </a:lnTo>
                  <a:lnTo>
                    <a:pt x="104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1083"/>
            <p:cNvSpPr/>
            <p:nvPr>
              <p:custDataLst>
                <p:tags r:id="rId236"/>
              </p:custDataLst>
            </p:nvPr>
          </p:nvSpPr>
          <p:spPr>
            <a:xfrm>
              <a:off x="3452113" y="1457984"/>
              <a:ext cx="51637" cy="341765"/>
            </a:xfrm>
            <a:custGeom>
              <a:avLst/>
              <a:gdLst/>
              <a:ahLst/>
              <a:cxnLst/>
              <a:rect l="0" t="0" r="0" b="0"/>
              <a:pathLst>
                <a:path w="51637" h="341765">
                  <a:moveTo>
                    <a:pt x="24512" y="37441"/>
                  </a:moveTo>
                  <a:lnTo>
                    <a:pt x="24512" y="37441"/>
                  </a:lnTo>
                  <a:lnTo>
                    <a:pt x="29569" y="32385"/>
                  </a:lnTo>
                  <a:lnTo>
                    <a:pt x="32051" y="24258"/>
                  </a:lnTo>
                  <a:lnTo>
                    <a:pt x="34213" y="14648"/>
                  </a:lnTo>
                  <a:lnTo>
                    <a:pt x="42122" y="1566"/>
                  </a:lnTo>
                  <a:lnTo>
                    <a:pt x="45744" y="330"/>
                  </a:lnTo>
                  <a:lnTo>
                    <a:pt x="48192" y="0"/>
                  </a:lnTo>
                  <a:lnTo>
                    <a:pt x="49824" y="839"/>
                  </a:lnTo>
                  <a:lnTo>
                    <a:pt x="50912" y="2456"/>
                  </a:lnTo>
                  <a:lnTo>
                    <a:pt x="51636" y="4593"/>
                  </a:lnTo>
                  <a:lnTo>
                    <a:pt x="51062" y="6017"/>
                  </a:lnTo>
                  <a:lnTo>
                    <a:pt x="49620" y="6967"/>
                  </a:lnTo>
                  <a:lnTo>
                    <a:pt x="47601" y="7600"/>
                  </a:lnTo>
                  <a:lnTo>
                    <a:pt x="46254" y="10138"/>
                  </a:lnTo>
                  <a:lnTo>
                    <a:pt x="37086" y="52280"/>
                  </a:lnTo>
                  <a:lnTo>
                    <a:pt x="27759" y="98037"/>
                  </a:lnTo>
                  <a:lnTo>
                    <a:pt x="19883" y="142670"/>
                  </a:lnTo>
                  <a:lnTo>
                    <a:pt x="12810" y="182362"/>
                  </a:lnTo>
                  <a:lnTo>
                    <a:pt x="6429" y="221664"/>
                  </a:lnTo>
                  <a:lnTo>
                    <a:pt x="4488" y="268247"/>
                  </a:lnTo>
                  <a:lnTo>
                    <a:pt x="0" y="286921"/>
                  </a:lnTo>
                  <a:lnTo>
                    <a:pt x="6337" y="325386"/>
                  </a:lnTo>
                  <a:lnTo>
                    <a:pt x="8162" y="327829"/>
                  </a:lnTo>
                  <a:lnTo>
                    <a:pt x="10437" y="329458"/>
                  </a:lnTo>
                  <a:lnTo>
                    <a:pt x="11953" y="331603"/>
                  </a:lnTo>
                  <a:lnTo>
                    <a:pt x="13639" y="336807"/>
                  </a:lnTo>
                  <a:lnTo>
                    <a:pt x="15146" y="338619"/>
                  </a:lnTo>
                  <a:lnTo>
                    <a:pt x="19644" y="340631"/>
                  </a:lnTo>
                  <a:lnTo>
                    <a:pt x="28126" y="341764"/>
                  </a:lnTo>
                  <a:lnTo>
                    <a:pt x="30096" y="340865"/>
                  </a:lnTo>
                  <a:lnTo>
                    <a:pt x="31410" y="339207"/>
                  </a:lnTo>
                  <a:lnTo>
                    <a:pt x="32286" y="337043"/>
                  </a:lnTo>
                  <a:lnTo>
                    <a:pt x="33928" y="335601"/>
                  </a:lnTo>
                  <a:lnTo>
                    <a:pt x="38574" y="333998"/>
                  </a:lnTo>
                  <a:lnTo>
                    <a:pt x="40237" y="331454"/>
                  </a:lnTo>
                  <a:lnTo>
                    <a:pt x="43562" y="313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1084"/>
            <p:cNvSpPr/>
            <p:nvPr>
              <p:custDataLst>
                <p:tags r:id="rId237"/>
              </p:custDataLst>
            </p:nvPr>
          </p:nvSpPr>
          <p:spPr>
            <a:xfrm>
              <a:off x="3267075" y="1680812"/>
              <a:ext cx="113905" cy="128808"/>
            </a:xfrm>
            <a:custGeom>
              <a:avLst/>
              <a:gdLst/>
              <a:ahLst/>
              <a:cxnLst/>
              <a:rect l="0" t="0" r="0" b="0"/>
              <a:pathLst>
                <a:path w="113905" h="128808">
                  <a:moveTo>
                    <a:pt x="0" y="62263"/>
                  </a:moveTo>
                  <a:lnTo>
                    <a:pt x="0" y="62263"/>
                  </a:lnTo>
                  <a:lnTo>
                    <a:pt x="5057" y="57207"/>
                  </a:lnTo>
                  <a:lnTo>
                    <a:pt x="10361" y="54724"/>
                  </a:lnTo>
                  <a:lnTo>
                    <a:pt x="13257" y="54062"/>
                  </a:lnTo>
                  <a:lnTo>
                    <a:pt x="15188" y="52562"/>
                  </a:lnTo>
                  <a:lnTo>
                    <a:pt x="18542" y="44653"/>
                  </a:lnTo>
                  <a:lnTo>
                    <a:pt x="18899" y="38583"/>
                  </a:lnTo>
                  <a:lnTo>
                    <a:pt x="20008" y="36952"/>
                  </a:lnTo>
                  <a:lnTo>
                    <a:pt x="21805" y="35864"/>
                  </a:lnTo>
                  <a:lnTo>
                    <a:pt x="28179" y="33816"/>
                  </a:lnTo>
                  <a:lnTo>
                    <a:pt x="28575" y="81125"/>
                  </a:lnTo>
                  <a:lnTo>
                    <a:pt x="28575" y="128742"/>
                  </a:lnTo>
                  <a:lnTo>
                    <a:pt x="28575" y="128807"/>
                  </a:lnTo>
                  <a:lnTo>
                    <a:pt x="28575" y="106544"/>
                  </a:lnTo>
                  <a:lnTo>
                    <a:pt x="31397" y="100288"/>
                  </a:lnTo>
                  <a:lnTo>
                    <a:pt x="43763" y="83420"/>
                  </a:lnTo>
                  <a:lnTo>
                    <a:pt x="50221" y="45787"/>
                  </a:lnTo>
                  <a:lnTo>
                    <a:pt x="54071" y="38007"/>
                  </a:lnTo>
                  <a:lnTo>
                    <a:pt x="57296" y="27677"/>
                  </a:lnTo>
                  <a:lnTo>
                    <a:pt x="80737" y="618"/>
                  </a:lnTo>
                  <a:lnTo>
                    <a:pt x="82400" y="0"/>
                  </a:lnTo>
                  <a:lnTo>
                    <a:pt x="83508" y="646"/>
                  </a:lnTo>
                  <a:lnTo>
                    <a:pt x="84248" y="2135"/>
                  </a:lnTo>
                  <a:lnTo>
                    <a:pt x="85798" y="3127"/>
                  </a:lnTo>
                  <a:lnTo>
                    <a:pt x="93038" y="5583"/>
                  </a:lnTo>
                  <a:lnTo>
                    <a:pt x="98853" y="9908"/>
                  </a:lnTo>
                  <a:lnTo>
                    <a:pt x="102143" y="15358"/>
                  </a:lnTo>
                  <a:lnTo>
                    <a:pt x="104254" y="27480"/>
                  </a:lnTo>
                  <a:lnTo>
                    <a:pt x="104621" y="36905"/>
                  </a:lnTo>
                  <a:lnTo>
                    <a:pt x="107529" y="43232"/>
                  </a:lnTo>
                  <a:lnTo>
                    <a:pt x="111290" y="49571"/>
                  </a:lnTo>
                  <a:lnTo>
                    <a:pt x="113706" y="62265"/>
                  </a:lnTo>
                  <a:lnTo>
                    <a:pt x="113904" y="65439"/>
                  </a:lnTo>
                  <a:lnTo>
                    <a:pt x="111302" y="71789"/>
                  </a:lnTo>
                  <a:lnTo>
                    <a:pt x="107676" y="78138"/>
                  </a:lnTo>
                  <a:lnTo>
                    <a:pt x="105348" y="90838"/>
                  </a:lnTo>
                  <a:lnTo>
                    <a:pt x="104775" y="109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1085"/>
            <p:cNvSpPr/>
            <p:nvPr>
              <p:custDataLst>
                <p:tags r:id="rId238"/>
              </p:custDataLst>
            </p:nvPr>
          </p:nvSpPr>
          <p:spPr>
            <a:xfrm>
              <a:off x="3162738" y="1676411"/>
              <a:ext cx="75763" cy="119483"/>
            </a:xfrm>
            <a:custGeom>
              <a:avLst/>
              <a:gdLst/>
              <a:ahLst/>
              <a:cxnLst/>
              <a:rect l="0" t="0" r="0" b="0"/>
              <a:pathLst>
                <a:path w="75763" h="119483">
                  <a:moveTo>
                    <a:pt x="18612" y="38089"/>
                  </a:moveTo>
                  <a:lnTo>
                    <a:pt x="18612" y="38089"/>
                  </a:lnTo>
                  <a:lnTo>
                    <a:pt x="18612" y="46290"/>
                  </a:lnTo>
                  <a:lnTo>
                    <a:pt x="17554" y="46731"/>
                  </a:lnTo>
                  <a:lnTo>
                    <a:pt x="9479" y="47580"/>
                  </a:lnTo>
                  <a:lnTo>
                    <a:pt x="18230" y="56746"/>
                  </a:lnTo>
                  <a:lnTo>
                    <a:pt x="23555" y="57023"/>
                  </a:lnTo>
                  <a:lnTo>
                    <a:pt x="25082" y="56003"/>
                  </a:lnTo>
                  <a:lnTo>
                    <a:pt x="26101" y="54265"/>
                  </a:lnTo>
                  <a:lnTo>
                    <a:pt x="26780" y="52048"/>
                  </a:lnTo>
                  <a:lnTo>
                    <a:pt x="28290" y="50570"/>
                  </a:lnTo>
                  <a:lnTo>
                    <a:pt x="38320" y="45376"/>
                  </a:lnTo>
                  <a:lnTo>
                    <a:pt x="60291" y="24958"/>
                  </a:lnTo>
                  <a:lnTo>
                    <a:pt x="63594" y="18847"/>
                  </a:lnTo>
                  <a:lnTo>
                    <a:pt x="66005" y="7511"/>
                  </a:lnTo>
                  <a:lnTo>
                    <a:pt x="66224" y="429"/>
                  </a:lnTo>
                  <a:lnTo>
                    <a:pt x="43847" y="0"/>
                  </a:lnTo>
                  <a:lnTo>
                    <a:pt x="37589" y="2816"/>
                  </a:lnTo>
                  <a:lnTo>
                    <a:pt x="34438" y="5049"/>
                  </a:lnTo>
                  <a:lnTo>
                    <a:pt x="30938" y="10352"/>
                  </a:lnTo>
                  <a:lnTo>
                    <a:pt x="28324" y="16236"/>
                  </a:lnTo>
                  <a:lnTo>
                    <a:pt x="11734" y="38111"/>
                  </a:lnTo>
                  <a:lnTo>
                    <a:pt x="9205" y="44449"/>
                  </a:lnTo>
                  <a:lnTo>
                    <a:pt x="2890" y="55025"/>
                  </a:lnTo>
                  <a:lnTo>
                    <a:pt x="0" y="78040"/>
                  </a:lnTo>
                  <a:lnTo>
                    <a:pt x="2579" y="85126"/>
                  </a:lnTo>
                  <a:lnTo>
                    <a:pt x="6194" y="91803"/>
                  </a:lnTo>
                  <a:lnTo>
                    <a:pt x="7801" y="98298"/>
                  </a:lnTo>
                  <a:lnTo>
                    <a:pt x="9288" y="100453"/>
                  </a:lnTo>
                  <a:lnTo>
                    <a:pt x="11338" y="101890"/>
                  </a:lnTo>
                  <a:lnTo>
                    <a:pt x="13763" y="102848"/>
                  </a:lnTo>
                  <a:lnTo>
                    <a:pt x="15379" y="104545"/>
                  </a:lnTo>
                  <a:lnTo>
                    <a:pt x="17175" y="109253"/>
                  </a:lnTo>
                  <a:lnTo>
                    <a:pt x="18713" y="110932"/>
                  </a:lnTo>
                  <a:lnTo>
                    <a:pt x="23243" y="112797"/>
                  </a:lnTo>
                  <a:lnTo>
                    <a:pt x="24874" y="114352"/>
                  </a:lnTo>
                  <a:lnTo>
                    <a:pt x="26687" y="118903"/>
                  </a:lnTo>
                  <a:lnTo>
                    <a:pt x="28228" y="119482"/>
                  </a:lnTo>
                  <a:lnTo>
                    <a:pt x="30315" y="118809"/>
                  </a:lnTo>
                  <a:lnTo>
                    <a:pt x="35455" y="116298"/>
                  </a:lnTo>
                  <a:lnTo>
                    <a:pt x="53622" y="113407"/>
                  </a:lnTo>
                  <a:lnTo>
                    <a:pt x="75762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1086"/>
            <p:cNvSpPr/>
            <p:nvPr>
              <p:custDataLst>
                <p:tags r:id="rId239"/>
              </p:custDataLst>
            </p:nvPr>
          </p:nvSpPr>
          <p:spPr>
            <a:xfrm>
              <a:off x="3019853" y="1524098"/>
              <a:ext cx="94823" cy="295129"/>
            </a:xfrm>
            <a:custGeom>
              <a:avLst/>
              <a:gdLst/>
              <a:ahLst/>
              <a:cxnLst/>
              <a:rect l="0" t="0" r="0" b="0"/>
              <a:pathLst>
                <a:path w="94823" h="295129">
                  <a:moveTo>
                    <a:pt x="47197" y="247552"/>
                  </a:moveTo>
                  <a:lnTo>
                    <a:pt x="47197" y="247552"/>
                  </a:lnTo>
                  <a:lnTo>
                    <a:pt x="52253" y="247552"/>
                  </a:lnTo>
                  <a:lnTo>
                    <a:pt x="53743" y="246494"/>
                  </a:lnTo>
                  <a:lnTo>
                    <a:pt x="54736" y="244730"/>
                  </a:lnTo>
                  <a:lnTo>
                    <a:pt x="56461" y="237851"/>
                  </a:lnTo>
                  <a:lnTo>
                    <a:pt x="56719" y="220427"/>
                  </a:lnTo>
                  <a:lnTo>
                    <a:pt x="47589" y="209882"/>
                  </a:lnTo>
                  <a:lnTo>
                    <a:pt x="20373" y="209453"/>
                  </a:lnTo>
                  <a:lnTo>
                    <a:pt x="19790" y="210511"/>
                  </a:lnTo>
                  <a:lnTo>
                    <a:pt x="19141" y="214509"/>
                  </a:lnTo>
                  <a:lnTo>
                    <a:pt x="10466" y="226786"/>
                  </a:lnTo>
                  <a:lnTo>
                    <a:pt x="2821" y="235767"/>
                  </a:lnTo>
                  <a:lnTo>
                    <a:pt x="535" y="244648"/>
                  </a:lnTo>
                  <a:lnTo>
                    <a:pt x="0" y="250848"/>
                  </a:lnTo>
                  <a:lnTo>
                    <a:pt x="2585" y="257131"/>
                  </a:lnTo>
                  <a:lnTo>
                    <a:pt x="6203" y="263451"/>
                  </a:lnTo>
                  <a:lnTo>
                    <a:pt x="8525" y="276132"/>
                  </a:lnTo>
                  <a:lnTo>
                    <a:pt x="8716" y="279305"/>
                  </a:lnTo>
                  <a:lnTo>
                    <a:pt x="11750" y="285653"/>
                  </a:lnTo>
                  <a:lnTo>
                    <a:pt x="17265" y="293296"/>
                  </a:lnTo>
                  <a:lnTo>
                    <a:pt x="20841" y="294341"/>
                  </a:lnTo>
                  <a:lnTo>
                    <a:pt x="32776" y="295128"/>
                  </a:lnTo>
                  <a:lnTo>
                    <a:pt x="34408" y="294086"/>
                  </a:lnTo>
                  <a:lnTo>
                    <a:pt x="35496" y="292333"/>
                  </a:lnTo>
                  <a:lnTo>
                    <a:pt x="36221" y="290106"/>
                  </a:lnTo>
                  <a:lnTo>
                    <a:pt x="37763" y="288621"/>
                  </a:lnTo>
                  <a:lnTo>
                    <a:pt x="47843" y="283416"/>
                  </a:lnTo>
                  <a:lnTo>
                    <a:pt x="50802" y="280986"/>
                  </a:lnTo>
                  <a:lnTo>
                    <a:pt x="54091" y="275464"/>
                  </a:lnTo>
                  <a:lnTo>
                    <a:pt x="70866" y="230176"/>
                  </a:lnTo>
                  <a:lnTo>
                    <a:pt x="74318" y="217239"/>
                  </a:lnTo>
                  <a:lnTo>
                    <a:pt x="78403" y="182216"/>
                  </a:lnTo>
                  <a:lnTo>
                    <a:pt x="83254" y="159401"/>
                  </a:lnTo>
                  <a:lnTo>
                    <a:pt x="85028" y="113882"/>
                  </a:lnTo>
                  <a:lnTo>
                    <a:pt x="85262" y="71591"/>
                  </a:lnTo>
                  <a:lnTo>
                    <a:pt x="85295" y="25410"/>
                  </a:lnTo>
                  <a:lnTo>
                    <a:pt x="85297" y="0"/>
                  </a:lnTo>
                  <a:lnTo>
                    <a:pt x="85297" y="10044"/>
                  </a:lnTo>
                  <a:lnTo>
                    <a:pt x="82475" y="17815"/>
                  </a:lnTo>
                  <a:lnTo>
                    <a:pt x="80241" y="21369"/>
                  </a:lnTo>
                  <a:lnTo>
                    <a:pt x="77096" y="36484"/>
                  </a:lnTo>
                  <a:lnTo>
                    <a:pt x="75850" y="79374"/>
                  </a:lnTo>
                  <a:lnTo>
                    <a:pt x="75779" y="123931"/>
                  </a:lnTo>
                  <a:lnTo>
                    <a:pt x="75773" y="165799"/>
                  </a:lnTo>
                  <a:lnTo>
                    <a:pt x="75772" y="210834"/>
                  </a:lnTo>
                  <a:lnTo>
                    <a:pt x="76830" y="221708"/>
                  </a:lnTo>
                  <a:lnTo>
                    <a:pt x="87530" y="247340"/>
                  </a:lnTo>
                  <a:lnTo>
                    <a:pt x="94822" y="25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1087"/>
            <p:cNvSpPr/>
            <p:nvPr>
              <p:custDataLst>
                <p:tags r:id="rId240"/>
              </p:custDataLst>
            </p:nvPr>
          </p:nvSpPr>
          <p:spPr>
            <a:xfrm>
              <a:off x="2828925" y="1695450"/>
              <a:ext cx="161926" cy="133220"/>
            </a:xfrm>
            <a:custGeom>
              <a:avLst/>
              <a:gdLst/>
              <a:ahLst/>
              <a:cxnLst/>
              <a:rect l="0" t="0" r="0" b="0"/>
              <a:pathLst>
                <a:path w="161926" h="133220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8689" y="2822"/>
                  </a:lnTo>
                  <a:lnTo>
                    <a:pt x="151" y="9409"/>
                  </a:lnTo>
                  <a:lnTo>
                    <a:pt x="0" y="56253"/>
                  </a:lnTo>
                  <a:lnTo>
                    <a:pt x="2822" y="64865"/>
                  </a:lnTo>
                  <a:lnTo>
                    <a:pt x="6546" y="72221"/>
                  </a:lnTo>
                  <a:lnTo>
                    <a:pt x="10322" y="92004"/>
                  </a:lnTo>
                  <a:lnTo>
                    <a:pt x="17012" y="104761"/>
                  </a:lnTo>
                  <a:lnTo>
                    <a:pt x="18648" y="117472"/>
                  </a:lnTo>
                  <a:lnTo>
                    <a:pt x="19840" y="119590"/>
                  </a:lnTo>
                  <a:lnTo>
                    <a:pt x="21693" y="121002"/>
                  </a:lnTo>
                  <a:lnTo>
                    <a:pt x="23987" y="121943"/>
                  </a:lnTo>
                  <a:lnTo>
                    <a:pt x="25517" y="123628"/>
                  </a:lnTo>
                  <a:lnTo>
                    <a:pt x="27216" y="128324"/>
                  </a:lnTo>
                  <a:lnTo>
                    <a:pt x="28727" y="129999"/>
                  </a:lnTo>
                  <a:lnTo>
                    <a:pt x="36657" y="132909"/>
                  </a:lnTo>
                  <a:lnTo>
                    <a:pt x="42729" y="133219"/>
                  </a:lnTo>
                  <a:lnTo>
                    <a:pt x="48271" y="130470"/>
                  </a:lnTo>
                  <a:lnTo>
                    <a:pt x="51231" y="128255"/>
                  </a:lnTo>
                  <a:lnTo>
                    <a:pt x="54519" y="122972"/>
                  </a:lnTo>
                  <a:lnTo>
                    <a:pt x="55396" y="120081"/>
                  </a:lnTo>
                  <a:lnTo>
                    <a:pt x="62015" y="114047"/>
                  </a:lnTo>
                  <a:lnTo>
                    <a:pt x="69896" y="107837"/>
                  </a:lnTo>
                  <a:lnTo>
                    <a:pt x="73398" y="101550"/>
                  </a:lnTo>
                  <a:lnTo>
                    <a:pt x="76705" y="88890"/>
                  </a:lnTo>
                  <a:lnTo>
                    <a:pt x="82582" y="79372"/>
                  </a:lnTo>
                  <a:lnTo>
                    <a:pt x="85852" y="69849"/>
                  </a:lnTo>
                  <a:lnTo>
                    <a:pt x="93803" y="59031"/>
                  </a:lnTo>
                  <a:lnTo>
                    <a:pt x="94822" y="52651"/>
                  </a:lnTo>
                  <a:lnTo>
                    <a:pt x="96023" y="50976"/>
                  </a:lnTo>
                  <a:lnTo>
                    <a:pt x="97882" y="49859"/>
                  </a:lnTo>
                  <a:lnTo>
                    <a:pt x="104740" y="47636"/>
                  </a:lnTo>
                  <a:lnTo>
                    <a:pt x="104775" y="70291"/>
                  </a:lnTo>
                  <a:lnTo>
                    <a:pt x="105833" y="72261"/>
                  </a:lnTo>
                  <a:lnTo>
                    <a:pt x="107597" y="73574"/>
                  </a:lnTo>
                  <a:lnTo>
                    <a:pt x="109831" y="74449"/>
                  </a:lnTo>
                  <a:lnTo>
                    <a:pt x="111321" y="76091"/>
                  </a:lnTo>
                  <a:lnTo>
                    <a:pt x="116533" y="86331"/>
                  </a:lnTo>
                  <a:lnTo>
                    <a:pt x="131900" y="103296"/>
                  </a:lnTo>
                  <a:lnTo>
                    <a:pt x="16192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1088"/>
            <p:cNvSpPr/>
            <p:nvPr>
              <p:custDataLst>
                <p:tags r:id="rId241"/>
              </p:custDataLst>
            </p:nvPr>
          </p:nvSpPr>
          <p:spPr>
            <a:xfrm>
              <a:off x="2667443" y="1704975"/>
              <a:ext cx="123383" cy="28576"/>
            </a:xfrm>
            <a:custGeom>
              <a:avLst/>
              <a:gdLst/>
              <a:ahLst/>
              <a:cxnLst/>
              <a:rect l="0" t="0" r="0" b="0"/>
              <a:pathLst>
                <a:path w="123383" h="28576">
                  <a:moveTo>
                    <a:pt x="47182" y="28575"/>
                  </a:moveTo>
                  <a:lnTo>
                    <a:pt x="47182" y="28575"/>
                  </a:lnTo>
                  <a:lnTo>
                    <a:pt x="37069" y="28575"/>
                  </a:lnTo>
                  <a:lnTo>
                    <a:pt x="29282" y="25753"/>
                  </a:lnTo>
                  <a:lnTo>
                    <a:pt x="22293" y="22029"/>
                  </a:lnTo>
                  <a:lnTo>
                    <a:pt x="9323" y="19312"/>
                  </a:lnTo>
                  <a:lnTo>
                    <a:pt x="0" y="19060"/>
                  </a:lnTo>
                  <a:lnTo>
                    <a:pt x="7797" y="19051"/>
                  </a:lnTo>
                  <a:lnTo>
                    <a:pt x="16433" y="12504"/>
                  </a:lnTo>
                  <a:lnTo>
                    <a:pt x="25253" y="10408"/>
                  </a:lnTo>
                  <a:lnTo>
                    <a:pt x="67073" y="9540"/>
                  </a:lnTo>
                  <a:lnTo>
                    <a:pt x="78248" y="8474"/>
                  </a:lnTo>
                  <a:lnTo>
                    <a:pt x="96867" y="1987"/>
                  </a:lnTo>
                  <a:lnTo>
                    <a:pt x="123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1089"/>
            <p:cNvSpPr/>
            <p:nvPr>
              <p:custDataLst>
                <p:tags r:id="rId242"/>
              </p:custDataLst>
            </p:nvPr>
          </p:nvSpPr>
          <p:spPr>
            <a:xfrm>
              <a:off x="2724740" y="1533559"/>
              <a:ext cx="47036" cy="304598"/>
            </a:xfrm>
            <a:custGeom>
              <a:avLst/>
              <a:gdLst/>
              <a:ahLst/>
              <a:cxnLst/>
              <a:rect l="0" t="0" r="0" b="0"/>
              <a:pathLst>
                <a:path w="47036" h="304598">
                  <a:moveTo>
                    <a:pt x="37510" y="9491"/>
                  </a:moveTo>
                  <a:lnTo>
                    <a:pt x="37510" y="9491"/>
                  </a:lnTo>
                  <a:lnTo>
                    <a:pt x="37510" y="82"/>
                  </a:lnTo>
                  <a:lnTo>
                    <a:pt x="32454" y="0"/>
                  </a:lnTo>
                  <a:lnTo>
                    <a:pt x="30964" y="1047"/>
                  </a:lnTo>
                  <a:lnTo>
                    <a:pt x="29971" y="2804"/>
                  </a:lnTo>
                  <a:lnTo>
                    <a:pt x="29309" y="5033"/>
                  </a:lnTo>
                  <a:lnTo>
                    <a:pt x="27809" y="6519"/>
                  </a:lnTo>
                  <a:lnTo>
                    <a:pt x="23321" y="8170"/>
                  </a:lnTo>
                  <a:lnTo>
                    <a:pt x="21701" y="9669"/>
                  </a:lnTo>
                  <a:lnTo>
                    <a:pt x="19900" y="14156"/>
                  </a:lnTo>
                  <a:lnTo>
                    <a:pt x="10938" y="57969"/>
                  </a:lnTo>
                  <a:lnTo>
                    <a:pt x="9052" y="101616"/>
                  </a:lnTo>
                  <a:lnTo>
                    <a:pt x="6128" y="136145"/>
                  </a:lnTo>
                  <a:lnTo>
                    <a:pt x="0" y="183175"/>
                  </a:lnTo>
                  <a:lnTo>
                    <a:pt x="731" y="199926"/>
                  </a:lnTo>
                  <a:lnTo>
                    <a:pt x="8553" y="245638"/>
                  </a:lnTo>
                  <a:lnTo>
                    <a:pt x="8902" y="277590"/>
                  </a:lnTo>
                  <a:lnTo>
                    <a:pt x="11743" y="284927"/>
                  </a:lnTo>
                  <a:lnTo>
                    <a:pt x="15474" y="291715"/>
                  </a:lnTo>
                  <a:lnTo>
                    <a:pt x="17133" y="298260"/>
                  </a:lnTo>
                  <a:lnTo>
                    <a:pt x="18634" y="300429"/>
                  </a:lnTo>
                  <a:lnTo>
                    <a:pt x="20692" y="301875"/>
                  </a:lnTo>
                  <a:lnTo>
                    <a:pt x="25802" y="303481"/>
                  </a:lnTo>
                  <a:lnTo>
                    <a:pt x="35759" y="304597"/>
                  </a:lnTo>
                  <a:lnTo>
                    <a:pt x="36343" y="303595"/>
                  </a:lnTo>
                  <a:lnTo>
                    <a:pt x="36991" y="299659"/>
                  </a:lnTo>
                  <a:lnTo>
                    <a:pt x="44981" y="285462"/>
                  </a:lnTo>
                  <a:lnTo>
                    <a:pt x="47035" y="25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1090"/>
            <p:cNvSpPr/>
            <p:nvPr>
              <p:custDataLst>
                <p:tags r:id="rId243"/>
              </p:custDataLst>
            </p:nvPr>
          </p:nvSpPr>
          <p:spPr>
            <a:xfrm>
              <a:off x="2552819" y="1647835"/>
              <a:ext cx="75951" cy="190363"/>
            </a:xfrm>
            <a:custGeom>
              <a:avLst/>
              <a:gdLst/>
              <a:ahLst/>
              <a:cxnLst/>
              <a:rect l="0" t="0" r="0" b="0"/>
              <a:pathLst>
                <a:path w="75951" h="190363">
                  <a:moveTo>
                    <a:pt x="37981" y="28565"/>
                  </a:moveTo>
                  <a:lnTo>
                    <a:pt x="37981" y="28565"/>
                  </a:lnTo>
                  <a:lnTo>
                    <a:pt x="46182" y="20364"/>
                  </a:lnTo>
                  <a:lnTo>
                    <a:pt x="47471" y="9942"/>
                  </a:lnTo>
                  <a:lnTo>
                    <a:pt x="55704" y="1352"/>
                  </a:lnTo>
                  <a:lnTo>
                    <a:pt x="55088" y="898"/>
                  </a:lnTo>
                  <a:lnTo>
                    <a:pt x="42555" y="0"/>
                  </a:lnTo>
                  <a:lnTo>
                    <a:pt x="41030" y="1055"/>
                  </a:lnTo>
                  <a:lnTo>
                    <a:pt x="40014" y="2817"/>
                  </a:lnTo>
                  <a:lnTo>
                    <a:pt x="39337" y="5049"/>
                  </a:lnTo>
                  <a:lnTo>
                    <a:pt x="37826" y="6538"/>
                  </a:lnTo>
                  <a:lnTo>
                    <a:pt x="33326" y="8192"/>
                  </a:lnTo>
                  <a:lnTo>
                    <a:pt x="24842" y="9123"/>
                  </a:lnTo>
                  <a:lnTo>
                    <a:pt x="22872" y="10312"/>
                  </a:lnTo>
                  <a:lnTo>
                    <a:pt x="21559" y="12163"/>
                  </a:lnTo>
                  <a:lnTo>
                    <a:pt x="19450" y="17682"/>
                  </a:lnTo>
                  <a:lnTo>
                    <a:pt x="10776" y="27122"/>
                  </a:lnTo>
                  <a:lnTo>
                    <a:pt x="8618" y="35884"/>
                  </a:lnTo>
                  <a:lnTo>
                    <a:pt x="2940" y="44727"/>
                  </a:lnTo>
                  <a:lnTo>
                    <a:pt x="485" y="57197"/>
                  </a:lnTo>
                  <a:lnTo>
                    <a:pt x="0" y="69851"/>
                  </a:lnTo>
                  <a:lnTo>
                    <a:pt x="1019" y="71964"/>
                  </a:lnTo>
                  <a:lnTo>
                    <a:pt x="2756" y="73373"/>
                  </a:lnTo>
                  <a:lnTo>
                    <a:pt x="4973" y="74312"/>
                  </a:lnTo>
                  <a:lnTo>
                    <a:pt x="6451" y="75996"/>
                  </a:lnTo>
                  <a:lnTo>
                    <a:pt x="8092" y="80690"/>
                  </a:lnTo>
                  <a:lnTo>
                    <a:pt x="9589" y="82365"/>
                  </a:lnTo>
                  <a:lnTo>
                    <a:pt x="14073" y="84226"/>
                  </a:lnTo>
                  <a:lnTo>
                    <a:pt x="15692" y="85781"/>
                  </a:lnTo>
                  <a:lnTo>
                    <a:pt x="23561" y="98842"/>
                  </a:lnTo>
                  <a:lnTo>
                    <a:pt x="29103" y="102132"/>
                  </a:lnTo>
                  <a:lnTo>
                    <a:pt x="35094" y="104653"/>
                  </a:lnTo>
                  <a:lnTo>
                    <a:pt x="57048" y="121172"/>
                  </a:lnTo>
                  <a:lnTo>
                    <a:pt x="60217" y="122053"/>
                  </a:lnTo>
                  <a:lnTo>
                    <a:pt x="62330" y="123699"/>
                  </a:lnTo>
                  <a:lnTo>
                    <a:pt x="72731" y="139958"/>
                  </a:lnTo>
                  <a:lnTo>
                    <a:pt x="75088" y="149294"/>
                  </a:lnTo>
                  <a:lnTo>
                    <a:pt x="75950" y="165100"/>
                  </a:lnTo>
                  <a:lnTo>
                    <a:pt x="74935" y="167214"/>
                  </a:lnTo>
                  <a:lnTo>
                    <a:pt x="73201" y="168622"/>
                  </a:lnTo>
                  <a:lnTo>
                    <a:pt x="70986" y="169562"/>
                  </a:lnTo>
                  <a:lnTo>
                    <a:pt x="69509" y="171246"/>
                  </a:lnTo>
                  <a:lnTo>
                    <a:pt x="67869" y="175940"/>
                  </a:lnTo>
                  <a:lnTo>
                    <a:pt x="66372" y="177615"/>
                  </a:lnTo>
                  <a:lnTo>
                    <a:pt x="47310" y="188308"/>
                  </a:lnTo>
                  <a:lnTo>
                    <a:pt x="25270" y="190362"/>
                  </a:lnTo>
                  <a:lnTo>
                    <a:pt x="23157" y="189346"/>
                  </a:lnTo>
                  <a:lnTo>
                    <a:pt x="21748" y="187611"/>
                  </a:lnTo>
                  <a:lnTo>
                    <a:pt x="19488" y="182278"/>
                  </a:lnTo>
                  <a:lnTo>
                    <a:pt x="18931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SMARTInkShape-Group306"/>
          <p:cNvGrpSpPr/>
          <p:nvPr/>
        </p:nvGrpSpPr>
        <p:grpSpPr>
          <a:xfrm>
            <a:off x="3990975" y="1458864"/>
            <a:ext cx="1133465" cy="303262"/>
            <a:chOff x="3990975" y="1458864"/>
            <a:chExt cx="1133465" cy="303262"/>
          </a:xfrm>
        </p:grpSpPr>
        <p:sp>
          <p:nvSpPr>
            <p:cNvPr id="648" name="SMARTInkShape-1091"/>
            <p:cNvSpPr/>
            <p:nvPr>
              <p:custDataLst>
                <p:tags r:id="rId226"/>
              </p:custDataLst>
            </p:nvPr>
          </p:nvSpPr>
          <p:spPr>
            <a:xfrm>
              <a:off x="4972098" y="1458864"/>
              <a:ext cx="152342" cy="293579"/>
            </a:xfrm>
            <a:custGeom>
              <a:avLst/>
              <a:gdLst/>
              <a:ahLst/>
              <a:cxnLst/>
              <a:rect l="0" t="0" r="0" b="0"/>
              <a:pathLst>
                <a:path w="152342" h="293579">
                  <a:moveTo>
                    <a:pt x="85677" y="236586"/>
                  </a:moveTo>
                  <a:lnTo>
                    <a:pt x="85677" y="236586"/>
                  </a:lnTo>
                  <a:lnTo>
                    <a:pt x="103011" y="219252"/>
                  </a:lnTo>
                  <a:lnTo>
                    <a:pt x="103964" y="215477"/>
                  </a:lnTo>
                  <a:lnTo>
                    <a:pt x="104577" y="209486"/>
                  </a:lnTo>
                  <a:lnTo>
                    <a:pt x="90534" y="193860"/>
                  </a:lnTo>
                  <a:lnTo>
                    <a:pt x="85013" y="191139"/>
                  </a:lnTo>
                  <a:lnTo>
                    <a:pt x="71614" y="189089"/>
                  </a:lnTo>
                  <a:lnTo>
                    <a:pt x="63048" y="188999"/>
                  </a:lnTo>
                  <a:lnTo>
                    <a:pt x="56923" y="191800"/>
                  </a:lnTo>
                  <a:lnTo>
                    <a:pt x="50673" y="195514"/>
                  </a:lnTo>
                  <a:lnTo>
                    <a:pt x="41203" y="198664"/>
                  </a:lnTo>
                  <a:lnTo>
                    <a:pt x="6302" y="230275"/>
                  </a:lnTo>
                  <a:lnTo>
                    <a:pt x="2774" y="236603"/>
                  </a:lnTo>
                  <a:lnTo>
                    <a:pt x="510" y="249289"/>
                  </a:lnTo>
                  <a:lnTo>
                    <a:pt x="0" y="271481"/>
                  </a:lnTo>
                  <a:lnTo>
                    <a:pt x="2796" y="276084"/>
                  </a:lnTo>
                  <a:lnTo>
                    <a:pt x="13214" y="287662"/>
                  </a:lnTo>
                  <a:lnTo>
                    <a:pt x="19252" y="291036"/>
                  </a:lnTo>
                  <a:lnTo>
                    <a:pt x="31750" y="293203"/>
                  </a:lnTo>
                  <a:lnTo>
                    <a:pt x="41242" y="293578"/>
                  </a:lnTo>
                  <a:lnTo>
                    <a:pt x="72095" y="284026"/>
                  </a:lnTo>
                  <a:lnTo>
                    <a:pt x="78935" y="279543"/>
                  </a:lnTo>
                  <a:lnTo>
                    <a:pt x="107892" y="238233"/>
                  </a:lnTo>
                  <a:lnTo>
                    <a:pt x="126951" y="196470"/>
                  </a:lnTo>
                  <a:lnTo>
                    <a:pt x="137801" y="149360"/>
                  </a:lnTo>
                  <a:lnTo>
                    <a:pt x="144987" y="103038"/>
                  </a:lnTo>
                  <a:lnTo>
                    <a:pt x="151705" y="56430"/>
                  </a:lnTo>
                  <a:lnTo>
                    <a:pt x="152341" y="10439"/>
                  </a:lnTo>
                  <a:lnTo>
                    <a:pt x="144150" y="0"/>
                  </a:lnTo>
                  <a:lnTo>
                    <a:pt x="143709" y="545"/>
                  </a:lnTo>
                  <a:lnTo>
                    <a:pt x="143219" y="3973"/>
                  </a:lnTo>
                  <a:lnTo>
                    <a:pt x="137887" y="11853"/>
                  </a:lnTo>
                  <a:lnTo>
                    <a:pt x="129604" y="20891"/>
                  </a:lnTo>
                  <a:lnTo>
                    <a:pt x="126367" y="29949"/>
                  </a:lnTo>
                  <a:lnTo>
                    <a:pt x="123929" y="71657"/>
                  </a:lnTo>
                  <a:lnTo>
                    <a:pt x="123791" y="114657"/>
                  </a:lnTo>
                  <a:lnTo>
                    <a:pt x="123778" y="161877"/>
                  </a:lnTo>
                  <a:lnTo>
                    <a:pt x="123777" y="204409"/>
                  </a:lnTo>
                  <a:lnTo>
                    <a:pt x="133302" y="236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1092"/>
            <p:cNvSpPr/>
            <p:nvPr>
              <p:custDataLst>
                <p:tags r:id="rId227"/>
              </p:custDataLst>
            </p:nvPr>
          </p:nvSpPr>
          <p:spPr>
            <a:xfrm>
              <a:off x="4819650" y="1619288"/>
              <a:ext cx="142876" cy="123788"/>
            </a:xfrm>
            <a:custGeom>
              <a:avLst/>
              <a:gdLst/>
              <a:ahLst/>
              <a:cxnLst/>
              <a:rect l="0" t="0" r="0" b="0"/>
              <a:pathLst>
                <a:path w="142876" h="123788">
                  <a:moveTo>
                    <a:pt x="0" y="57112"/>
                  </a:moveTo>
                  <a:lnTo>
                    <a:pt x="0" y="57112"/>
                  </a:lnTo>
                  <a:lnTo>
                    <a:pt x="27135" y="57112"/>
                  </a:lnTo>
                  <a:lnTo>
                    <a:pt x="35895" y="50566"/>
                  </a:lnTo>
                  <a:lnTo>
                    <a:pt x="45871" y="47979"/>
                  </a:lnTo>
                  <a:lnTo>
                    <a:pt x="54882" y="41119"/>
                  </a:lnTo>
                  <a:lnTo>
                    <a:pt x="63769" y="37909"/>
                  </a:lnTo>
                  <a:lnTo>
                    <a:pt x="73104" y="31784"/>
                  </a:lnTo>
                  <a:lnTo>
                    <a:pt x="79410" y="29980"/>
                  </a:lnTo>
                  <a:lnTo>
                    <a:pt x="81516" y="28441"/>
                  </a:lnTo>
                  <a:lnTo>
                    <a:pt x="82918" y="26356"/>
                  </a:lnTo>
                  <a:lnTo>
                    <a:pt x="84894" y="18366"/>
                  </a:lnTo>
                  <a:lnTo>
                    <a:pt x="85721" y="400"/>
                  </a:lnTo>
                  <a:lnTo>
                    <a:pt x="72467" y="0"/>
                  </a:lnTo>
                  <a:lnTo>
                    <a:pt x="66427" y="2801"/>
                  </a:lnTo>
                  <a:lnTo>
                    <a:pt x="44054" y="22628"/>
                  </a:lnTo>
                  <a:lnTo>
                    <a:pt x="40746" y="31556"/>
                  </a:lnTo>
                  <a:lnTo>
                    <a:pt x="38218" y="41520"/>
                  </a:lnTo>
                  <a:lnTo>
                    <a:pt x="30793" y="56541"/>
                  </a:lnTo>
                  <a:lnTo>
                    <a:pt x="29013" y="69699"/>
                  </a:lnTo>
                  <a:lnTo>
                    <a:pt x="31592" y="76112"/>
                  </a:lnTo>
                  <a:lnTo>
                    <a:pt x="35208" y="82490"/>
                  </a:lnTo>
                  <a:lnTo>
                    <a:pt x="38301" y="92030"/>
                  </a:lnTo>
                  <a:lnTo>
                    <a:pt x="51245" y="107911"/>
                  </a:lnTo>
                  <a:lnTo>
                    <a:pt x="57347" y="111439"/>
                  </a:lnTo>
                  <a:lnTo>
                    <a:pt x="92259" y="122794"/>
                  </a:lnTo>
                  <a:lnTo>
                    <a:pt x="142875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1093"/>
            <p:cNvSpPr/>
            <p:nvPr>
              <p:custDataLst>
                <p:tags r:id="rId228"/>
              </p:custDataLst>
            </p:nvPr>
          </p:nvSpPr>
          <p:spPr>
            <a:xfrm>
              <a:off x="4733925" y="1487409"/>
              <a:ext cx="28574" cy="246142"/>
            </a:xfrm>
            <a:custGeom>
              <a:avLst/>
              <a:gdLst/>
              <a:ahLst/>
              <a:cxnLst/>
              <a:rect l="0" t="0" r="0" b="0"/>
              <a:pathLst>
                <a:path w="28574" h="246142">
                  <a:moveTo>
                    <a:pt x="0" y="36591"/>
                  </a:moveTo>
                  <a:lnTo>
                    <a:pt x="0" y="36591"/>
                  </a:lnTo>
                  <a:lnTo>
                    <a:pt x="13257" y="15133"/>
                  </a:lnTo>
                  <a:lnTo>
                    <a:pt x="19298" y="11179"/>
                  </a:lnTo>
                  <a:lnTo>
                    <a:pt x="22390" y="10125"/>
                  </a:lnTo>
                  <a:lnTo>
                    <a:pt x="24452" y="8363"/>
                  </a:lnTo>
                  <a:lnTo>
                    <a:pt x="28032" y="0"/>
                  </a:lnTo>
                  <a:lnTo>
                    <a:pt x="28213" y="556"/>
                  </a:lnTo>
                  <a:lnTo>
                    <a:pt x="28573" y="43633"/>
                  </a:lnTo>
                  <a:lnTo>
                    <a:pt x="27517" y="87431"/>
                  </a:lnTo>
                  <a:lnTo>
                    <a:pt x="19933" y="132041"/>
                  </a:lnTo>
                  <a:lnTo>
                    <a:pt x="18069" y="179401"/>
                  </a:lnTo>
                  <a:lnTo>
                    <a:pt x="10118" y="226901"/>
                  </a:lnTo>
                  <a:lnTo>
                    <a:pt x="9525" y="246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1094"/>
            <p:cNvSpPr/>
            <p:nvPr>
              <p:custDataLst>
                <p:tags r:id="rId229"/>
              </p:custDataLst>
            </p:nvPr>
          </p:nvSpPr>
          <p:spPr>
            <a:xfrm>
              <a:off x="4640010" y="1485914"/>
              <a:ext cx="55816" cy="276212"/>
            </a:xfrm>
            <a:custGeom>
              <a:avLst/>
              <a:gdLst/>
              <a:ahLst/>
              <a:cxnLst/>
              <a:rect l="0" t="0" r="0" b="0"/>
              <a:pathLst>
                <a:path w="55816" h="276212">
                  <a:moveTo>
                    <a:pt x="46290" y="38086"/>
                  </a:moveTo>
                  <a:lnTo>
                    <a:pt x="46290" y="38086"/>
                  </a:lnTo>
                  <a:lnTo>
                    <a:pt x="46290" y="33030"/>
                  </a:lnTo>
                  <a:lnTo>
                    <a:pt x="49112" y="27725"/>
                  </a:lnTo>
                  <a:lnTo>
                    <a:pt x="54491" y="20752"/>
                  </a:lnTo>
                  <a:lnTo>
                    <a:pt x="55553" y="11771"/>
                  </a:lnTo>
                  <a:lnTo>
                    <a:pt x="55815" y="32"/>
                  </a:lnTo>
                  <a:lnTo>
                    <a:pt x="50758" y="0"/>
                  </a:lnTo>
                  <a:lnTo>
                    <a:pt x="49269" y="1053"/>
                  </a:lnTo>
                  <a:lnTo>
                    <a:pt x="48276" y="2814"/>
                  </a:lnTo>
                  <a:lnTo>
                    <a:pt x="46682" y="13245"/>
                  </a:lnTo>
                  <a:lnTo>
                    <a:pt x="46407" y="22376"/>
                  </a:lnTo>
                  <a:lnTo>
                    <a:pt x="43520" y="28635"/>
                  </a:lnTo>
                  <a:lnTo>
                    <a:pt x="41268" y="31785"/>
                  </a:lnTo>
                  <a:lnTo>
                    <a:pt x="30483" y="76757"/>
                  </a:lnTo>
                  <a:lnTo>
                    <a:pt x="26466" y="118291"/>
                  </a:lnTo>
                  <a:lnTo>
                    <a:pt x="17565" y="165241"/>
                  </a:lnTo>
                  <a:lnTo>
                    <a:pt x="9152" y="211749"/>
                  </a:lnTo>
                  <a:lnTo>
                    <a:pt x="8317" y="239278"/>
                  </a:lnTo>
                  <a:lnTo>
                    <a:pt x="5424" y="246744"/>
                  </a:lnTo>
                  <a:lnTo>
                    <a:pt x="1669" y="253589"/>
                  </a:lnTo>
                  <a:lnTo>
                    <a:pt x="0" y="260160"/>
                  </a:lnTo>
                  <a:lnTo>
                    <a:pt x="613" y="263393"/>
                  </a:lnTo>
                  <a:lnTo>
                    <a:pt x="8190" y="27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1095"/>
            <p:cNvSpPr/>
            <p:nvPr>
              <p:custDataLst>
                <p:tags r:id="rId230"/>
              </p:custDataLst>
            </p:nvPr>
          </p:nvSpPr>
          <p:spPr>
            <a:xfrm>
              <a:off x="4486394" y="1609725"/>
              <a:ext cx="110036" cy="131896"/>
            </a:xfrm>
            <a:custGeom>
              <a:avLst/>
              <a:gdLst/>
              <a:ahLst/>
              <a:cxnLst/>
              <a:rect l="0" t="0" r="0" b="0"/>
              <a:pathLst>
                <a:path w="110036" h="131896">
                  <a:moveTo>
                    <a:pt x="66556" y="0"/>
                  </a:moveTo>
                  <a:lnTo>
                    <a:pt x="66556" y="0"/>
                  </a:lnTo>
                  <a:lnTo>
                    <a:pt x="33355" y="0"/>
                  </a:lnTo>
                  <a:lnTo>
                    <a:pt x="27811" y="2822"/>
                  </a:lnTo>
                  <a:lnTo>
                    <a:pt x="14394" y="14189"/>
                  </a:lnTo>
                  <a:lnTo>
                    <a:pt x="11623" y="19712"/>
                  </a:lnTo>
                  <a:lnTo>
                    <a:pt x="8640" y="35012"/>
                  </a:lnTo>
                  <a:lnTo>
                    <a:pt x="1925" y="47642"/>
                  </a:lnTo>
                  <a:lnTo>
                    <a:pt x="0" y="78052"/>
                  </a:lnTo>
                  <a:lnTo>
                    <a:pt x="2756" y="85137"/>
                  </a:lnTo>
                  <a:lnTo>
                    <a:pt x="6451" y="91814"/>
                  </a:lnTo>
                  <a:lnTo>
                    <a:pt x="9589" y="101523"/>
                  </a:lnTo>
                  <a:lnTo>
                    <a:pt x="14074" y="107916"/>
                  </a:lnTo>
                  <a:lnTo>
                    <a:pt x="19595" y="111462"/>
                  </a:lnTo>
                  <a:lnTo>
                    <a:pt x="25576" y="114097"/>
                  </a:lnTo>
                  <a:lnTo>
                    <a:pt x="34893" y="120472"/>
                  </a:lnTo>
                  <a:lnTo>
                    <a:pt x="44357" y="123890"/>
                  </a:lnTo>
                  <a:lnTo>
                    <a:pt x="54921" y="130077"/>
                  </a:lnTo>
                  <a:lnTo>
                    <a:pt x="65266" y="131895"/>
                  </a:lnTo>
                  <a:lnTo>
                    <a:pt x="68871" y="131322"/>
                  </a:lnTo>
                  <a:lnTo>
                    <a:pt x="71275" y="129881"/>
                  </a:lnTo>
                  <a:lnTo>
                    <a:pt x="72877" y="127863"/>
                  </a:lnTo>
                  <a:lnTo>
                    <a:pt x="77479" y="125619"/>
                  </a:lnTo>
                  <a:lnTo>
                    <a:pt x="80188" y="125021"/>
                  </a:lnTo>
                  <a:lnTo>
                    <a:pt x="89057" y="119123"/>
                  </a:lnTo>
                  <a:lnTo>
                    <a:pt x="98388" y="110673"/>
                  </a:lnTo>
                  <a:lnTo>
                    <a:pt x="101870" y="104574"/>
                  </a:lnTo>
                  <a:lnTo>
                    <a:pt x="110035" y="72821"/>
                  </a:lnTo>
                  <a:lnTo>
                    <a:pt x="103779" y="41352"/>
                  </a:lnTo>
                  <a:lnTo>
                    <a:pt x="97153" y="28590"/>
                  </a:lnTo>
                  <a:lnTo>
                    <a:pt x="96479" y="25410"/>
                  </a:lnTo>
                  <a:lnTo>
                    <a:pt x="90474" y="15878"/>
                  </a:lnTo>
                  <a:lnTo>
                    <a:pt x="76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1096"/>
            <p:cNvSpPr/>
            <p:nvPr>
              <p:custDataLst>
                <p:tags r:id="rId231"/>
              </p:custDataLst>
            </p:nvPr>
          </p:nvSpPr>
          <p:spPr>
            <a:xfrm>
              <a:off x="4365895" y="1581150"/>
              <a:ext cx="110856" cy="171283"/>
            </a:xfrm>
            <a:custGeom>
              <a:avLst/>
              <a:gdLst/>
              <a:ahLst/>
              <a:cxnLst/>
              <a:rect l="0" t="0" r="0" b="0"/>
              <a:pathLst>
                <a:path w="110856" h="171283">
                  <a:moveTo>
                    <a:pt x="15605" y="38100"/>
                  </a:moveTo>
                  <a:lnTo>
                    <a:pt x="15605" y="38100"/>
                  </a:lnTo>
                  <a:lnTo>
                    <a:pt x="15605" y="14502"/>
                  </a:lnTo>
                  <a:lnTo>
                    <a:pt x="16663" y="12843"/>
                  </a:lnTo>
                  <a:lnTo>
                    <a:pt x="18427" y="11737"/>
                  </a:lnTo>
                  <a:lnTo>
                    <a:pt x="20662" y="11000"/>
                  </a:lnTo>
                  <a:lnTo>
                    <a:pt x="14677" y="10180"/>
                  </a:lnTo>
                  <a:lnTo>
                    <a:pt x="135" y="9654"/>
                  </a:lnTo>
                  <a:lnTo>
                    <a:pt x="0" y="9611"/>
                  </a:lnTo>
                  <a:lnTo>
                    <a:pt x="10127" y="9536"/>
                  </a:lnTo>
                  <a:lnTo>
                    <a:pt x="11953" y="10591"/>
                  </a:lnTo>
                  <a:lnTo>
                    <a:pt x="13170" y="12352"/>
                  </a:lnTo>
                  <a:lnTo>
                    <a:pt x="24219" y="43862"/>
                  </a:lnTo>
                  <a:lnTo>
                    <a:pt x="24725" y="50539"/>
                  </a:lnTo>
                  <a:lnTo>
                    <a:pt x="27772" y="57034"/>
                  </a:lnTo>
                  <a:lnTo>
                    <a:pt x="30067" y="60247"/>
                  </a:lnTo>
                  <a:lnTo>
                    <a:pt x="42737" y="103087"/>
                  </a:lnTo>
                  <a:lnTo>
                    <a:pt x="43753" y="116034"/>
                  </a:lnTo>
                  <a:lnTo>
                    <a:pt x="34455" y="148258"/>
                  </a:lnTo>
                  <a:lnTo>
                    <a:pt x="27285" y="161734"/>
                  </a:lnTo>
                  <a:lnTo>
                    <a:pt x="25167" y="171282"/>
                  </a:lnTo>
                  <a:lnTo>
                    <a:pt x="25130" y="125789"/>
                  </a:lnTo>
                  <a:lnTo>
                    <a:pt x="26188" y="117289"/>
                  </a:lnTo>
                  <a:lnTo>
                    <a:pt x="47520" y="69719"/>
                  </a:lnTo>
                  <a:lnTo>
                    <a:pt x="79108" y="23215"/>
                  </a:lnTo>
                  <a:lnTo>
                    <a:pt x="89689" y="12993"/>
                  </a:lnTo>
                  <a:lnTo>
                    <a:pt x="110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1097"/>
            <p:cNvSpPr/>
            <p:nvPr>
              <p:custDataLst>
                <p:tags r:id="rId232"/>
              </p:custDataLst>
            </p:nvPr>
          </p:nvSpPr>
          <p:spPr>
            <a:xfrm>
              <a:off x="4191000" y="1595086"/>
              <a:ext cx="95251" cy="138416"/>
            </a:xfrm>
            <a:custGeom>
              <a:avLst/>
              <a:gdLst/>
              <a:ahLst/>
              <a:cxnLst/>
              <a:rect l="0" t="0" r="0" b="0"/>
              <a:pathLst>
                <a:path w="95251" h="138416">
                  <a:moveTo>
                    <a:pt x="28575" y="14639"/>
                  </a:moveTo>
                  <a:lnTo>
                    <a:pt x="28575" y="14639"/>
                  </a:lnTo>
                  <a:lnTo>
                    <a:pt x="20374" y="14639"/>
                  </a:lnTo>
                  <a:lnTo>
                    <a:pt x="19933" y="15697"/>
                  </a:lnTo>
                  <a:lnTo>
                    <a:pt x="19443" y="19695"/>
                  </a:lnTo>
                  <a:lnTo>
                    <a:pt x="18254" y="21185"/>
                  </a:lnTo>
                  <a:lnTo>
                    <a:pt x="14110" y="22840"/>
                  </a:lnTo>
                  <a:lnTo>
                    <a:pt x="12581" y="22223"/>
                  </a:lnTo>
                  <a:lnTo>
                    <a:pt x="11562" y="20753"/>
                  </a:lnTo>
                  <a:lnTo>
                    <a:pt x="10883" y="18715"/>
                  </a:lnTo>
                  <a:lnTo>
                    <a:pt x="10431" y="18415"/>
                  </a:lnTo>
                  <a:lnTo>
                    <a:pt x="9927" y="20903"/>
                  </a:lnTo>
                  <a:lnTo>
                    <a:pt x="9560" y="37135"/>
                  </a:lnTo>
                  <a:lnTo>
                    <a:pt x="6719" y="43335"/>
                  </a:lnTo>
                  <a:lnTo>
                    <a:pt x="4479" y="46469"/>
                  </a:lnTo>
                  <a:lnTo>
                    <a:pt x="1327" y="60994"/>
                  </a:lnTo>
                  <a:lnTo>
                    <a:pt x="7" y="106691"/>
                  </a:lnTo>
                  <a:lnTo>
                    <a:pt x="0" y="138415"/>
                  </a:lnTo>
                  <a:lnTo>
                    <a:pt x="0" y="98382"/>
                  </a:lnTo>
                  <a:lnTo>
                    <a:pt x="2822" y="91369"/>
                  </a:lnTo>
                  <a:lnTo>
                    <a:pt x="5057" y="88017"/>
                  </a:lnTo>
                  <a:lnTo>
                    <a:pt x="17610" y="41764"/>
                  </a:lnTo>
                  <a:lnTo>
                    <a:pt x="21232" y="34456"/>
                  </a:lnTo>
                  <a:lnTo>
                    <a:pt x="52135" y="619"/>
                  </a:lnTo>
                  <a:lnTo>
                    <a:pt x="54865" y="0"/>
                  </a:lnTo>
                  <a:lnTo>
                    <a:pt x="57743" y="647"/>
                  </a:lnTo>
                  <a:lnTo>
                    <a:pt x="64911" y="4231"/>
                  </a:lnTo>
                  <a:lnTo>
                    <a:pt x="71209" y="4852"/>
                  </a:lnTo>
                  <a:lnTo>
                    <a:pt x="72873" y="5998"/>
                  </a:lnTo>
                  <a:lnTo>
                    <a:pt x="73982" y="7820"/>
                  </a:lnTo>
                  <a:lnTo>
                    <a:pt x="74721" y="10093"/>
                  </a:lnTo>
                  <a:lnTo>
                    <a:pt x="83544" y="24402"/>
                  </a:lnTo>
                  <a:lnTo>
                    <a:pt x="88356" y="50774"/>
                  </a:lnTo>
                  <a:lnTo>
                    <a:pt x="92186" y="59274"/>
                  </a:lnTo>
                  <a:lnTo>
                    <a:pt x="95226" y="106630"/>
                  </a:lnTo>
                  <a:lnTo>
                    <a:pt x="95250" y="11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1098"/>
            <p:cNvSpPr/>
            <p:nvPr>
              <p:custDataLst>
                <p:tags r:id="rId233"/>
              </p:custDataLst>
            </p:nvPr>
          </p:nvSpPr>
          <p:spPr>
            <a:xfrm>
              <a:off x="3990975" y="1609736"/>
              <a:ext cx="123826" cy="151017"/>
            </a:xfrm>
            <a:custGeom>
              <a:avLst/>
              <a:gdLst/>
              <a:ahLst/>
              <a:cxnLst/>
              <a:rect l="0" t="0" r="0" b="0"/>
              <a:pathLst>
                <a:path w="123826" h="151017">
                  <a:moveTo>
                    <a:pt x="0" y="57139"/>
                  </a:moveTo>
                  <a:lnTo>
                    <a:pt x="0" y="57139"/>
                  </a:lnTo>
                  <a:lnTo>
                    <a:pt x="5057" y="57139"/>
                  </a:lnTo>
                  <a:lnTo>
                    <a:pt x="6546" y="58197"/>
                  </a:lnTo>
                  <a:lnTo>
                    <a:pt x="7539" y="59961"/>
                  </a:lnTo>
                  <a:lnTo>
                    <a:pt x="8201" y="62195"/>
                  </a:lnTo>
                  <a:lnTo>
                    <a:pt x="9701" y="63685"/>
                  </a:lnTo>
                  <a:lnTo>
                    <a:pt x="14189" y="65340"/>
                  </a:lnTo>
                  <a:lnTo>
                    <a:pt x="15809" y="64723"/>
                  </a:lnTo>
                  <a:lnTo>
                    <a:pt x="16890" y="63253"/>
                  </a:lnTo>
                  <a:lnTo>
                    <a:pt x="17610" y="61215"/>
                  </a:lnTo>
                  <a:lnTo>
                    <a:pt x="19148" y="59856"/>
                  </a:lnTo>
                  <a:lnTo>
                    <a:pt x="23680" y="58347"/>
                  </a:lnTo>
                  <a:lnTo>
                    <a:pt x="55280" y="57148"/>
                  </a:lnTo>
                  <a:lnTo>
                    <a:pt x="64385" y="50595"/>
                  </a:lnTo>
                  <a:lnTo>
                    <a:pt x="70243" y="48939"/>
                  </a:lnTo>
                  <a:lnTo>
                    <a:pt x="72229" y="47439"/>
                  </a:lnTo>
                  <a:lnTo>
                    <a:pt x="93796" y="20517"/>
                  </a:lnTo>
                  <a:lnTo>
                    <a:pt x="95122" y="10968"/>
                  </a:lnTo>
                  <a:lnTo>
                    <a:pt x="90156" y="4888"/>
                  </a:lnTo>
                  <a:lnTo>
                    <a:pt x="84872" y="2166"/>
                  </a:lnTo>
                  <a:lnTo>
                    <a:pt x="71651" y="117"/>
                  </a:lnTo>
                  <a:lnTo>
                    <a:pt x="53854" y="0"/>
                  </a:lnTo>
                  <a:lnTo>
                    <a:pt x="47572" y="2816"/>
                  </a:lnTo>
                  <a:lnTo>
                    <a:pt x="25397" y="22379"/>
                  </a:lnTo>
                  <a:lnTo>
                    <a:pt x="21871" y="31460"/>
                  </a:lnTo>
                  <a:lnTo>
                    <a:pt x="19245" y="41493"/>
                  </a:lnTo>
                  <a:lnTo>
                    <a:pt x="11759" y="56557"/>
                  </a:lnTo>
                  <a:lnTo>
                    <a:pt x="9460" y="63230"/>
                  </a:lnTo>
                  <a:lnTo>
                    <a:pt x="3273" y="73996"/>
                  </a:lnTo>
                  <a:lnTo>
                    <a:pt x="431" y="97080"/>
                  </a:lnTo>
                  <a:lnTo>
                    <a:pt x="3014" y="104171"/>
                  </a:lnTo>
                  <a:lnTo>
                    <a:pt x="6631" y="110851"/>
                  </a:lnTo>
                  <a:lnTo>
                    <a:pt x="9726" y="120561"/>
                  </a:lnTo>
                  <a:lnTo>
                    <a:pt x="15817" y="130141"/>
                  </a:lnTo>
                  <a:lnTo>
                    <a:pt x="17613" y="136504"/>
                  </a:lnTo>
                  <a:lnTo>
                    <a:pt x="19150" y="138624"/>
                  </a:lnTo>
                  <a:lnTo>
                    <a:pt x="21234" y="140037"/>
                  </a:lnTo>
                  <a:lnTo>
                    <a:pt x="27429" y="141608"/>
                  </a:lnTo>
                  <a:lnTo>
                    <a:pt x="41759" y="143550"/>
                  </a:lnTo>
                  <a:lnTo>
                    <a:pt x="56619" y="150329"/>
                  </a:lnTo>
                  <a:lnTo>
                    <a:pt x="59971" y="151016"/>
                  </a:lnTo>
                  <a:lnTo>
                    <a:pt x="63264" y="150415"/>
                  </a:lnTo>
                  <a:lnTo>
                    <a:pt x="74014" y="145572"/>
                  </a:lnTo>
                  <a:lnTo>
                    <a:pt x="89076" y="142608"/>
                  </a:lnTo>
                  <a:lnTo>
                    <a:pt x="123825" y="12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7" name="SMARTInkShape-1099"/>
          <p:cNvSpPr/>
          <p:nvPr>
            <p:custDataLst>
              <p:tags r:id="rId3"/>
            </p:custDataLst>
          </p:nvPr>
        </p:nvSpPr>
        <p:spPr>
          <a:xfrm>
            <a:off x="5572175" y="1543061"/>
            <a:ext cx="152351" cy="238089"/>
          </a:xfrm>
          <a:custGeom>
            <a:avLst/>
            <a:gdLst/>
            <a:ahLst/>
            <a:cxnLst/>
            <a:rect l="0" t="0" r="0" b="0"/>
            <a:pathLst>
              <a:path w="152351" h="238089">
                <a:moveTo>
                  <a:pt x="123775" y="171439"/>
                </a:moveTo>
                <a:lnTo>
                  <a:pt x="123775" y="171439"/>
                </a:lnTo>
                <a:lnTo>
                  <a:pt x="115574" y="163238"/>
                </a:lnTo>
                <a:lnTo>
                  <a:pt x="109586" y="162306"/>
                </a:lnTo>
                <a:lnTo>
                  <a:pt x="107965" y="161117"/>
                </a:lnTo>
                <a:lnTo>
                  <a:pt x="105685" y="155446"/>
                </a:lnTo>
                <a:lnTo>
                  <a:pt x="105152" y="153747"/>
                </a:lnTo>
                <a:lnTo>
                  <a:pt x="99795" y="147735"/>
                </a:lnTo>
                <a:lnTo>
                  <a:pt x="94420" y="145029"/>
                </a:lnTo>
                <a:lnTo>
                  <a:pt x="91505" y="144307"/>
                </a:lnTo>
                <a:lnTo>
                  <a:pt x="82345" y="138235"/>
                </a:lnTo>
                <a:lnTo>
                  <a:pt x="78904" y="132693"/>
                </a:lnTo>
                <a:lnTo>
                  <a:pt x="76315" y="126702"/>
                </a:lnTo>
                <a:lnTo>
                  <a:pt x="71637" y="120512"/>
                </a:lnTo>
                <a:lnTo>
                  <a:pt x="68853" y="111410"/>
                </a:lnTo>
                <a:lnTo>
                  <a:pt x="66664" y="64928"/>
                </a:lnTo>
                <a:lnTo>
                  <a:pt x="67690" y="44527"/>
                </a:lnTo>
                <a:lnTo>
                  <a:pt x="74232" y="32706"/>
                </a:lnTo>
                <a:lnTo>
                  <a:pt x="99713" y="5026"/>
                </a:lnTo>
                <a:lnTo>
                  <a:pt x="105320" y="2228"/>
                </a:lnTo>
                <a:lnTo>
                  <a:pt x="123603" y="76"/>
                </a:lnTo>
                <a:lnTo>
                  <a:pt x="131814" y="0"/>
                </a:lnTo>
                <a:lnTo>
                  <a:pt x="132309" y="1055"/>
                </a:lnTo>
                <a:lnTo>
                  <a:pt x="133169" y="13247"/>
                </a:lnTo>
                <a:lnTo>
                  <a:pt x="130420" y="19287"/>
                </a:lnTo>
                <a:lnTo>
                  <a:pt x="101499" y="64982"/>
                </a:lnTo>
                <a:lnTo>
                  <a:pt x="72777" y="108026"/>
                </a:lnTo>
                <a:lnTo>
                  <a:pt x="49953" y="144988"/>
                </a:lnTo>
                <a:lnTo>
                  <a:pt x="30562" y="163901"/>
                </a:lnTo>
                <a:lnTo>
                  <a:pt x="2825" y="199818"/>
                </a:lnTo>
                <a:lnTo>
                  <a:pt x="519" y="212675"/>
                </a:lnTo>
                <a:lnTo>
                  <a:pt x="0" y="226704"/>
                </a:lnTo>
                <a:lnTo>
                  <a:pt x="8155" y="236625"/>
                </a:lnTo>
                <a:lnTo>
                  <a:pt x="51831" y="238088"/>
                </a:lnTo>
                <a:lnTo>
                  <a:pt x="88945" y="237053"/>
                </a:lnTo>
                <a:lnTo>
                  <a:pt x="133306" y="226355"/>
                </a:lnTo>
                <a:lnTo>
                  <a:pt x="152350" y="2190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2" name="SMARTInkShape-Group308"/>
          <p:cNvGrpSpPr/>
          <p:nvPr/>
        </p:nvGrpSpPr>
        <p:grpSpPr>
          <a:xfrm>
            <a:off x="6249734" y="1600204"/>
            <a:ext cx="684467" cy="161922"/>
            <a:chOff x="6249734" y="1600204"/>
            <a:chExt cx="684467" cy="161922"/>
          </a:xfrm>
        </p:grpSpPr>
        <p:sp>
          <p:nvSpPr>
            <p:cNvPr id="658" name="SMARTInkShape-1100"/>
            <p:cNvSpPr/>
            <p:nvPr>
              <p:custDataLst>
                <p:tags r:id="rId222"/>
              </p:custDataLst>
            </p:nvPr>
          </p:nvSpPr>
          <p:spPr>
            <a:xfrm>
              <a:off x="6753225" y="1600204"/>
              <a:ext cx="180976" cy="142813"/>
            </a:xfrm>
            <a:custGeom>
              <a:avLst/>
              <a:gdLst/>
              <a:ahLst/>
              <a:cxnLst/>
              <a:rect l="0" t="0" r="0" b="0"/>
              <a:pathLst>
                <a:path w="180976" h="142813">
                  <a:moveTo>
                    <a:pt x="0" y="57146"/>
                  </a:moveTo>
                  <a:lnTo>
                    <a:pt x="0" y="57146"/>
                  </a:lnTo>
                  <a:lnTo>
                    <a:pt x="0" y="66279"/>
                  </a:lnTo>
                  <a:lnTo>
                    <a:pt x="14465" y="66668"/>
                  </a:lnTo>
                  <a:lnTo>
                    <a:pt x="19834" y="63847"/>
                  </a:lnTo>
                  <a:lnTo>
                    <a:pt x="54055" y="32717"/>
                  </a:lnTo>
                  <a:lnTo>
                    <a:pt x="66691" y="26568"/>
                  </a:lnTo>
                  <a:lnTo>
                    <a:pt x="79377" y="15475"/>
                  </a:lnTo>
                  <a:lnTo>
                    <a:pt x="82904" y="9345"/>
                  </a:lnTo>
                  <a:lnTo>
                    <a:pt x="85676" y="158"/>
                  </a:lnTo>
                  <a:lnTo>
                    <a:pt x="63333" y="0"/>
                  </a:lnTo>
                  <a:lnTo>
                    <a:pt x="61272" y="1057"/>
                  </a:lnTo>
                  <a:lnTo>
                    <a:pt x="59898" y="2820"/>
                  </a:lnTo>
                  <a:lnTo>
                    <a:pt x="57313" y="7601"/>
                  </a:lnTo>
                  <a:lnTo>
                    <a:pt x="52637" y="13254"/>
                  </a:lnTo>
                  <a:lnTo>
                    <a:pt x="30385" y="31467"/>
                  </a:lnTo>
                  <a:lnTo>
                    <a:pt x="13997" y="54156"/>
                  </a:lnTo>
                  <a:lnTo>
                    <a:pt x="6965" y="85081"/>
                  </a:lnTo>
                  <a:lnTo>
                    <a:pt x="4642" y="88469"/>
                  </a:lnTo>
                  <a:lnTo>
                    <a:pt x="4153" y="92845"/>
                  </a:lnTo>
                  <a:lnTo>
                    <a:pt x="9254" y="126593"/>
                  </a:lnTo>
                  <a:lnTo>
                    <a:pt x="10402" y="128844"/>
                  </a:lnTo>
                  <a:lnTo>
                    <a:pt x="12226" y="130344"/>
                  </a:lnTo>
                  <a:lnTo>
                    <a:pt x="40109" y="141371"/>
                  </a:lnTo>
                  <a:lnTo>
                    <a:pt x="85927" y="142812"/>
                  </a:lnTo>
                  <a:lnTo>
                    <a:pt x="107657" y="140031"/>
                  </a:lnTo>
                  <a:lnTo>
                    <a:pt x="154639" y="126394"/>
                  </a:lnTo>
                  <a:lnTo>
                    <a:pt x="180975" y="123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1101"/>
            <p:cNvSpPr/>
            <p:nvPr>
              <p:custDataLst>
                <p:tags r:id="rId223"/>
              </p:custDataLst>
            </p:nvPr>
          </p:nvSpPr>
          <p:spPr>
            <a:xfrm>
              <a:off x="6638935" y="1609725"/>
              <a:ext cx="76191" cy="151844"/>
            </a:xfrm>
            <a:custGeom>
              <a:avLst/>
              <a:gdLst/>
              <a:ahLst/>
              <a:cxnLst/>
              <a:rect l="0" t="0" r="0" b="0"/>
              <a:pathLst>
                <a:path w="76191" h="151844">
                  <a:moveTo>
                    <a:pt x="9515" y="28575"/>
                  </a:moveTo>
                  <a:lnTo>
                    <a:pt x="9515" y="28575"/>
                  </a:lnTo>
                  <a:lnTo>
                    <a:pt x="1315" y="28575"/>
                  </a:lnTo>
                  <a:lnTo>
                    <a:pt x="873" y="27517"/>
                  </a:lnTo>
                  <a:lnTo>
                    <a:pt x="24" y="19442"/>
                  </a:lnTo>
                  <a:lnTo>
                    <a:pt x="0" y="24223"/>
                  </a:lnTo>
                  <a:lnTo>
                    <a:pt x="1055" y="25674"/>
                  </a:lnTo>
                  <a:lnTo>
                    <a:pt x="5050" y="27286"/>
                  </a:lnTo>
                  <a:lnTo>
                    <a:pt x="6538" y="28774"/>
                  </a:lnTo>
                  <a:lnTo>
                    <a:pt x="11750" y="38766"/>
                  </a:lnTo>
                  <a:lnTo>
                    <a:pt x="15799" y="44746"/>
                  </a:lnTo>
                  <a:lnTo>
                    <a:pt x="19138" y="54063"/>
                  </a:lnTo>
                  <a:lnTo>
                    <a:pt x="25302" y="64584"/>
                  </a:lnTo>
                  <a:lnTo>
                    <a:pt x="29336" y="91195"/>
                  </a:lnTo>
                  <a:lnTo>
                    <a:pt x="36047" y="104601"/>
                  </a:lnTo>
                  <a:lnTo>
                    <a:pt x="38054" y="136522"/>
                  </a:lnTo>
                  <a:lnTo>
                    <a:pt x="35252" y="142874"/>
                  </a:lnTo>
                  <a:lnTo>
                    <a:pt x="28956" y="151843"/>
                  </a:lnTo>
                  <a:lnTo>
                    <a:pt x="28565" y="106702"/>
                  </a:lnTo>
                  <a:lnTo>
                    <a:pt x="29623" y="81549"/>
                  </a:lnTo>
                  <a:lnTo>
                    <a:pt x="47862" y="38041"/>
                  </a:lnTo>
                  <a:lnTo>
                    <a:pt x="60364" y="17745"/>
                  </a:lnTo>
                  <a:lnTo>
                    <a:pt x="761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1102"/>
            <p:cNvSpPr/>
            <p:nvPr>
              <p:custDataLst>
                <p:tags r:id="rId224"/>
              </p:custDataLst>
            </p:nvPr>
          </p:nvSpPr>
          <p:spPr>
            <a:xfrm>
              <a:off x="6486963" y="1638455"/>
              <a:ext cx="66238" cy="114146"/>
            </a:xfrm>
            <a:custGeom>
              <a:avLst/>
              <a:gdLst/>
              <a:ahLst/>
              <a:cxnLst/>
              <a:rect l="0" t="0" r="0" b="0"/>
              <a:pathLst>
                <a:path w="66238" h="114146">
                  <a:moveTo>
                    <a:pt x="9087" y="76045"/>
                  </a:moveTo>
                  <a:lnTo>
                    <a:pt x="9087" y="76045"/>
                  </a:lnTo>
                  <a:lnTo>
                    <a:pt x="9087" y="85567"/>
                  </a:lnTo>
                  <a:lnTo>
                    <a:pt x="32767" y="61890"/>
                  </a:lnTo>
                  <a:lnTo>
                    <a:pt x="35486" y="56348"/>
                  </a:lnTo>
                  <a:lnTo>
                    <a:pt x="36212" y="53389"/>
                  </a:lnTo>
                  <a:lnTo>
                    <a:pt x="37753" y="51416"/>
                  </a:lnTo>
                  <a:lnTo>
                    <a:pt x="42290" y="49224"/>
                  </a:lnTo>
                  <a:lnTo>
                    <a:pt x="43922" y="47581"/>
                  </a:lnTo>
                  <a:lnTo>
                    <a:pt x="54535" y="28241"/>
                  </a:lnTo>
                  <a:lnTo>
                    <a:pt x="56585" y="14385"/>
                  </a:lnTo>
                  <a:lnTo>
                    <a:pt x="53834" y="8777"/>
                  </a:lnTo>
                  <a:lnTo>
                    <a:pt x="48500" y="1609"/>
                  </a:lnTo>
                  <a:lnTo>
                    <a:pt x="44948" y="629"/>
                  </a:lnTo>
                  <a:lnTo>
                    <a:pt x="34044" y="0"/>
                  </a:lnTo>
                  <a:lnTo>
                    <a:pt x="32076" y="1007"/>
                  </a:lnTo>
                  <a:lnTo>
                    <a:pt x="30762" y="2736"/>
                  </a:lnTo>
                  <a:lnTo>
                    <a:pt x="28245" y="7480"/>
                  </a:lnTo>
                  <a:lnTo>
                    <a:pt x="23599" y="13116"/>
                  </a:lnTo>
                  <a:lnTo>
                    <a:pt x="18007" y="16327"/>
                  </a:lnTo>
                  <a:lnTo>
                    <a:pt x="15033" y="17183"/>
                  </a:lnTo>
                  <a:lnTo>
                    <a:pt x="13051" y="18812"/>
                  </a:lnTo>
                  <a:lnTo>
                    <a:pt x="1780" y="38126"/>
                  </a:lnTo>
                  <a:lnTo>
                    <a:pt x="0" y="55737"/>
                  </a:lnTo>
                  <a:lnTo>
                    <a:pt x="2579" y="64550"/>
                  </a:lnTo>
                  <a:lnTo>
                    <a:pt x="6195" y="71994"/>
                  </a:lnTo>
                  <a:lnTo>
                    <a:pt x="8706" y="88630"/>
                  </a:lnTo>
                  <a:lnTo>
                    <a:pt x="9892" y="90785"/>
                  </a:lnTo>
                  <a:lnTo>
                    <a:pt x="11740" y="92222"/>
                  </a:lnTo>
                  <a:lnTo>
                    <a:pt x="16616" y="94876"/>
                  </a:lnTo>
                  <a:lnTo>
                    <a:pt x="34590" y="110171"/>
                  </a:lnTo>
                  <a:lnTo>
                    <a:pt x="44042" y="112968"/>
                  </a:lnTo>
                  <a:lnTo>
                    <a:pt x="66237" y="114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1103"/>
            <p:cNvSpPr/>
            <p:nvPr>
              <p:custDataLst>
                <p:tags r:id="rId225"/>
              </p:custDataLst>
            </p:nvPr>
          </p:nvSpPr>
          <p:spPr>
            <a:xfrm>
              <a:off x="6249734" y="1666875"/>
              <a:ext cx="160592" cy="95251"/>
            </a:xfrm>
            <a:custGeom>
              <a:avLst/>
              <a:gdLst/>
              <a:ahLst/>
              <a:cxnLst/>
              <a:rect l="0" t="0" r="0" b="0"/>
              <a:pathLst>
                <a:path w="160592" h="95251">
                  <a:moveTo>
                    <a:pt x="27241" y="0"/>
                  </a:moveTo>
                  <a:lnTo>
                    <a:pt x="27241" y="0"/>
                  </a:lnTo>
                  <a:lnTo>
                    <a:pt x="18109" y="0"/>
                  </a:lnTo>
                  <a:lnTo>
                    <a:pt x="17750" y="8201"/>
                  </a:lnTo>
                  <a:lnTo>
                    <a:pt x="11177" y="16868"/>
                  </a:lnTo>
                  <a:lnTo>
                    <a:pt x="9076" y="25694"/>
                  </a:lnTo>
                  <a:lnTo>
                    <a:pt x="8307" y="41314"/>
                  </a:lnTo>
                  <a:lnTo>
                    <a:pt x="5420" y="47642"/>
                  </a:lnTo>
                  <a:lnTo>
                    <a:pt x="1667" y="53983"/>
                  </a:lnTo>
                  <a:lnTo>
                    <a:pt x="0" y="60328"/>
                  </a:lnTo>
                  <a:lnTo>
                    <a:pt x="614" y="63502"/>
                  </a:lnTo>
                  <a:lnTo>
                    <a:pt x="7386" y="76004"/>
                  </a:lnTo>
                  <a:lnTo>
                    <a:pt x="7833" y="80699"/>
                  </a:lnTo>
                  <a:lnTo>
                    <a:pt x="9011" y="82374"/>
                  </a:lnTo>
                  <a:lnTo>
                    <a:pt x="10853" y="83491"/>
                  </a:lnTo>
                  <a:lnTo>
                    <a:pt x="13141" y="84236"/>
                  </a:lnTo>
                  <a:lnTo>
                    <a:pt x="14666" y="85791"/>
                  </a:lnTo>
                  <a:lnTo>
                    <a:pt x="17314" y="93795"/>
                  </a:lnTo>
                  <a:lnTo>
                    <a:pt x="20359" y="94604"/>
                  </a:lnTo>
                  <a:lnTo>
                    <a:pt x="22654" y="94819"/>
                  </a:lnTo>
                  <a:lnTo>
                    <a:pt x="24182" y="93904"/>
                  </a:lnTo>
                  <a:lnTo>
                    <a:pt x="25202" y="92236"/>
                  </a:lnTo>
                  <a:lnTo>
                    <a:pt x="25883" y="90066"/>
                  </a:lnTo>
                  <a:lnTo>
                    <a:pt x="27393" y="88619"/>
                  </a:lnTo>
                  <a:lnTo>
                    <a:pt x="35323" y="86106"/>
                  </a:lnTo>
                  <a:lnTo>
                    <a:pt x="54365" y="85728"/>
                  </a:lnTo>
                  <a:lnTo>
                    <a:pt x="54849" y="84668"/>
                  </a:lnTo>
                  <a:lnTo>
                    <a:pt x="55386" y="80669"/>
                  </a:lnTo>
                  <a:lnTo>
                    <a:pt x="56588" y="79180"/>
                  </a:lnTo>
                  <a:lnTo>
                    <a:pt x="60746" y="77524"/>
                  </a:lnTo>
                  <a:lnTo>
                    <a:pt x="62276" y="78141"/>
                  </a:lnTo>
                  <a:lnTo>
                    <a:pt x="63298" y="79611"/>
                  </a:lnTo>
                  <a:lnTo>
                    <a:pt x="64937" y="84517"/>
                  </a:lnTo>
                  <a:lnTo>
                    <a:pt x="67984" y="85188"/>
                  </a:lnTo>
                  <a:lnTo>
                    <a:pt x="89434" y="85725"/>
                  </a:lnTo>
                  <a:lnTo>
                    <a:pt x="90929" y="86783"/>
                  </a:lnTo>
                  <a:lnTo>
                    <a:pt x="91924" y="88547"/>
                  </a:lnTo>
                  <a:lnTo>
                    <a:pt x="93799" y="94858"/>
                  </a:lnTo>
                  <a:lnTo>
                    <a:pt x="127144" y="95250"/>
                  </a:lnTo>
                  <a:lnTo>
                    <a:pt x="128768" y="94192"/>
                  </a:lnTo>
                  <a:lnTo>
                    <a:pt x="129850" y="92428"/>
                  </a:lnTo>
                  <a:lnTo>
                    <a:pt x="130572" y="90194"/>
                  </a:lnTo>
                  <a:lnTo>
                    <a:pt x="132111" y="88704"/>
                  </a:lnTo>
                  <a:lnTo>
                    <a:pt x="136645" y="87049"/>
                  </a:lnTo>
                  <a:lnTo>
                    <a:pt x="138276" y="85549"/>
                  </a:lnTo>
                  <a:lnTo>
                    <a:pt x="150099" y="66784"/>
                  </a:lnTo>
                  <a:lnTo>
                    <a:pt x="152100" y="41195"/>
                  </a:lnTo>
                  <a:lnTo>
                    <a:pt x="158600" y="28559"/>
                  </a:lnTo>
                  <a:lnTo>
                    <a:pt x="16059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1" name="SMARTInkShape-Group309"/>
          <p:cNvGrpSpPr/>
          <p:nvPr/>
        </p:nvGrpSpPr>
        <p:grpSpPr>
          <a:xfrm>
            <a:off x="7239441" y="1400380"/>
            <a:ext cx="1047307" cy="570735"/>
            <a:chOff x="7239441" y="1400380"/>
            <a:chExt cx="1047307" cy="570735"/>
          </a:xfrm>
        </p:grpSpPr>
        <p:sp>
          <p:nvSpPr>
            <p:cNvPr id="663" name="SMARTInkShape-1104"/>
            <p:cNvSpPr/>
            <p:nvPr>
              <p:custDataLst>
                <p:tags r:id="rId214"/>
              </p:custDataLst>
            </p:nvPr>
          </p:nvSpPr>
          <p:spPr>
            <a:xfrm>
              <a:off x="8010525" y="1400380"/>
              <a:ext cx="276223" cy="314110"/>
            </a:xfrm>
            <a:custGeom>
              <a:avLst/>
              <a:gdLst/>
              <a:ahLst/>
              <a:cxnLst/>
              <a:rect l="0" t="0" r="0" b="0"/>
              <a:pathLst>
                <a:path w="276223" h="314110">
                  <a:moveTo>
                    <a:pt x="0" y="237920"/>
                  </a:moveTo>
                  <a:lnTo>
                    <a:pt x="0" y="237920"/>
                  </a:lnTo>
                  <a:lnTo>
                    <a:pt x="9515" y="237920"/>
                  </a:lnTo>
                  <a:lnTo>
                    <a:pt x="9525" y="247053"/>
                  </a:lnTo>
                  <a:lnTo>
                    <a:pt x="32191" y="247442"/>
                  </a:lnTo>
                  <a:lnTo>
                    <a:pt x="34161" y="246385"/>
                  </a:lnTo>
                  <a:lnTo>
                    <a:pt x="35474" y="244621"/>
                  </a:lnTo>
                  <a:lnTo>
                    <a:pt x="36349" y="242388"/>
                  </a:lnTo>
                  <a:lnTo>
                    <a:pt x="37992" y="240899"/>
                  </a:lnTo>
                  <a:lnTo>
                    <a:pt x="48230" y="235686"/>
                  </a:lnTo>
                  <a:lnTo>
                    <a:pt x="54244" y="231635"/>
                  </a:lnTo>
                  <a:lnTo>
                    <a:pt x="63580" y="228297"/>
                  </a:lnTo>
                  <a:lnTo>
                    <a:pt x="80702" y="214243"/>
                  </a:lnTo>
                  <a:lnTo>
                    <a:pt x="83493" y="208700"/>
                  </a:lnTo>
                  <a:lnTo>
                    <a:pt x="84237" y="205740"/>
                  </a:lnTo>
                  <a:lnTo>
                    <a:pt x="83675" y="203767"/>
                  </a:lnTo>
                  <a:lnTo>
                    <a:pt x="82241" y="202451"/>
                  </a:lnTo>
                  <a:lnTo>
                    <a:pt x="80228" y="201574"/>
                  </a:lnTo>
                  <a:lnTo>
                    <a:pt x="78885" y="199931"/>
                  </a:lnTo>
                  <a:lnTo>
                    <a:pt x="77394" y="195283"/>
                  </a:lnTo>
                  <a:lnTo>
                    <a:pt x="75937" y="193621"/>
                  </a:lnTo>
                  <a:lnTo>
                    <a:pt x="71497" y="191773"/>
                  </a:lnTo>
                  <a:lnTo>
                    <a:pt x="47554" y="190333"/>
                  </a:lnTo>
                  <a:lnTo>
                    <a:pt x="44403" y="191379"/>
                  </a:lnTo>
                  <a:lnTo>
                    <a:pt x="42302" y="193134"/>
                  </a:lnTo>
                  <a:lnTo>
                    <a:pt x="40901" y="195363"/>
                  </a:lnTo>
                  <a:lnTo>
                    <a:pt x="38909" y="196848"/>
                  </a:lnTo>
                  <a:lnTo>
                    <a:pt x="33873" y="198499"/>
                  </a:lnTo>
                  <a:lnTo>
                    <a:pt x="28108" y="204877"/>
                  </a:lnTo>
                  <a:lnTo>
                    <a:pt x="12306" y="228003"/>
                  </a:lnTo>
                  <a:lnTo>
                    <a:pt x="10075" y="241017"/>
                  </a:lnTo>
                  <a:lnTo>
                    <a:pt x="9539" y="278801"/>
                  </a:lnTo>
                  <a:lnTo>
                    <a:pt x="12354" y="285370"/>
                  </a:lnTo>
                  <a:lnTo>
                    <a:pt x="22783" y="298210"/>
                  </a:lnTo>
                  <a:lnTo>
                    <a:pt x="28823" y="301757"/>
                  </a:lnTo>
                  <a:lnTo>
                    <a:pt x="31915" y="302703"/>
                  </a:lnTo>
                  <a:lnTo>
                    <a:pt x="33977" y="304392"/>
                  </a:lnTo>
                  <a:lnTo>
                    <a:pt x="36267" y="309091"/>
                  </a:lnTo>
                  <a:lnTo>
                    <a:pt x="38995" y="310767"/>
                  </a:lnTo>
                  <a:lnTo>
                    <a:pt x="59397" y="313678"/>
                  </a:lnTo>
                  <a:lnTo>
                    <a:pt x="103064" y="314109"/>
                  </a:lnTo>
                  <a:lnTo>
                    <a:pt x="121084" y="309060"/>
                  </a:lnTo>
                  <a:lnTo>
                    <a:pt x="163622" y="282321"/>
                  </a:lnTo>
                  <a:lnTo>
                    <a:pt x="184021" y="263316"/>
                  </a:lnTo>
                  <a:lnTo>
                    <a:pt x="187620" y="256968"/>
                  </a:lnTo>
                  <a:lnTo>
                    <a:pt x="190278" y="250619"/>
                  </a:lnTo>
                  <a:lnTo>
                    <a:pt x="198533" y="239801"/>
                  </a:lnTo>
                  <a:lnTo>
                    <a:pt x="199582" y="233421"/>
                  </a:lnTo>
                  <a:lnTo>
                    <a:pt x="199894" y="224828"/>
                  </a:lnTo>
                  <a:lnTo>
                    <a:pt x="198879" y="222842"/>
                  </a:lnTo>
                  <a:lnTo>
                    <a:pt x="197145" y="221518"/>
                  </a:lnTo>
                  <a:lnTo>
                    <a:pt x="191812" y="219393"/>
                  </a:lnTo>
                  <a:lnTo>
                    <a:pt x="177357" y="218916"/>
                  </a:lnTo>
                  <a:lnTo>
                    <a:pt x="171254" y="221713"/>
                  </a:lnTo>
                  <a:lnTo>
                    <a:pt x="165012" y="225425"/>
                  </a:lnTo>
                  <a:lnTo>
                    <a:pt x="158711" y="227075"/>
                  </a:lnTo>
                  <a:lnTo>
                    <a:pt x="156608" y="228573"/>
                  </a:lnTo>
                  <a:lnTo>
                    <a:pt x="155205" y="230631"/>
                  </a:lnTo>
                  <a:lnTo>
                    <a:pt x="152588" y="235739"/>
                  </a:lnTo>
                  <a:lnTo>
                    <a:pt x="137321" y="253882"/>
                  </a:lnTo>
                  <a:lnTo>
                    <a:pt x="134527" y="263346"/>
                  </a:lnTo>
                  <a:lnTo>
                    <a:pt x="133354" y="302714"/>
                  </a:lnTo>
                  <a:lnTo>
                    <a:pt x="138407" y="309094"/>
                  </a:lnTo>
                  <a:lnTo>
                    <a:pt x="143711" y="311886"/>
                  </a:lnTo>
                  <a:lnTo>
                    <a:pt x="160092" y="313989"/>
                  </a:lnTo>
                  <a:lnTo>
                    <a:pt x="171495" y="314081"/>
                  </a:lnTo>
                  <a:lnTo>
                    <a:pt x="174654" y="313036"/>
                  </a:lnTo>
                  <a:lnTo>
                    <a:pt x="176761" y="311281"/>
                  </a:lnTo>
                  <a:lnTo>
                    <a:pt x="185199" y="300859"/>
                  </a:lnTo>
                  <a:lnTo>
                    <a:pt x="207702" y="282649"/>
                  </a:lnTo>
                  <a:lnTo>
                    <a:pt x="231666" y="240925"/>
                  </a:lnTo>
                  <a:lnTo>
                    <a:pt x="242615" y="194779"/>
                  </a:lnTo>
                  <a:lnTo>
                    <a:pt x="260465" y="150428"/>
                  </a:lnTo>
                  <a:lnTo>
                    <a:pt x="268701" y="107159"/>
                  </a:lnTo>
                  <a:lnTo>
                    <a:pt x="273996" y="83465"/>
                  </a:lnTo>
                  <a:lnTo>
                    <a:pt x="276094" y="37038"/>
                  </a:lnTo>
                  <a:lnTo>
                    <a:pt x="276222" y="2129"/>
                  </a:lnTo>
                  <a:lnTo>
                    <a:pt x="275165" y="1351"/>
                  </a:lnTo>
                  <a:lnTo>
                    <a:pt x="268024" y="0"/>
                  </a:lnTo>
                  <a:lnTo>
                    <a:pt x="262035" y="4912"/>
                  </a:lnTo>
                  <a:lnTo>
                    <a:pt x="259335" y="13005"/>
                  </a:lnTo>
                  <a:lnTo>
                    <a:pt x="257077" y="22600"/>
                  </a:lnTo>
                  <a:lnTo>
                    <a:pt x="250913" y="35009"/>
                  </a:lnTo>
                  <a:lnTo>
                    <a:pt x="240302" y="79020"/>
                  </a:lnTo>
                  <a:lnTo>
                    <a:pt x="235948" y="102644"/>
                  </a:lnTo>
                  <a:lnTo>
                    <a:pt x="230777" y="125872"/>
                  </a:lnTo>
                  <a:lnTo>
                    <a:pt x="228887" y="171541"/>
                  </a:lnTo>
                  <a:lnTo>
                    <a:pt x="225834" y="206581"/>
                  </a:lnTo>
                  <a:lnTo>
                    <a:pt x="221078" y="230398"/>
                  </a:lnTo>
                  <a:lnTo>
                    <a:pt x="219470" y="256778"/>
                  </a:lnTo>
                  <a:lnTo>
                    <a:pt x="228600" y="285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1105"/>
            <p:cNvSpPr/>
            <p:nvPr>
              <p:custDataLst>
                <p:tags r:id="rId215"/>
              </p:custDataLst>
            </p:nvPr>
          </p:nvSpPr>
          <p:spPr>
            <a:xfrm>
              <a:off x="7830875" y="1600250"/>
              <a:ext cx="132026" cy="133170"/>
            </a:xfrm>
            <a:custGeom>
              <a:avLst/>
              <a:gdLst/>
              <a:ahLst/>
              <a:cxnLst/>
              <a:rect l="0" t="0" r="0" b="0"/>
              <a:pathLst>
                <a:path w="132026" h="133170">
                  <a:moveTo>
                    <a:pt x="17725" y="28525"/>
                  </a:moveTo>
                  <a:lnTo>
                    <a:pt x="17725" y="28525"/>
                  </a:lnTo>
                  <a:lnTo>
                    <a:pt x="12669" y="28525"/>
                  </a:lnTo>
                  <a:lnTo>
                    <a:pt x="12238" y="27467"/>
                  </a:lnTo>
                  <a:lnTo>
                    <a:pt x="17714" y="19015"/>
                  </a:lnTo>
                  <a:lnTo>
                    <a:pt x="17722" y="19005"/>
                  </a:lnTo>
                  <a:lnTo>
                    <a:pt x="17723" y="19003"/>
                  </a:lnTo>
                  <a:lnTo>
                    <a:pt x="17725" y="27201"/>
                  </a:lnTo>
                  <a:lnTo>
                    <a:pt x="24270" y="35868"/>
                  </a:lnTo>
                  <a:lnTo>
                    <a:pt x="26367" y="44694"/>
                  </a:lnTo>
                  <a:lnTo>
                    <a:pt x="27134" y="60314"/>
                  </a:lnTo>
                  <a:lnTo>
                    <a:pt x="24377" y="66642"/>
                  </a:lnTo>
                  <a:lnTo>
                    <a:pt x="22160" y="69811"/>
                  </a:lnTo>
                  <a:lnTo>
                    <a:pt x="19039" y="84385"/>
                  </a:lnTo>
                  <a:lnTo>
                    <a:pt x="16927" y="100668"/>
                  </a:lnTo>
                  <a:lnTo>
                    <a:pt x="10237" y="114076"/>
                  </a:lnTo>
                  <a:lnTo>
                    <a:pt x="8211" y="132858"/>
                  </a:lnTo>
                  <a:lnTo>
                    <a:pt x="3147" y="133169"/>
                  </a:lnTo>
                  <a:lnTo>
                    <a:pt x="1656" y="132155"/>
                  </a:lnTo>
                  <a:lnTo>
                    <a:pt x="662" y="130420"/>
                  </a:lnTo>
                  <a:lnTo>
                    <a:pt x="0" y="128205"/>
                  </a:lnTo>
                  <a:lnTo>
                    <a:pt x="618" y="125670"/>
                  </a:lnTo>
                  <a:lnTo>
                    <a:pt x="6388" y="113997"/>
                  </a:lnTo>
                  <a:lnTo>
                    <a:pt x="9019" y="91796"/>
                  </a:lnTo>
                  <a:lnTo>
                    <a:pt x="15734" y="80198"/>
                  </a:lnTo>
                  <a:lnTo>
                    <a:pt x="21426" y="73363"/>
                  </a:lnTo>
                  <a:lnTo>
                    <a:pt x="24662" y="63975"/>
                  </a:lnTo>
                  <a:lnTo>
                    <a:pt x="29305" y="46790"/>
                  </a:lnTo>
                  <a:lnTo>
                    <a:pt x="37383" y="31115"/>
                  </a:lnTo>
                  <a:lnTo>
                    <a:pt x="59036" y="6452"/>
                  </a:lnTo>
                  <a:lnTo>
                    <a:pt x="65366" y="2840"/>
                  </a:lnTo>
                  <a:lnTo>
                    <a:pt x="78052" y="521"/>
                  </a:lnTo>
                  <a:lnTo>
                    <a:pt x="97100" y="0"/>
                  </a:lnTo>
                  <a:lnTo>
                    <a:pt x="103450" y="2794"/>
                  </a:lnTo>
                  <a:lnTo>
                    <a:pt x="106625" y="5021"/>
                  </a:lnTo>
                  <a:lnTo>
                    <a:pt x="110153" y="10318"/>
                  </a:lnTo>
                  <a:lnTo>
                    <a:pt x="112779" y="16200"/>
                  </a:lnTo>
                  <a:lnTo>
                    <a:pt x="119150" y="25461"/>
                  </a:lnTo>
                  <a:lnTo>
                    <a:pt x="121011" y="31749"/>
                  </a:lnTo>
                  <a:lnTo>
                    <a:pt x="122462" y="69409"/>
                  </a:lnTo>
                  <a:lnTo>
                    <a:pt x="123532" y="71656"/>
                  </a:lnTo>
                  <a:lnTo>
                    <a:pt x="125305" y="73154"/>
                  </a:lnTo>
                  <a:lnTo>
                    <a:pt x="127545" y="74153"/>
                  </a:lnTo>
                  <a:lnTo>
                    <a:pt x="129038" y="76935"/>
                  </a:lnTo>
                  <a:lnTo>
                    <a:pt x="131991" y="103153"/>
                  </a:lnTo>
                  <a:lnTo>
                    <a:pt x="132025" y="10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1106"/>
            <p:cNvSpPr/>
            <p:nvPr>
              <p:custDataLst>
                <p:tags r:id="rId216"/>
              </p:custDataLst>
            </p:nvPr>
          </p:nvSpPr>
          <p:spPr>
            <a:xfrm>
              <a:off x="7696200" y="1600326"/>
              <a:ext cx="133351" cy="370789"/>
            </a:xfrm>
            <a:custGeom>
              <a:avLst/>
              <a:gdLst/>
              <a:ahLst/>
              <a:cxnLst/>
              <a:rect l="0" t="0" r="0" b="0"/>
              <a:pathLst>
                <a:path w="133351" h="370789">
                  <a:moveTo>
                    <a:pt x="133350" y="18924"/>
                  </a:moveTo>
                  <a:lnTo>
                    <a:pt x="133350" y="18924"/>
                  </a:lnTo>
                  <a:lnTo>
                    <a:pt x="118885" y="18924"/>
                  </a:lnTo>
                  <a:lnTo>
                    <a:pt x="117356" y="17866"/>
                  </a:lnTo>
                  <a:lnTo>
                    <a:pt x="116338" y="16102"/>
                  </a:lnTo>
                  <a:lnTo>
                    <a:pt x="114702" y="10723"/>
                  </a:lnTo>
                  <a:lnTo>
                    <a:pt x="109362" y="4735"/>
                  </a:lnTo>
                  <a:lnTo>
                    <a:pt x="103991" y="2034"/>
                  </a:lnTo>
                  <a:lnTo>
                    <a:pt x="82504" y="0"/>
                  </a:lnTo>
                  <a:lnTo>
                    <a:pt x="76180" y="2752"/>
                  </a:lnTo>
                  <a:lnTo>
                    <a:pt x="53582" y="22541"/>
                  </a:lnTo>
                  <a:lnTo>
                    <a:pt x="50273" y="28646"/>
                  </a:lnTo>
                  <a:lnTo>
                    <a:pt x="47744" y="34886"/>
                  </a:lnTo>
                  <a:lnTo>
                    <a:pt x="41428" y="44350"/>
                  </a:lnTo>
                  <a:lnTo>
                    <a:pt x="39086" y="53857"/>
                  </a:lnTo>
                  <a:lnTo>
                    <a:pt x="38538" y="60202"/>
                  </a:lnTo>
                  <a:lnTo>
                    <a:pt x="41117" y="66551"/>
                  </a:lnTo>
                  <a:lnTo>
                    <a:pt x="44733" y="72900"/>
                  </a:lnTo>
                  <a:lnTo>
                    <a:pt x="47826" y="82424"/>
                  </a:lnTo>
                  <a:lnTo>
                    <a:pt x="64925" y="102768"/>
                  </a:lnTo>
                  <a:lnTo>
                    <a:pt x="68719" y="103813"/>
                  </a:lnTo>
                  <a:lnTo>
                    <a:pt x="89328" y="104634"/>
                  </a:lnTo>
                  <a:lnTo>
                    <a:pt x="95440" y="101820"/>
                  </a:lnTo>
                  <a:lnTo>
                    <a:pt x="109286" y="90459"/>
                  </a:lnTo>
                  <a:lnTo>
                    <a:pt x="112071" y="84937"/>
                  </a:lnTo>
                  <a:lnTo>
                    <a:pt x="114262" y="68027"/>
                  </a:lnTo>
                  <a:lnTo>
                    <a:pt x="114297" y="58478"/>
                  </a:lnTo>
                  <a:lnTo>
                    <a:pt x="114300" y="65353"/>
                  </a:lnTo>
                  <a:lnTo>
                    <a:pt x="107755" y="73917"/>
                  </a:lnTo>
                  <a:lnTo>
                    <a:pt x="105658" y="82726"/>
                  </a:lnTo>
                  <a:lnTo>
                    <a:pt x="105168" y="88908"/>
                  </a:lnTo>
                  <a:lnTo>
                    <a:pt x="102127" y="95183"/>
                  </a:lnTo>
                  <a:lnTo>
                    <a:pt x="98306" y="101500"/>
                  </a:lnTo>
                  <a:lnTo>
                    <a:pt x="86688" y="145238"/>
                  </a:lnTo>
                  <a:lnTo>
                    <a:pt x="85762" y="187606"/>
                  </a:lnTo>
                  <a:lnTo>
                    <a:pt x="85728" y="233536"/>
                  </a:lnTo>
                  <a:lnTo>
                    <a:pt x="85725" y="279199"/>
                  </a:lnTo>
                  <a:lnTo>
                    <a:pt x="85725" y="326721"/>
                  </a:lnTo>
                  <a:lnTo>
                    <a:pt x="85725" y="334934"/>
                  </a:lnTo>
                  <a:lnTo>
                    <a:pt x="82903" y="342111"/>
                  </a:lnTo>
                  <a:lnTo>
                    <a:pt x="69250" y="361766"/>
                  </a:lnTo>
                  <a:lnTo>
                    <a:pt x="68392" y="364960"/>
                  </a:lnTo>
                  <a:lnTo>
                    <a:pt x="66762" y="367090"/>
                  </a:lnTo>
                  <a:lnTo>
                    <a:pt x="62127" y="369456"/>
                  </a:lnTo>
                  <a:lnTo>
                    <a:pt x="48512" y="370788"/>
                  </a:lnTo>
                  <a:lnTo>
                    <a:pt x="39905" y="368278"/>
                  </a:lnTo>
                  <a:lnTo>
                    <a:pt x="22463" y="355070"/>
                  </a:lnTo>
                  <a:lnTo>
                    <a:pt x="6382" y="339546"/>
                  </a:lnTo>
                  <a:lnTo>
                    <a:pt x="2836" y="333226"/>
                  </a:lnTo>
                  <a:lnTo>
                    <a:pt x="0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1107"/>
            <p:cNvSpPr/>
            <p:nvPr>
              <p:custDataLst>
                <p:tags r:id="rId217"/>
              </p:custDataLst>
            </p:nvPr>
          </p:nvSpPr>
          <p:spPr>
            <a:xfrm>
              <a:off x="7686675" y="153352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35692"/>
                  </a:lnTo>
                  <a:lnTo>
                    <a:pt x="9409" y="1611"/>
                  </a:lnTo>
                  <a:lnTo>
                    <a:pt x="10506" y="107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1108"/>
            <p:cNvSpPr/>
            <p:nvPr>
              <p:custDataLst>
                <p:tags r:id="rId218"/>
              </p:custDataLst>
            </p:nvPr>
          </p:nvSpPr>
          <p:spPr>
            <a:xfrm>
              <a:off x="7667625" y="1590675"/>
              <a:ext cx="18935" cy="123826"/>
            </a:xfrm>
            <a:custGeom>
              <a:avLst/>
              <a:gdLst/>
              <a:ahLst/>
              <a:cxnLst/>
              <a:rect l="0" t="0" r="0" b="0"/>
              <a:pathLst>
                <a:path w="18935" h="1238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2347" y="10361"/>
                  </a:lnTo>
                  <a:lnTo>
                    <a:pt x="16070" y="16247"/>
                  </a:lnTo>
                  <a:lnTo>
                    <a:pt x="18462" y="28649"/>
                  </a:lnTo>
                  <a:lnTo>
                    <a:pt x="18934" y="46346"/>
                  </a:lnTo>
                  <a:lnTo>
                    <a:pt x="16177" y="55170"/>
                  </a:lnTo>
                  <a:lnTo>
                    <a:pt x="12481" y="62620"/>
                  </a:lnTo>
                  <a:lnTo>
                    <a:pt x="8727" y="82473"/>
                  </a:lnTo>
                  <a:lnTo>
                    <a:pt x="2037" y="9523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1109"/>
            <p:cNvSpPr/>
            <p:nvPr>
              <p:custDataLst>
                <p:tags r:id="rId219"/>
              </p:custDataLst>
            </p:nvPr>
          </p:nvSpPr>
          <p:spPr>
            <a:xfrm>
              <a:off x="7553339" y="1590678"/>
              <a:ext cx="75760" cy="152352"/>
            </a:xfrm>
            <a:custGeom>
              <a:avLst/>
              <a:gdLst/>
              <a:ahLst/>
              <a:cxnLst/>
              <a:rect l="0" t="0" r="0" b="0"/>
              <a:pathLst>
                <a:path w="75760" h="152352">
                  <a:moveTo>
                    <a:pt x="57136" y="28572"/>
                  </a:moveTo>
                  <a:lnTo>
                    <a:pt x="57136" y="28572"/>
                  </a:lnTo>
                  <a:lnTo>
                    <a:pt x="75759" y="9949"/>
                  </a:lnTo>
                  <a:lnTo>
                    <a:pt x="67949" y="1359"/>
                  </a:lnTo>
                  <a:lnTo>
                    <a:pt x="61986" y="400"/>
                  </a:lnTo>
                  <a:lnTo>
                    <a:pt x="25375" y="0"/>
                  </a:lnTo>
                  <a:lnTo>
                    <a:pt x="23262" y="1057"/>
                  </a:lnTo>
                  <a:lnTo>
                    <a:pt x="21854" y="2821"/>
                  </a:lnTo>
                  <a:lnTo>
                    <a:pt x="20914" y="5054"/>
                  </a:lnTo>
                  <a:lnTo>
                    <a:pt x="19230" y="6543"/>
                  </a:lnTo>
                  <a:lnTo>
                    <a:pt x="8922" y="11756"/>
                  </a:lnTo>
                  <a:lnTo>
                    <a:pt x="1751" y="17607"/>
                  </a:lnTo>
                  <a:lnTo>
                    <a:pt x="770" y="21229"/>
                  </a:lnTo>
                  <a:lnTo>
                    <a:pt x="0" y="36646"/>
                  </a:lnTo>
                  <a:lnTo>
                    <a:pt x="6534" y="45415"/>
                  </a:lnTo>
                  <a:lnTo>
                    <a:pt x="9687" y="54259"/>
                  </a:lnTo>
                  <a:lnTo>
                    <a:pt x="53166" y="101859"/>
                  </a:lnTo>
                  <a:lnTo>
                    <a:pt x="55960" y="111200"/>
                  </a:lnTo>
                  <a:lnTo>
                    <a:pt x="57090" y="131469"/>
                  </a:lnTo>
                  <a:lnTo>
                    <a:pt x="39801" y="150632"/>
                  </a:lnTo>
                  <a:lnTo>
                    <a:pt x="36026" y="151612"/>
                  </a:lnTo>
                  <a:lnTo>
                    <a:pt x="20797" y="152351"/>
                  </a:lnTo>
                  <a:lnTo>
                    <a:pt x="20210" y="151308"/>
                  </a:lnTo>
                  <a:lnTo>
                    <a:pt x="19558" y="147327"/>
                  </a:lnTo>
                  <a:lnTo>
                    <a:pt x="18325" y="145842"/>
                  </a:lnTo>
                  <a:lnTo>
                    <a:pt x="14135" y="144192"/>
                  </a:lnTo>
                  <a:lnTo>
                    <a:pt x="12594" y="141635"/>
                  </a:lnTo>
                  <a:lnTo>
                    <a:pt x="9511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1110"/>
            <p:cNvSpPr/>
            <p:nvPr>
              <p:custDataLst>
                <p:tags r:id="rId220"/>
              </p:custDataLst>
            </p:nvPr>
          </p:nvSpPr>
          <p:spPr>
            <a:xfrm>
              <a:off x="7439063" y="1590713"/>
              <a:ext cx="57113" cy="161849"/>
            </a:xfrm>
            <a:custGeom>
              <a:avLst/>
              <a:gdLst/>
              <a:ahLst/>
              <a:cxnLst/>
              <a:rect l="0" t="0" r="0" b="0"/>
              <a:pathLst>
                <a:path w="57113" h="161849">
                  <a:moveTo>
                    <a:pt x="57112" y="28537"/>
                  </a:moveTo>
                  <a:lnTo>
                    <a:pt x="57112" y="28537"/>
                  </a:lnTo>
                  <a:lnTo>
                    <a:pt x="57112" y="15280"/>
                  </a:lnTo>
                  <a:lnTo>
                    <a:pt x="56054" y="13349"/>
                  </a:lnTo>
                  <a:lnTo>
                    <a:pt x="54290" y="12062"/>
                  </a:lnTo>
                  <a:lnTo>
                    <a:pt x="52056" y="11203"/>
                  </a:lnTo>
                  <a:lnTo>
                    <a:pt x="50567" y="9573"/>
                  </a:lnTo>
                  <a:lnTo>
                    <a:pt x="48912" y="4939"/>
                  </a:lnTo>
                  <a:lnTo>
                    <a:pt x="47411" y="3280"/>
                  </a:lnTo>
                  <a:lnTo>
                    <a:pt x="42923" y="1437"/>
                  </a:lnTo>
                  <a:lnTo>
                    <a:pt x="20855" y="0"/>
                  </a:lnTo>
                  <a:lnTo>
                    <a:pt x="10972" y="8166"/>
                  </a:lnTo>
                  <a:lnTo>
                    <a:pt x="4870" y="9096"/>
                  </a:lnTo>
                  <a:lnTo>
                    <a:pt x="3235" y="10285"/>
                  </a:lnTo>
                  <a:lnTo>
                    <a:pt x="2144" y="12135"/>
                  </a:lnTo>
                  <a:lnTo>
                    <a:pt x="250" y="19165"/>
                  </a:lnTo>
                  <a:lnTo>
                    <a:pt x="0" y="32150"/>
                  </a:lnTo>
                  <a:lnTo>
                    <a:pt x="1046" y="34121"/>
                  </a:lnTo>
                  <a:lnTo>
                    <a:pt x="2801" y="35434"/>
                  </a:lnTo>
                  <a:lnTo>
                    <a:pt x="5031" y="36310"/>
                  </a:lnTo>
                  <a:lnTo>
                    <a:pt x="6516" y="37953"/>
                  </a:lnTo>
                  <a:lnTo>
                    <a:pt x="11723" y="48193"/>
                  </a:lnTo>
                  <a:lnTo>
                    <a:pt x="24598" y="63542"/>
                  </a:lnTo>
                  <a:lnTo>
                    <a:pt x="30581" y="76178"/>
                  </a:lnTo>
                  <a:lnTo>
                    <a:pt x="33075" y="79348"/>
                  </a:lnTo>
                  <a:lnTo>
                    <a:pt x="38667" y="82869"/>
                  </a:lnTo>
                  <a:lnTo>
                    <a:pt x="41641" y="83809"/>
                  </a:lnTo>
                  <a:lnTo>
                    <a:pt x="43623" y="85493"/>
                  </a:lnTo>
                  <a:lnTo>
                    <a:pt x="45825" y="90187"/>
                  </a:lnTo>
                  <a:lnTo>
                    <a:pt x="47573" y="126972"/>
                  </a:lnTo>
                  <a:lnTo>
                    <a:pt x="44758" y="133317"/>
                  </a:lnTo>
                  <a:lnTo>
                    <a:pt x="41039" y="139664"/>
                  </a:lnTo>
                  <a:lnTo>
                    <a:pt x="39385" y="146013"/>
                  </a:lnTo>
                  <a:lnTo>
                    <a:pt x="37886" y="148130"/>
                  </a:lnTo>
                  <a:lnTo>
                    <a:pt x="35827" y="149540"/>
                  </a:lnTo>
                  <a:lnTo>
                    <a:pt x="33397" y="150481"/>
                  </a:lnTo>
                  <a:lnTo>
                    <a:pt x="31778" y="152166"/>
                  </a:lnTo>
                  <a:lnTo>
                    <a:pt x="29977" y="156861"/>
                  </a:lnTo>
                  <a:lnTo>
                    <a:pt x="28439" y="158536"/>
                  </a:lnTo>
                  <a:lnTo>
                    <a:pt x="20462" y="161446"/>
                  </a:lnTo>
                  <a:lnTo>
                    <a:pt x="10938" y="161848"/>
                  </a:lnTo>
                  <a:lnTo>
                    <a:pt x="12954" y="159048"/>
                  </a:lnTo>
                  <a:lnTo>
                    <a:pt x="14973" y="156819"/>
                  </a:lnTo>
                  <a:lnTo>
                    <a:pt x="17217" y="151521"/>
                  </a:lnTo>
                  <a:lnTo>
                    <a:pt x="19012" y="142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1111"/>
            <p:cNvSpPr/>
            <p:nvPr>
              <p:custDataLst>
                <p:tags r:id="rId221"/>
              </p:custDataLst>
            </p:nvPr>
          </p:nvSpPr>
          <p:spPr>
            <a:xfrm>
              <a:off x="7239441" y="1611487"/>
              <a:ext cx="171010" cy="131056"/>
            </a:xfrm>
            <a:custGeom>
              <a:avLst/>
              <a:gdLst/>
              <a:ahLst/>
              <a:cxnLst/>
              <a:rect l="0" t="0" r="0" b="0"/>
              <a:pathLst>
                <a:path w="171010" h="131056">
                  <a:moveTo>
                    <a:pt x="104334" y="45863"/>
                  </a:moveTo>
                  <a:lnTo>
                    <a:pt x="104334" y="45863"/>
                  </a:lnTo>
                  <a:lnTo>
                    <a:pt x="104334" y="31674"/>
                  </a:lnTo>
                  <a:lnTo>
                    <a:pt x="101512" y="26151"/>
                  </a:lnTo>
                  <a:lnTo>
                    <a:pt x="81668" y="4184"/>
                  </a:lnTo>
                  <a:lnTo>
                    <a:pt x="75563" y="881"/>
                  </a:lnTo>
                  <a:lnTo>
                    <a:pt x="72453" y="0"/>
                  </a:lnTo>
                  <a:lnTo>
                    <a:pt x="69321" y="471"/>
                  </a:lnTo>
                  <a:lnTo>
                    <a:pt x="58579" y="6594"/>
                  </a:lnTo>
                  <a:lnTo>
                    <a:pt x="21762" y="43773"/>
                  </a:lnTo>
                  <a:lnTo>
                    <a:pt x="13311" y="58767"/>
                  </a:lnTo>
                  <a:lnTo>
                    <a:pt x="9278" y="70383"/>
                  </a:lnTo>
                  <a:lnTo>
                    <a:pt x="2908" y="80527"/>
                  </a:lnTo>
                  <a:lnTo>
                    <a:pt x="551" y="91294"/>
                  </a:lnTo>
                  <a:lnTo>
                    <a:pt x="0" y="101685"/>
                  </a:lnTo>
                  <a:lnTo>
                    <a:pt x="912" y="105303"/>
                  </a:lnTo>
                  <a:lnTo>
                    <a:pt x="2577" y="107714"/>
                  </a:lnTo>
                  <a:lnTo>
                    <a:pt x="4746" y="109322"/>
                  </a:lnTo>
                  <a:lnTo>
                    <a:pt x="6192" y="111453"/>
                  </a:lnTo>
                  <a:lnTo>
                    <a:pt x="9285" y="119507"/>
                  </a:lnTo>
                  <a:lnTo>
                    <a:pt x="13760" y="125513"/>
                  </a:lnTo>
                  <a:lnTo>
                    <a:pt x="19276" y="128888"/>
                  </a:lnTo>
                  <a:lnTo>
                    <a:pt x="31442" y="131055"/>
                  </a:lnTo>
                  <a:lnTo>
                    <a:pt x="37718" y="128529"/>
                  </a:lnTo>
                  <a:lnTo>
                    <a:pt x="44035" y="124937"/>
                  </a:lnTo>
                  <a:lnTo>
                    <a:pt x="53541" y="121856"/>
                  </a:lnTo>
                  <a:lnTo>
                    <a:pt x="69410" y="108917"/>
                  </a:lnTo>
                  <a:lnTo>
                    <a:pt x="72937" y="102815"/>
                  </a:lnTo>
                  <a:lnTo>
                    <a:pt x="75563" y="96575"/>
                  </a:lnTo>
                  <a:lnTo>
                    <a:pt x="93044" y="76316"/>
                  </a:lnTo>
                  <a:lnTo>
                    <a:pt x="94025" y="72450"/>
                  </a:lnTo>
                  <a:lnTo>
                    <a:pt x="94808" y="64924"/>
                  </a:lnTo>
                  <a:lnTo>
                    <a:pt x="99865" y="64916"/>
                  </a:lnTo>
                  <a:lnTo>
                    <a:pt x="101354" y="65974"/>
                  </a:lnTo>
                  <a:lnTo>
                    <a:pt x="102347" y="67737"/>
                  </a:lnTo>
                  <a:lnTo>
                    <a:pt x="104073" y="74614"/>
                  </a:lnTo>
                  <a:lnTo>
                    <a:pt x="104218" y="79102"/>
                  </a:lnTo>
                  <a:lnTo>
                    <a:pt x="107105" y="84625"/>
                  </a:lnTo>
                  <a:lnTo>
                    <a:pt x="110858" y="90607"/>
                  </a:lnTo>
                  <a:lnTo>
                    <a:pt x="112525" y="96794"/>
                  </a:lnTo>
                  <a:lnTo>
                    <a:pt x="114028" y="98867"/>
                  </a:lnTo>
                  <a:lnTo>
                    <a:pt x="116088" y="100249"/>
                  </a:lnTo>
                  <a:lnTo>
                    <a:pt x="121200" y="102843"/>
                  </a:lnTo>
                  <a:lnTo>
                    <a:pt x="130028" y="109195"/>
                  </a:lnTo>
                  <a:lnTo>
                    <a:pt x="140591" y="112098"/>
                  </a:lnTo>
                  <a:lnTo>
                    <a:pt x="171009" y="112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2" name="SMARTInkShape-1112"/>
          <p:cNvSpPr/>
          <p:nvPr>
            <p:custDataLst>
              <p:tags r:id="rId4"/>
            </p:custDataLst>
          </p:nvPr>
        </p:nvSpPr>
        <p:spPr>
          <a:xfrm>
            <a:off x="8696374" y="1449252"/>
            <a:ext cx="171402" cy="303349"/>
          </a:xfrm>
          <a:custGeom>
            <a:avLst/>
            <a:gdLst/>
            <a:ahLst/>
            <a:cxnLst/>
            <a:rect l="0" t="0" r="0" b="0"/>
            <a:pathLst>
              <a:path w="171402" h="303349">
                <a:moveTo>
                  <a:pt x="19001" y="65223"/>
                </a:moveTo>
                <a:lnTo>
                  <a:pt x="19001" y="65223"/>
                </a:lnTo>
                <a:lnTo>
                  <a:pt x="19001" y="19084"/>
                </a:lnTo>
                <a:lnTo>
                  <a:pt x="24058" y="12982"/>
                </a:lnTo>
                <a:lnTo>
                  <a:pt x="29362" y="10255"/>
                </a:lnTo>
                <a:lnTo>
                  <a:pt x="32258" y="9528"/>
                </a:lnTo>
                <a:lnTo>
                  <a:pt x="47650" y="726"/>
                </a:lnTo>
                <a:lnTo>
                  <a:pt x="50800" y="0"/>
                </a:lnTo>
                <a:lnTo>
                  <a:pt x="53959" y="574"/>
                </a:lnTo>
                <a:lnTo>
                  <a:pt x="66632" y="6278"/>
                </a:lnTo>
                <a:lnTo>
                  <a:pt x="69805" y="6877"/>
                </a:lnTo>
                <a:lnTo>
                  <a:pt x="88852" y="16169"/>
                </a:lnTo>
                <a:lnTo>
                  <a:pt x="95201" y="22607"/>
                </a:lnTo>
                <a:lnTo>
                  <a:pt x="111429" y="45777"/>
                </a:lnTo>
                <a:lnTo>
                  <a:pt x="119366" y="69600"/>
                </a:lnTo>
                <a:lnTo>
                  <a:pt x="111821" y="112918"/>
                </a:lnTo>
                <a:lnTo>
                  <a:pt x="91884" y="157302"/>
                </a:lnTo>
                <a:lnTo>
                  <a:pt x="64763" y="200455"/>
                </a:lnTo>
                <a:lnTo>
                  <a:pt x="54862" y="212815"/>
                </a:lnTo>
                <a:lnTo>
                  <a:pt x="32660" y="233923"/>
                </a:lnTo>
                <a:lnTo>
                  <a:pt x="2790" y="274588"/>
                </a:lnTo>
                <a:lnTo>
                  <a:pt x="118" y="291931"/>
                </a:lnTo>
                <a:lnTo>
                  <a:pt x="0" y="298319"/>
                </a:lnTo>
                <a:lnTo>
                  <a:pt x="1042" y="299995"/>
                </a:lnTo>
                <a:lnTo>
                  <a:pt x="2795" y="301113"/>
                </a:lnTo>
                <a:lnTo>
                  <a:pt x="10319" y="302686"/>
                </a:lnTo>
                <a:lnTo>
                  <a:pt x="57944" y="303343"/>
                </a:lnTo>
                <a:lnTo>
                  <a:pt x="101601" y="303348"/>
                </a:lnTo>
                <a:lnTo>
                  <a:pt x="120415" y="302290"/>
                </a:lnTo>
                <a:lnTo>
                  <a:pt x="171401" y="2842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SMARTInkShape-1113"/>
          <p:cNvSpPr/>
          <p:nvPr>
            <p:custDataLst>
              <p:tags r:id="rId5"/>
            </p:custDataLst>
          </p:nvPr>
        </p:nvSpPr>
        <p:spPr>
          <a:xfrm>
            <a:off x="9144049" y="1409907"/>
            <a:ext cx="533349" cy="303139"/>
          </a:xfrm>
          <a:custGeom>
            <a:avLst/>
            <a:gdLst/>
            <a:ahLst/>
            <a:cxnLst/>
            <a:rect l="0" t="0" r="0" b="0"/>
            <a:pathLst>
              <a:path w="533349" h="303139">
                <a:moveTo>
                  <a:pt x="9476" y="237918"/>
                </a:moveTo>
                <a:lnTo>
                  <a:pt x="9476" y="237918"/>
                </a:lnTo>
                <a:lnTo>
                  <a:pt x="28099" y="237918"/>
                </a:lnTo>
                <a:lnTo>
                  <a:pt x="36690" y="229717"/>
                </a:lnTo>
                <a:lnTo>
                  <a:pt x="45386" y="227596"/>
                </a:lnTo>
                <a:lnTo>
                  <a:pt x="61638" y="214214"/>
                </a:lnTo>
                <a:lnTo>
                  <a:pt x="64409" y="208686"/>
                </a:lnTo>
                <a:lnTo>
                  <a:pt x="66188" y="201570"/>
                </a:lnTo>
                <a:lnTo>
                  <a:pt x="74789" y="191771"/>
                </a:lnTo>
                <a:lnTo>
                  <a:pt x="75748" y="185675"/>
                </a:lnTo>
                <a:lnTo>
                  <a:pt x="73150" y="180126"/>
                </a:lnTo>
                <a:lnTo>
                  <a:pt x="67914" y="172998"/>
                </a:lnTo>
                <a:lnTo>
                  <a:pt x="64376" y="172023"/>
                </a:lnTo>
                <a:lnTo>
                  <a:pt x="58537" y="171397"/>
                </a:lnTo>
                <a:lnTo>
                  <a:pt x="49781" y="177819"/>
                </a:lnTo>
                <a:lnTo>
                  <a:pt x="40938" y="180953"/>
                </a:lnTo>
                <a:lnTo>
                  <a:pt x="6184" y="212646"/>
                </a:lnTo>
                <a:lnTo>
                  <a:pt x="2721" y="218925"/>
                </a:lnTo>
                <a:lnTo>
                  <a:pt x="772" y="231232"/>
                </a:lnTo>
                <a:lnTo>
                  <a:pt x="0" y="259752"/>
                </a:lnTo>
                <a:lnTo>
                  <a:pt x="2794" y="266319"/>
                </a:lnTo>
                <a:lnTo>
                  <a:pt x="13212" y="279159"/>
                </a:lnTo>
                <a:lnTo>
                  <a:pt x="19251" y="282705"/>
                </a:lnTo>
                <a:lnTo>
                  <a:pt x="25463" y="285340"/>
                </a:lnTo>
                <a:lnTo>
                  <a:pt x="31751" y="290039"/>
                </a:lnTo>
                <a:lnTo>
                  <a:pt x="40895" y="292833"/>
                </a:lnTo>
                <a:lnTo>
                  <a:pt x="50956" y="295133"/>
                </a:lnTo>
                <a:lnTo>
                  <a:pt x="64688" y="301320"/>
                </a:lnTo>
                <a:lnTo>
                  <a:pt x="79522" y="303138"/>
                </a:lnTo>
                <a:lnTo>
                  <a:pt x="126777" y="294807"/>
                </a:lnTo>
                <a:lnTo>
                  <a:pt x="171392" y="275817"/>
                </a:lnTo>
                <a:lnTo>
                  <a:pt x="216791" y="247438"/>
                </a:lnTo>
                <a:lnTo>
                  <a:pt x="224383" y="242149"/>
                </a:lnTo>
                <a:lnTo>
                  <a:pt x="231285" y="239798"/>
                </a:lnTo>
                <a:lnTo>
                  <a:pt x="233549" y="238113"/>
                </a:lnTo>
                <a:lnTo>
                  <a:pt x="235058" y="235931"/>
                </a:lnTo>
                <a:lnTo>
                  <a:pt x="236734" y="230685"/>
                </a:lnTo>
                <a:lnTo>
                  <a:pt x="238060" y="204834"/>
                </a:lnTo>
                <a:lnTo>
                  <a:pt x="235246" y="199225"/>
                </a:lnTo>
                <a:lnTo>
                  <a:pt x="233015" y="196248"/>
                </a:lnTo>
                <a:lnTo>
                  <a:pt x="227713" y="192939"/>
                </a:lnTo>
                <a:lnTo>
                  <a:pt x="215684" y="190816"/>
                </a:lnTo>
                <a:lnTo>
                  <a:pt x="206277" y="190448"/>
                </a:lnTo>
                <a:lnTo>
                  <a:pt x="199954" y="193184"/>
                </a:lnTo>
                <a:lnTo>
                  <a:pt x="184099" y="205491"/>
                </a:lnTo>
                <a:lnTo>
                  <a:pt x="171400" y="211404"/>
                </a:lnTo>
                <a:lnTo>
                  <a:pt x="165051" y="217667"/>
                </a:lnTo>
                <a:lnTo>
                  <a:pt x="156584" y="232035"/>
                </a:lnTo>
                <a:lnTo>
                  <a:pt x="152547" y="243466"/>
                </a:lnTo>
                <a:lnTo>
                  <a:pt x="146178" y="253555"/>
                </a:lnTo>
                <a:lnTo>
                  <a:pt x="143819" y="263248"/>
                </a:lnTo>
                <a:lnTo>
                  <a:pt x="142957" y="279184"/>
                </a:lnTo>
                <a:lnTo>
                  <a:pt x="143971" y="281304"/>
                </a:lnTo>
                <a:lnTo>
                  <a:pt x="145706" y="282717"/>
                </a:lnTo>
                <a:lnTo>
                  <a:pt x="147921" y="283659"/>
                </a:lnTo>
                <a:lnTo>
                  <a:pt x="149397" y="285345"/>
                </a:lnTo>
                <a:lnTo>
                  <a:pt x="151039" y="290041"/>
                </a:lnTo>
                <a:lnTo>
                  <a:pt x="152535" y="291717"/>
                </a:lnTo>
                <a:lnTo>
                  <a:pt x="157020" y="293579"/>
                </a:lnTo>
                <a:lnTo>
                  <a:pt x="184141" y="295029"/>
                </a:lnTo>
                <a:lnTo>
                  <a:pt x="186244" y="293984"/>
                </a:lnTo>
                <a:lnTo>
                  <a:pt x="187646" y="292229"/>
                </a:lnTo>
                <a:lnTo>
                  <a:pt x="188581" y="290000"/>
                </a:lnTo>
                <a:lnTo>
                  <a:pt x="190263" y="288515"/>
                </a:lnTo>
                <a:lnTo>
                  <a:pt x="200566" y="283308"/>
                </a:lnTo>
                <a:lnTo>
                  <a:pt x="212793" y="272402"/>
                </a:lnTo>
                <a:lnTo>
                  <a:pt x="216255" y="266297"/>
                </a:lnTo>
                <a:lnTo>
                  <a:pt x="219720" y="250592"/>
                </a:lnTo>
                <a:lnTo>
                  <a:pt x="227178" y="239796"/>
                </a:lnTo>
                <a:lnTo>
                  <a:pt x="228145" y="233418"/>
                </a:lnTo>
                <a:lnTo>
                  <a:pt x="229339" y="231743"/>
                </a:lnTo>
                <a:lnTo>
                  <a:pt x="231193" y="230626"/>
                </a:lnTo>
                <a:lnTo>
                  <a:pt x="237956" y="228432"/>
                </a:lnTo>
                <a:lnTo>
                  <a:pt x="238041" y="233461"/>
                </a:lnTo>
                <a:lnTo>
                  <a:pt x="236994" y="234946"/>
                </a:lnTo>
                <a:lnTo>
                  <a:pt x="235238" y="235937"/>
                </a:lnTo>
                <a:lnTo>
                  <a:pt x="233009" y="236597"/>
                </a:lnTo>
                <a:lnTo>
                  <a:pt x="231524" y="238096"/>
                </a:lnTo>
                <a:lnTo>
                  <a:pt x="229872" y="242583"/>
                </a:lnTo>
                <a:lnTo>
                  <a:pt x="230489" y="244203"/>
                </a:lnTo>
                <a:lnTo>
                  <a:pt x="231959" y="245283"/>
                </a:lnTo>
                <a:lnTo>
                  <a:pt x="233999" y="246003"/>
                </a:lnTo>
                <a:lnTo>
                  <a:pt x="235358" y="247541"/>
                </a:lnTo>
                <a:lnTo>
                  <a:pt x="237719" y="255518"/>
                </a:lnTo>
                <a:lnTo>
                  <a:pt x="238073" y="274567"/>
                </a:lnTo>
                <a:lnTo>
                  <a:pt x="239133" y="275050"/>
                </a:lnTo>
                <a:lnTo>
                  <a:pt x="243132" y="275588"/>
                </a:lnTo>
                <a:lnTo>
                  <a:pt x="248436" y="273005"/>
                </a:lnTo>
                <a:lnTo>
                  <a:pt x="254322" y="269387"/>
                </a:lnTo>
                <a:lnTo>
                  <a:pt x="263585" y="266292"/>
                </a:lnTo>
                <a:lnTo>
                  <a:pt x="269875" y="261818"/>
                </a:lnTo>
                <a:lnTo>
                  <a:pt x="273376" y="256301"/>
                </a:lnTo>
                <a:lnTo>
                  <a:pt x="275991" y="250322"/>
                </a:lnTo>
                <a:lnTo>
                  <a:pt x="311123" y="202815"/>
                </a:lnTo>
                <a:lnTo>
                  <a:pt x="340029" y="161908"/>
                </a:lnTo>
                <a:lnTo>
                  <a:pt x="342655" y="155452"/>
                </a:lnTo>
                <a:lnTo>
                  <a:pt x="347350" y="149056"/>
                </a:lnTo>
                <a:lnTo>
                  <a:pt x="352964" y="145507"/>
                </a:lnTo>
                <a:lnTo>
                  <a:pt x="361781" y="143042"/>
                </a:lnTo>
                <a:lnTo>
                  <a:pt x="370988" y="142682"/>
                </a:lnTo>
                <a:lnTo>
                  <a:pt x="371414" y="156858"/>
                </a:lnTo>
                <a:lnTo>
                  <a:pt x="372477" y="158478"/>
                </a:lnTo>
                <a:lnTo>
                  <a:pt x="374244" y="159558"/>
                </a:lnTo>
                <a:lnTo>
                  <a:pt x="379626" y="161291"/>
                </a:lnTo>
                <a:lnTo>
                  <a:pt x="380362" y="164351"/>
                </a:lnTo>
                <a:lnTo>
                  <a:pt x="380951" y="180649"/>
                </a:lnTo>
                <a:lnTo>
                  <a:pt x="380951" y="172557"/>
                </a:lnTo>
                <a:lnTo>
                  <a:pt x="379893" y="172119"/>
                </a:lnTo>
                <a:lnTo>
                  <a:pt x="372750" y="171358"/>
                </a:lnTo>
                <a:lnTo>
                  <a:pt x="372014" y="168472"/>
                </a:lnTo>
                <a:lnTo>
                  <a:pt x="371817" y="166221"/>
                </a:lnTo>
                <a:lnTo>
                  <a:pt x="370628" y="164720"/>
                </a:lnTo>
                <a:lnTo>
                  <a:pt x="363260" y="162113"/>
                </a:lnTo>
                <a:lnTo>
                  <a:pt x="348763" y="161753"/>
                </a:lnTo>
                <a:lnTo>
                  <a:pt x="346792" y="162799"/>
                </a:lnTo>
                <a:lnTo>
                  <a:pt x="345478" y="164556"/>
                </a:lnTo>
                <a:lnTo>
                  <a:pt x="342960" y="169329"/>
                </a:lnTo>
                <a:lnTo>
                  <a:pt x="318224" y="197973"/>
                </a:lnTo>
                <a:lnTo>
                  <a:pt x="314623" y="224359"/>
                </a:lnTo>
                <a:lnTo>
                  <a:pt x="314280" y="251932"/>
                </a:lnTo>
                <a:lnTo>
                  <a:pt x="317100" y="257552"/>
                </a:lnTo>
                <a:lnTo>
                  <a:pt x="319333" y="260532"/>
                </a:lnTo>
                <a:lnTo>
                  <a:pt x="324637" y="263844"/>
                </a:lnTo>
                <a:lnTo>
                  <a:pt x="333239" y="266144"/>
                </a:lnTo>
                <a:lnTo>
                  <a:pt x="337874" y="266338"/>
                </a:lnTo>
                <a:lnTo>
                  <a:pt x="343461" y="263602"/>
                </a:lnTo>
                <a:lnTo>
                  <a:pt x="349472" y="259916"/>
                </a:lnTo>
                <a:lnTo>
                  <a:pt x="358807" y="256783"/>
                </a:lnTo>
                <a:lnTo>
                  <a:pt x="374611" y="243826"/>
                </a:lnTo>
                <a:lnTo>
                  <a:pt x="408232" y="201492"/>
                </a:lnTo>
                <a:lnTo>
                  <a:pt x="434666" y="158455"/>
                </a:lnTo>
                <a:lnTo>
                  <a:pt x="453954" y="113889"/>
                </a:lnTo>
                <a:lnTo>
                  <a:pt x="473024" y="72021"/>
                </a:lnTo>
                <a:lnTo>
                  <a:pt x="487711" y="26986"/>
                </a:lnTo>
                <a:lnTo>
                  <a:pt x="495213" y="0"/>
                </a:lnTo>
                <a:lnTo>
                  <a:pt x="495239" y="4911"/>
                </a:lnTo>
                <a:lnTo>
                  <a:pt x="492424" y="10182"/>
                </a:lnTo>
                <a:lnTo>
                  <a:pt x="490192" y="13069"/>
                </a:lnTo>
                <a:lnTo>
                  <a:pt x="487710" y="21921"/>
                </a:lnTo>
                <a:lnTo>
                  <a:pt x="483491" y="38805"/>
                </a:lnTo>
                <a:lnTo>
                  <a:pt x="478361" y="57213"/>
                </a:lnTo>
                <a:lnTo>
                  <a:pt x="468881" y="95274"/>
                </a:lnTo>
                <a:lnTo>
                  <a:pt x="459781" y="125859"/>
                </a:lnTo>
                <a:lnTo>
                  <a:pt x="455108" y="150035"/>
                </a:lnTo>
                <a:lnTo>
                  <a:pt x="439864" y="196517"/>
                </a:lnTo>
                <a:lnTo>
                  <a:pt x="436063" y="206465"/>
                </a:lnTo>
                <a:lnTo>
                  <a:pt x="431904" y="214414"/>
                </a:lnTo>
                <a:lnTo>
                  <a:pt x="429233" y="228140"/>
                </a:lnTo>
                <a:lnTo>
                  <a:pt x="428588" y="237748"/>
                </a:lnTo>
                <a:lnTo>
                  <a:pt x="436778" y="229702"/>
                </a:lnTo>
                <a:lnTo>
                  <a:pt x="450931" y="221047"/>
                </a:lnTo>
                <a:lnTo>
                  <a:pt x="470165" y="196604"/>
                </a:lnTo>
                <a:lnTo>
                  <a:pt x="476341" y="193098"/>
                </a:lnTo>
                <a:lnTo>
                  <a:pt x="482613" y="190481"/>
                </a:lnTo>
                <a:lnTo>
                  <a:pt x="492095" y="184116"/>
                </a:lnTo>
                <a:lnTo>
                  <a:pt x="501605" y="181760"/>
                </a:lnTo>
                <a:lnTo>
                  <a:pt x="517477" y="180899"/>
                </a:lnTo>
                <a:lnTo>
                  <a:pt x="519593" y="181913"/>
                </a:lnTo>
                <a:lnTo>
                  <a:pt x="521004" y="183648"/>
                </a:lnTo>
                <a:lnTo>
                  <a:pt x="521944" y="185863"/>
                </a:lnTo>
                <a:lnTo>
                  <a:pt x="523630" y="187340"/>
                </a:lnTo>
                <a:lnTo>
                  <a:pt x="528325" y="188980"/>
                </a:lnTo>
                <a:lnTo>
                  <a:pt x="529999" y="190476"/>
                </a:lnTo>
                <a:lnTo>
                  <a:pt x="531862" y="194961"/>
                </a:lnTo>
                <a:lnTo>
                  <a:pt x="533348" y="236040"/>
                </a:lnTo>
                <a:lnTo>
                  <a:pt x="523826" y="2474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6" name="SMARTInkShape-Group312"/>
          <p:cNvGrpSpPr/>
          <p:nvPr/>
        </p:nvGrpSpPr>
        <p:grpSpPr>
          <a:xfrm>
            <a:off x="10010775" y="1409700"/>
            <a:ext cx="209551" cy="313756"/>
            <a:chOff x="10010775" y="1409700"/>
            <a:chExt cx="209551" cy="313756"/>
          </a:xfrm>
        </p:grpSpPr>
        <p:sp>
          <p:nvSpPr>
            <p:cNvPr id="674" name="SMARTInkShape-1114"/>
            <p:cNvSpPr/>
            <p:nvPr>
              <p:custDataLst>
                <p:tags r:id="rId212"/>
              </p:custDataLst>
            </p:nvPr>
          </p:nvSpPr>
          <p:spPr>
            <a:xfrm>
              <a:off x="10010775" y="1485900"/>
              <a:ext cx="209551" cy="57151"/>
            </a:xfrm>
            <a:custGeom>
              <a:avLst/>
              <a:gdLst/>
              <a:ahLst/>
              <a:cxnLst/>
              <a:rect l="0" t="0" r="0" b="0"/>
              <a:pathLst>
                <a:path w="209551" h="57151">
                  <a:moveTo>
                    <a:pt x="0" y="57150"/>
                  </a:moveTo>
                  <a:lnTo>
                    <a:pt x="0" y="57150"/>
                  </a:lnTo>
                  <a:lnTo>
                    <a:pt x="8202" y="48949"/>
                  </a:lnTo>
                  <a:lnTo>
                    <a:pt x="52739" y="35882"/>
                  </a:lnTo>
                  <a:lnTo>
                    <a:pt x="97685" y="21677"/>
                  </a:lnTo>
                  <a:lnTo>
                    <a:pt x="143195" y="12850"/>
                  </a:lnTo>
                  <a:lnTo>
                    <a:pt x="190541" y="490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1115"/>
            <p:cNvSpPr/>
            <p:nvPr>
              <p:custDataLst>
                <p:tags r:id="rId213"/>
              </p:custDataLst>
            </p:nvPr>
          </p:nvSpPr>
          <p:spPr>
            <a:xfrm>
              <a:off x="10058531" y="1409700"/>
              <a:ext cx="133208" cy="313756"/>
            </a:xfrm>
            <a:custGeom>
              <a:avLst/>
              <a:gdLst/>
              <a:ahLst/>
              <a:cxnLst/>
              <a:rect l="0" t="0" r="0" b="0"/>
              <a:pathLst>
                <a:path w="133208" h="313756">
                  <a:moveTo>
                    <a:pt x="85594" y="0"/>
                  </a:moveTo>
                  <a:lnTo>
                    <a:pt x="85594" y="0"/>
                  </a:lnTo>
                  <a:lnTo>
                    <a:pt x="85594" y="14189"/>
                  </a:lnTo>
                  <a:lnTo>
                    <a:pt x="82770" y="19712"/>
                  </a:lnTo>
                  <a:lnTo>
                    <a:pt x="72337" y="36937"/>
                  </a:lnTo>
                  <a:lnTo>
                    <a:pt x="59279" y="80551"/>
                  </a:lnTo>
                  <a:lnTo>
                    <a:pt x="41063" y="127186"/>
                  </a:lnTo>
                  <a:lnTo>
                    <a:pt x="22085" y="174724"/>
                  </a:lnTo>
                  <a:lnTo>
                    <a:pt x="12215" y="207375"/>
                  </a:lnTo>
                  <a:lnTo>
                    <a:pt x="2102" y="252176"/>
                  </a:lnTo>
                  <a:lnTo>
                    <a:pt x="0" y="287308"/>
                  </a:lnTo>
                  <a:lnTo>
                    <a:pt x="2749" y="294557"/>
                  </a:lnTo>
                  <a:lnTo>
                    <a:pt x="6442" y="301306"/>
                  </a:lnTo>
                  <a:lnTo>
                    <a:pt x="8082" y="307833"/>
                  </a:lnTo>
                  <a:lnTo>
                    <a:pt x="10637" y="309997"/>
                  </a:lnTo>
                  <a:lnTo>
                    <a:pt x="25681" y="313755"/>
                  </a:lnTo>
                  <a:lnTo>
                    <a:pt x="30038" y="311249"/>
                  </a:lnTo>
                  <a:lnTo>
                    <a:pt x="44528" y="299103"/>
                  </a:lnTo>
                  <a:lnTo>
                    <a:pt x="50762" y="296976"/>
                  </a:lnTo>
                  <a:lnTo>
                    <a:pt x="57060" y="290387"/>
                  </a:lnTo>
                  <a:lnTo>
                    <a:pt x="82773" y="257296"/>
                  </a:lnTo>
                  <a:lnTo>
                    <a:pt x="85399" y="250879"/>
                  </a:lnTo>
                  <a:lnTo>
                    <a:pt x="91768" y="241316"/>
                  </a:lnTo>
                  <a:lnTo>
                    <a:pt x="94127" y="231780"/>
                  </a:lnTo>
                  <a:lnTo>
                    <a:pt x="95118" y="209681"/>
                  </a:lnTo>
                  <a:lnTo>
                    <a:pt x="90062" y="209589"/>
                  </a:lnTo>
                  <a:lnTo>
                    <a:pt x="88573" y="210634"/>
                  </a:lnTo>
                  <a:lnTo>
                    <a:pt x="87581" y="212389"/>
                  </a:lnTo>
                  <a:lnTo>
                    <a:pt x="85985" y="222811"/>
                  </a:lnTo>
                  <a:lnTo>
                    <a:pt x="84796" y="224741"/>
                  </a:lnTo>
                  <a:lnTo>
                    <a:pt x="82946" y="226027"/>
                  </a:lnTo>
                  <a:lnTo>
                    <a:pt x="80654" y="226885"/>
                  </a:lnTo>
                  <a:lnTo>
                    <a:pt x="79126" y="228515"/>
                  </a:lnTo>
                  <a:lnTo>
                    <a:pt x="73851" y="238735"/>
                  </a:lnTo>
                  <a:lnTo>
                    <a:pt x="69791" y="244746"/>
                  </a:lnTo>
                  <a:lnTo>
                    <a:pt x="66972" y="255329"/>
                  </a:lnTo>
                  <a:lnTo>
                    <a:pt x="66582" y="270271"/>
                  </a:lnTo>
                  <a:lnTo>
                    <a:pt x="67627" y="272255"/>
                  </a:lnTo>
                  <a:lnTo>
                    <a:pt x="69383" y="273578"/>
                  </a:lnTo>
                  <a:lnTo>
                    <a:pt x="71613" y="274461"/>
                  </a:lnTo>
                  <a:lnTo>
                    <a:pt x="73099" y="276107"/>
                  </a:lnTo>
                  <a:lnTo>
                    <a:pt x="74749" y="280759"/>
                  </a:lnTo>
                  <a:lnTo>
                    <a:pt x="76247" y="282422"/>
                  </a:lnTo>
                  <a:lnTo>
                    <a:pt x="85693" y="286516"/>
                  </a:lnTo>
                  <a:lnTo>
                    <a:pt x="93669" y="293912"/>
                  </a:lnTo>
                  <a:lnTo>
                    <a:pt x="95211" y="293308"/>
                  </a:lnTo>
                  <a:lnTo>
                    <a:pt x="111962" y="279442"/>
                  </a:lnTo>
                  <a:lnTo>
                    <a:pt x="117775" y="277655"/>
                  </a:lnTo>
                  <a:lnTo>
                    <a:pt x="119748" y="276120"/>
                  </a:lnTo>
                  <a:lnTo>
                    <a:pt x="131002" y="256983"/>
                  </a:lnTo>
                  <a:lnTo>
                    <a:pt x="133133" y="231768"/>
                  </a:lnTo>
                  <a:lnTo>
                    <a:pt x="133207" y="215899"/>
                  </a:lnTo>
                  <a:lnTo>
                    <a:pt x="130392" y="209550"/>
                  </a:lnTo>
                  <a:lnTo>
                    <a:pt x="104644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2" name="SMARTInkShape-Group313"/>
          <p:cNvGrpSpPr/>
          <p:nvPr/>
        </p:nvGrpSpPr>
        <p:grpSpPr>
          <a:xfrm>
            <a:off x="10487040" y="1495439"/>
            <a:ext cx="1113038" cy="361887"/>
            <a:chOff x="10487040" y="1495439"/>
            <a:chExt cx="1113038" cy="361887"/>
          </a:xfrm>
        </p:grpSpPr>
        <p:sp>
          <p:nvSpPr>
            <p:cNvPr id="677" name="SMARTInkShape-1116"/>
            <p:cNvSpPr/>
            <p:nvPr>
              <p:custDataLst>
                <p:tags r:id="rId207"/>
              </p:custDataLst>
            </p:nvPr>
          </p:nvSpPr>
          <p:spPr>
            <a:xfrm>
              <a:off x="11410960" y="1495439"/>
              <a:ext cx="189118" cy="161912"/>
            </a:xfrm>
            <a:custGeom>
              <a:avLst/>
              <a:gdLst/>
              <a:ahLst/>
              <a:cxnLst/>
              <a:rect l="0" t="0" r="0" b="0"/>
              <a:pathLst>
                <a:path w="189118" h="161912">
                  <a:moveTo>
                    <a:pt x="28565" y="38086"/>
                  </a:moveTo>
                  <a:lnTo>
                    <a:pt x="28565" y="38086"/>
                  </a:lnTo>
                  <a:lnTo>
                    <a:pt x="28565" y="29885"/>
                  </a:lnTo>
                  <a:lnTo>
                    <a:pt x="28565" y="34010"/>
                  </a:lnTo>
                  <a:lnTo>
                    <a:pt x="27507" y="35369"/>
                  </a:lnTo>
                  <a:lnTo>
                    <a:pt x="23508" y="36878"/>
                  </a:lnTo>
                  <a:lnTo>
                    <a:pt x="22019" y="38339"/>
                  </a:lnTo>
                  <a:lnTo>
                    <a:pt x="20363" y="42785"/>
                  </a:lnTo>
                  <a:lnTo>
                    <a:pt x="18242" y="54262"/>
                  </a:lnTo>
                  <a:lnTo>
                    <a:pt x="12572" y="63575"/>
                  </a:lnTo>
                  <a:lnTo>
                    <a:pt x="594" y="96808"/>
                  </a:lnTo>
                  <a:lnTo>
                    <a:pt x="0" y="121957"/>
                  </a:lnTo>
                  <a:lnTo>
                    <a:pt x="1057" y="122575"/>
                  </a:lnTo>
                  <a:lnTo>
                    <a:pt x="5049" y="123261"/>
                  </a:lnTo>
                  <a:lnTo>
                    <a:pt x="6538" y="124503"/>
                  </a:lnTo>
                  <a:lnTo>
                    <a:pt x="8192" y="128705"/>
                  </a:lnTo>
                  <a:lnTo>
                    <a:pt x="9692" y="129190"/>
                  </a:lnTo>
                  <a:lnTo>
                    <a:pt x="11750" y="128455"/>
                  </a:lnTo>
                  <a:lnTo>
                    <a:pt x="17599" y="124728"/>
                  </a:lnTo>
                  <a:lnTo>
                    <a:pt x="23670" y="124083"/>
                  </a:lnTo>
                  <a:lnTo>
                    <a:pt x="25301" y="122934"/>
                  </a:lnTo>
                  <a:lnTo>
                    <a:pt x="26389" y="121110"/>
                  </a:lnTo>
                  <a:lnTo>
                    <a:pt x="27115" y="118835"/>
                  </a:lnTo>
                  <a:lnTo>
                    <a:pt x="28657" y="117319"/>
                  </a:lnTo>
                  <a:lnTo>
                    <a:pt x="38737" y="112063"/>
                  </a:lnTo>
                  <a:lnTo>
                    <a:pt x="50917" y="101147"/>
                  </a:lnTo>
                  <a:lnTo>
                    <a:pt x="54374" y="95041"/>
                  </a:lnTo>
                  <a:lnTo>
                    <a:pt x="55296" y="91931"/>
                  </a:lnTo>
                  <a:lnTo>
                    <a:pt x="56969" y="89858"/>
                  </a:lnTo>
                  <a:lnTo>
                    <a:pt x="63323" y="85881"/>
                  </a:lnTo>
                  <a:lnTo>
                    <a:pt x="66653" y="76224"/>
                  </a:lnTo>
                  <a:lnTo>
                    <a:pt x="66665" y="112835"/>
                  </a:lnTo>
                  <a:lnTo>
                    <a:pt x="74867" y="122360"/>
                  </a:lnTo>
                  <a:lnTo>
                    <a:pt x="80856" y="123381"/>
                  </a:lnTo>
                  <a:lnTo>
                    <a:pt x="104836" y="123800"/>
                  </a:lnTo>
                  <a:lnTo>
                    <a:pt x="107986" y="122745"/>
                  </a:lnTo>
                  <a:lnTo>
                    <a:pt x="110088" y="120984"/>
                  </a:lnTo>
                  <a:lnTo>
                    <a:pt x="118517" y="110553"/>
                  </a:lnTo>
                  <a:lnTo>
                    <a:pt x="155200" y="82522"/>
                  </a:lnTo>
                  <a:lnTo>
                    <a:pt x="176711" y="51668"/>
                  </a:lnTo>
                  <a:lnTo>
                    <a:pt x="179704" y="41523"/>
                  </a:lnTo>
                  <a:lnTo>
                    <a:pt x="180406" y="35027"/>
                  </a:lnTo>
                  <a:lnTo>
                    <a:pt x="183536" y="28613"/>
                  </a:lnTo>
                  <a:lnTo>
                    <a:pt x="187401" y="22234"/>
                  </a:lnTo>
                  <a:lnTo>
                    <a:pt x="189117" y="15871"/>
                  </a:lnTo>
                  <a:lnTo>
                    <a:pt x="188517" y="12693"/>
                  </a:lnTo>
                  <a:lnTo>
                    <a:pt x="181322" y="544"/>
                  </a:lnTo>
                  <a:lnTo>
                    <a:pt x="166785" y="0"/>
                  </a:lnTo>
                  <a:lnTo>
                    <a:pt x="165161" y="1054"/>
                  </a:lnTo>
                  <a:lnTo>
                    <a:pt x="164079" y="2815"/>
                  </a:lnTo>
                  <a:lnTo>
                    <a:pt x="162557" y="10349"/>
                  </a:lnTo>
                  <a:lnTo>
                    <a:pt x="161953" y="23584"/>
                  </a:lnTo>
                  <a:lnTo>
                    <a:pt x="164754" y="29171"/>
                  </a:lnTo>
                  <a:lnTo>
                    <a:pt x="168470" y="35182"/>
                  </a:lnTo>
                  <a:lnTo>
                    <a:pt x="170853" y="47665"/>
                  </a:lnTo>
                  <a:lnTo>
                    <a:pt x="171405" y="78040"/>
                  </a:lnTo>
                  <a:lnTo>
                    <a:pt x="174247" y="85124"/>
                  </a:lnTo>
                  <a:lnTo>
                    <a:pt x="177979" y="91800"/>
                  </a:lnTo>
                  <a:lnTo>
                    <a:pt x="180081" y="102567"/>
                  </a:lnTo>
                  <a:lnTo>
                    <a:pt x="180850" y="125652"/>
                  </a:lnTo>
                  <a:lnTo>
                    <a:pt x="178092" y="132743"/>
                  </a:lnTo>
                  <a:lnTo>
                    <a:pt x="174397" y="139423"/>
                  </a:lnTo>
                  <a:lnTo>
                    <a:pt x="171258" y="149133"/>
                  </a:lnTo>
                  <a:lnTo>
                    <a:pt x="166774" y="155526"/>
                  </a:lnTo>
                  <a:lnTo>
                    <a:pt x="165154" y="156596"/>
                  </a:lnTo>
                  <a:lnTo>
                    <a:pt x="164074" y="156251"/>
                  </a:lnTo>
                  <a:lnTo>
                    <a:pt x="163354" y="154963"/>
                  </a:lnTo>
                  <a:lnTo>
                    <a:pt x="161816" y="155162"/>
                  </a:lnTo>
                  <a:lnTo>
                    <a:pt x="154595" y="159441"/>
                  </a:lnTo>
                  <a:lnTo>
                    <a:pt x="142675" y="161423"/>
                  </a:lnTo>
                  <a:lnTo>
                    <a:pt x="123815" y="161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1117"/>
            <p:cNvSpPr/>
            <p:nvPr>
              <p:custDataLst>
                <p:tags r:id="rId208"/>
              </p:custDataLst>
            </p:nvPr>
          </p:nvSpPr>
          <p:spPr>
            <a:xfrm>
              <a:off x="11229985" y="1505406"/>
              <a:ext cx="171437" cy="351920"/>
            </a:xfrm>
            <a:custGeom>
              <a:avLst/>
              <a:gdLst/>
              <a:ahLst/>
              <a:cxnLst/>
              <a:rect l="0" t="0" r="0" b="0"/>
              <a:pathLst>
                <a:path w="171437" h="351920">
                  <a:moveTo>
                    <a:pt x="76190" y="85269"/>
                  </a:moveTo>
                  <a:lnTo>
                    <a:pt x="76190" y="85269"/>
                  </a:lnTo>
                  <a:lnTo>
                    <a:pt x="76190" y="90325"/>
                  </a:lnTo>
                  <a:lnTo>
                    <a:pt x="75132" y="91815"/>
                  </a:lnTo>
                  <a:lnTo>
                    <a:pt x="73366" y="92808"/>
                  </a:lnTo>
                  <a:lnTo>
                    <a:pt x="71133" y="93470"/>
                  </a:lnTo>
                  <a:lnTo>
                    <a:pt x="69644" y="94970"/>
                  </a:lnTo>
                  <a:lnTo>
                    <a:pt x="64430" y="104981"/>
                  </a:lnTo>
                  <a:lnTo>
                    <a:pt x="61999" y="107935"/>
                  </a:lnTo>
                  <a:lnTo>
                    <a:pt x="61438" y="110963"/>
                  </a:lnTo>
                  <a:lnTo>
                    <a:pt x="62123" y="114040"/>
                  </a:lnTo>
                  <a:lnTo>
                    <a:pt x="64646" y="120281"/>
                  </a:lnTo>
                  <a:lnTo>
                    <a:pt x="65768" y="126583"/>
                  </a:lnTo>
                  <a:lnTo>
                    <a:pt x="63443" y="132911"/>
                  </a:lnTo>
                  <a:lnTo>
                    <a:pt x="61342" y="136080"/>
                  </a:lnTo>
                  <a:lnTo>
                    <a:pt x="58386" y="150654"/>
                  </a:lnTo>
                  <a:lnTo>
                    <a:pt x="56328" y="167995"/>
                  </a:lnTo>
                  <a:lnTo>
                    <a:pt x="49650" y="190706"/>
                  </a:lnTo>
                  <a:lnTo>
                    <a:pt x="44971" y="235741"/>
                  </a:lnTo>
                  <a:lnTo>
                    <a:pt x="28657" y="281848"/>
                  </a:lnTo>
                  <a:lnTo>
                    <a:pt x="11276" y="324801"/>
                  </a:lnTo>
                  <a:lnTo>
                    <a:pt x="8804" y="338920"/>
                  </a:lnTo>
                  <a:lnTo>
                    <a:pt x="25" y="351919"/>
                  </a:lnTo>
                  <a:lnTo>
                    <a:pt x="0" y="346898"/>
                  </a:lnTo>
                  <a:lnTo>
                    <a:pt x="2817" y="341601"/>
                  </a:lnTo>
                  <a:lnTo>
                    <a:pt x="5049" y="338707"/>
                  </a:lnTo>
                  <a:lnTo>
                    <a:pt x="7531" y="329847"/>
                  </a:lnTo>
                  <a:lnTo>
                    <a:pt x="9692" y="319912"/>
                  </a:lnTo>
                  <a:lnTo>
                    <a:pt x="24625" y="284095"/>
                  </a:lnTo>
                  <a:lnTo>
                    <a:pt x="29516" y="262596"/>
                  </a:lnTo>
                  <a:lnTo>
                    <a:pt x="46234" y="224601"/>
                  </a:lnTo>
                  <a:lnTo>
                    <a:pt x="60042" y="181701"/>
                  </a:lnTo>
                  <a:lnTo>
                    <a:pt x="74020" y="142653"/>
                  </a:lnTo>
                  <a:lnTo>
                    <a:pt x="93243" y="104365"/>
                  </a:lnTo>
                  <a:lnTo>
                    <a:pt x="114116" y="57534"/>
                  </a:lnTo>
                  <a:lnTo>
                    <a:pt x="126586" y="37893"/>
                  </a:lnTo>
                  <a:lnTo>
                    <a:pt x="150112" y="11523"/>
                  </a:lnTo>
                  <a:lnTo>
                    <a:pt x="151377" y="7337"/>
                  </a:lnTo>
                  <a:lnTo>
                    <a:pt x="151716" y="4740"/>
                  </a:lnTo>
                  <a:lnTo>
                    <a:pt x="152998" y="3008"/>
                  </a:lnTo>
                  <a:lnTo>
                    <a:pt x="154912" y="1853"/>
                  </a:lnTo>
                  <a:lnTo>
                    <a:pt x="162662" y="228"/>
                  </a:lnTo>
                  <a:lnTo>
                    <a:pt x="165588" y="0"/>
                  </a:lnTo>
                  <a:lnTo>
                    <a:pt x="167537" y="906"/>
                  </a:lnTo>
                  <a:lnTo>
                    <a:pt x="168839" y="2569"/>
                  </a:lnTo>
                  <a:lnTo>
                    <a:pt x="170284" y="7238"/>
                  </a:lnTo>
                  <a:lnTo>
                    <a:pt x="171436" y="49141"/>
                  </a:lnTo>
                  <a:lnTo>
                    <a:pt x="166382" y="64569"/>
                  </a:lnTo>
                  <a:lnTo>
                    <a:pt x="154964" y="84634"/>
                  </a:lnTo>
                  <a:lnTo>
                    <a:pt x="147842" y="102900"/>
                  </a:lnTo>
                  <a:lnTo>
                    <a:pt x="139433" y="111802"/>
                  </a:lnTo>
                  <a:lnTo>
                    <a:pt x="118268" y="128392"/>
                  </a:lnTo>
                  <a:lnTo>
                    <a:pt x="108178" y="131560"/>
                  </a:lnTo>
                  <a:lnTo>
                    <a:pt x="66665" y="132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1118"/>
            <p:cNvSpPr/>
            <p:nvPr>
              <p:custDataLst>
                <p:tags r:id="rId209"/>
              </p:custDataLst>
            </p:nvPr>
          </p:nvSpPr>
          <p:spPr>
            <a:xfrm>
              <a:off x="11096625" y="1572998"/>
              <a:ext cx="129305" cy="103389"/>
            </a:xfrm>
            <a:custGeom>
              <a:avLst/>
              <a:gdLst/>
              <a:ahLst/>
              <a:cxnLst/>
              <a:rect l="0" t="0" r="0" b="0"/>
              <a:pathLst>
                <a:path w="129305" h="103389">
                  <a:moveTo>
                    <a:pt x="19050" y="17677"/>
                  </a:moveTo>
                  <a:lnTo>
                    <a:pt x="19050" y="17677"/>
                  </a:lnTo>
                  <a:lnTo>
                    <a:pt x="13993" y="17677"/>
                  </a:lnTo>
                  <a:lnTo>
                    <a:pt x="12504" y="18735"/>
                  </a:lnTo>
                  <a:lnTo>
                    <a:pt x="11512" y="20499"/>
                  </a:lnTo>
                  <a:lnTo>
                    <a:pt x="9785" y="27378"/>
                  </a:lnTo>
                  <a:lnTo>
                    <a:pt x="9640" y="31866"/>
                  </a:lnTo>
                  <a:lnTo>
                    <a:pt x="6754" y="37389"/>
                  </a:lnTo>
                  <a:lnTo>
                    <a:pt x="3002" y="43371"/>
                  </a:lnTo>
                  <a:lnTo>
                    <a:pt x="593" y="55835"/>
                  </a:lnTo>
                  <a:lnTo>
                    <a:pt x="0" y="103388"/>
                  </a:lnTo>
                  <a:lnTo>
                    <a:pt x="0" y="90143"/>
                  </a:lnTo>
                  <a:lnTo>
                    <a:pt x="2824" y="84104"/>
                  </a:lnTo>
                  <a:lnTo>
                    <a:pt x="6546" y="77892"/>
                  </a:lnTo>
                  <a:lnTo>
                    <a:pt x="9702" y="68444"/>
                  </a:lnTo>
                  <a:lnTo>
                    <a:pt x="25949" y="46250"/>
                  </a:lnTo>
                  <a:lnTo>
                    <a:pt x="28466" y="39901"/>
                  </a:lnTo>
                  <a:lnTo>
                    <a:pt x="44981" y="17677"/>
                  </a:lnTo>
                  <a:lnTo>
                    <a:pt x="45862" y="14502"/>
                  </a:lnTo>
                  <a:lnTo>
                    <a:pt x="47510" y="12385"/>
                  </a:lnTo>
                  <a:lnTo>
                    <a:pt x="55671" y="8709"/>
                  </a:lnTo>
                  <a:lnTo>
                    <a:pt x="66244" y="8166"/>
                  </a:lnTo>
                  <a:lnTo>
                    <a:pt x="71604" y="13213"/>
                  </a:lnTo>
                  <a:lnTo>
                    <a:pt x="74157" y="18515"/>
                  </a:lnTo>
                  <a:lnTo>
                    <a:pt x="76147" y="37337"/>
                  </a:lnTo>
                  <a:lnTo>
                    <a:pt x="76165" y="40309"/>
                  </a:lnTo>
                  <a:lnTo>
                    <a:pt x="75118" y="42290"/>
                  </a:lnTo>
                  <a:lnTo>
                    <a:pt x="73362" y="43611"/>
                  </a:lnTo>
                  <a:lnTo>
                    <a:pt x="71133" y="44491"/>
                  </a:lnTo>
                  <a:lnTo>
                    <a:pt x="69648" y="46136"/>
                  </a:lnTo>
                  <a:lnTo>
                    <a:pt x="67997" y="50787"/>
                  </a:lnTo>
                  <a:lnTo>
                    <a:pt x="66675" y="65298"/>
                  </a:lnTo>
                  <a:lnTo>
                    <a:pt x="66675" y="60244"/>
                  </a:lnTo>
                  <a:lnTo>
                    <a:pt x="69499" y="54940"/>
                  </a:lnTo>
                  <a:lnTo>
                    <a:pt x="91310" y="30106"/>
                  </a:lnTo>
                  <a:lnTo>
                    <a:pt x="97294" y="17623"/>
                  </a:lnTo>
                  <a:lnTo>
                    <a:pt x="103297" y="10023"/>
                  </a:lnTo>
                  <a:lnTo>
                    <a:pt x="106940" y="8983"/>
                  </a:lnTo>
                  <a:lnTo>
                    <a:pt x="109393" y="8706"/>
                  </a:lnTo>
                  <a:lnTo>
                    <a:pt x="114942" y="5576"/>
                  </a:lnTo>
                  <a:lnTo>
                    <a:pt x="122070" y="0"/>
                  </a:lnTo>
                  <a:lnTo>
                    <a:pt x="122654" y="600"/>
                  </a:lnTo>
                  <a:lnTo>
                    <a:pt x="123670" y="6949"/>
                  </a:lnTo>
                  <a:lnTo>
                    <a:pt x="123779" y="12852"/>
                  </a:lnTo>
                  <a:lnTo>
                    <a:pt x="124852" y="14460"/>
                  </a:lnTo>
                  <a:lnTo>
                    <a:pt x="126628" y="15532"/>
                  </a:lnTo>
                  <a:lnTo>
                    <a:pt x="128869" y="16247"/>
                  </a:lnTo>
                  <a:lnTo>
                    <a:pt x="129304" y="17782"/>
                  </a:lnTo>
                  <a:lnTo>
                    <a:pt x="124756" y="30809"/>
                  </a:lnTo>
                  <a:lnTo>
                    <a:pt x="123827" y="78003"/>
                  </a:lnTo>
                  <a:lnTo>
                    <a:pt x="123825" y="84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1119"/>
            <p:cNvSpPr/>
            <p:nvPr>
              <p:custDataLst>
                <p:tags r:id="rId210"/>
              </p:custDataLst>
            </p:nvPr>
          </p:nvSpPr>
          <p:spPr>
            <a:xfrm>
              <a:off x="10839496" y="1552585"/>
              <a:ext cx="209505" cy="151865"/>
            </a:xfrm>
            <a:custGeom>
              <a:avLst/>
              <a:gdLst/>
              <a:ahLst/>
              <a:cxnLst/>
              <a:rect l="0" t="0" r="0" b="0"/>
              <a:pathLst>
                <a:path w="209505" h="151865">
                  <a:moveTo>
                    <a:pt x="85679" y="19040"/>
                  </a:moveTo>
                  <a:lnTo>
                    <a:pt x="85679" y="19040"/>
                  </a:lnTo>
                  <a:lnTo>
                    <a:pt x="85679" y="4493"/>
                  </a:lnTo>
                  <a:lnTo>
                    <a:pt x="84621" y="2992"/>
                  </a:lnTo>
                  <a:lnTo>
                    <a:pt x="82855" y="1991"/>
                  </a:lnTo>
                  <a:lnTo>
                    <a:pt x="75977" y="254"/>
                  </a:lnTo>
                  <a:lnTo>
                    <a:pt x="61999" y="0"/>
                  </a:lnTo>
                  <a:lnTo>
                    <a:pt x="56457" y="2817"/>
                  </a:lnTo>
                  <a:lnTo>
                    <a:pt x="50466" y="6538"/>
                  </a:lnTo>
                  <a:lnTo>
                    <a:pt x="41145" y="9691"/>
                  </a:lnTo>
                  <a:lnTo>
                    <a:pt x="25344" y="22656"/>
                  </a:lnTo>
                  <a:lnTo>
                    <a:pt x="21822" y="31583"/>
                  </a:lnTo>
                  <a:lnTo>
                    <a:pt x="19199" y="41548"/>
                  </a:lnTo>
                  <a:lnTo>
                    <a:pt x="8891" y="56569"/>
                  </a:lnTo>
                  <a:lnTo>
                    <a:pt x="5911" y="59934"/>
                  </a:lnTo>
                  <a:lnTo>
                    <a:pt x="2602" y="69318"/>
                  </a:lnTo>
                  <a:lnTo>
                    <a:pt x="0" y="112877"/>
                  </a:lnTo>
                  <a:lnTo>
                    <a:pt x="2796" y="121776"/>
                  </a:lnTo>
                  <a:lnTo>
                    <a:pt x="5023" y="125631"/>
                  </a:lnTo>
                  <a:lnTo>
                    <a:pt x="7567" y="128200"/>
                  </a:lnTo>
                  <a:lnTo>
                    <a:pt x="35970" y="148395"/>
                  </a:lnTo>
                  <a:lnTo>
                    <a:pt x="58960" y="151864"/>
                  </a:lnTo>
                  <a:lnTo>
                    <a:pt x="80324" y="151228"/>
                  </a:lnTo>
                  <a:lnTo>
                    <a:pt x="127862" y="135520"/>
                  </a:lnTo>
                  <a:lnTo>
                    <a:pt x="153767" y="120509"/>
                  </a:lnTo>
                  <a:lnTo>
                    <a:pt x="174424" y="101579"/>
                  </a:lnTo>
                  <a:lnTo>
                    <a:pt x="178037" y="95235"/>
                  </a:lnTo>
                  <a:lnTo>
                    <a:pt x="180703" y="88888"/>
                  </a:lnTo>
                  <a:lnTo>
                    <a:pt x="188962" y="78071"/>
                  </a:lnTo>
                  <a:lnTo>
                    <a:pt x="190323" y="68154"/>
                  </a:lnTo>
                  <a:lnTo>
                    <a:pt x="182241" y="58595"/>
                  </a:lnTo>
                  <a:lnTo>
                    <a:pt x="178690" y="57786"/>
                  </a:lnTo>
                  <a:lnTo>
                    <a:pt x="176260" y="57571"/>
                  </a:lnTo>
                  <a:lnTo>
                    <a:pt x="174641" y="56369"/>
                  </a:lnTo>
                  <a:lnTo>
                    <a:pt x="172843" y="52211"/>
                  </a:lnTo>
                  <a:lnTo>
                    <a:pt x="171305" y="51738"/>
                  </a:lnTo>
                  <a:lnTo>
                    <a:pt x="158272" y="56219"/>
                  </a:lnTo>
                  <a:lnTo>
                    <a:pt x="149052" y="56867"/>
                  </a:lnTo>
                  <a:lnTo>
                    <a:pt x="146978" y="58016"/>
                  </a:lnTo>
                  <a:lnTo>
                    <a:pt x="145595" y="59841"/>
                  </a:lnTo>
                  <a:lnTo>
                    <a:pt x="143000" y="64691"/>
                  </a:lnTo>
                  <a:lnTo>
                    <a:pt x="138318" y="70374"/>
                  </a:lnTo>
                  <a:lnTo>
                    <a:pt x="132711" y="73605"/>
                  </a:lnTo>
                  <a:lnTo>
                    <a:pt x="126690" y="76100"/>
                  </a:lnTo>
                  <a:lnTo>
                    <a:pt x="120486" y="80736"/>
                  </a:lnTo>
                  <a:lnTo>
                    <a:pt x="117024" y="86324"/>
                  </a:lnTo>
                  <a:lnTo>
                    <a:pt x="114415" y="102919"/>
                  </a:lnTo>
                  <a:lnTo>
                    <a:pt x="114258" y="118906"/>
                  </a:lnTo>
                  <a:lnTo>
                    <a:pt x="115315" y="120542"/>
                  </a:lnTo>
                  <a:lnTo>
                    <a:pt x="117079" y="121633"/>
                  </a:lnTo>
                  <a:lnTo>
                    <a:pt x="124615" y="123169"/>
                  </a:lnTo>
                  <a:lnTo>
                    <a:pt x="155926" y="123812"/>
                  </a:lnTo>
                  <a:lnTo>
                    <a:pt x="162056" y="120991"/>
                  </a:lnTo>
                  <a:lnTo>
                    <a:pt x="175915" y="109626"/>
                  </a:lnTo>
                  <a:lnTo>
                    <a:pt x="178700" y="104103"/>
                  </a:lnTo>
                  <a:lnTo>
                    <a:pt x="179443" y="101149"/>
                  </a:lnTo>
                  <a:lnTo>
                    <a:pt x="189000" y="87558"/>
                  </a:lnTo>
                  <a:lnTo>
                    <a:pt x="198527" y="77676"/>
                  </a:lnTo>
                  <a:lnTo>
                    <a:pt x="199941" y="67096"/>
                  </a:lnTo>
                  <a:lnTo>
                    <a:pt x="199979" y="114174"/>
                  </a:lnTo>
                  <a:lnTo>
                    <a:pt x="199979" y="118824"/>
                  </a:lnTo>
                  <a:lnTo>
                    <a:pt x="201037" y="120488"/>
                  </a:lnTo>
                  <a:lnTo>
                    <a:pt x="202803" y="121597"/>
                  </a:lnTo>
                  <a:lnTo>
                    <a:pt x="205036" y="122336"/>
                  </a:lnTo>
                  <a:lnTo>
                    <a:pt x="206525" y="123887"/>
                  </a:lnTo>
                  <a:lnTo>
                    <a:pt x="209504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1120"/>
            <p:cNvSpPr/>
            <p:nvPr>
              <p:custDataLst>
                <p:tags r:id="rId211"/>
              </p:custDataLst>
            </p:nvPr>
          </p:nvSpPr>
          <p:spPr>
            <a:xfrm>
              <a:off x="10487040" y="1566245"/>
              <a:ext cx="142861" cy="110156"/>
            </a:xfrm>
            <a:custGeom>
              <a:avLst/>
              <a:gdLst/>
              <a:ahLst/>
              <a:cxnLst/>
              <a:rect l="0" t="0" r="0" b="0"/>
              <a:pathLst>
                <a:path w="142861" h="110156">
                  <a:moveTo>
                    <a:pt x="76185" y="62530"/>
                  </a:moveTo>
                  <a:lnTo>
                    <a:pt x="76185" y="62530"/>
                  </a:lnTo>
                  <a:lnTo>
                    <a:pt x="76185" y="48341"/>
                  </a:lnTo>
                  <a:lnTo>
                    <a:pt x="73361" y="42818"/>
                  </a:lnTo>
                  <a:lnTo>
                    <a:pt x="67983" y="35706"/>
                  </a:lnTo>
                  <a:lnTo>
                    <a:pt x="68601" y="34064"/>
                  </a:lnTo>
                  <a:lnTo>
                    <a:pt x="73468" y="26696"/>
                  </a:lnTo>
                  <a:lnTo>
                    <a:pt x="74978" y="20851"/>
                  </a:lnTo>
                  <a:lnTo>
                    <a:pt x="74322" y="17811"/>
                  </a:lnTo>
                  <a:lnTo>
                    <a:pt x="67879" y="7226"/>
                  </a:lnTo>
                  <a:lnTo>
                    <a:pt x="64379" y="6200"/>
                  </a:lnTo>
                  <a:lnTo>
                    <a:pt x="61963" y="5927"/>
                  </a:lnTo>
                  <a:lnTo>
                    <a:pt x="60354" y="4687"/>
                  </a:lnTo>
                  <a:lnTo>
                    <a:pt x="58565" y="485"/>
                  </a:lnTo>
                  <a:lnTo>
                    <a:pt x="57030" y="0"/>
                  </a:lnTo>
                  <a:lnTo>
                    <a:pt x="54948" y="735"/>
                  </a:lnTo>
                  <a:lnTo>
                    <a:pt x="49814" y="3316"/>
                  </a:lnTo>
                  <a:lnTo>
                    <a:pt x="39838" y="5108"/>
                  </a:lnTo>
                  <a:lnTo>
                    <a:pt x="33548" y="10356"/>
                  </a:lnTo>
                  <a:lnTo>
                    <a:pt x="30777" y="15705"/>
                  </a:lnTo>
                  <a:lnTo>
                    <a:pt x="30038" y="18614"/>
                  </a:lnTo>
                  <a:lnTo>
                    <a:pt x="23942" y="27763"/>
                  </a:lnTo>
                  <a:lnTo>
                    <a:pt x="6208" y="46669"/>
                  </a:lnTo>
                  <a:lnTo>
                    <a:pt x="2751" y="55833"/>
                  </a:lnTo>
                  <a:lnTo>
                    <a:pt x="0" y="98714"/>
                  </a:lnTo>
                  <a:lnTo>
                    <a:pt x="8187" y="108663"/>
                  </a:lnTo>
                  <a:lnTo>
                    <a:pt x="11745" y="109492"/>
                  </a:lnTo>
                  <a:lnTo>
                    <a:pt x="22651" y="110024"/>
                  </a:lnTo>
                  <a:lnTo>
                    <a:pt x="28756" y="107275"/>
                  </a:lnTo>
                  <a:lnTo>
                    <a:pt x="45326" y="94343"/>
                  </a:lnTo>
                  <a:lnTo>
                    <a:pt x="51181" y="92544"/>
                  </a:lnTo>
                  <a:lnTo>
                    <a:pt x="53166" y="91006"/>
                  </a:lnTo>
                  <a:lnTo>
                    <a:pt x="55371" y="86475"/>
                  </a:lnTo>
                  <a:lnTo>
                    <a:pt x="57017" y="84843"/>
                  </a:lnTo>
                  <a:lnTo>
                    <a:pt x="66223" y="81708"/>
                  </a:lnTo>
                  <a:lnTo>
                    <a:pt x="66648" y="72451"/>
                  </a:lnTo>
                  <a:lnTo>
                    <a:pt x="66657" y="77229"/>
                  </a:lnTo>
                  <a:lnTo>
                    <a:pt x="67717" y="78679"/>
                  </a:lnTo>
                  <a:lnTo>
                    <a:pt x="71716" y="80291"/>
                  </a:lnTo>
                  <a:lnTo>
                    <a:pt x="73205" y="81779"/>
                  </a:lnTo>
                  <a:lnTo>
                    <a:pt x="75794" y="89668"/>
                  </a:lnTo>
                  <a:lnTo>
                    <a:pt x="76070" y="95736"/>
                  </a:lnTo>
                  <a:lnTo>
                    <a:pt x="77167" y="97367"/>
                  </a:lnTo>
                  <a:lnTo>
                    <a:pt x="78956" y="98455"/>
                  </a:lnTo>
                  <a:lnTo>
                    <a:pt x="81207" y="99180"/>
                  </a:lnTo>
                  <a:lnTo>
                    <a:pt x="82708" y="100721"/>
                  </a:lnTo>
                  <a:lnTo>
                    <a:pt x="84374" y="105257"/>
                  </a:lnTo>
                  <a:lnTo>
                    <a:pt x="85878" y="106890"/>
                  </a:lnTo>
                  <a:lnTo>
                    <a:pt x="90371" y="108704"/>
                  </a:lnTo>
                  <a:lnTo>
                    <a:pt x="135657" y="110148"/>
                  </a:lnTo>
                  <a:lnTo>
                    <a:pt x="142860" y="110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8" name="SMARTInkShape-Group314"/>
          <p:cNvGrpSpPr/>
          <p:nvPr/>
        </p:nvGrpSpPr>
        <p:grpSpPr>
          <a:xfrm>
            <a:off x="1790700" y="2400388"/>
            <a:ext cx="990601" cy="466525"/>
            <a:chOff x="1790700" y="2400388"/>
            <a:chExt cx="990601" cy="466525"/>
          </a:xfrm>
        </p:grpSpPr>
        <p:sp>
          <p:nvSpPr>
            <p:cNvPr id="683" name="SMARTInkShape-1121"/>
            <p:cNvSpPr/>
            <p:nvPr>
              <p:custDataLst>
                <p:tags r:id="rId202"/>
              </p:custDataLst>
            </p:nvPr>
          </p:nvSpPr>
          <p:spPr>
            <a:xfrm>
              <a:off x="2248894" y="2439725"/>
              <a:ext cx="160932" cy="427188"/>
            </a:xfrm>
            <a:custGeom>
              <a:avLst/>
              <a:gdLst/>
              <a:ahLst/>
              <a:cxnLst/>
              <a:rect l="0" t="0" r="0" b="0"/>
              <a:pathLst>
                <a:path w="160932" h="427188">
                  <a:moveTo>
                    <a:pt x="151406" y="17725"/>
                  </a:moveTo>
                  <a:lnTo>
                    <a:pt x="151406" y="17725"/>
                  </a:lnTo>
                  <a:lnTo>
                    <a:pt x="151406" y="3147"/>
                  </a:lnTo>
                  <a:lnTo>
                    <a:pt x="150348" y="1656"/>
                  </a:lnTo>
                  <a:lnTo>
                    <a:pt x="148584" y="662"/>
                  </a:lnTo>
                  <a:lnTo>
                    <a:pt x="146350" y="0"/>
                  </a:lnTo>
                  <a:lnTo>
                    <a:pt x="144860" y="617"/>
                  </a:lnTo>
                  <a:lnTo>
                    <a:pt x="143867" y="2086"/>
                  </a:lnTo>
                  <a:lnTo>
                    <a:pt x="143205" y="4124"/>
                  </a:lnTo>
                  <a:lnTo>
                    <a:pt x="141705" y="5483"/>
                  </a:lnTo>
                  <a:lnTo>
                    <a:pt x="133796" y="7842"/>
                  </a:lnTo>
                  <a:lnTo>
                    <a:pt x="95512" y="45053"/>
                  </a:lnTo>
                  <a:lnTo>
                    <a:pt x="68057" y="87688"/>
                  </a:lnTo>
                  <a:lnTo>
                    <a:pt x="48668" y="115820"/>
                  </a:lnTo>
                  <a:lnTo>
                    <a:pt x="31024" y="160975"/>
                  </a:lnTo>
                  <a:lnTo>
                    <a:pt x="14916" y="208275"/>
                  </a:lnTo>
                  <a:lnTo>
                    <a:pt x="6550" y="255856"/>
                  </a:lnTo>
                  <a:lnTo>
                    <a:pt x="0" y="302418"/>
                  </a:lnTo>
                  <a:lnTo>
                    <a:pt x="359" y="325504"/>
                  </a:lnTo>
                  <a:lnTo>
                    <a:pt x="15278" y="372332"/>
                  </a:lnTo>
                  <a:lnTo>
                    <a:pt x="30808" y="399888"/>
                  </a:lnTo>
                  <a:lnTo>
                    <a:pt x="44525" y="414203"/>
                  </a:lnTo>
                  <a:lnTo>
                    <a:pt x="54867" y="420774"/>
                  </a:lnTo>
                  <a:lnTo>
                    <a:pt x="72590" y="425366"/>
                  </a:lnTo>
                  <a:lnTo>
                    <a:pt x="116514" y="427187"/>
                  </a:lnTo>
                  <a:lnTo>
                    <a:pt x="135541" y="426208"/>
                  </a:lnTo>
                  <a:lnTo>
                    <a:pt x="160931" y="417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1122"/>
            <p:cNvSpPr/>
            <p:nvPr>
              <p:custDataLst>
                <p:tags r:id="rId203"/>
              </p:custDataLst>
            </p:nvPr>
          </p:nvSpPr>
          <p:spPr>
            <a:xfrm>
              <a:off x="1947137" y="2619375"/>
              <a:ext cx="138839" cy="199860"/>
            </a:xfrm>
            <a:custGeom>
              <a:avLst/>
              <a:gdLst/>
              <a:ahLst/>
              <a:cxnLst/>
              <a:rect l="0" t="0" r="0" b="0"/>
              <a:pathLst>
                <a:path w="138839" h="199860">
                  <a:moveTo>
                    <a:pt x="5488" y="85725"/>
                  </a:moveTo>
                  <a:lnTo>
                    <a:pt x="5488" y="85725"/>
                  </a:lnTo>
                  <a:lnTo>
                    <a:pt x="5488" y="76592"/>
                  </a:lnTo>
                  <a:lnTo>
                    <a:pt x="432" y="71260"/>
                  </a:lnTo>
                  <a:lnTo>
                    <a:pt x="0" y="69731"/>
                  </a:lnTo>
                  <a:lnTo>
                    <a:pt x="771" y="68713"/>
                  </a:lnTo>
                  <a:lnTo>
                    <a:pt x="4556" y="67077"/>
                  </a:lnTo>
                  <a:lnTo>
                    <a:pt x="5406" y="58510"/>
                  </a:lnTo>
                  <a:lnTo>
                    <a:pt x="6492" y="58056"/>
                  </a:lnTo>
                  <a:lnTo>
                    <a:pt x="27876" y="57185"/>
                  </a:lnTo>
                  <a:lnTo>
                    <a:pt x="34135" y="59988"/>
                  </a:lnTo>
                  <a:lnTo>
                    <a:pt x="40445" y="63703"/>
                  </a:lnTo>
                  <a:lnTo>
                    <a:pt x="49948" y="66853"/>
                  </a:lnTo>
                  <a:lnTo>
                    <a:pt x="65814" y="79817"/>
                  </a:lnTo>
                  <a:lnTo>
                    <a:pt x="69341" y="88743"/>
                  </a:lnTo>
                  <a:lnTo>
                    <a:pt x="71967" y="98708"/>
                  </a:lnTo>
                  <a:lnTo>
                    <a:pt x="78337" y="111326"/>
                  </a:lnTo>
                  <a:lnTo>
                    <a:pt x="81754" y="126942"/>
                  </a:lnTo>
                  <a:lnTo>
                    <a:pt x="87940" y="139801"/>
                  </a:lnTo>
                  <a:lnTo>
                    <a:pt x="89758" y="150681"/>
                  </a:lnTo>
                  <a:lnTo>
                    <a:pt x="87744" y="159750"/>
                  </a:lnTo>
                  <a:lnTo>
                    <a:pt x="84380" y="167308"/>
                  </a:lnTo>
                  <a:lnTo>
                    <a:pt x="81427" y="177514"/>
                  </a:lnTo>
                  <a:lnTo>
                    <a:pt x="75378" y="187240"/>
                  </a:lnTo>
                  <a:lnTo>
                    <a:pt x="73592" y="193637"/>
                  </a:lnTo>
                  <a:lnTo>
                    <a:pt x="72057" y="195767"/>
                  </a:lnTo>
                  <a:lnTo>
                    <a:pt x="69976" y="197186"/>
                  </a:lnTo>
                  <a:lnTo>
                    <a:pt x="61990" y="199184"/>
                  </a:lnTo>
                  <a:lnTo>
                    <a:pt x="54867" y="199859"/>
                  </a:lnTo>
                  <a:lnTo>
                    <a:pt x="54282" y="198856"/>
                  </a:lnTo>
                  <a:lnTo>
                    <a:pt x="53126" y="154967"/>
                  </a:lnTo>
                  <a:lnTo>
                    <a:pt x="54174" y="130055"/>
                  </a:lnTo>
                  <a:lnTo>
                    <a:pt x="62814" y="85519"/>
                  </a:lnTo>
                  <a:lnTo>
                    <a:pt x="67302" y="71169"/>
                  </a:lnTo>
                  <a:lnTo>
                    <a:pt x="75647" y="60559"/>
                  </a:lnTo>
                  <a:lnTo>
                    <a:pt x="85353" y="51257"/>
                  </a:lnTo>
                  <a:lnTo>
                    <a:pt x="103560" y="26923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1123"/>
            <p:cNvSpPr/>
            <p:nvPr>
              <p:custDataLst>
                <p:tags r:id="rId204"/>
              </p:custDataLst>
            </p:nvPr>
          </p:nvSpPr>
          <p:spPr>
            <a:xfrm>
              <a:off x="1790700" y="2400388"/>
              <a:ext cx="114253" cy="456944"/>
            </a:xfrm>
            <a:custGeom>
              <a:avLst/>
              <a:gdLst/>
              <a:ahLst/>
              <a:cxnLst/>
              <a:rect l="0" t="0" r="0" b="0"/>
              <a:pathLst>
                <a:path w="114253" h="456944">
                  <a:moveTo>
                    <a:pt x="19050" y="133262"/>
                  </a:moveTo>
                  <a:lnTo>
                    <a:pt x="19050" y="133262"/>
                  </a:lnTo>
                  <a:lnTo>
                    <a:pt x="10849" y="133262"/>
                  </a:lnTo>
                  <a:lnTo>
                    <a:pt x="10408" y="132204"/>
                  </a:lnTo>
                  <a:lnTo>
                    <a:pt x="9525" y="123738"/>
                  </a:lnTo>
                  <a:lnTo>
                    <a:pt x="14581" y="128793"/>
                  </a:lnTo>
                  <a:lnTo>
                    <a:pt x="17064" y="134098"/>
                  </a:lnTo>
                  <a:lnTo>
                    <a:pt x="19040" y="170189"/>
                  </a:lnTo>
                  <a:lnTo>
                    <a:pt x="10407" y="212754"/>
                  </a:lnTo>
                  <a:lnTo>
                    <a:pt x="9577" y="259916"/>
                  </a:lnTo>
                  <a:lnTo>
                    <a:pt x="9530" y="306946"/>
                  </a:lnTo>
                  <a:lnTo>
                    <a:pt x="9526" y="354519"/>
                  </a:lnTo>
                  <a:lnTo>
                    <a:pt x="9525" y="400826"/>
                  </a:lnTo>
                  <a:lnTo>
                    <a:pt x="9525" y="447386"/>
                  </a:lnTo>
                  <a:lnTo>
                    <a:pt x="9525" y="456943"/>
                  </a:lnTo>
                  <a:lnTo>
                    <a:pt x="9525" y="412054"/>
                  </a:lnTo>
                  <a:lnTo>
                    <a:pt x="6703" y="378010"/>
                  </a:lnTo>
                  <a:lnTo>
                    <a:pt x="883" y="332905"/>
                  </a:lnTo>
                  <a:lnTo>
                    <a:pt x="116" y="285612"/>
                  </a:lnTo>
                  <a:lnTo>
                    <a:pt x="23" y="241006"/>
                  </a:lnTo>
                  <a:lnTo>
                    <a:pt x="2827" y="200524"/>
                  </a:lnTo>
                  <a:lnTo>
                    <a:pt x="8202" y="161953"/>
                  </a:lnTo>
                  <a:lnTo>
                    <a:pt x="12173" y="117050"/>
                  </a:lnTo>
                  <a:lnTo>
                    <a:pt x="17012" y="93181"/>
                  </a:lnTo>
                  <a:lnTo>
                    <a:pt x="21693" y="48200"/>
                  </a:lnTo>
                  <a:lnTo>
                    <a:pt x="33229" y="11327"/>
                  </a:lnTo>
                  <a:lnTo>
                    <a:pt x="35911" y="7522"/>
                  </a:lnTo>
                  <a:lnTo>
                    <a:pt x="41713" y="3294"/>
                  </a:lnTo>
                  <a:lnTo>
                    <a:pt x="55307" y="209"/>
                  </a:lnTo>
                  <a:lnTo>
                    <a:pt x="61660" y="0"/>
                  </a:lnTo>
                  <a:lnTo>
                    <a:pt x="63332" y="1029"/>
                  </a:lnTo>
                  <a:lnTo>
                    <a:pt x="64446" y="2773"/>
                  </a:lnTo>
                  <a:lnTo>
                    <a:pt x="65189" y="4995"/>
                  </a:lnTo>
                  <a:lnTo>
                    <a:pt x="83093" y="28561"/>
                  </a:lnTo>
                  <a:lnTo>
                    <a:pt x="90262" y="46258"/>
                  </a:lnTo>
                  <a:lnTo>
                    <a:pt x="110146" y="80281"/>
                  </a:lnTo>
                  <a:lnTo>
                    <a:pt x="114057" y="123795"/>
                  </a:lnTo>
                  <a:lnTo>
                    <a:pt x="114252" y="144092"/>
                  </a:lnTo>
                  <a:lnTo>
                    <a:pt x="109229" y="159990"/>
                  </a:lnTo>
                  <a:lnTo>
                    <a:pt x="82501" y="201658"/>
                  </a:lnTo>
                  <a:lnTo>
                    <a:pt x="73010" y="212206"/>
                  </a:lnTo>
                  <a:lnTo>
                    <a:pt x="63846" y="215973"/>
                  </a:lnTo>
                  <a:lnTo>
                    <a:pt x="53776" y="218706"/>
                  </a:lnTo>
                  <a:lnTo>
                    <a:pt x="38688" y="226262"/>
                  </a:lnTo>
                  <a:lnTo>
                    <a:pt x="25516" y="228068"/>
                  </a:lnTo>
                  <a:lnTo>
                    <a:pt x="19102" y="225493"/>
                  </a:lnTo>
                  <a:lnTo>
                    <a:pt x="12723" y="221878"/>
                  </a:lnTo>
                  <a:lnTo>
                    <a:pt x="6360" y="220272"/>
                  </a:lnTo>
                  <a:lnTo>
                    <a:pt x="4240" y="218785"/>
                  </a:lnTo>
                  <a:lnTo>
                    <a:pt x="2827" y="216736"/>
                  </a:lnTo>
                  <a:lnTo>
                    <a:pt x="0" y="20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1124"/>
            <p:cNvSpPr/>
            <p:nvPr>
              <p:custDataLst>
                <p:tags r:id="rId205"/>
              </p:custDataLst>
            </p:nvPr>
          </p:nvSpPr>
          <p:spPr>
            <a:xfrm>
              <a:off x="2771775" y="2743316"/>
              <a:ext cx="9526" cy="95135"/>
            </a:xfrm>
            <a:custGeom>
              <a:avLst/>
              <a:gdLst/>
              <a:ahLst/>
              <a:cxnLst/>
              <a:rect l="0" t="0" r="0" b="0"/>
              <a:pathLst>
                <a:path w="9526" h="95135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8467" y="767"/>
                  </a:lnTo>
                  <a:lnTo>
                    <a:pt x="1324" y="0"/>
                  </a:lnTo>
                  <a:lnTo>
                    <a:pt x="883" y="1020"/>
                  </a:lnTo>
                  <a:lnTo>
                    <a:pt x="0" y="47566"/>
                  </a:lnTo>
                  <a:lnTo>
                    <a:pt x="0" y="60220"/>
                  </a:lnTo>
                  <a:lnTo>
                    <a:pt x="2822" y="66564"/>
                  </a:lnTo>
                  <a:lnTo>
                    <a:pt x="6546" y="72911"/>
                  </a:lnTo>
                  <a:lnTo>
                    <a:pt x="8936" y="85610"/>
                  </a:lnTo>
                  <a:lnTo>
                    <a:pt x="9525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1125"/>
            <p:cNvSpPr/>
            <p:nvPr>
              <p:custDataLst>
                <p:tags r:id="rId206"/>
              </p:custDataLst>
            </p:nvPr>
          </p:nvSpPr>
          <p:spPr>
            <a:xfrm>
              <a:off x="2543213" y="2524135"/>
              <a:ext cx="114259" cy="247603"/>
            </a:xfrm>
            <a:custGeom>
              <a:avLst/>
              <a:gdLst/>
              <a:ahLst/>
              <a:cxnLst/>
              <a:rect l="0" t="0" r="0" b="0"/>
              <a:pathLst>
                <a:path w="114259" h="247603">
                  <a:moveTo>
                    <a:pt x="104737" y="38090"/>
                  </a:moveTo>
                  <a:lnTo>
                    <a:pt x="104737" y="38090"/>
                  </a:lnTo>
                  <a:lnTo>
                    <a:pt x="104737" y="23519"/>
                  </a:lnTo>
                  <a:lnTo>
                    <a:pt x="103679" y="22026"/>
                  </a:lnTo>
                  <a:lnTo>
                    <a:pt x="101915" y="21031"/>
                  </a:lnTo>
                  <a:lnTo>
                    <a:pt x="96536" y="19433"/>
                  </a:lnTo>
                  <a:lnTo>
                    <a:pt x="95801" y="16393"/>
                  </a:lnTo>
                  <a:lnTo>
                    <a:pt x="95604" y="14100"/>
                  </a:lnTo>
                  <a:lnTo>
                    <a:pt x="94415" y="12572"/>
                  </a:lnTo>
                  <a:lnTo>
                    <a:pt x="85534" y="8725"/>
                  </a:lnTo>
                  <a:lnTo>
                    <a:pt x="78351" y="3048"/>
                  </a:lnTo>
                  <a:lnTo>
                    <a:pt x="68389" y="392"/>
                  </a:lnTo>
                  <a:lnTo>
                    <a:pt x="44292" y="0"/>
                  </a:lnTo>
                  <a:lnTo>
                    <a:pt x="38009" y="2817"/>
                  </a:lnTo>
                  <a:lnTo>
                    <a:pt x="30408" y="8192"/>
                  </a:lnTo>
                  <a:lnTo>
                    <a:pt x="21302" y="10312"/>
                  </a:lnTo>
                  <a:lnTo>
                    <a:pt x="15444" y="14455"/>
                  </a:lnTo>
                  <a:lnTo>
                    <a:pt x="12134" y="19824"/>
                  </a:lnTo>
                  <a:lnTo>
                    <a:pt x="11252" y="22738"/>
                  </a:lnTo>
                  <a:lnTo>
                    <a:pt x="9605" y="24681"/>
                  </a:lnTo>
                  <a:lnTo>
                    <a:pt x="4953" y="26839"/>
                  </a:lnTo>
                  <a:lnTo>
                    <a:pt x="3290" y="28472"/>
                  </a:lnTo>
                  <a:lnTo>
                    <a:pt x="1441" y="33110"/>
                  </a:lnTo>
                  <a:lnTo>
                    <a:pt x="0" y="60351"/>
                  </a:lnTo>
                  <a:lnTo>
                    <a:pt x="2801" y="66681"/>
                  </a:lnTo>
                  <a:lnTo>
                    <a:pt x="6515" y="73022"/>
                  </a:lnTo>
                  <a:lnTo>
                    <a:pt x="8166" y="79369"/>
                  </a:lnTo>
                  <a:lnTo>
                    <a:pt x="9665" y="81484"/>
                  </a:lnTo>
                  <a:lnTo>
                    <a:pt x="11722" y="82894"/>
                  </a:lnTo>
                  <a:lnTo>
                    <a:pt x="16831" y="85520"/>
                  </a:lnTo>
                  <a:lnTo>
                    <a:pt x="22629" y="90215"/>
                  </a:lnTo>
                  <a:lnTo>
                    <a:pt x="25911" y="95829"/>
                  </a:lnTo>
                  <a:lnTo>
                    <a:pt x="28428" y="101851"/>
                  </a:lnTo>
                  <a:lnTo>
                    <a:pt x="33075" y="108056"/>
                  </a:lnTo>
                  <a:lnTo>
                    <a:pt x="62659" y="129113"/>
                  </a:lnTo>
                  <a:lnTo>
                    <a:pt x="76003" y="135327"/>
                  </a:lnTo>
                  <a:lnTo>
                    <a:pt x="107909" y="165124"/>
                  </a:lnTo>
                  <a:lnTo>
                    <a:pt x="111439" y="171455"/>
                  </a:lnTo>
                  <a:lnTo>
                    <a:pt x="113704" y="184143"/>
                  </a:lnTo>
                  <a:lnTo>
                    <a:pt x="114258" y="217184"/>
                  </a:lnTo>
                  <a:lnTo>
                    <a:pt x="109204" y="223564"/>
                  </a:lnTo>
                  <a:lnTo>
                    <a:pt x="103900" y="226357"/>
                  </a:lnTo>
                  <a:lnTo>
                    <a:pt x="101004" y="227101"/>
                  </a:lnTo>
                  <a:lnTo>
                    <a:pt x="99073" y="228656"/>
                  </a:lnTo>
                  <a:lnTo>
                    <a:pt x="96928" y="233205"/>
                  </a:lnTo>
                  <a:lnTo>
                    <a:pt x="95298" y="234842"/>
                  </a:lnTo>
                  <a:lnTo>
                    <a:pt x="75981" y="245462"/>
                  </a:lnTo>
                  <a:lnTo>
                    <a:pt x="44409" y="247602"/>
                  </a:lnTo>
                  <a:lnTo>
                    <a:pt x="42293" y="246556"/>
                  </a:lnTo>
                  <a:lnTo>
                    <a:pt x="40883" y="244801"/>
                  </a:lnTo>
                  <a:lnTo>
                    <a:pt x="39943" y="242572"/>
                  </a:lnTo>
                  <a:lnTo>
                    <a:pt x="38257" y="241087"/>
                  </a:lnTo>
                  <a:lnTo>
                    <a:pt x="28576" y="238125"/>
                  </a:lnTo>
                  <a:lnTo>
                    <a:pt x="28537" y="228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315"/>
          <p:cNvGrpSpPr/>
          <p:nvPr/>
        </p:nvGrpSpPr>
        <p:grpSpPr>
          <a:xfrm>
            <a:off x="3028985" y="2604369"/>
            <a:ext cx="209516" cy="138713"/>
            <a:chOff x="3028985" y="2604369"/>
            <a:chExt cx="209516" cy="138713"/>
          </a:xfrm>
        </p:grpSpPr>
        <p:sp>
          <p:nvSpPr>
            <p:cNvPr id="689" name="SMARTInkShape-1126"/>
            <p:cNvSpPr/>
            <p:nvPr>
              <p:custDataLst>
                <p:tags r:id="rId200"/>
              </p:custDataLst>
            </p:nvPr>
          </p:nvSpPr>
          <p:spPr>
            <a:xfrm>
              <a:off x="3028985" y="2604369"/>
              <a:ext cx="133316" cy="15007"/>
            </a:xfrm>
            <a:custGeom>
              <a:avLst/>
              <a:gdLst/>
              <a:ahLst/>
              <a:cxnLst/>
              <a:rect l="0" t="0" r="0" b="0"/>
              <a:pathLst>
                <a:path w="133316" h="15007">
                  <a:moveTo>
                    <a:pt x="19015" y="15006"/>
                  </a:moveTo>
                  <a:lnTo>
                    <a:pt x="19015" y="15006"/>
                  </a:lnTo>
                  <a:lnTo>
                    <a:pt x="0" y="15006"/>
                  </a:lnTo>
                  <a:lnTo>
                    <a:pt x="37202" y="15006"/>
                  </a:lnTo>
                  <a:lnTo>
                    <a:pt x="45796" y="12184"/>
                  </a:lnTo>
                  <a:lnTo>
                    <a:pt x="53143" y="8460"/>
                  </a:lnTo>
                  <a:lnTo>
                    <a:pt x="69710" y="5873"/>
                  </a:lnTo>
                  <a:lnTo>
                    <a:pt x="98580" y="4446"/>
                  </a:lnTo>
                  <a:lnTo>
                    <a:pt x="106588" y="435"/>
                  </a:lnTo>
                  <a:lnTo>
                    <a:pt x="109147" y="0"/>
                  </a:lnTo>
                  <a:lnTo>
                    <a:pt x="110853" y="769"/>
                  </a:lnTo>
                  <a:lnTo>
                    <a:pt x="111991" y="2339"/>
                  </a:lnTo>
                  <a:lnTo>
                    <a:pt x="113807" y="3387"/>
                  </a:lnTo>
                  <a:lnTo>
                    <a:pt x="121420" y="4860"/>
                  </a:lnTo>
                  <a:lnTo>
                    <a:pt x="133315" y="5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1127"/>
            <p:cNvSpPr/>
            <p:nvPr>
              <p:custDataLst>
                <p:tags r:id="rId201"/>
              </p:custDataLst>
            </p:nvPr>
          </p:nvSpPr>
          <p:spPr>
            <a:xfrm>
              <a:off x="3048035" y="2695575"/>
              <a:ext cx="190466" cy="47507"/>
            </a:xfrm>
            <a:custGeom>
              <a:avLst/>
              <a:gdLst/>
              <a:ahLst/>
              <a:cxnLst/>
              <a:rect l="0" t="0" r="0" b="0"/>
              <a:pathLst>
                <a:path w="190466" h="47507">
                  <a:moveTo>
                    <a:pt x="9490" y="28575"/>
                  </a:moveTo>
                  <a:lnTo>
                    <a:pt x="9490" y="28575"/>
                  </a:lnTo>
                  <a:lnTo>
                    <a:pt x="357" y="37708"/>
                  </a:lnTo>
                  <a:lnTo>
                    <a:pt x="0" y="46267"/>
                  </a:lnTo>
                  <a:lnTo>
                    <a:pt x="1046" y="46720"/>
                  </a:lnTo>
                  <a:lnTo>
                    <a:pt x="13226" y="47506"/>
                  </a:lnTo>
                  <a:lnTo>
                    <a:pt x="19264" y="44750"/>
                  </a:lnTo>
                  <a:lnTo>
                    <a:pt x="25476" y="41055"/>
                  </a:lnTo>
                  <a:lnTo>
                    <a:pt x="38087" y="38684"/>
                  </a:lnTo>
                  <a:lnTo>
                    <a:pt x="50769" y="38215"/>
                  </a:lnTo>
                  <a:lnTo>
                    <a:pt x="57117" y="35329"/>
                  </a:lnTo>
                  <a:lnTo>
                    <a:pt x="60291" y="33078"/>
                  </a:lnTo>
                  <a:lnTo>
                    <a:pt x="83704" y="26346"/>
                  </a:lnTo>
                  <a:lnTo>
                    <a:pt x="87541" y="23914"/>
                  </a:lnTo>
                  <a:lnTo>
                    <a:pt x="103054" y="20491"/>
                  </a:lnTo>
                  <a:lnTo>
                    <a:pt x="148198" y="18076"/>
                  </a:lnTo>
                  <a:lnTo>
                    <a:pt x="164654" y="11471"/>
                  </a:lnTo>
                  <a:lnTo>
                    <a:pt x="180231" y="2579"/>
                  </a:lnTo>
                  <a:lnTo>
                    <a:pt x="190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316"/>
          <p:cNvGrpSpPr/>
          <p:nvPr/>
        </p:nvGrpSpPr>
        <p:grpSpPr>
          <a:xfrm>
            <a:off x="3514766" y="2428875"/>
            <a:ext cx="538661" cy="357186"/>
            <a:chOff x="3514766" y="2428875"/>
            <a:chExt cx="538661" cy="357186"/>
          </a:xfrm>
        </p:grpSpPr>
        <p:sp>
          <p:nvSpPr>
            <p:cNvPr id="692" name="SMARTInkShape-1128"/>
            <p:cNvSpPr/>
            <p:nvPr>
              <p:custDataLst>
                <p:tags r:id="rId197"/>
              </p:custDataLst>
            </p:nvPr>
          </p:nvSpPr>
          <p:spPr>
            <a:xfrm>
              <a:off x="3933825" y="2428875"/>
              <a:ext cx="119602" cy="357186"/>
            </a:xfrm>
            <a:custGeom>
              <a:avLst/>
              <a:gdLst/>
              <a:ahLst/>
              <a:cxnLst/>
              <a:rect l="0" t="0" r="0" b="0"/>
              <a:pathLst>
                <a:path w="119602" h="357186">
                  <a:moveTo>
                    <a:pt x="28575" y="0"/>
                  </a:moveTo>
                  <a:lnTo>
                    <a:pt x="28575" y="0"/>
                  </a:lnTo>
                  <a:lnTo>
                    <a:pt x="43147" y="0"/>
                  </a:lnTo>
                  <a:lnTo>
                    <a:pt x="44639" y="1058"/>
                  </a:lnTo>
                  <a:lnTo>
                    <a:pt x="45634" y="2822"/>
                  </a:lnTo>
                  <a:lnTo>
                    <a:pt x="46298" y="5056"/>
                  </a:lnTo>
                  <a:lnTo>
                    <a:pt x="47799" y="6546"/>
                  </a:lnTo>
                  <a:lnTo>
                    <a:pt x="52288" y="8201"/>
                  </a:lnTo>
                  <a:lnTo>
                    <a:pt x="57812" y="14581"/>
                  </a:lnTo>
                  <a:lnTo>
                    <a:pt x="62736" y="23413"/>
                  </a:lnTo>
                  <a:lnTo>
                    <a:pt x="79779" y="63980"/>
                  </a:lnTo>
                  <a:lnTo>
                    <a:pt x="98125" y="102852"/>
                  </a:lnTo>
                  <a:lnTo>
                    <a:pt x="103517" y="109843"/>
                  </a:lnTo>
                  <a:lnTo>
                    <a:pt x="109508" y="126078"/>
                  </a:lnTo>
                  <a:lnTo>
                    <a:pt x="114727" y="170688"/>
                  </a:lnTo>
                  <a:lnTo>
                    <a:pt x="119601" y="193567"/>
                  </a:lnTo>
                  <a:lnTo>
                    <a:pt x="115207" y="238529"/>
                  </a:lnTo>
                  <a:lnTo>
                    <a:pt x="104058" y="278264"/>
                  </a:lnTo>
                  <a:lnTo>
                    <a:pt x="97048" y="294065"/>
                  </a:lnTo>
                  <a:lnTo>
                    <a:pt x="58824" y="339988"/>
                  </a:lnTo>
                  <a:lnTo>
                    <a:pt x="46958" y="346897"/>
                  </a:lnTo>
                  <a:lnTo>
                    <a:pt x="35687" y="351027"/>
                  </a:lnTo>
                  <a:lnTo>
                    <a:pt x="27150" y="356390"/>
                  </a:lnTo>
                  <a:lnTo>
                    <a:pt x="23391" y="357185"/>
                  </a:lnTo>
                  <a:lnTo>
                    <a:pt x="19827" y="356657"/>
                  </a:lnTo>
                  <a:lnTo>
                    <a:pt x="9755" y="353679"/>
                  </a:lnTo>
                  <a:lnTo>
                    <a:pt x="0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1129"/>
            <p:cNvSpPr/>
            <p:nvPr>
              <p:custDataLst>
                <p:tags r:id="rId198"/>
              </p:custDataLst>
            </p:nvPr>
          </p:nvSpPr>
          <p:spPr>
            <a:xfrm>
              <a:off x="3752857" y="2457500"/>
              <a:ext cx="104768" cy="266640"/>
            </a:xfrm>
            <a:custGeom>
              <a:avLst/>
              <a:gdLst/>
              <a:ahLst/>
              <a:cxnLst/>
              <a:rect l="0" t="0" r="0" b="0"/>
              <a:pathLst>
                <a:path w="104768" h="266640">
                  <a:moveTo>
                    <a:pt x="28568" y="123775"/>
                  </a:moveTo>
                  <a:lnTo>
                    <a:pt x="28568" y="123775"/>
                  </a:lnTo>
                  <a:lnTo>
                    <a:pt x="9944" y="123775"/>
                  </a:lnTo>
                  <a:lnTo>
                    <a:pt x="9518" y="168251"/>
                  </a:lnTo>
                  <a:lnTo>
                    <a:pt x="9518" y="212871"/>
                  </a:lnTo>
                  <a:lnTo>
                    <a:pt x="9518" y="259106"/>
                  </a:lnTo>
                  <a:lnTo>
                    <a:pt x="9518" y="266208"/>
                  </a:lnTo>
                  <a:lnTo>
                    <a:pt x="8460" y="224086"/>
                  </a:lnTo>
                  <a:lnTo>
                    <a:pt x="876" y="187162"/>
                  </a:lnTo>
                  <a:lnTo>
                    <a:pt x="71" y="142619"/>
                  </a:lnTo>
                  <a:lnTo>
                    <a:pt x="0" y="95265"/>
                  </a:lnTo>
                  <a:lnTo>
                    <a:pt x="1053" y="73935"/>
                  </a:lnTo>
                  <a:lnTo>
                    <a:pt x="9126" y="27269"/>
                  </a:lnTo>
                  <a:lnTo>
                    <a:pt x="12166" y="19853"/>
                  </a:lnTo>
                  <a:lnTo>
                    <a:pt x="22741" y="6468"/>
                  </a:lnTo>
                  <a:lnTo>
                    <a:pt x="28801" y="2847"/>
                  </a:lnTo>
                  <a:lnTo>
                    <a:pt x="41314" y="522"/>
                  </a:lnTo>
                  <a:lnTo>
                    <a:pt x="55266" y="0"/>
                  </a:lnTo>
                  <a:lnTo>
                    <a:pt x="67257" y="7495"/>
                  </a:lnTo>
                  <a:lnTo>
                    <a:pt x="70236" y="8155"/>
                  </a:lnTo>
                  <a:lnTo>
                    <a:pt x="79484" y="14140"/>
                  </a:lnTo>
                  <a:lnTo>
                    <a:pt x="82948" y="19663"/>
                  </a:lnTo>
                  <a:lnTo>
                    <a:pt x="93871" y="58962"/>
                  </a:lnTo>
                  <a:lnTo>
                    <a:pt x="93270" y="62575"/>
                  </a:lnTo>
                  <a:lnTo>
                    <a:pt x="87524" y="78799"/>
                  </a:lnTo>
                  <a:lnTo>
                    <a:pt x="84898" y="100645"/>
                  </a:lnTo>
                  <a:lnTo>
                    <a:pt x="77548" y="112249"/>
                  </a:lnTo>
                  <a:lnTo>
                    <a:pt x="69915" y="121459"/>
                  </a:lnTo>
                  <a:lnTo>
                    <a:pt x="67095" y="131532"/>
                  </a:lnTo>
                  <a:lnTo>
                    <a:pt x="66668" y="147870"/>
                  </a:lnTo>
                  <a:lnTo>
                    <a:pt x="67726" y="149363"/>
                  </a:lnTo>
                  <a:lnTo>
                    <a:pt x="69490" y="150359"/>
                  </a:lnTo>
                  <a:lnTo>
                    <a:pt x="74869" y="151957"/>
                  </a:lnTo>
                  <a:lnTo>
                    <a:pt x="75604" y="154997"/>
                  </a:lnTo>
                  <a:lnTo>
                    <a:pt x="75800" y="157290"/>
                  </a:lnTo>
                  <a:lnTo>
                    <a:pt x="76990" y="158818"/>
                  </a:lnTo>
                  <a:lnTo>
                    <a:pt x="93516" y="169956"/>
                  </a:lnTo>
                  <a:lnTo>
                    <a:pt x="99788" y="176029"/>
                  </a:lnTo>
                  <a:lnTo>
                    <a:pt x="102555" y="181571"/>
                  </a:lnTo>
                  <a:lnTo>
                    <a:pt x="104638" y="203188"/>
                  </a:lnTo>
                  <a:lnTo>
                    <a:pt x="104767" y="241251"/>
                  </a:lnTo>
                  <a:lnTo>
                    <a:pt x="101945" y="247600"/>
                  </a:lnTo>
                  <a:lnTo>
                    <a:pt x="99711" y="250775"/>
                  </a:lnTo>
                  <a:lnTo>
                    <a:pt x="94407" y="254303"/>
                  </a:lnTo>
                  <a:lnTo>
                    <a:pt x="88521" y="256929"/>
                  </a:lnTo>
                  <a:lnTo>
                    <a:pt x="79258" y="263299"/>
                  </a:lnTo>
                  <a:lnTo>
                    <a:pt x="68535" y="266209"/>
                  </a:lnTo>
                  <a:lnTo>
                    <a:pt x="44327" y="266639"/>
                  </a:lnTo>
                  <a:lnTo>
                    <a:pt x="38041" y="263823"/>
                  </a:lnTo>
                  <a:lnTo>
                    <a:pt x="25383" y="253391"/>
                  </a:lnTo>
                  <a:lnTo>
                    <a:pt x="21861" y="247352"/>
                  </a:lnTo>
                  <a:lnTo>
                    <a:pt x="18356" y="231692"/>
                  </a:lnTo>
                  <a:lnTo>
                    <a:pt x="11577" y="219019"/>
                  </a:lnTo>
                  <a:lnTo>
                    <a:pt x="9518" y="20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1130"/>
            <p:cNvSpPr/>
            <p:nvPr>
              <p:custDataLst>
                <p:tags r:id="rId199"/>
              </p:custDataLst>
            </p:nvPr>
          </p:nvSpPr>
          <p:spPr>
            <a:xfrm>
              <a:off x="3514766" y="2505076"/>
              <a:ext cx="114143" cy="218954"/>
            </a:xfrm>
            <a:custGeom>
              <a:avLst/>
              <a:gdLst/>
              <a:ahLst/>
              <a:cxnLst/>
              <a:rect l="0" t="0" r="0" b="0"/>
              <a:pathLst>
                <a:path w="114143" h="218954">
                  <a:moveTo>
                    <a:pt x="104734" y="28574"/>
                  </a:moveTo>
                  <a:lnTo>
                    <a:pt x="104734" y="28574"/>
                  </a:lnTo>
                  <a:lnTo>
                    <a:pt x="104734" y="10882"/>
                  </a:lnTo>
                  <a:lnTo>
                    <a:pt x="105792" y="10429"/>
                  </a:lnTo>
                  <a:lnTo>
                    <a:pt x="112935" y="9643"/>
                  </a:lnTo>
                  <a:lnTo>
                    <a:pt x="113670" y="6755"/>
                  </a:lnTo>
                  <a:lnTo>
                    <a:pt x="114142" y="1333"/>
                  </a:lnTo>
                  <a:lnTo>
                    <a:pt x="113123" y="888"/>
                  </a:lnTo>
                  <a:lnTo>
                    <a:pt x="73877" y="0"/>
                  </a:lnTo>
                  <a:lnTo>
                    <a:pt x="67031" y="2822"/>
                  </a:lnTo>
                  <a:lnTo>
                    <a:pt x="60460" y="6545"/>
                  </a:lnTo>
                  <a:lnTo>
                    <a:pt x="50811" y="9700"/>
                  </a:lnTo>
                  <a:lnTo>
                    <a:pt x="30655" y="24635"/>
                  </a:lnTo>
                  <a:lnTo>
                    <a:pt x="16698" y="28465"/>
                  </a:lnTo>
                  <a:lnTo>
                    <a:pt x="14293" y="30618"/>
                  </a:lnTo>
                  <a:lnTo>
                    <a:pt x="2367" y="47804"/>
                  </a:lnTo>
                  <a:lnTo>
                    <a:pt x="100" y="64803"/>
                  </a:lnTo>
                  <a:lnTo>
                    <a:pt x="0" y="71176"/>
                  </a:lnTo>
                  <a:lnTo>
                    <a:pt x="2800" y="76789"/>
                  </a:lnTo>
                  <a:lnTo>
                    <a:pt x="17294" y="93402"/>
                  </a:lnTo>
                  <a:lnTo>
                    <a:pt x="64464" y="130197"/>
                  </a:lnTo>
                  <a:lnTo>
                    <a:pt x="79514" y="138647"/>
                  </a:lnTo>
                  <a:lnTo>
                    <a:pt x="91146" y="142680"/>
                  </a:lnTo>
                  <a:lnTo>
                    <a:pt x="97990" y="147374"/>
                  </a:lnTo>
                  <a:lnTo>
                    <a:pt x="101737" y="152988"/>
                  </a:lnTo>
                  <a:lnTo>
                    <a:pt x="103846" y="162099"/>
                  </a:lnTo>
                  <a:lnTo>
                    <a:pt x="104142" y="165215"/>
                  </a:lnTo>
                  <a:lnTo>
                    <a:pt x="107293" y="171501"/>
                  </a:lnTo>
                  <a:lnTo>
                    <a:pt x="109615" y="174658"/>
                  </a:lnTo>
                  <a:lnTo>
                    <a:pt x="110105" y="177822"/>
                  </a:lnTo>
                  <a:lnTo>
                    <a:pt x="109373" y="180989"/>
                  </a:lnTo>
                  <a:lnTo>
                    <a:pt x="106796" y="187331"/>
                  </a:lnTo>
                  <a:lnTo>
                    <a:pt x="105006" y="203200"/>
                  </a:lnTo>
                  <a:lnTo>
                    <a:pt x="103857" y="205316"/>
                  </a:lnTo>
                  <a:lnTo>
                    <a:pt x="102032" y="206727"/>
                  </a:lnTo>
                  <a:lnTo>
                    <a:pt x="97183" y="208295"/>
                  </a:lnTo>
                  <a:lnTo>
                    <a:pt x="91500" y="208991"/>
                  </a:lnTo>
                  <a:lnTo>
                    <a:pt x="85447" y="212123"/>
                  </a:lnTo>
                  <a:lnTo>
                    <a:pt x="79229" y="215985"/>
                  </a:lnTo>
                  <a:lnTo>
                    <a:pt x="66613" y="218464"/>
                  </a:lnTo>
                  <a:lnTo>
                    <a:pt x="58986" y="218953"/>
                  </a:lnTo>
                  <a:lnTo>
                    <a:pt x="46995" y="211519"/>
                  </a:lnTo>
                  <a:lnTo>
                    <a:pt x="44016" y="210862"/>
                  </a:lnTo>
                  <a:lnTo>
                    <a:pt x="42030" y="209366"/>
                  </a:lnTo>
                  <a:lnTo>
                    <a:pt x="39824" y="204882"/>
                  </a:lnTo>
                  <a:lnTo>
                    <a:pt x="38214" y="187193"/>
                  </a:lnTo>
                  <a:lnTo>
                    <a:pt x="40950" y="180916"/>
                  </a:lnTo>
                  <a:lnTo>
                    <a:pt x="44635" y="174598"/>
                  </a:lnTo>
                  <a:lnTo>
                    <a:pt x="47584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0" name="SMARTInkShape-Group317"/>
          <p:cNvGrpSpPr/>
          <p:nvPr/>
        </p:nvGrpSpPr>
        <p:grpSpPr>
          <a:xfrm>
            <a:off x="4476764" y="2118613"/>
            <a:ext cx="266687" cy="605534"/>
            <a:chOff x="4476764" y="2118613"/>
            <a:chExt cx="266687" cy="605534"/>
          </a:xfrm>
        </p:grpSpPr>
        <p:sp>
          <p:nvSpPr>
            <p:cNvPr id="696" name="SMARTInkShape-1131"/>
            <p:cNvSpPr/>
            <p:nvPr>
              <p:custDataLst>
                <p:tags r:id="rId193"/>
              </p:custDataLst>
            </p:nvPr>
          </p:nvSpPr>
          <p:spPr>
            <a:xfrm>
              <a:off x="4554274" y="2438400"/>
              <a:ext cx="17727" cy="28456"/>
            </a:xfrm>
            <a:custGeom>
              <a:avLst/>
              <a:gdLst/>
              <a:ahLst/>
              <a:cxnLst/>
              <a:rect l="0" t="0" r="0" b="0"/>
              <a:pathLst>
                <a:path w="17727" h="28456">
                  <a:moveTo>
                    <a:pt x="8201" y="0"/>
                  </a:moveTo>
                  <a:lnTo>
                    <a:pt x="8201" y="0"/>
                  </a:lnTo>
                  <a:lnTo>
                    <a:pt x="8201" y="14189"/>
                  </a:lnTo>
                  <a:lnTo>
                    <a:pt x="7143" y="15809"/>
                  </a:lnTo>
                  <a:lnTo>
                    <a:pt x="5379" y="16890"/>
                  </a:lnTo>
                  <a:lnTo>
                    <a:pt x="0" y="18623"/>
                  </a:lnTo>
                  <a:lnTo>
                    <a:pt x="2087" y="21683"/>
                  </a:lnTo>
                  <a:lnTo>
                    <a:pt x="8095" y="28455"/>
                  </a:lnTo>
                  <a:lnTo>
                    <a:pt x="8170" y="23483"/>
                  </a:lnTo>
                  <a:lnTo>
                    <a:pt x="9238" y="22005"/>
                  </a:lnTo>
                  <a:lnTo>
                    <a:pt x="1772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1132"/>
            <p:cNvSpPr/>
            <p:nvPr>
              <p:custDataLst>
                <p:tags r:id="rId194"/>
              </p:custDataLst>
            </p:nvPr>
          </p:nvSpPr>
          <p:spPr>
            <a:xfrm>
              <a:off x="4495800" y="2118613"/>
              <a:ext cx="133347" cy="243588"/>
            </a:xfrm>
            <a:custGeom>
              <a:avLst/>
              <a:gdLst/>
              <a:ahLst/>
              <a:cxnLst/>
              <a:rect l="0" t="0" r="0" b="0"/>
              <a:pathLst>
                <a:path w="133347" h="243588">
                  <a:moveTo>
                    <a:pt x="0" y="62612"/>
                  </a:moveTo>
                  <a:lnTo>
                    <a:pt x="0" y="62612"/>
                  </a:lnTo>
                  <a:lnTo>
                    <a:pt x="0" y="35480"/>
                  </a:lnTo>
                  <a:lnTo>
                    <a:pt x="6546" y="26718"/>
                  </a:lnTo>
                  <a:lnTo>
                    <a:pt x="8201" y="20906"/>
                  </a:lnTo>
                  <a:lnTo>
                    <a:pt x="9701" y="18933"/>
                  </a:lnTo>
                  <a:lnTo>
                    <a:pt x="28771" y="7679"/>
                  </a:lnTo>
                  <a:lnTo>
                    <a:pt x="53982" y="4490"/>
                  </a:lnTo>
                  <a:lnTo>
                    <a:pt x="60328" y="444"/>
                  </a:lnTo>
                  <a:lnTo>
                    <a:pt x="63502" y="0"/>
                  </a:lnTo>
                  <a:lnTo>
                    <a:pt x="92075" y="6337"/>
                  </a:lnTo>
                  <a:lnTo>
                    <a:pt x="104775" y="12965"/>
                  </a:lnTo>
                  <a:lnTo>
                    <a:pt x="107950" y="13639"/>
                  </a:lnTo>
                  <a:lnTo>
                    <a:pt x="117475" y="19644"/>
                  </a:lnTo>
                  <a:lnTo>
                    <a:pt x="127000" y="28126"/>
                  </a:lnTo>
                  <a:lnTo>
                    <a:pt x="130528" y="34232"/>
                  </a:lnTo>
                  <a:lnTo>
                    <a:pt x="132792" y="46776"/>
                  </a:lnTo>
                  <a:lnTo>
                    <a:pt x="133340" y="94297"/>
                  </a:lnTo>
                  <a:lnTo>
                    <a:pt x="133346" y="102447"/>
                  </a:lnTo>
                  <a:lnTo>
                    <a:pt x="130527" y="109597"/>
                  </a:lnTo>
                  <a:lnTo>
                    <a:pt x="128292" y="112985"/>
                  </a:lnTo>
                  <a:lnTo>
                    <a:pt x="121591" y="136770"/>
                  </a:lnTo>
                  <a:lnTo>
                    <a:pt x="107401" y="157682"/>
                  </a:lnTo>
                  <a:lnTo>
                    <a:pt x="104884" y="164132"/>
                  </a:lnTo>
                  <a:lnTo>
                    <a:pt x="88368" y="186432"/>
                  </a:lnTo>
                  <a:lnTo>
                    <a:pt x="86247" y="199136"/>
                  </a:lnTo>
                  <a:lnTo>
                    <a:pt x="85015" y="201253"/>
                  </a:lnTo>
                  <a:lnTo>
                    <a:pt x="83135" y="202664"/>
                  </a:lnTo>
                  <a:lnTo>
                    <a:pt x="80823" y="203605"/>
                  </a:lnTo>
                  <a:lnTo>
                    <a:pt x="79282" y="205291"/>
                  </a:lnTo>
                  <a:lnTo>
                    <a:pt x="77569" y="209986"/>
                  </a:lnTo>
                  <a:lnTo>
                    <a:pt x="76200" y="24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1133"/>
            <p:cNvSpPr/>
            <p:nvPr>
              <p:custDataLst>
                <p:tags r:id="rId195"/>
              </p:custDataLst>
            </p:nvPr>
          </p:nvSpPr>
          <p:spPr>
            <a:xfrm>
              <a:off x="4476764" y="2676525"/>
              <a:ext cx="266687" cy="47622"/>
            </a:xfrm>
            <a:custGeom>
              <a:avLst/>
              <a:gdLst/>
              <a:ahLst/>
              <a:cxnLst/>
              <a:rect l="0" t="0" r="0" b="0"/>
              <a:pathLst>
                <a:path w="266687" h="47622">
                  <a:moveTo>
                    <a:pt x="19036" y="28575"/>
                  </a:moveTo>
                  <a:lnTo>
                    <a:pt x="19036" y="28575"/>
                  </a:lnTo>
                  <a:lnTo>
                    <a:pt x="13979" y="33631"/>
                  </a:lnTo>
                  <a:lnTo>
                    <a:pt x="8675" y="36114"/>
                  </a:lnTo>
                  <a:lnTo>
                    <a:pt x="5779" y="36776"/>
                  </a:lnTo>
                  <a:lnTo>
                    <a:pt x="3848" y="38276"/>
                  </a:lnTo>
                  <a:lnTo>
                    <a:pt x="15" y="47541"/>
                  </a:lnTo>
                  <a:lnTo>
                    <a:pt x="0" y="47588"/>
                  </a:lnTo>
                  <a:lnTo>
                    <a:pt x="21446" y="47621"/>
                  </a:lnTo>
                  <a:lnTo>
                    <a:pt x="28221" y="44801"/>
                  </a:lnTo>
                  <a:lnTo>
                    <a:pt x="31508" y="42567"/>
                  </a:lnTo>
                  <a:lnTo>
                    <a:pt x="58542" y="38983"/>
                  </a:lnTo>
                  <a:lnTo>
                    <a:pt x="105860" y="31631"/>
                  </a:lnTo>
                  <a:lnTo>
                    <a:pt x="152531" y="23922"/>
                  </a:lnTo>
                  <a:lnTo>
                    <a:pt x="192491" y="16869"/>
                  </a:lnTo>
                  <a:lnTo>
                    <a:pt x="231829" y="9434"/>
                  </a:lnTo>
                  <a:lnTo>
                    <a:pt x="2666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1134"/>
            <p:cNvSpPr/>
            <p:nvPr>
              <p:custDataLst>
                <p:tags r:id="rId196"/>
              </p:custDataLst>
            </p:nvPr>
          </p:nvSpPr>
          <p:spPr>
            <a:xfrm>
              <a:off x="4476788" y="2591061"/>
              <a:ext cx="219038" cy="18790"/>
            </a:xfrm>
            <a:custGeom>
              <a:avLst/>
              <a:gdLst/>
              <a:ahLst/>
              <a:cxnLst/>
              <a:rect l="0" t="0" r="0" b="0"/>
              <a:pathLst>
                <a:path w="219038" h="18790">
                  <a:moveTo>
                    <a:pt x="19012" y="9264"/>
                  </a:moveTo>
                  <a:lnTo>
                    <a:pt x="19012" y="9264"/>
                  </a:lnTo>
                  <a:lnTo>
                    <a:pt x="0" y="9264"/>
                  </a:lnTo>
                  <a:lnTo>
                    <a:pt x="41466" y="8206"/>
                  </a:lnTo>
                  <a:lnTo>
                    <a:pt x="55181" y="2718"/>
                  </a:lnTo>
                  <a:lnTo>
                    <a:pt x="98857" y="0"/>
                  </a:lnTo>
                  <a:lnTo>
                    <a:pt x="139590" y="820"/>
                  </a:lnTo>
                  <a:lnTo>
                    <a:pt x="187171" y="8677"/>
                  </a:lnTo>
                  <a:lnTo>
                    <a:pt x="202512" y="9148"/>
                  </a:lnTo>
                  <a:lnTo>
                    <a:pt x="209222" y="12035"/>
                  </a:lnTo>
                  <a:lnTo>
                    <a:pt x="219037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8" name="SMARTInkShape-Group318"/>
          <p:cNvGrpSpPr/>
          <p:nvPr/>
        </p:nvGrpSpPr>
        <p:grpSpPr>
          <a:xfrm>
            <a:off x="8229601" y="2181225"/>
            <a:ext cx="3009780" cy="400051"/>
            <a:chOff x="8229601" y="2181225"/>
            <a:chExt cx="3009780" cy="400051"/>
          </a:xfrm>
        </p:grpSpPr>
        <p:sp>
          <p:nvSpPr>
            <p:cNvPr id="701" name="SMARTInkShape-1135"/>
            <p:cNvSpPr/>
            <p:nvPr>
              <p:custDataLst>
                <p:tags r:id="rId176"/>
              </p:custDataLst>
            </p:nvPr>
          </p:nvSpPr>
          <p:spPr>
            <a:xfrm>
              <a:off x="11077576" y="2181225"/>
              <a:ext cx="161805" cy="219027"/>
            </a:xfrm>
            <a:custGeom>
              <a:avLst/>
              <a:gdLst/>
              <a:ahLst/>
              <a:cxnLst/>
              <a:rect l="0" t="0" r="0" b="0"/>
              <a:pathLst>
                <a:path w="161805" h="219027">
                  <a:moveTo>
                    <a:pt x="19049" y="66675"/>
                  </a:moveTo>
                  <a:lnTo>
                    <a:pt x="19049" y="66675"/>
                  </a:lnTo>
                  <a:lnTo>
                    <a:pt x="19049" y="57185"/>
                  </a:lnTo>
                  <a:lnTo>
                    <a:pt x="19049" y="102847"/>
                  </a:lnTo>
                  <a:lnTo>
                    <a:pt x="17991" y="111326"/>
                  </a:lnTo>
                  <a:lnTo>
                    <a:pt x="10847" y="135088"/>
                  </a:lnTo>
                  <a:lnTo>
                    <a:pt x="8542" y="173854"/>
                  </a:lnTo>
                  <a:lnTo>
                    <a:pt x="1335" y="193155"/>
                  </a:lnTo>
                  <a:lnTo>
                    <a:pt x="0" y="219026"/>
                  </a:lnTo>
                  <a:lnTo>
                    <a:pt x="1057" y="185960"/>
                  </a:lnTo>
                  <a:lnTo>
                    <a:pt x="11759" y="142795"/>
                  </a:lnTo>
                  <a:lnTo>
                    <a:pt x="15809" y="129081"/>
                  </a:lnTo>
                  <a:lnTo>
                    <a:pt x="18764" y="83430"/>
                  </a:lnTo>
                  <a:lnTo>
                    <a:pt x="20023" y="63761"/>
                  </a:lnTo>
                  <a:lnTo>
                    <a:pt x="28564" y="19230"/>
                  </a:lnTo>
                  <a:lnTo>
                    <a:pt x="33627" y="19103"/>
                  </a:lnTo>
                  <a:lnTo>
                    <a:pt x="35119" y="20144"/>
                  </a:lnTo>
                  <a:lnTo>
                    <a:pt x="36112" y="21896"/>
                  </a:lnTo>
                  <a:lnTo>
                    <a:pt x="38897" y="35300"/>
                  </a:lnTo>
                  <a:lnTo>
                    <a:pt x="44567" y="44561"/>
                  </a:lnTo>
                  <a:lnTo>
                    <a:pt x="57244" y="89274"/>
                  </a:lnTo>
                  <a:lnTo>
                    <a:pt x="65224" y="120699"/>
                  </a:lnTo>
                  <a:lnTo>
                    <a:pt x="67446" y="139514"/>
                  </a:lnTo>
                  <a:lnTo>
                    <a:pt x="74156" y="162515"/>
                  </a:lnTo>
                  <a:lnTo>
                    <a:pt x="76990" y="186149"/>
                  </a:lnTo>
                  <a:lnTo>
                    <a:pt x="83686" y="199792"/>
                  </a:lnTo>
                  <a:lnTo>
                    <a:pt x="85322" y="207622"/>
                  </a:lnTo>
                  <a:lnTo>
                    <a:pt x="86515" y="208265"/>
                  </a:lnTo>
                  <a:lnTo>
                    <a:pt x="99902" y="209500"/>
                  </a:lnTo>
                  <a:lnTo>
                    <a:pt x="105429" y="206705"/>
                  </a:lnTo>
                  <a:lnTo>
                    <a:pt x="108386" y="204478"/>
                  </a:lnTo>
                  <a:lnTo>
                    <a:pt x="111672" y="199182"/>
                  </a:lnTo>
                  <a:lnTo>
                    <a:pt x="125989" y="152130"/>
                  </a:lnTo>
                  <a:lnTo>
                    <a:pt x="140242" y="111454"/>
                  </a:lnTo>
                  <a:lnTo>
                    <a:pt x="144917" y="87704"/>
                  </a:lnTo>
                  <a:lnTo>
                    <a:pt x="150182" y="67262"/>
                  </a:lnTo>
                  <a:lnTo>
                    <a:pt x="153165" y="36061"/>
                  </a:lnTo>
                  <a:lnTo>
                    <a:pt x="159881" y="17079"/>
                  </a:lnTo>
                  <a:lnTo>
                    <a:pt x="161804" y="1000"/>
                  </a:lnTo>
                  <a:lnTo>
                    <a:pt x="159049" y="444"/>
                  </a:lnTo>
                  <a:lnTo>
                    <a:pt x="152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1136"/>
            <p:cNvSpPr/>
            <p:nvPr>
              <p:custDataLst>
                <p:tags r:id="rId177"/>
              </p:custDataLst>
            </p:nvPr>
          </p:nvSpPr>
          <p:spPr>
            <a:xfrm>
              <a:off x="10858509" y="2190799"/>
              <a:ext cx="161917" cy="228503"/>
            </a:xfrm>
            <a:custGeom>
              <a:avLst/>
              <a:gdLst/>
              <a:ahLst/>
              <a:cxnLst/>
              <a:rect l="0" t="0" r="0" b="0"/>
              <a:pathLst>
                <a:path w="161917" h="228503">
                  <a:moveTo>
                    <a:pt x="9516" y="85676"/>
                  </a:moveTo>
                  <a:lnTo>
                    <a:pt x="9516" y="85676"/>
                  </a:lnTo>
                  <a:lnTo>
                    <a:pt x="17718" y="93877"/>
                  </a:lnTo>
                  <a:lnTo>
                    <a:pt x="18926" y="103286"/>
                  </a:lnTo>
                  <a:lnTo>
                    <a:pt x="19032" y="122913"/>
                  </a:lnTo>
                  <a:lnTo>
                    <a:pt x="16214" y="131507"/>
                  </a:lnTo>
                  <a:lnTo>
                    <a:pt x="12493" y="138854"/>
                  </a:lnTo>
                  <a:lnTo>
                    <a:pt x="9907" y="155421"/>
                  </a:lnTo>
                  <a:lnTo>
                    <a:pt x="9519" y="203034"/>
                  </a:lnTo>
                  <a:lnTo>
                    <a:pt x="6695" y="209449"/>
                  </a:lnTo>
                  <a:lnTo>
                    <a:pt x="2971" y="215828"/>
                  </a:lnTo>
                  <a:lnTo>
                    <a:pt x="0" y="228502"/>
                  </a:lnTo>
                  <a:lnTo>
                    <a:pt x="1049" y="185989"/>
                  </a:lnTo>
                  <a:lnTo>
                    <a:pt x="8633" y="149063"/>
                  </a:lnTo>
                  <a:lnTo>
                    <a:pt x="9464" y="104719"/>
                  </a:lnTo>
                  <a:lnTo>
                    <a:pt x="10568" y="72975"/>
                  </a:lnTo>
                  <a:lnTo>
                    <a:pt x="18650" y="27232"/>
                  </a:lnTo>
                  <a:lnTo>
                    <a:pt x="21689" y="19837"/>
                  </a:lnTo>
                  <a:lnTo>
                    <a:pt x="27207" y="11523"/>
                  </a:lnTo>
                  <a:lnTo>
                    <a:pt x="28531" y="397"/>
                  </a:lnTo>
                  <a:lnTo>
                    <a:pt x="28563" y="8191"/>
                  </a:lnTo>
                  <a:lnTo>
                    <a:pt x="35111" y="16827"/>
                  </a:lnTo>
                  <a:lnTo>
                    <a:pt x="37208" y="25647"/>
                  </a:lnTo>
                  <a:lnTo>
                    <a:pt x="39073" y="50973"/>
                  </a:lnTo>
                  <a:lnTo>
                    <a:pt x="49845" y="75978"/>
                  </a:lnTo>
                  <a:lnTo>
                    <a:pt x="53898" y="82424"/>
                  </a:lnTo>
                  <a:lnTo>
                    <a:pt x="57238" y="92003"/>
                  </a:lnTo>
                  <a:lnTo>
                    <a:pt x="66237" y="104168"/>
                  </a:lnTo>
                  <a:lnTo>
                    <a:pt x="79885" y="104677"/>
                  </a:lnTo>
                  <a:lnTo>
                    <a:pt x="81829" y="103635"/>
                  </a:lnTo>
                  <a:lnTo>
                    <a:pt x="83124" y="101882"/>
                  </a:lnTo>
                  <a:lnTo>
                    <a:pt x="85622" y="97112"/>
                  </a:lnTo>
                  <a:lnTo>
                    <a:pt x="91920" y="88476"/>
                  </a:lnTo>
                  <a:lnTo>
                    <a:pt x="94257" y="79215"/>
                  </a:lnTo>
                  <a:lnTo>
                    <a:pt x="96007" y="68710"/>
                  </a:lnTo>
                  <a:lnTo>
                    <a:pt x="102759" y="53720"/>
                  </a:lnTo>
                  <a:lnTo>
                    <a:pt x="110404" y="42106"/>
                  </a:lnTo>
                  <a:lnTo>
                    <a:pt x="114197" y="31961"/>
                  </a:lnTo>
                  <a:lnTo>
                    <a:pt x="120495" y="22253"/>
                  </a:lnTo>
                  <a:lnTo>
                    <a:pt x="123890" y="12674"/>
                  </a:lnTo>
                  <a:lnTo>
                    <a:pt x="133213" y="116"/>
                  </a:lnTo>
                  <a:lnTo>
                    <a:pt x="138360" y="0"/>
                  </a:lnTo>
                  <a:lnTo>
                    <a:pt x="139862" y="1042"/>
                  </a:lnTo>
                  <a:lnTo>
                    <a:pt x="140863" y="2795"/>
                  </a:lnTo>
                  <a:lnTo>
                    <a:pt x="142471" y="13213"/>
                  </a:lnTo>
                  <a:lnTo>
                    <a:pt x="143901" y="41455"/>
                  </a:lnTo>
                  <a:lnTo>
                    <a:pt x="150400" y="59342"/>
                  </a:lnTo>
                  <a:lnTo>
                    <a:pt x="152314" y="106930"/>
                  </a:lnTo>
                  <a:lnTo>
                    <a:pt x="152390" y="151691"/>
                  </a:lnTo>
                  <a:lnTo>
                    <a:pt x="152390" y="155086"/>
                  </a:lnTo>
                  <a:lnTo>
                    <a:pt x="155215" y="161680"/>
                  </a:lnTo>
                  <a:lnTo>
                    <a:pt x="161916" y="17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1137"/>
            <p:cNvSpPr/>
            <p:nvPr>
              <p:custDataLst>
                <p:tags r:id="rId178"/>
              </p:custDataLst>
            </p:nvPr>
          </p:nvSpPr>
          <p:spPr>
            <a:xfrm>
              <a:off x="10648950" y="2457450"/>
              <a:ext cx="76201" cy="66676"/>
            </a:xfrm>
            <a:custGeom>
              <a:avLst/>
              <a:gdLst/>
              <a:ahLst/>
              <a:cxnLst/>
              <a:rect l="0" t="0" r="0" b="0"/>
              <a:pathLst>
                <a:path w="76201" h="66676">
                  <a:moveTo>
                    <a:pt x="76200" y="0"/>
                  </a:moveTo>
                  <a:lnTo>
                    <a:pt x="76200" y="0"/>
                  </a:lnTo>
                  <a:lnTo>
                    <a:pt x="71143" y="5056"/>
                  </a:lnTo>
                  <a:lnTo>
                    <a:pt x="68662" y="10361"/>
                  </a:lnTo>
                  <a:lnTo>
                    <a:pt x="67066" y="17334"/>
                  </a:lnTo>
                  <a:lnTo>
                    <a:pt x="44295" y="41395"/>
                  </a:lnTo>
                  <a:lnTo>
                    <a:pt x="38032" y="44857"/>
                  </a:lnTo>
                  <a:lnTo>
                    <a:pt x="31720" y="47453"/>
                  </a:lnTo>
                  <a:lnTo>
                    <a:pt x="9523" y="64029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1138"/>
            <p:cNvSpPr/>
            <p:nvPr>
              <p:custDataLst>
                <p:tags r:id="rId179"/>
              </p:custDataLst>
            </p:nvPr>
          </p:nvSpPr>
          <p:spPr>
            <a:xfrm>
              <a:off x="10487025" y="2229033"/>
              <a:ext cx="133351" cy="218844"/>
            </a:xfrm>
            <a:custGeom>
              <a:avLst/>
              <a:gdLst/>
              <a:ahLst/>
              <a:cxnLst/>
              <a:rect l="0" t="0" r="0" b="0"/>
              <a:pathLst>
                <a:path w="133351" h="218844">
                  <a:moveTo>
                    <a:pt x="9525" y="85542"/>
                  </a:moveTo>
                  <a:lnTo>
                    <a:pt x="9525" y="85542"/>
                  </a:lnTo>
                  <a:lnTo>
                    <a:pt x="9525" y="76409"/>
                  </a:lnTo>
                  <a:lnTo>
                    <a:pt x="9525" y="123659"/>
                  </a:lnTo>
                  <a:lnTo>
                    <a:pt x="9525" y="163593"/>
                  </a:lnTo>
                  <a:lnTo>
                    <a:pt x="6701" y="170679"/>
                  </a:lnTo>
                  <a:lnTo>
                    <a:pt x="2979" y="177356"/>
                  </a:lnTo>
                  <a:lnTo>
                    <a:pt x="588" y="190266"/>
                  </a:lnTo>
                  <a:lnTo>
                    <a:pt x="0" y="218843"/>
                  </a:lnTo>
                  <a:lnTo>
                    <a:pt x="0" y="213821"/>
                  </a:lnTo>
                  <a:lnTo>
                    <a:pt x="2824" y="208524"/>
                  </a:lnTo>
                  <a:lnTo>
                    <a:pt x="6546" y="202642"/>
                  </a:lnTo>
                  <a:lnTo>
                    <a:pt x="8642" y="192322"/>
                  </a:lnTo>
                  <a:lnTo>
                    <a:pt x="9490" y="145697"/>
                  </a:lnTo>
                  <a:lnTo>
                    <a:pt x="9522" y="99551"/>
                  </a:lnTo>
                  <a:lnTo>
                    <a:pt x="12349" y="63842"/>
                  </a:lnTo>
                  <a:lnTo>
                    <a:pt x="18659" y="17976"/>
                  </a:lnTo>
                  <a:lnTo>
                    <a:pt x="18935" y="6844"/>
                  </a:lnTo>
                  <a:lnTo>
                    <a:pt x="20032" y="4501"/>
                  </a:lnTo>
                  <a:lnTo>
                    <a:pt x="21821" y="2940"/>
                  </a:lnTo>
                  <a:lnTo>
                    <a:pt x="28180" y="0"/>
                  </a:lnTo>
                  <a:lnTo>
                    <a:pt x="33514" y="4928"/>
                  </a:lnTo>
                  <a:lnTo>
                    <a:pt x="36062" y="10202"/>
                  </a:lnTo>
                  <a:lnTo>
                    <a:pt x="43122" y="55296"/>
                  </a:lnTo>
                  <a:lnTo>
                    <a:pt x="53907" y="98330"/>
                  </a:lnTo>
                  <a:lnTo>
                    <a:pt x="64499" y="142697"/>
                  </a:lnTo>
                  <a:lnTo>
                    <a:pt x="66767" y="154336"/>
                  </a:lnTo>
                  <a:lnTo>
                    <a:pt x="74749" y="173885"/>
                  </a:lnTo>
                  <a:lnTo>
                    <a:pt x="76972" y="187032"/>
                  </a:lnTo>
                  <a:lnTo>
                    <a:pt x="84363" y="197946"/>
                  </a:lnTo>
                  <a:lnTo>
                    <a:pt x="87942" y="198999"/>
                  </a:lnTo>
                  <a:lnTo>
                    <a:pt x="93807" y="199675"/>
                  </a:lnTo>
                  <a:lnTo>
                    <a:pt x="99879" y="194736"/>
                  </a:lnTo>
                  <a:lnTo>
                    <a:pt x="102599" y="189459"/>
                  </a:lnTo>
                  <a:lnTo>
                    <a:pt x="104585" y="171192"/>
                  </a:lnTo>
                  <a:lnTo>
                    <a:pt x="104647" y="168042"/>
                  </a:lnTo>
                  <a:lnTo>
                    <a:pt x="116529" y="123392"/>
                  </a:lnTo>
                  <a:lnTo>
                    <a:pt x="121663" y="104518"/>
                  </a:lnTo>
                  <a:lnTo>
                    <a:pt x="123698" y="60138"/>
                  </a:lnTo>
                  <a:lnTo>
                    <a:pt x="124857" y="41287"/>
                  </a:lnTo>
                  <a:lnTo>
                    <a:pt x="132759" y="17542"/>
                  </a:lnTo>
                  <a:lnTo>
                    <a:pt x="133350" y="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1139"/>
            <p:cNvSpPr/>
            <p:nvPr>
              <p:custDataLst>
                <p:tags r:id="rId180"/>
              </p:custDataLst>
            </p:nvPr>
          </p:nvSpPr>
          <p:spPr>
            <a:xfrm>
              <a:off x="10287015" y="2248077"/>
              <a:ext cx="152386" cy="218768"/>
            </a:xfrm>
            <a:custGeom>
              <a:avLst/>
              <a:gdLst/>
              <a:ahLst/>
              <a:cxnLst/>
              <a:rect l="0" t="0" r="0" b="0"/>
              <a:pathLst>
                <a:path w="152386" h="218768">
                  <a:moveTo>
                    <a:pt x="9510" y="104598"/>
                  </a:moveTo>
                  <a:lnTo>
                    <a:pt x="9510" y="104598"/>
                  </a:lnTo>
                  <a:lnTo>
                    <a:pt x="17712" y="112799"/>
                  </a:lnTo>
                  <a:lnTo>
                    <a:pt x="18644" y="118787"/>
                  </a:lnTo>
                  <a:lnTo>
                    <a:pt x="19034" y="163719"/>
                  </a:lnTo>
                  <a:lnTo>
                    <a:pt x="19035" y="174091"/>
                  </a:lnTo>
                  <a:lnTo>
                    <a:pt x="16211" y="180639"/>
                  </a:lnTo>
                  <a:lnTo>
                    <a:pt x="12489" y="187077"/>
                  </a:lnTo>
                  <a:lnTo>
                    <a:pt x="10098" y="199834"/>
                  </a:lnTo>
                  <a:lnTo>
                    <a:pt x="9511" y="218767"/>
                  </a:lnTo>
                  <a:lnTo>
                    <a:pt x="4453" y="213803"/>
                  </a:lnTo>
                  <a:lnTo>
                    <a:pt x="1972" y="208520"/>
                  </a:lnTo>
                  <a:lnTo>
                    <a:pt x="0" y="160905"/>
                  </a:lnTo>
                  <a:lnTo>
                    <a:pt x="1049" y="148674"/>
                  </a:lnTo>
                  <a:lnTo>
                    <a:pt x="8627" y="110915"/>
                  </a:lnTo>
                  <a:lnTo>
                    <a:pt x="9458" y="66496"/>
                  </a:lnTo>
                  <a:lnTo>
                    <a:pt x="10545" y="54855"/>
                  </a:lnTo>
                  <a:lnTo>
                    <a:pt x="17044" y="35937"/>
                  </a:lnTo>
                  <a:lnTo>
                    <a:pt x="19026" y="419"/>
                  </a:lnTo>
                  <a:lnTo>
                    <a:pt x="24088" y="0"/>
                  </a:lnTo>
                  <a:lnTo>
                    <a:pt x="25580" y="999"/>
                  </a:lnTo>
                  <a:lnTo>
                    <a:pt x="26573" y="2724"/>
                  </a:lnTo>
                  <a:lnTo>
                    <a:pt x="28386" y="16306"/>
                  </a:lnTo>
                  <a:lnTo>
                    <a:pt x="28445" y="17161"/>
                  </a:lnTo>
                  <a:lnTo>
                    <a:pt x="35083" y="26139"/>
                  </a:lnTo>
                  <a:lnTo>
                    <a:pt x="37195" y="35019"/>
                  </a:lnTo>
                  <a:lnTo>
                    <a:pt x="37690" y="41218"/>
                  </a:lnTo>
                  <a:lnTo>
                    <a:pt x="40731" y="47501"/>
                  </a:lnTo>
                  <a:lnTo>
                    <a:pt x="44552" y="53822"/>
                  </a:lnTo>
                  <a:lnTo>
                    <a:pt x="47762" y="63330"/>
                  </a:lnTo>
                  <a:lnTo>
                    <a:pt x="55692" y="74142"/>
                  </a:lnTo>
                  <a:lnTo>
                    <a:pt x="57008" y="84059"/>
                  </a:lnTo>
                  <a:lnTo>
                    <a:pt x="58109" y="84555"/>
                  </a:lnTo>
                  <a:lnTo>
                    <a:pt x="65324" y="85417"/>
                  </a:lnTo>
                  <a:lnTo>
                    <a:pt x="65769" y="84402"/>
                  </a:lnTo>
                  <a:lnTo>
                    <a:pt x="66265" y="80453"/>
                  </a:lnTo>
                  <a:lnTo>
                    <a:pt x="69306" y="75170"/>
                  </a:lnTo>
                  <a:lnTo>
                    <a:pt x="71599" y="72279"/>
                  </a:lnTo>
                  <a:lnTo>
                    <a:pt x="76969" y="69067"/>
                  </a:lnTo>
                  <a:lnTo>
                    <a:pt x="79883" y="68211"/>
                  </a:lnTo>
                  <a:lnTo>
                    <a:pt x="81825" y="66582"/>
                  </a:lnTo>
                  <a:lnTo>
                    <a:pt x="93021" y="47267"/>
                  </a:lnTo>
                  <a:lnTo>
                    <a:pt x="93759" y="44153"/>
                  </a:lnTo>
                  <a:lnTo>
                    <a:pt x="99853" y="34712"/>
                  </a:lnTo>
                  <a:lnTo>
                    <a:pt x="113765" y="19430"/>
                  </a:lnTo>
                  <a:lnTo>
                    <a:pt x="122440" y="18922"/>
                  </a:lnTo>
                  <a:lnTo>
                    <a:pt x="122898" y="19964"/>
                  </a:lnTo>
                  <a:lnTo>
                    <a:pt x="123690" y="27078"/>
                  </a:lnTo>
                  <a:lnTo>
                    <a:pt x="128831" y="33063"/>
                  </a:lnTo>
                  <a:lnTo>
                    <a:pt x="131333" y="41407"/>
                  </a:lnTo>
                  <a:lnTo>
                    <a:pt x="135981" y="68790"/>
                  </a:lnTo>
                  <a:lnTo>
                    <a:pt x="141501" y="87294"/>
                  </a:lnTo>
                  <a:lnTo>
                    <a:pt x="142825" y="134594"/>
                  </a:lnTo>
                  <a:lnTo>
                    <a:pt x="142860" y="169378"/>
                  </a:lnTo>
                  <a:lnTo>
                    <a:pt x="143918" y="170010"/>
                  </a:lnTo>
                  <a:lnTo>
                    <a:pt x="152385" y="171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1140"/>
            <p:cNvSpPr/>
            <p:nvPr>
              <p:custDataLst>
                <p:tags r:id="rId181"/>
              </p:custDataLst>
            </p:nvPr>
          </p:nvSpPr>
          <p:spPr>
            <a:xfrm>
              <a:off x="10039350" y="2447925"/>
              <a:ext cx="85726" cy="76201"/>
            </a:xfrm>
            <a:custGeom>
              <a:avLst/>
              <a:gdLst/>
              <a:ahLst/>
              <a:cxnLst/>
              <a:rect l="0" t="0" r="0" b="0"/>
              <a:pathLst>
                <a:path w="85726" h="76201">
                  <a:moveTo>
                    <a:pt x="85725" y="0"/>
                  </a:moveTo>
                  <a:lnTo>
                    <a:pt x="85725" y="0"/>
                  </a:lnTo>
                  <a:lnTo>
                    <a:pt x="85725" y="5056"/>
                  </a:lnTo>
                  <a:lnTo>
                    <a:pt x="82901" y="10361"/>
                  </a:lnTo>
                  <a:lnTo>
                    <a:pt x="79179" y="16246"/>
                  </a:lnTo>
                  <a:lnTo>
                    <a:pt x="76023" y="25510"/>
                  </a:lnTo>
                  <a:lnTo>
                    <a:pt x="63057" y="41290"/>
                  </a:lnTo>
                  <a:lnTo>
                    <a:pt x="56954" y="44809"/>
                  </a:lnTo>
                  <a:lnTo>
                    <a:pt x="39355" y="52125"/>
                  </a:lnTo>
                  <a:lnTo>
                    <a:pt x="9696" y="7343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1141"/>
            <p:cNvSpPr/>
            <p:nvPr>
              <p:custDataLst>
                <p:tags r:id="rId182"/>
              </p:custDataLst>
            </p:nvPr>
          </p:nvSpPr>
          <p:spPr>
            <a:xfrm>
              <a:off x="9945462" y="2324100"/>
              <a:ext cx="103414" cy="114290"/>
            </a:xfrm>
            <a:custGeom>
              <a:avLst/>
              <a:gdLst/>
              <a:ahLst/>
              <a:cxnLst/>
              <a:rect l="0" t="0" r="0" b="0"/>
              <a:pathLst>
                <a:path w="103414" h="114290">
                  <a:moveTo>
                    <a:pt x="103413" y="9525"/>
                  </a:moveTo>
                  <a:lnTo>
                    <a:pt x="103413" y="9525"/>
                  </a:lnTo>
                  <a:lnTo>
                    <a:pt x="71613" y="9525"/>
                  </a:lnTo>
                  <a:lnTo>
                    <a:pt x="65291" y="12347"/>
                  </a:lnTo>
                  <a:lnTo>
                    <a:pt x="58954" y="16071"/>
                  </a:lnTo>
                  <a:lnTo>
                    <a:pt x="48143" y="18658"/>
                  </a:lnTo>
                  <a:lnTo>
                    <a:pt x="39029" y="25519"/>
                  </a:lnTo>
                  <a:lnTo>
                    <a:pt x="30127" y="28728"/>
                  </a:lnTo>
                  <a:lnTo>
                    <a:pt x="23923" y="33229"/>
                  </a:lnTo>
                  <a:lnTo>
                    <a:pt x="20459" y="38757"/>
                  </a:lnTo>
                  <a:lnTo>
                    <a:pt x="17862" y="44742"/>
                  </a:lnTo>
                  <a:lnTo>
                    <a:pt x="11508" y="54062"/>
                  </a:lnTo>
                  <a:lnTo>
                    <a:pt x="8603" y="64805"/>
                  </a:lnTo>
                  <a:lnTo>
                    <a:pt x="1704" y="73910"/>
                  </a:lnTo>
                  <a:lnTo>
                    <a:pt x="0" y="79768"/>
                  </a:lnTo>
                  <a:lnTo>
                    <a:pt x="606" y="82813"/>
                  </a:lnTo>
                  <a:lnTo>
                    <a:pt x="6356" y="95302"/>
                  </a:lnTo>
                  <a:lnTo>
                    <a:pt x="8058" y="109277"/>
                  </a:lnTo>
                  <a:lnTo>
                    <a:pt x="9151" y="110951"/>
                  </a:lnTo>
                  <a:lnTo>
                    <a:pt x="10939" y="112068"/>
                  </a:lnTo>
                  <a:lnTo>
                    <a:pt x="18510" y="113639"/>
                  </a:lnTo>
                  <a:lnTo>
                    <a:pt x="44396" y="114289"/>
                  </a:lnTo>
                  <a:lnTo>
                    <a:pt x="53499" y="107752"/>
                  </a:lnTo>
                  <a:lnTo>
                    <a:pt x="62401" y="104598"/>
                  </a:lnTo>
                  <a:lnTo>
                    <a:pt x="68605" y="100110"/>
                  </a:lnTo>
                  <a:lnTo>
                    <a:pt x="72067" y="91766"/>
                  </a:lnTo>
                  <a:lnTo>
                    <a:pt x="74664" y="82060"/>
                  </a:lnTo>
                  <a:lnTo>
                    <a:pt x="82134" y="67205"/>
                  </a:lnTo>
                  <a:lnTo>
                    <a:pt x="84325" y="25801"/>
                  </a:lnTo>
                  <a:lnTo>
                    <a:pt x="81524" y="19228"/>
                  </a:lnTo>
                  <a:lnTo>
                    <a:pt x="77808" y="12779"/>
                  </a:lnTo>
                  <a:lnTo>
                    <a:pt x="76158" y="6385"/>
                  </a:lnTo>
                  <a:lnTo>
                    <a:pt x="74660" y="4257"/>
                  </a:lnTo>
                  <a:lnTo>
                    <a:pt x="72602" y="2838"/>
                  </a:lnTo>
                  <a:lnTo>
                    <a:pt x="67493" y="1261"/>
                  </a:lnTo>
                  <a:lnTo>
                    <a:pt x="36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1142"/>
            <p:cNvSpPr/>
            <p:nvPr>
              <p:custDataLst>
                <p:tags r:id="rId183"/>
              </p:custDataLst>
            </p:nvPr>
          </p:nvSpPr>
          <p:spPr>
            <a:xfrm>
              <a:off x="9820275" y="2286003"/>
              <a:ext cx="66676" cy="171402"/>
            </a:xfrm>
            <a:custGeom>
              <a:avLst/>
              <a:gdLst/>
              <a:ahLst/>
              <a:cxnLst/>
              <a:rect l="0" t="0" r="0" b="0"/>
              <a:pathLst>
                <a:path w="66676" h="171402">
                  <a:moveTo>
                    <a:pt x="66675" y="9522"/>
                  </a:moveTo>
                  <a:lnTo>
                    <a:pt x="66675" y="9522"/>
                  </a:lnTo>
                  <a:lnTo>
                    <a:pt x="58473" y="9522"/>
                  </a:lnTo>
                  <a:lnTo>
                    <a:pt x="58033" y="8464"/>
                  </a:lnTo>
                  <a:lnTo>
                    <a:pt x="57541" y="4466"/>
                  </a:lnTo>
                  <a:lnTo>
                    <a:pt x="56352" y="2976"/>
                  </a:lnTo>
                  <a:lnTo>
                    <a:pt x="48984" y="389"/>
                  </a:lnTo>
                  <a:lnTo>
                    <a:pt x="24969" y="0"/>
                  </a:lnTo>
                  <a:lnTo>
                    <a:pt x="22996" y="1057"/>
                  </a:lnTo>
                  <a:lnTo>
                    <a:pt x="21682" y="2820"/>
                  </a:lnTo>
                  <a:lnTo>
                    <a:pt x="20805" y="5054"/>
                  </a:lnTo>
                  <a:lnTo>
                    <a:pt x="19162" y="6544"/>
                  </a:lnTo>
                  <a:lnTo>
                    <a:pt x="14513" y="8198"/>
                  </a:lnTo>
                  <a:lnTo>
                    <a:pt x="12851" y="9698"/>
                  </a:lnTo>
                  <a:lnTo>
                    <a:pt x="970" y="28463"/>
                  </a:lnTo>
                  <a:lnTo>
                    <a:pt x="12" y="60358"/>
                  </a:lnTo>
                  <a:lnTo>
                    <a:pt x="2827" y="66688"/>
                  </a:lnTo>
                  <a:lnTo>
                    <a:pt x="6548" y="73029"/>
                  </a:lnTo>
                  <a:lnTo>
                    <a:pt x="8202" y="79375"/>
                  </a:lnTo>
                  <a:lnTo>
                    <a:pt x="9702" y="81491"/>
                  </a:lnTo>
                  <a:lnTo>
                    <a:pt x="11760" y="82901"/>
                  </a:lnTo>
                  <a:lnTo>
                    <a:pt x="16867" y="85527"/>
                  </a:lnTo>
                  <a:lnTo>
                    <a:pt x="31880" y="98814"/>
                  </a:lnTo>
                  <a:lnTo>
                    <a:pt x="35337" y="104947"/>
                  </a:lnTo>
                  <a:lnTo>
                    <a:pt x="37930" y="111200"/>
                  </a:lnTo>
                  <a:lnTo>
                    <a:pt x="63347" y="140580"/>
                  </a:lnTo>
                  <a:lnTo>
                    <a:pt x="65196" y="146439"/>
                  </a:lnTo>
                  <a:lnTo>
                    <a:pt x="64631" y="148425"/>
                  </a:lnTo>
                  <a:lnTo>
                    <a:pt x="63195" y="149750"/>
                  </a:lnTo>
                  <a:lnTo>
                    <a:pt x="61180" y="150632"/>
                  </a:lnTo>
                  <a:lnTo>
                    <a:pt x="59836" y="152278"/>
                  </a:lnTo>
                  <a:lnTo>
                    <a:pt x="54859" y="162526"/>
                  </a:lnTo>
                  <a:lnTo>
                    <a:pt x="52447" y="165499"/>
                  </a:lnTo>
                  <a:lnTo>
                    <a:pt x="46946" y="168804"/>
                  </a:lnTo>
                  <a:lnTo>
                    <a:pt x="38208" y="171099"/>
                  </a:lnTo>
                  <a:lnTo>
                    <a:pt x="24995" y="171401"/>
                  </a:lnTo>
                  <a:lnTo>
                    <a:pt x="18870" y="168605"/>
                  </a:lnTo>
                  <a:lnTo>
                    <a:pt x="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1143"/>
            <p:cNvSpPr/>
            <p:nvPr>
              <p:custDataLst>
                <p:tags r:id="rId184"/>
              </p:custDataLst>
            </p:nvPr>
          </p:nvSpPr>
          <p:spPr>
            <a:xfrm>
              <a:off x="9591675" y="2428875"/>
              <a:ext cx="62639" cy="85726"/>
            </a:xfrm>
            <a:custGeom>
              <a:avLst/>
              <a:gdLst/>
              <a:ahLst/>
              <a:cxnLst/>
              <a:rect l="0" t="0" r="0" b="0"/>
              <a:pathLst>
                <a:path w="62639" h="85726">
                  <a:moveTo>
                    <a:pt x="57150" y="0"/>
                  </a:moveTo>
                  <a:lnTo>
                    <a:pt x="57150" y="0"/>
                  </a:lnTo>
                  <a:lnTo>
                    <a:pt x="62207" y="5056"/>
                  </a:lnTo>
                  <a:lnTo>
                    <a:pt x="62638" y="7604"/>
                  </a:lnTo>
                  <a:lnTo>
                    <a:pt x="61867" y="10361"/>
                  </a:lnTo>
                  <a:lnTo>
                    <a:pt x="59246" y="16246"/>
                  </a:lnTo>
                  <a:lnTo>
                    <a:pt x="56276" y="34958"/>
                  </a:lnTo>
                  <a:lnTo>
                    <a:pt x="52176" y="41290"/>
                  </a:lnTo>
                  <a:lnTo>
                    <a:pt x="46825" y="44809"/>
                  </a:lnTo>
                  <a:lnTo>
                    <a:pt x="40919" y="47432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1144"/>
            <p:cNvSpPr/>
            <p:nvPr>
              <p:custDataLst>
                <p:tags r:id="rId185"/>
              </p:custDataLst>
            </p:nvPr>
          </p:nvSpPr>
          <p:spPr>
            <a:xfrm>
              <a:off x="9467888" y="2324135"/>
              <a:ext cx="94822" cy="114251"/>
            </a:xfrm>
            <a:custGeom>
              <a:avLst/>
              <a:gdLst/>
              <a:ahLst/>
              <a:cxnLst/>
              <a:rect l="0" t="0" r="0" b="0"/>
              <a:pathLst>
                <a:path w="94822" h="114251">
                  <a:moveTo>
                    <a:pt x="85687" y="9490"/>
                  </a:moveTo>
                  <a:lnTo>
                    <a:pt x="85687" y="9490"/>
                  </a:lnTo>
                  <a:lnTo>
                    <a:pt x="94821" y="9490"/>
                  </a:lnTo>
                  <a:lnTo>
                    <a:pt x="90038" y="4434"/>
                  </a:lnTo>
                  <a:lnTo>
                    <a:pt x="84798" y="1951"/>
                  </a:lnTo>
                  <a:lnTo>
                    <a:pt x="58978" y="0"/>
                  </a:lnTo>
                  <a:lnTo>
                    <a:pt x="40874" y="8169"/>
                  </a:lnTo>
                  <a:lnTo>
                    <a:pt x="15745" y="31846"/>
                  </a:lnTo>
                  <a:lnTo>
                    <a:pt x="12268" y="38123"/>
                  </a:lnTo>
                  <a:lnTo>
                    <a:pt x="9666" y="44441"/>
                  </a:lnTo>
                  <a:lnTo>
                    <a:pt x="3308" y="53948"/>
                  </a:lnTo>
                  <a:lnTo>
                    <a:pt x="952" y="63467"/>
                  </a:lnTo>
                  <a:lnTo>
                    <a:pt x="0" y="88865"/>
                  </a:lnTo>
                  <a:lnTo>
                    <a:pt x="2801" y="95215"/>
                  </a:lnTo>
                  <a:lnTo>
                    <a:pt x="6516" y="101565"/>
                  </a:lnTo>
                  <a:lnTo>
                    <a:pt x="8167" y="107915"/>
                  </a:lnTo>
                  <a:lnTo>
                    <a:pt x="9666" y="110032"/>
                  </a:lnTo>
                  <a:lnTo>
                    <a:pt x="11723" y="111443"/>
                  </a:lnTo>
                  <a:lnTo>
                    <a:pt x="19675" y="113429"/>
                  </a:lnTo>
                  <a:lnTo>
                    <a:pt x="50774" y="114250"/>
                  </a:lnTo>
                  <a:lnTo>
                    <a:pt x="57116" y="111436"/>
                  </a:lnTo>
                  <a:lnTo>
                    <a:pt x="63464" y="107716"/>
                  </a:lnTo>
                  <a:lnTo>
                    <a:pt x="72987" y="104563"/>
                  </a:lnTo>
                  <a:lnTo>
                    <a:pt x="79337" y="100075"/>
                  </a:lnTo>
                  <a:lnTo>
                    <a:pt x="82865" y="94553"/>
                  </a:lnTo>
                  <a:lnTo>
                    <a:pt x="84851" y="82672"/>
                  </a:lnTo>
                  <a:lnTo>
                    <a:pt x="85638" y="54321"/>
                  </a:lnTo>
                  <a:lnTo>
                    <a:pt x="82843" y="47759"/>
                  </a:lnTo>
                  <a:lnTo>
                    <a:pt x="47587" y="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1145"/>
            <p:cNvSpPr/>
            <p:nvPr>
              <p:custDataLst>
                <p:tags r:id="rId186"/>
              </p:custDataLst>
            </p:nvPr>
          </p:nvSpPr>
          <p:spPr>
            <a:xfrm>
              <a:off x="9315465" y="2266951"/>
              <a:ext cx="85186" cy="190461"/>
            </a:xfrm>
            <a:custGeom>
              <a:avLst/>
              <a:gdLst/>
              <a:ahLst/>
              <a:cxnLst/>
              <a:rect l="0" t="0" r="0" b="0"/>
              <a:pathLst>
                <a:path w="85186" h="190461">
                  <a:moveTo>
                    <a:pt x="76185" y="38099"/>
                  </a:moveTo>
                  <a:lnTo>
                    <a:pt x="76185" y="38099"/>
                  </a:lnTo>
                  <a:lnTo>
                    <a:pt x="76185" y="10886"/>
                  </a:lnTo>
                  <a:lnTo>
                    <a:pt x="66775" y="126"/>
                  </a:lnTo>
                  <a:lnTo>
                    <a:pt x="43064" y="0"/>
                  </a:lnTo>
                  <a:lnTo>
                    <a:pt x="37475" y="2822"/>
                  </a:lnTo>
                  <a:lnTo>
                    <a:pt x="5939" y="32156"/>
                  </a:lnTo>
                  <a:lnTo>
                    <a:pt x="2632" y="38280"/>
                  </a:lnTo>
                  <a:lnTo>
                    <a:pt x="335" y="53998"/>
                  </a:lnTo>
                  <a:lnTo>
                    <a:pt x="0" y="79375"/>
                  </a:lnTo>
                  <a:lnTo>
                    <a:pt x="2815" y="85725"/>
                  </a:lnTo>
                  <a:lnTo>
                    <a:pt x="22651" y="108341"/>
                  </a:lnTo>
                  <a:lnTo>
                    <a:pt x="28756" y="111652"/>
                  </a:lnTo>
                  <a:lnTo>
                    <a:pt x="58998" y="122345"/>
                  </a:lnTo>
                  <a:lnTo>
                    <a:pt x="61553" y="123897"/>
                  </a:lnTo>
                  <a:lnTo>
                    <a:pt x="63255" y="125989"/>
                  </a:lnTo>
                  <a:lnTo>
                    <a:pt x="66204" y="131136"/>
                  </a:lnTo>
                  <a:lnTo>
                    <a:pt x="71042" y="136952"/>
                  </a:lnTo>
                  <a:lnTo>
                    <a:pt x="76722" y="140242"/>
                  </a:lnTo>
                  <a:lnTo>
                    <a:pt x="79719" y="141119"/>
                  </a:lnTo>
                  <a:lnTo>
                    <a:pt x="81716" y="142762"/>
                  </a:lnTo>
                  <a:lnTo>
                    <a:pt x="83934" y="147411"/>
                  </a:lnTo>
                  <a:lnTo>
                    <a:pt x="85185" y="155978"/>
                  </a:lnTo>
                  <a:lnTo>
                    <a:pt x="82655" y="162104"/>
                  </a:lnTo>
                  <a:lnTo>
                    <a:pt x="72406" y="174660"/>
                  </a:lnTo>
                  <a:lnTo>
                    <a:pt x="66391" y="178168"/>
                  </a:lnTo>
                  <a:lnTo>
                    <a:pt x="60190" y="180785"/>
                  </a:lnTo>
                  <a:lnTo>
                    <a:pt x="50750" y="187150"/>
                  </a:lnTo>
                  <a:lnTo>
                    <a:pt x="41248" y="189507"/>
                  </a:lnTo>
                  <a:lnTo>
                    <a:pt x="20916" y="190460"/>
                  </a:lnTo>
                  <a:lnTo>
                    <a:pt x="10999" y="182295"/>
                  </a:lnTo>
                  <a:lnTo>
                    <a:pt x="11560" y="180796"/>
                  </a:lnTo>
                  <a:lnTo>
                    <a:pt x="19035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1146"/>
            <p:cNvSpPr/>
            <p:nvPr>
              <p:custDataLst>
                <p:tags r:id="rId187"/>
              </p:custDataLst>
            </p:nvPr>
          </p:nvSpPr>
          <p:spPr>
            <a:xfrm>
              <a:off x="9048750" y="2514600"/>
              <a:ext cx="76201" cy="47626"/>
            </a:xfrm>
            <a:custGeom>
              <a:avLst/>
              <a:gdLst/>
              <a:ahLst/>
              <a:cxnLst/>
              <a:rect l="0" t="0" r="0" b="0"/>
              <a:pathLst>
                <a:path w="76201" h="47626">
                  <a:moveTo>
                    <a:pt x="76200" y="0"/>
                  </a:moveTo>
                  <a:lnTo>
                    <a:pt x="76200" y="0"/>
                  </a:lnTo>
                  <a:lnTo>
                    <a:pt x="44401" y="31799"/>
                  </a:lnTo>
                  <a:lnTo>
                    <a:pt x="35256" y="35299"/>
                  </a:lnTo>
                  <a:lnTo>
                    <a:pt x="25195" y="37913"/>
                  </a:lnTo>
                  <a:lnTo>
                    <a:pt x="10112" y="4539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1147"/>
            <p:cNvSpPr/>
            <p:nvPr>
              <p:custDataLst>
                <p:tags r:id="rId188"/>
              </p:custDataLst>
            </p:nvPr>
          </p:nvSpPr>
          <p:spPr>
            <a:xfrm>
              <a:off x="8924925" y="2248471"/>
              <a:ext cx="103322" cy="237508"/>
            </a:xfrm>
            <a:custGeom>
              <a:avLst/>
              <a:gdLst/>
              <a:ahLst/>
              <a:cxnLst/>
              <a:rect l="0" t="0" r="0" b="0"/>
              <a:pathLst>
                <a:path w="103322" h="237508">
                  <a:moveTo>
                    <a:pt x="38100" y="132779"/>
                  </a:moveTo>
                  <a:lnTo>
                    <a:pt x="38100" y="132779"/>
                  </a:lnTo>
                  <a:lnTo>
                    <a:pt x="38100" y="141912"/>
                  </a:lnTo>
                  <a:lnTo>
                    <a:pt x="38100" y="134068"/>
                  </a:lnTo>
                  <a:lnTo>
                    <a:pt x="38100" y="147002"/>
                  </a:lnTo>
                  <a:lnTo>
                    <a:pt x="35278" y="152506"/>
                  </a:lnTo>
                  <a:lnTo>
                    <a:pt x="31554" y="158480"/>
                  </a:lnTo>
                  <a:lnTo>
                    <a:pt x="29163" y="170938"/>
                  </a:lnTo>
                  <a:lnTo>
                    <a:pt x="28577" y="217426"/>
                  </a:lnTo>
                  <a:lnTo>
                    <a:pt x="28575" y="237396"/>
                  </a:lnTo>
                  <a:lnTo>
                    <a:pt x="23518" y="237507"/>
                  </a:lnTo>
                  <a:lnTo>
                    <a:pt x="22029" y="236465"/>
                  </a:lnTo>
                  <a:lnTo>
                    <a:pt x="21035" y="234711"/>
                  </a:lnTo>
                  <a:lnTo>
                    <a:pt x="19441" y="229349"/>
                  </a:lnTo>
                  <a:lnTo>
                    <a:pt x="14110" y="223364"/>
                  </a:lnTo>
                  <a:lnTo>
                    <a:pt x="11563" y="215020"/>
                  </a:lnTo>
                  <a:lnTo>
                    <a:pt x="6881" y="187637"/>
                  </a:lnTo>
                  <a:lnTo>
                    <a:pt x="3058" y="175152"/>
                  </a:lnTo>
                  <a:lnTo>
                    <a:pt x="267" y="130397"/>
                  </a:lnTo>
                  <a:lnTo>
                    <a:pt x="24" y="86086"/>
                  </a:lnTo>
                  <a:lnTo>
                    <a:pt x="1066" y="70378"/>
                  </a:lnTo>
                  <a:lnTo>
                    <a:pt x="18964" y="22855"/>
                  </a:lnTo>
                  <a:lnTo>
                    <a:pt x="26364" y="9191"/>
                  </a:lnTo>
                  <a:lnTo>
                    <a:pt x="27101" y="5937"/>
                  </a:lnTo>
                  <a:lnTo>
                    <a:pt x="28650" y="3767"/>
                  </a:lnTo>
                  <a:lnTo>
                    <a:pt x="30742" y="2321"/>
                  </a:lnTo>
                  <a:lnTo>
                    <a:pt x="36646" y="0"/>
                  </a:lnTo>
                  <a:lnTo>
                    <a:pt x="48269" y="7043"/>
                  </a:lnTo>
                  <a:lnTo>
                    <a:pt x="51230" y="7680"/>
                  </a:lnTo>
                  <a:lnTo>
                    <a:pt x="53203" y="9163"/>
                  </a:lnTo>
                  <a:lnTo>
                    <a:pt x="63349" y="25126"/>
                  </a:lnTo>
                  <a:lnTo>
                    <a:pt x="65690" y="34442"/>
                  </a:lnTo>
                  <a:lnTo>
                    <a:pt x="66237" y="40743"/>
                  </a:lnTo>
                  <a:lnTo>
                    <a:pt x="69302" y="47072"/>
                  </a:lnTo>
                  <a:lnTo>
                    <a:pt x="73134" y="53412"/>
                  </a:lnTo>
                  <a:lnTo>
                    <a:pt x="75595" y="66106"/>
                  </a:lnTo>
                  <a:lnTo>
                    <a:pt x="75797" y="69280"/>
                  </a:lnTo>
                  <a:lnTo>
                    <a:pt x="73199" y="75630"/>
                  </a:lnTo>
                  <a:lnTo>
                    <a:pt x="69574" y="81979"/>
                  </a:lnTo>
                  <a:lnTo>
                    <a:pt x="67248" y="94679"/>
                  </a:lnTo>
                  <a:lnTo>
                    <a:pt x="67057" y="97854"/>
                  </a:lnTo>
                  <a:lnTo>
                    <a:pt x="64022" y="104204"/>
                  </a:lnTo>
                  <a:lnTo>
                    <a:pt x="57552" y="113171"/>
                  </a:lnTo>
                  <a:lnTo>
                    <a:pt x="57150" y="123251"/>
                  </a:lnTo>
                  <a:lnTo>
                    <a:pt x="65351" y="131454"/>
                  </a:lnTo>
                  <a:lnTo>
                    <a:pt x="74018" y="133576"/>
                  </a:lnTo>
                  <a:lnTo>
                    <a:pt x="90262" y="146958"/>
                  </a:lnTo>
                  <a:lnTo>
                    <a:pt x="93033" y="152486"/>
                  </a:lnTo>
                  <a:lnTo>
                    <a:pt x="93772" y="155442"/>
                  </a:lnTo>
                  <a:lnTo>
                    <a:pt x="103321" y="169036"/>
                  </a:lnTo>
                  <a:lnTo>
                    <a:pt x="102747" y="170709"/>
                  </a:lnTo>
                  <a:lnTo>
                    <a:pt x="97941" y="178119"/>
                  </a:lnTo>
                  <a:lnTo>
                    <a:pt x="94989" y="187018"/>
                  </a:lnTo>
                  <a:lnTo>
                    <a:pt x="63460" y="221682"/>
                  </a:lnTo>
                  <a:lnTo>
                    <a:pt x="54311" y="225208"/>
                  </a:lnTo>
                  <a:lnTo>
                    <a:pt x="44246" y="227834"/>
                  </a:lnTo>
                  <a:lnTo>
                    <a:pt x="29162" y="235321"/>
                  </a:lnTo>
                  <a:lnTo>
                    <a:pt x="15990" y="237113"/>
                  </a:lnTo>
                  <a:lnTo>
                    <a:pt x="9577" y="234536"/>
                  </a:lnTo>
                  <a:lnTo>
                    <a:pt x="0" y="22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1148"/>
            <p:cNvSpPr/>
            <p:nvPr>
              <p:custDataLst>
                <p:tags r:id="rId189"/>
              </p:custDataLst>
            </p:nvPr>
          </p:nvSpPr>
          <p:spPr>
            <a:xfrm>
              <a:off x="8707223" y="2314578"/>
              <a:ext cx="103403" cy="186112"/>
            </a:xfrm>
            <a:custGeom>
              <a:avLst/>
              <a:gdLst/>
              <a:ahLst/>
              <a:cxnLst/>
              <a:rect l="0" t="0" r="0" b="0"/>
              <a:pathLst>
                <a:path w="103403" h="186112">
                  <a:moveTo>
                    <a:pt x="103402" y="19047"/>
                  </a:moveTo>
                  <a:lnTo>
                    <a:pt x="103402" y="19047"/>
                  </a:lnTo>
                  <a:lnTo>
                    <a:pt x="103402" y="13991"/>
                  </a:lnTo>
                  <a:lnTo>
                    <a:pt x="102344" y="12501"/>
                  </a:lnTo>
                  <a:lnTo>
                    <a:pt x="100580" y="11508"/>
                  </a:lnTo>
                  <a:lnTo>
                    <a:pt x="93701" y="9783"/>
                  </a:lnTo>
                  <a:lnTo>
                    <a:pt x="89211" y="9638"/>
                  </a:lnTo>
                  <a:lnTo>
                    <a:pt x="87592" y="8541"/>
                  </a:lnTo>
                  <a:lnTo>
                    <a:pt x="86512" y="6752"/>
                  </a:lnTo>
                  <a:lnTo>
                    <a:pt x="85791" y="4500"/>
                  </a:lnTo>
                  <a:lnTo>
                    <a:pt x="84255" y="2999"/>
                  </a:lnTo>
                  <a:lnTo>
                    <a:pt x="79723" y="1331"/>
                  </a:lnTo>
                  <a:lnTo>
                    <a:pt x="42681" y="0"/>
                  </a:lnTo>
                  <a:lnTo>
                    <a:pt x="36551" y="2820"/>
                  </a:lnTo>
                  <a:lnTo>
                    <a:pt x="30299" y="6544"/>
                  </a:lnTo>
                  <a:lnTo>
                    <a:pt x="20830" y="9698"/>
                  </a:lnTo>
                  <a:lnTo>
                    <a:pt x="10030" y="17607"/>
                  </a:lnTo>
                  <a:lnTo>
                    <a:pt x="8987" y="21229"/>
                  </a:lnTo>
                  <a:lnTo>
                    <a:pt x="8709" y="23677"/>
                  </a:lnTo>
                  <a:lnTo>
                    <a:pt x="5578" y="29219"/>
                  </a:lnTo>
                  <a:lnTo>
                    <a:pt x="0" y="36343"/>
                  </a:lnTo>
                  <a:lnTo>
                    <a:pt x="600" y="37986"/>
                  </a:lnTo>
                  <a:lnTo>
                    <a:pt x="6948" y="46144"/>
                  </a:lnTo>
                  <a:lnTo>
                    <a:pt x="7795" y="52241"/>
                  </a:lnTo>
                  <a:lnTo>
                    <a:pt x="8973" y="53876"/>
                  </a:lnTo>
                  <a:lnTo>
                    <a:pt x="10815" y="54966"/>
                  </a:lnTo>
                  <a:lnTo>
                    <a:pt x="13103" y="55693"/>
                  </a:lnTo>
                  <a:lnTo>
                    <a:pt x="27435" y="64495"/>
                  </a:lnTo>
                  <a:lnTo>
                    <a:pt x="43108" y="67444"/>
                  </a:lnTo>
                  <a:lnTo>
                    <a:pt x="55783" y="74154"/>
                  </a:lnTo>
                  <a:lnTo>
                    <a:pt x="58956" y="74835"/>
                  </a:lnTo>
                  <a:lnTo>
                    <a:pt x="68479" y="80850"/>
                  </a:lnTo>
                  <a:lnTo>
                    <a:pt x="72005" y="86379"/>
                  </a:lnTo>
                  <a:lnTo>
                    <a:pt x="74631" y="92364"/>
                  </a:lnTo>
                  <a:lnTo>
                    <a:pt x="79326" y="98552"/>
                  </a:lnTo>
                  <a:lnTo>
                    <a:pt x="84940" y="102007"/>
                  </a:lnTo>
                  <a:lnTo>
                    <a:pt x="87920" y="102929"/>
                  </a:lnTo>
                  <a:lnTo>
                    <a:pt x="89904" y="104602"/>
                  </a:lnTo>
                  <a:lnTo>
                    <a:pt x="92112" y="109282"/>
                  </a:lnTo>
                  <a:lnTo>
                    <a:pt x="93831" y="136557"/>
                  </a:lnTo>
                  <a:lnTo>
                    <a:pt x="91035" y="142887"/>
                  </a:lnTo>
                  <a:lnTo>
                    <a:pt x="80616" y="155575"/>
                  </a:lnTo>
                  <a:lnTo>
                    <a:pt x="74577" y="159101"/>
                  </a:lnTo>
                  <a:lnTo>
                    <a:pt x="71485" y="160041"/>
                  </a:lnTo>
                  <a:lnTo>
                    <a:pt x="69425" y="161727"/>
                  </a:lnTo>
                  <a:lnTo>
                    <a:pt x="60788" y="175014"/>
                  </a:lnTo>
                  <a:lnTo>
                    <a:pt x="55182" y="178325"/>
                  </a:lnTo>
                  <a:lnTo>
                    <a:pt x="49163" y="180853"/>
                  </a:lnTo>
                  <a:lnTo>
                    <a:pt x="42959" y="185506"/>
                  </a:lnTo>
                  <a:lnTo>
                    <a:pt x="40882" y="186111"/>
                  </a:lnTo>
                  <a:lnTo>
                    <a:pt x="39497" y="185456"/>
                  </a:lnTo>
                  <a:lnTo>
                    <a:pt x="29431" y="171004"/>
                  </a:lnTo>
                  <a:lnTo>
                    <a:pt x="27202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1149"/>
            <p:cNvSpPr/>
            <p:nvPr>
              <p:custDataLst>
                <p:tags r:id="rId190"/>
              </p:custDataLst>
            </p:nvPr>
          </p:nvSpPr>
          <p:spPr>
            <a:xfrm>
              <a:off x="8496300" y="2514600"/>
              <a:ext cx="47626" cy="66676"/>
            </a:xfrm>
            <a:custGeom>
              <a:avLst/>
              <a:gdLst/>
              <a:ahLst/>
              <a:cxnLst/>
              <a:rect l="0" t="0" r="0" b="0"/>
              <a:pathLst>
                <a:path w="47626" h="6667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4803" y="19297"/>
                  </a:lnTo>
                  <a:lnTo>
                    <a:pt x="42569" y="22390"/>
                  </a:lnTo>
                  <a:lnTo>
                    <a:pt x="37924" y="39387"/>
                  </a:lnTo>
                  <a:lnTo>
                    <a:pt x="35867" y="40016"/>
                  </a:lnTo>
                  <a:lnTo>
                    <a:pt x="33436" y="39377"/>
                  </a:lnTo>
                  <a:lnTo>
                    <a:pt x="31816" y="40010"/>
                  </a:lnTo>
                  <a:lnTo>
                    <a:pt x="30735" y="41490"/>
                  </a:lnTo>
                  <a:lnTo>
                    <a:pt x="30015" y="43535"/>
                  </a:lnTo>
                  <a:lnTo>
                    <a:pt x="15444" y="60523"/>
                  </a:lnTo>
                  <a:lnTo>
                    <a:pt x="9334" y="63941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1150"/>
            <p:cNvSpPr/>
            <p:nvPr>
              <p:custDataLst>
                <p:tags r:id="rId191"/>
              </p:custDataLst>
            </p:nvPr>
          </p:nvSpPr>
          <p:spPr>
            <a:xfrm>
              <a:off x="8362950" y="2314617"/>
              <a:ext cx="75799" cy="209494"/>
            </a:xfrm>
            <a:custGeom>
              <a:avLst/>
              <a:gdLst/>
              <a:ahLst/>
              <a:cxnLst/>
              <a:rect l="0" t="0" r="0" b="0"/>
              <a:pathLst>
                <a:path w="75799" h="209494">
                  <a:moveTo>
                    <a:pt x="0" y="142833"/>
                  </a:moveTo>
                  <a:lnTo>
                    <a:pt x="0" y="142833"/>
                  </a:lnTo>
                  <a:lnTo>
                    <a:pt x="0" y="133311"/>
                  </a:lnTo>
                  <a:lnTo>
                    <a:pt x="0" y="147773"/>
                  </a:lnTo>
                  <a:lnTo>
                    <a:pt x="1058" y="149302"/>
                  </a:lnTo>
                  <a:lnTo>
                    <a:pt x="2822" y="150320"/>
                  </a:lnTo>
                  <a:lnTo>
                    <a:pt x="5056" y="151000"/>
                  </a:lnTo>
                  <a:lnTo>
                    <a:pt x="6545" y="152511"/>
                  </a:lnTo>
                  <a:lnTo>
                    <a:pt x="8200" y="157012"/>
                  </a:lnTo>
                  <a:lnTo>
                    <a:pt x="9524" y="203194"/>
                  </a:lnTo>
                  <a:lnTo>
                    <a:pt x="9525" y="209493"/>
                  </a:lnTo>
                  <a:lnTo>
                    <a:pt x="9525" y="163162"/>
                  </a:lnTo>
                  <a:lnTo>
                    <a:pt x="1325" y="126792"/>
                  </a:lnTo>
                  <a:lnTo>
                    <a:pt x="8720" y="82498"/>
                  </a:lnTo>
                  <a:lnTo>
                    <a:pt x="10513" y="45465"/>
                  </a:lnTo>
                  <a:lnTo>
                    <a:pt x="17049" y="26547"/>
                  </a:lnTo>
                  <a:lnTo>
                    <a:pt x="19016" y="1578"/>
                  </a:lnTo>
                  <a:lnTo>
                    <a:pt x="20086" y="1038"/>
                  </a:lnTo>
                  <a:lnTo>
                    <a:pt x="33238" y="0"/>
                  </a:lnTo>
                  <a:lnTo>
                    <a:pt x="34859" y="1044"/>
                  </a:lnTo>
                  <a:lnTo>
                    <a:pt x="35940" y="2799"/>
                  </a:lnTo>
                  <a:lnTo>
                    <a:pt x="36660" y="5027"/>
                  </a:lnTo>
                  <a:lnTo>
                    <a:pt x="38198" y="6513"/>
                  </a:lnTo>
                  <a:lnTo>
                    <a:pt x="42730" y="8163"/>
                  </a:lnTo>
                  <a:lnTo>
                    <a:pt x="44362" y="9661"/>
                  </a:lnTo>
                  <a:lnTo>
                    <a:pt x="46175" y="14148"/>
                  </a:lnTo>
                  <a:lnTo>
                    <a:pt x="47195" y="22625"/>
                  </a:lnTo>
                  <a:lnTo>
                    <a:pt x="48396" y="24594"/>
                  </a:lnTo>
                  <a:lnTo>
                    <a:pt x="50257" y="25907"/>
                  </a:lnTo>
                  <a:lnTo>
                    <a:pt x="52554" y="26782"/>
                  </a:lnTo>
                  <a:lnTo>
                    <a:pt x="54086" y="28424"/>
                  </a:lnTo>
                  <a:lnTo>
                    <a:pt x="55788" y="33071"/>
                  </a:lnTo>
                  <a:lnTo>
                    <a:pt x="57147" y="80626"/>
                  </a:lnTo>
                  <a:lnTo>
                    <a:pt x="54326" y="86257"/>
                  </a:lnTo>
                  <a:lnTo>
                    <a:pt x="48949" y="93440"/>
                  </a:lnTo>
                  <a:lnTo>
                    <a:pt x="47625" y="104725"/>
                  </a:lnTo>
                  <a:lnTo>
                    <a:pt x="47625" y="104733"/>
                  </a:lnTo>
                  <a:lnTo>
                    <a:pt x="52681" y="104733"/>
                  </a:lnTo>
                  <a:lnTo>
                    <a:pt x="54170" y="105791"/>
                  </a:lnTo>
                  <a:lnTo>
                    <a:pt x="55163" y="107555"/>
                  </a:lnTo>
                  <a:lnTo>
                    <a:pt x="56757" y="112934"/>
                  </a:lnTo>
                  <a:lnTo>
                    <a:pt x="59798" y="113669"/>
                  </a:lnTo>
                  <a:lnTo>
                    <a:pt x="62090" y="113866"/>
                  </a:lnTo>
                  <a:lnTo>
                    <a:pt x="63619" y="115055"/>
                  </a:lnTo>
                  <a:lnTo>
                    <a:pt x="65316" y="119198"/>
                  </a:lnTo>
                  <a:lnTo>
                    <a:pt x="66273" y="127481"/>
                  </a:lnTo>
                  <a:lnTo>
                    <a:pt x="67465" y="129424"/>
                  </a:lnTo>
                  <a:lnTo>
                    <a:pt x="69318" y="130718"/>
                  </a:lnTo>
                  <a:lnTo>
                    <a:pt x="71613" y="131582"/>
                  </a:lnTo>
                  <a:lnTo>
                    <a:pt x="73141" y="133215"/>
                  </a:lnTo>
                  <a:lnTo>
                    <a:pt x="74841" y="137853"/>
                  </a:lnTo>
                  <a:lnTo>
                    <a:pt x="75798" y="146414"/>
                  </a:lnTo>
                  <a:lnTo>
                    <a:pt x="73199" y="152538"/>
                  </a:lnTo>
                  <a:lnTo>
                    <a:pt x="67963" y="160037"/>
                  </a:lnTo>
                  <a:lnTo>
                    <a:pt x="65871" y="169123"/>
                  </a:lnTo>
                  <a:lnTo>
                    <a:pt x="61732" y="174978"/>
                  </a:lnTo>
                  <a:lnTo>
                    <a:pt x="56364" y="178287"/>
                  </a:lnTo>
                  <a:lnTo>
                    <a:pt x="53452" y="179169"/>
                  </a:lnTo>
                  <a:lnTo>
                    <a:pt x="51509" y="180815"/>
                  </a:lnTo>
                  <a:lnTo>
                    <a:pt x="49351" y="185467"/>
                  </a:lnTo>
                  <a:lnTo>
                    <a:pt x="42748" y="191062"/>
                  </a:lnTo>
                  <a:lnTo>
                    <a:pt x="31374" y="198221"/>
                  </a:lnTo>
                  <a:lnTo>
                    <a:pt x="20620" y="199829"/>
                  </a:lnTo>
                  <a:lnTo>
                    <a:pt x="9525" y="190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1151"/>
            <p:cNvSpPr/>
            <p:nvPr>
              <p:custDataLst>
                <p:tags r:id="rId192"/>
              </p:custDataLst>
            </p:nvPr>
          </p:nvSpPr>
          <p:spPr>
            <a:xfrm>
              <a:off x="8229601" y="2333744"/>
              <a:ext cx="76200" cy="209432"/>
            </a:xfrm>
            <a:custGeom>
              <a:avLst/>
              <a:gdLst/>
              <a:ahLst/>
              <a:cxnLst/>
              <a:rect l="0" t="0" r="0" b="0"/>
              <a:pathLst>
                <a:path w="76200" h="209432">
                  <a:moveTo>
                    <a:pt x="76199" y="37981"/>
                  </a:moveTo>
                  <a:lnTo>
                    <a:pt x="76199" y="37981"/>
                  </a:lnTo>
                  <a:lnTo>
                    <a:pt x="76199" y="28848"/>
                  </a:lnTo>
                  <a:lnTo>
                    <a:pt x="67067" y="19333"/>
                  </a:lnTo>
                  <a:lnTo>
                    <a:pt x="66790" y="13994"/>
                  </a:lnTo>
                  <a:lnTo>
                    <a:pt x="65693" y="12464"/>
                  </a:lnTo>
                  <a:lnTo>
                    <a:pt x="63903" y="11445"/>
                  </a:lnTo>
                  <a:lnTo>
                    <a:pt x="58483" y="9808"/>
                  </a:lnTo>
                  <a:lnTo>
                    <a:pt x="57742" y="6763"/>
                  </a:lnTo>
                  <a:lnTo>
                    <a:pt x="57544" y="4469"/>
                  </a:lnTo>
                  <a:lnTo>
                    <a:pt x="56354" y="2939"/>
                  </a:lnTo>
                  <a:lnTo>
                    <a:pt x="52211" y="1240"/>
                  </a:lnTo>
                  <a:lnTo>
                    <a:pt x="39825" y="0"/>
                  </a:lnTo>
                  <a:lnTo>
                    <a:pt x="30836" y="6451"/>
                  </a:lnTo>
                  <a:lnTo>
                    <a:pt x="24994" y="8092"/>
                  </a:lnTo>
                  <a:lnTo>
                    <a:pt x="23012" y="9589"/>
                  </a:lnTo>
                  <a:lnTo>
                    <a:pt x="19164" y="15692"/>
                  </a:lnTo>
                  <a:lnTo>
                    <a:pt x="14514" y="17492"/>
                  </a:lnTo>
                  <a:lnTo>
                    <a:pt x="12850" y="19030"/>
                  </a:lnTo>
                  <a:lnTo>
                    <a:pt x="968" y="37870"/>
                  </a:lnTo>
                  <a:lnTo>
                    <a:pt x="0" y="74319"/>
                  </a:lnTo>
                  <a:lnTo>
                    <a:pt x="6544" y="83337"/>
                  </a:lnTo>
                  <a:lnTo>
                    <a:pt x="9700" y="92224"/>
                  </a:lnTo>
                  <a:lnTo>
                    <a:pt x="14188" y="98425"/>
                  </a:lnTo>
                  <a:lnTo>
                    <a:pt x="19710" y="101887"/>
                  </a:lnTo>
                  <a:lnTo>
                    <a:pt x="25693" y="104484"/>
                  </a:lnTo>
                  <a:lnTo>
                    <a:pt x="31880" y="109165"/>
                  </a:lnTo>
                  <a:lnTo>
                    <a:pt x="35335" y="114774"/>
                  </a:lnTo>
                  <a:lnTo>
                    <a:pt x="36256" y="117751"/>
                  </a:lnTo>
                  <a:lnTo>
                    <a:pt x="42924" y="123882"/>
                  </a:lnTo>
                  <a:lnTo>
                    <a:pt x="61373" y="137740"/>
                  </a:lnTo>
                  <a:lnTo>
                    <a:pt x="64318" y="143349"/>
                  </a:lnTo>
                  <a:lnTo>
                    <a:pt x="66685" y="149370"/>
                  </a:lnTo>
                  <a:lnTo>
                    <a:pt x="72910" y="158709"/>
                  </a:lnTo>
                  <a:lnTo>
                    <a:pt x="75224" y="168179"/>
                  </a:lnTo>
                  <a:lnTo>
                    <a:pt x="76161" y="185356"/>
                  </a:lnTo>
                  <a:lnTo>
                    <a:pt x="73360" y="190970"/>
                  </a:lnTo>
                  <a:lnTo>
                    <a:pt x="58589" y="207952"/>
                  </a:lnTo>
                  <a:lnTo>
                    <a:pt x="52519" y="208993"/>
                  </a:lnTo>
                  <a:lnTo>
                    <a:pt x="11287" y="209431"/>
                  </a:lnTo>
                  <a:lnTo>
                    <a:pt x="10700" y="208372"/>
                  </a:lnTo>
                  <a:lnTo>
                    <a:pt x="9678" y="201230"/>
                  </a:lnTo>
                  <a:lnTo>
                    <a:pt x="19049" y="190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9" name="SMARTInkShape-1152"/>
          <p:cNvSpPr/>
          <p:nvPr>
            <p:custDataLst>
              <p:tags r:id="rId6"/>
            </p:custDataLst>
          </p:nvPr>
        </p:nvSpPr>
        <p:spPr>
          <a:xfrm>
            <a:off x="8191500" y="2695578"/>
            <a:ext cx="200026" cy="57147"/>
          </a:xfrm>
          <a:custGeom>
            <a:avLst/>
            <a:gdLst/>
            <a:ahLst/>
            <a:cxnLst/>
            <a:rect l="0" t="0" r="0" b="0"/>
            <a:pathLst>
              <a:path w="200026" h="57147">
                <a:moveTo>
                  <a:pt x="19050" y="28572"/>
                </a:moveTo>
                <a:lnTo>
                  <a:pt x="19050" y="28572"/>
                </a:lnTo>
                <a:lnTo>
                  <a:pt x="13994" y="28572"/>
                </a:lnTo>
                <a:lnTo>
                  <a:pt x="12505" y="29630"/>
                </a:lnTo>
                <a:lnTo>
                  <a:pt x="11512" y="31394"/>
                </a:lnTo>
                <a:lnTo>
                  <a:pt x="10850" y="33628"/>
                </a:lnTo>
                <a:lnTo>
                  <a:pt x="9349" y="35118"/>
                </a:lnTo>
                <a:lnTo>
                  <a:pt x="4861" y="36773"/>
                </a:lnTo>
                <a:lnTo>
                  <a:pt x="3241" y="36156"/>
                </a:lnTo>
                <a:lnTo>
                  <a:pt x="2160" y="34686"/>
                </a:lnTo>
                <a:lnTo>
                  <a:pt x="1" y="28575"/>
                </a:lnTo>
                <a:lnTo>
                  <a:pt x="0" y="36774"/>
                </a:lnTo>
                <a:lnTo>
                  <a:pt x="1058" y="37214"/>
                </a:lnTo>
                <a:lnTo>
                  <a:pt x="36856" y="38087"/>
                </a:lnTo>
                <a:lnTo>
                  <a:pt x="45661" y="35270"/>
                </a:lnTo>
                <a:lnTo>
                  <a:pt x="54160" y="31549"/>
                </a:lnTo>
                <a:lnTo>
                  <a:pt x="101731" y="20487"/>
                </a:lnTo>
                <a:lnTo>
                  <a:pt x="133367" y="16414"/>
                </a:lnTo>
                <a:lnTo>
                  <a:pt x="152405" y="11564"/>
                </a:lnTo>
                <a:lnTo>
                  <a:pt x="176547" y="8732"/>
                </a:lnTo>
                <a:lnTo>
                  <a:pt x="190253" y="2036"/>
                </a:lnTo>
                <a:lnTo>
                  <a:pt x="200010" y="0"/>
                </a:lnTo>
                <a:lnTo>
                  <a:pt x="194964" y="5055"/>
                </a:lnTo>
                <a:lnTo>
                  <a:pt x="189662" y="7536"/>
                </a:lnTo>
                <a:lnTo>
                  <a:pt x="186767" y="8199"/>
                </a:lnTo>
                <a:lnTo>
                  <a:pt x="173456" y="15806"/>
                </a:lnTo>
                <a:lnTo>
                  <a:pt x="126830" y="27122"/>
                </a:lnTo>
                <a:lnTo>
                  <a:pt x="83733" y="40274"/>
                </a:lnTo>
                <a:lnTo>
                  <a:pt x="38150" y="57136"/>
                </a:lnTo>
                <a:lnTo>
                  <a:pt x="46305" y="57146"/>
                </a:lnTo>
                <a:lnTo>
                  <a:pt x="52291" y="52091"/>
                </a:lnTo>
                <a:lnTo>
                  <a:pt x="60635" y="49608"/>
                </a:lnTo>
                <a:lnTo>
                  <a:pt x="77232" y="45389"/>
                </a:lnTo>
                <a:lnTo>
                  <a:pt x="124440" y="30748"/>
                </a:lnTo>
                <a:lnTo>
                  <a:pt x="135741" y="28481"/>
                </a:lnTo>
                <a:lnTo>
                  <a:pt x="151856" y="20014"/>
                </a:lnTo>
                <a:lnTo>
                  <a:pt x="169671" y="19085"/>
                </a:lnTo>
                <a:lnTo>
                  <a:pt x="129777" y="19047"/>
                </a:lnTo>
                <a:lnTo>
                  <a:pt x="123649" y="21869"/>
                </a:lnTo>
                <a:lnTo>
                  <a:pt x="114463" y="28456"/>
                </a:lnTo>
                <a:lnTo>
                  <a:pt x="160646" y="28572"/>
                </a:lnTo>
                <a:lnTo>
                  <a:pt x="200025" y="2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SMARTInkShape-1153"/>
          <p:cNvSpPr/>
          <p:nvPr>
            <p:custDataLst>
              <p:tags r:id="rId7"/>
            </p:custDataLst>
          </p:nvPr>
        </p:nvSpPr>
        <p:spPr>
          <a:xfrm>
            <a:off x="8715828" y="2667000"/>
            <a:ext cx="227657" cy="47616"/>
          </a:xfrm>
          <a:custGeom>
            <a:avLst/>
            <a:gdLst/>
            <a:ahLst/>
            <a:cxnLst/>
            <a:rect l="0" t="0" r="0" b="0"/>
            <a:pathLst>
              <a:path w="227657" h="47616">
                <a:moveTo>
                  <a:pt x="28122" y="28575"/>
                </a:moveTo>
                <a:lnTo>
                  <a:pt x="28122" y="28575"/>
                </a:lnTo>
                <a:lnTo>
                  <a:pt x="22634" y="28575"/>
                </a:lnTo>
                <a:lnTo>
                  <a:pt x="27191" y="28575"/>
                </a:lnTo>
                <a:lnTo>
                  <a:pt x="18598" y="28575"/>
                </a:lnTo>
                <a:lnTo>
                  <a:pt x="23654" y="28575"/>
                </a:lnTo>
                <a:lnTo>
                  <a:pt x="28958" y="25753"/>
                </a:lnTo>
                <a:lnTo>
                  <a:pt x="35932" y="20374"/>
                </a:lnTo>
                <a:lnTo>
                  <a:pt x="42195" y="19442"/>
                </a:lnTo>
                <a:lnTo>
                  <a:pt x="60339" y="18069"/>
                </a:lnTo>
                <a:lnTo>
                  <a:pt x="78033" y="11526"/>
                </a:lnTo>
                <a:lnTo>
                  <a:pt x="120331" y="9642"/>
                </a:lnTo>
                <a:lnTo>
                  <a:pt x="164654" y="889"/>
                </a:lnTo>
                <a:lnTo>
                  <a:pt x="211010" y="5"/>
                </a:lnTo>
                <a:lnTo>
                  <a:pt x="218176" y="0"/>
                </a:lnTo>
                <a:lnTo>
                  <a:pt x="196220" y="0"/>
                </a:lnTo>
                <a:lnTo>
                  <a:pt x="189969" y="2822"/>
                </a:lnTo>
                <a:lnTo>
                  <a:pt x="186820" y="5056"/>
                </a:lnTo>
                <a:lnTo>
                  <a:pt x="172275" y="8201"/>
                </a:lnTo>
                <a:lnTo>
                  <a:pt x="142172" y="12172"/>
                </a:lnTo>
                <a:lnTo>
                  <a:pt x="123298" y="17012"/>
                </a:lnTo>
                <a:lnTo>
                  <a:pt x="85266" y="21693"/>
                </a:lnTo>
                <a:lnTo>
                  <a:pt x="66220" y="26536"/>
                </a:lnTo>
                <a:lnTo>
                  <a:pt x="54579" y="28727"/>
                </a:lnTo>
                <a:lnTo>
                  <a:pt x="35660" y="35935"/>
                </a:lnTo>
                <a:lnTo>
                  <a:pt x="11394" y="37973"/>
                </a:lnTo>
                <a:lnTo>
                  <a:pt x="0" y="47229"/>
                </a:lnTo>
                <a:lnTo>
                  <a:pt x="21949" y="47615"/>
                </a:lnTo>
                <a:lnTo>
                  <a:pt x="66477" y="35866"/>
                </a:lnTo>
                <a:lnTo>
                  <a:pt x="85347" y="30735"/>
                </a:lnTo>
                <a:lnTo>
                  <a:pt x="124636" y="22313"/>
                </a:lnTo>
                <a:lnTo>
                  <a:pt x="166107" y="14423"/>
                </a:lnTo>
                <a:lnTo>
                  <a:pt x="212911" y="9716"/>
                </a:lnTo>
                <a:lnTo>
                  <a:pt x="214814" y="9653"/>
                </a:lnTo>
                <a:lnTo>
                  <a:pt x="219751" y="6759"/>
                </a:lnTo>
                <a:lnTo>
                  <a:pt x="227656" y="396"/>
                </a:lnTo>
                <a:lnTo>
                  <a:pt x="19957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3" name="SMARTInkShape-Group321"/>
          <p:cNvGrpSpPr/>
          <p:nvPr/>
        </p:nvGrpSpPr>
        <p:grpSpPr>
          <a:xfrm>
            <a:off x="5400825" y="2676525"/>
            <a:ext cx="504676" cy="466684"/>
            <a:chOff x="5400825" y="2676525"/>
            <a:chExt cx="504676" cy="466684"/>
          </a:xfrm>
        </p:grpSpPr>
        <p:sp>
          <p:nvSpPr>
            <p:cNvPr id="721" name="SMARTInkShape-1154"/>
            <p:cNvSpPr/>
            <p:nvPr>
              <p:custDataLst>
                <p:tags r:id="rId174"/>
              </p:custDataLst>
            </p:nvPr>
          </p:nvSpPr>
          <p:spPr>
            <a:xfrm>
              <a:off x="5400825" y="2676525"/>
              <a:ext cx="504676" cy="47626"/>
            </a:xfrm>
            <a:custGeom>
              <a:avLst/>
              <a:gdLst/>
              <a:ahLst/>
              <a:cxnLst/>
              <a:rect l="0" t="0" r="0" b="0"/>
              <a:pathLst>
                <a:path w="504676" h="47626">
                  <a:moveTo>
                    <a:pt x="18900" y="47625"/>
                  </a:moveTo>
                  <a:lnTo>
                    <a:pt x="18900" y="47625"/>
                  </a:lnTo>
                  <a:lnTo>
                    <a:pt x="13844" y="47625"/>
                  </a:lnTo>
                  <a:lnTo>
                    <a:pt x="8539" y="44803"/>
                  </a:lnTo>
                  <a:lnTo>
                    <a:pt x="0" y="38216"/>
                  </a:lnTo>
                  <a:lnTo>
                    <a:pt x="17164" y="37049"/>
                  </a:lnTo>
                  <a:lnTo>
                    <a:pt x="41683" y="30562"/>
                  </a:lnTo>
                  <a:lnTo>
                    <a:pt x="87125" y="27779"/>
                  </a:lnTo>
                  <a:lnTo>
                    <a:pt x="134132" y="21088"/>
                  </a:lnTo>
                  <a:lnTo>
                    <a:pt x="174399" y="19654"/>
                  </a:lnTo>
                  <a:lnTo>
                    <a:pt x="219844" y="19229"/>
                  </a:lnTo>
                  <a:lnTo>
                    <a:pt x="266822" y="19103"/>
                  </a:lnTo>
                  <a:lnTo>
                    <a:pt x="299479" y="18015"/>
                  </a:lnTo>
                  <a:lnTo>
                    <a:pt x="335160" y="14004"/>
                  </a:lnTo>
                  <a:lnTo>
                    <a:pt x="369363" y="11516"/>
                  </a:lnTo>
                  <a:lnTo>
                    <a:pt x="415547" y="7293"/>
                  </a:lnTo>
                  <a:lnTo>
                    <a:pt x="458864" y="2161"/>
                  </a:lnTo>
                  <a:lnTo>
                    <a:pt x="504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1155"/>
            <p:cNvSpPr/>
            <p:nvPr>
              <p:custDataLst>
                <p:tags r:id="rId175"/>
              </p:custDataLst>
            </p:nvPr>
          </p:nvSpPr>
          <p:spPr>
            <a:xfrm>
              <a:off x="5486400" y="2809875"/>
              <a:ext cx="170127" cy="333334"/>
            </a:xfrm>
            <a:custGeom>
              <a:avLst/>
              <a:gdLst/>
              <a:ahLst/>
              <a:cxnLst/>
              <a:rect l="0" t="0" r="0" b="0"/>
              <a:pathLst>
                <a:path w="170127" h="333334">
                  <a:moveTo>
                    <a:pt x="161925" y="9525"/>
                  </a:moveTo>
                  <a:lnTo>
                    <a:pt x="161925" y="9525"/>
                  </a:lnTo>
                  <a:lnTo>
                    <a:pt x="161925" y="392"/>
                  </a:lnTo>
                  <a:lnTo>
                    <a:pt x="170126" y="35"/>
                  </a:lnTo>
                  <a:lnTo>
                    <a:pt x="153727" y="0"/>
                  </a:lnTo>
                  <a:lnTo>
                    <a:pt x="133154" y="16476"/>
                  </a:lnTo>
                  <a:lnTo>
                    <a:pt x="130044" y="17334"/>
                  </a:lnTo>
                  <a:lnTo>
                    <a:pt x="123767" y="23932"/>
                  </a:lnTo>
                  <a:lnTo>
                    <a:pt x="111114" y="40358"/>
                  </a:lnTo>
                  <a:lnTo>
                    <a:pt x="87708" y="59852"/>
                  </a:lnTo>
                  <a:lnTo>
                    <a:pt x="58559" y="101758"/>
                  </a:lnTo>
                  <a:lnTo>
                    <a:pt x="35328" y="147914"/>
                  </a:lnTo>
                  <a:lnTo>
                    <a:pt x="15910" y="192266"/>
                  </a:lnTo>
                  <a:lnTo>
                    <a:pt x="10085" y="234548"/>
                  </a:lnTo>
                  <a:lnTo>
                    <a:pt x="10615" y="278318"/>
                  </a:lnTo>
                  <a:lnTo>
                    <a:pt x="23715" y="312865"/>
                  </a:lnTo>
                  <a:lnTo>
                    <a:pt x="26394" y="316527"/>
                  </a:lnTo>
                  <a:lnTo>
                    <a:pt x="44537" y="329753"/>
                  </a:lnTo>
                  <a:lnTo>
                    <a:pt x="50839" y="331766"/>
                  </a:lnTo>
                  <a:lnTo>
                    <a:pt x="83452" y="333333"/>
                  </a:lnTo>
                  <a:lnTo>
                    <a:pt x="92881" y="325762"/>
                  </a:lnTo>
                  <a:lnTo>
                    <a:pt x="100780" y="317126"/>
                  </a:lnTo>
                  <a:lnTo>
                    <a:pt x="103592" y="307864"/>
                  </a:lnTo>
                  <a:lnTo>
                    <a:pt x="104619" y="292085"/>
                  </a:lnTo>
                  <a:lnTo>
                    <a:pt x="103613" y="289974"/>
                  </a:lnTo>
                  <a:lnTo>
                    <a:pt x="101884" y="288566"/>
                  </a:lnTo>
                  <a:lnTo>
                    <a:pt x="97140" y="285943"/>
                  </a:lnTo>
                  <a:lnTo>
                    <a:pt x="69817" y="261331"/>
                  </a:lnTo>
                  <a:lnTo>
                    <a:pt x="36248" y="249136"/>
                  </a:lnTo>
                  <a:lnTo>
                    <a:pt x="25792" y="248090"/>
                  </a:lnTo>
                  <a:lnTo>
                    <a:pt x="23544" y="246885"/>
                  </a:lnTo>
                  <a:lnTo>
                    <a:pt x="22046" y="245023"/>
                  </a:lnTo>
                  <a:lnTo>
                    <a:pt x="21048" y="242724"/>
                  </a:lnTo>
                  <a:lnTo>
                    <a:pt x="19323" y="241191"/>
                  </a:lnTo>
                  <a:lnTo>
                    <a:pt x="14586" y="239488"/>
                  </a:lnTo>
                  <a:lnTo>
                    <a:pt x="12898" y="237975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4" name="SMARTInkShape-1156"/>
          <p:cNvSpPr/>
          <p:nvPr>
            <p:custDataLst>
              <p:tags r:id="rId8"/>
            </p:custDataLst>
          </p:nvPr>
        </p:nvSpPr>
        <p:spPr>
          <a:xfrm>
            <a:off x="5524510" y="2324138"/>
            <a:ext cx="200016" cy="218999"/>
          </a:xfrm>
          <a:custGeom>
            <a:avLst/>
            <a:gdLst/>
            <a:ahLst/>
            <a:cxnLst/>
            <a:rect l="0" t="0" r="0" b="0"/>
            <a:pathLst>
              <a:path w="200016" h="218999">
                <a:moveTo>
                  <a:pt x="19040" y="95212"/>
                </a:moveTo>
                <a:lnTo>
                  <a:pt x="19040" y="95212"/>
                </a:lnTo>
                <a:lnTo>
                  <a:pt x="19040" y="90156"/>
                </a:lnTo>
                <a:lnTo>
                  <a:pt x="17982" y="88666"/>
                </a:lnTo>
                <a:lnTo>
                  <a:pt x="16218" y="87673"/>
                </a:lnTo>
                <a:lnTo>
                  <a:pt x="10839" y="86079"/>
                </a:lnTo>
                <a:lnTo>
                  <a:pt x="10103" y="83040"/>
                </a:lnTo>
                <a:lnTo>
                  <a:pt x="9631" y="77520"/>
                </a:lnTo>
                <a:lnTo>
                  <a:pt x="1324" y="68080"/>
                </a:lnTo>
                <a:lnTo>
                  <a:pt x="385" y="62008"/>
                </a:lnTo>
                <a:lnTo>
                  <a:pt x="0" y="34849"/>
                </a:lnTo>
                <a:lnTo>
                  <a:pt x="1055" y="32745"/>
                </a:lnTo>
                <a:lnTo>
                  <a:pt x="2817" y="31342"/>
                </a:lnTo>
                <a:lnTo>
                  <a:pt x="7597" y="28725"/>
                </a:lnTo>
                <a:lnTo>
                  <a:pt x="25500" y="13458"/>
                </a:lnTo>
                <a:lnTo>
                  <a:pt x="38112" y="7449"/>
                </a:lnTo>
                <a:lnTo>
                  <a:pt x="44450" y="3290"/>
                </a:lnTo>
                <a:lnTo>
                  <a:pt x="53968" y="948"/>
                </a:lnTo>
                <a:lnTo>
                  <a:pt x="84422" y="0"/>
                </a:lnTo>
                <a:lnTo>
                  <a:pt x="88027" y="1046"/>
                </a:lnTo>
                <a:lnTo>
                  <a:pt x="90431" y="2801"/>
                </a:lnTo>
                <a:lnTo>
                  <a:pt x="110239" y="26531"/>
                </a:lnTo>
                <a:lnTo>
                  <a:pt x="113758" y="49453"/>
                </a:lnTo>
                <a:lnTo>
                  <a:pt x="113126" y="70808"/>
                </a:lnTo>
                <a:lnTo>
                  <a:pt x="106654" y="88098"/>
                </a:lnTo>
                <a:lnTo>
                  <a:pt x="99092" y="101453"/>
                </a:lnTo>
                <a:lnTo>
                  <a:pt x="90691" y="130541"/>
                </a:lnTo>
                <a:lnTo>
                  <a:pt x="82281" y="140194"/>
                </a:lnTo>
                <a:lnTo>
                  <a:pt x="36343" y="174541"/>
                </a:lnTo>
                <a:lnTo>
                  <a:pt x="1883" y="207631"/>
                </a:lnTo>
                <a:lnTo>
                  <a:pt x="831" y="211498"/>
                </a:lnTo>
                <a:lnTo>
                  <a:pt x="38" y="218596"/>
                </a:lnTo>
                <a:lnTo>
                  <a:pt x="13252" y="218998"/>
                </a:lnTo>
                <a:lnTo>
                  <a:pt x="55469" y="204847"/>
                </a:lnTo>
                <a:lnTo>
                  <a:pt x="100398" y="195357"/>
                </a:lnTo>
                <a:lnTo>
                  <a:pt x="136005" y="183568"/>
                </a:lnTo>
                <a:lnTo>
                  <a:pt x="159883" y="178894"/>
                </a:lnTo>
                <a:lnTo>
                  <a:pt x="180362" y="173630"/>
                </a:lnTo>
                <a:lnTo>
                  <a:pt x="200015" y="17141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7" name="SMARTInkShape-Group323"/>
          <p:cNvGrpSpPr/>
          <p:nvPr/>
        </p:nvGrpSpPr>
        <p:grpSpPr>
          <a:xfrm>
            <a:off x="6162675" y="2609850"/>
            <a:ext cx="200026" cy="104772"/>
            <a:chOff x="6162675" y="2609850"/>
            <a:chExt cx="200026" cy="104772"/>
          </a:xfrm>
        </p:grpSpPr>
        <p:sp>
          <p:nvSpPr>
            <p:cNvPr id="725" name="SMARTInkShape-1157"/>
            <p:cNvSpPr/>
            <p:nvPr>
              <p:custDataLst>
                <p:tags r:id="rId172"/>
              </p:custDataLst>
            </p:nvPr>
          </p:nvSpPr>
          <p:spPr>
            <a:xfrm>
              <a:off x="6198116" y="2676525"/>
              <a:ext cx="164585" cy="38097"/>
            </a:xfrm>
            <a:custGeom>
              <a:avLst/>
              <a:gdLst/>
              <a:ahLst/>
              <a:cxnLst/>
              <a:rect l="0" t="0" r="0" b="0"/>
              <a:pathLst>
                <a:path w="164585" h="38097">
                  <a:moveTo>
                    <a:pt x="40759" y="9525"/>
                  </a:moveTo>
                  <a:lnTo>
                    <a:pt x="40759" y="9525"/>
                  </a:lnTo>
                  <a:lnTo>
                    <a:pt x="12727" y="37557"/>
                  </a:lnTo>
                  <a:lnTo>
                    <a:pt x="0" y="38028"/>
                  </a:lnTo>
                  <a:lnTo>
                    <a:pt x="15761" y="38096"/>
                  </a:lnTo>
                  <a:lnTo>
                    <a:pt x="21888" y="35276"/>
                  </a:lnTo>
                  <a:lnTo>
                    <a:pt x="25003" y="33042"/>
                  </a:lnTo>
                  <a:lnTo>
                    <a:pt x="69586" y="18388"/>
                  </a:lnTo>
                  <a:lnTo>
                    <a:pt x="83204" y="13464"/>
                  </a:lnTo>
                  <a:lnTo>
                    <a:pt x="129845" y="3325"/>
                  </a:lnTo>
                  <a:lnTo>
                    <a:pt x="164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1158"/>
            <p:cNvSpPr/>
            <p:nvPr>
              <p:custDataLst>
                <p:tags r:id="rId173"/>
              </p:custDataLst>
            </p:nvPr>
          </p:nvSpPr>
          <p:spPr>
            <a:xfrm>
              <a:off x="6162675" y="2609850"/>
              <a:ext cx="142876" cy="19016"/>
            </a:xfrm>
            <a:custGeom>
              <a:avLst/>
              <a:gdLst/>
              <a:ahLst/>
              <a:cxnLst/>
              <a:rect l="0" t="0" r="0" b="0"/>
              <a:pathLst>
                <a:path w="142876" h="19016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8201" y="19015"/>
                  </a:lnTo>
                  <a:lnTo>
                    <a:pt x="30867" y="10846"/>
                  </a:lnTo>
                  <a:lnTo>
                    <a:pt x="59939" y="6754"/>
                  </a:lnTo>
                  <a:lnTo>
                    <a:pt x="78044" y="1334"/>
                  </a:lnTo>
                  <a:lnTo>
                    <a:pt x="125249" y="3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1" name="SMARTInkShape-Group324"/>
          <p:cNvGrpSpPr/>
          <p:nvPr/>
        </p:nvGrpSpPr>
        <p:grpSpPr>
          <a:xfrm>
            <a:off x="6657975" y="2471012"/>
            <a:ext cx="190060" cy="525032"/>
            <a:chOff x="6657975" y="2471012"/>
            <a:chExt cx="190060" cy="525032"/>
          </a:xfrm>
        </p:grpSpPr>
        <p:sp>
          <p:nvSpPr>
            <p:cNvPr id="728" name="SMARTInkShape-1159"/>
            <p:cNvSpPr/>
            <p:nvPr>
              <p:custDataLst>
                <p:tags r:id="rId169"/>
              </p:custDataLst>
            </p:nvPr>
          </p:nvSpPr>
          <p:spPr>
            <a:xfrm>
              <a:off x="6686550" y="2762285"/>
              <a:ext cx="161485" cy="233759"/>
            </a:xfrm>
            <a:custGeom>
              <a:avLst/>
              <a:gdLst/>
              <a:ahLst/>
              <a:cxnLst/>
              <a:rect l="0" t="0" r="0" b="0"/>
              <a:pathLst>
                <a:path w="161485" h="233759">
                  <a:moveTo>
                    <a:pt x="47625" y="28540"/>
                  </a:moveTo>
                  <a:lnTo>
                    <a:pt x="47625" y="28540"/>
                  </a:lnTo>
                  <a:lnTo>
                    <a:pt x="47625" y="23484"/>
                  </a:lnTo>
                  <a:lnTo>
                    <a:pt x="48683" y="21994"/>
                  </a:lnTo>
                  <a:lnTo>
                    <a:pt x="50447" y="21001"/>
                  </a:lnTo>
                  <a:lnTo>
                    <a:pt x="55825" y="19407"/>
                  </a:lnTo>
                  <a:lnTo>
                    <a:pt x="56562" y="16368"/>
                  </a:lnTo>
                  <a:lnTo>
                    <a:pt x="56757" y="14075"/>
                  </a:lnTo>
                  <a:lnTo>
                    <a:pt x="59005" y="12546"/>
                  </a:lnTo>
                  <a:lnTo>
                    <a:pt x="73517" y="9892"/>
                  </a:lnTo>
                  <a:lnTo>
                    <a:pt x="86208" y="2004"/>
                  </a:lnTo>
                  <a:lnTo>
                    <a:pt x="117484" y="0"/>
                  </a:lnTo>
                  <a:lnTo>
                    <a:pt x="123829" y="2803"/>
                  </a:lnTo>
                  <a:lnTo>
                    <a:pt x="130177" y="6518"/>
                  </a:lnTo>
                  <a:lnTo>
                    <a:pt x="142875" y="8903"/>
                  </a:lnTo>
                  <a:lnTo>
                    <a:pt x="146050" y="9099"/>
                  </a:lnTo>
                  <a:lnTo>
                    <a:pt x="148167" y="10287"/>
                  </a:lnTo>
                  <a:lnTo>
                    <a:pt x="149578" y="12138"/>
                  </a:lnTo>
                  <a:lnTo>
                    <a:pt x="151843" y="17657"/>
                  </a:lnTo>
                  <a:lnTo>
                    <a:pt x="152351" y="32153"/>
                  </a:lnTo>
                  <a:lnTo>
                    <a:pt x="151309" y="34124"/>
                  </a:lnTo>
                  <a:lnTo>
                    <a:pt x="149556" y="35437"/>
                  </a:lnTo>
                  <a:lnTo>
                    <a:pt x="144786" y="37956"/>
                  </a:lnTo>
                  <a:lnTo>
                    <a:pt x="126889" y="53151"/>
                  </a:lnTo>
                  <a:lnTo>
                    <a:pt x="114278" y="59154"/>
                  </a:lnTo>
                  <a:lnTo>
                    <a:pt x="107940" y="63313"/>
                  </a:lnTo>
                  <a:lnTo>
                    <a:pt x="98423" y="66713"/>
                  </a:lnTo>
                  <a:lnTo>
                    <a:pt x="88899" y="72894"/>
                  </a:lnTo>
                  <a:lnTo>
                    <a:pt x="79375" y="76254"/>
                  </a:lnTo>
                  <a:lnTo>
                    <a:pt x="68556" y="84238"/>
                  </a:lnTo>
                  <a:lnTo>
                    <a:pt x="62176" y="85260"/>
                  </a:lnTo>
                  <a:lnTo>
                    <a:pt x="60500" y="86462"/>
                  </a:lnTo>
                  <a:lnTo>
                    <a:pt x="59383" y="88321"/>
                  </a:lnTo>
                  <a:lnTo>
                    <a:pt x="57591" y="93853"/>
                  </a:lnTo>
                  <a:lnTo>
                    <a:pt x="58503" y="94307"/>
                  </a:lnTo>
                  <a:lnTo>
                    <a:pt x="62337" y="94811"/>
                  </a:lnTo>
                  <a:lnTo>
                    <a:pt x="63783" y="96005"/>
                  </a:lnTo>
                  <a:lnTo>
                    <a:pt x="65389" y="100152"/>
                  </a:lnTo>
                  <a:lnTo>
                    <a:pt x="66876" y="101681"/>
                  </a:lnTo>
                  <a:lnTo>
                    <a:pt x="71351" y="103380"/>
                  </a:lnTo>
                  <a:lnTo>
                    <a:pt x="92163" y="105719"/>
                  </a:lnTo>
                  <a:lnTo>
                    <a:pt x="114305" y="121211"/>
                  </a:lnTo>
                  <a:lnTo>
                    <a:pt x="120652" y="123702"/>
                  </a:lnTo>
                  <a:lnTo>
                    <a:pt x="156899" y="156875"/>
                  </a:lnTo>
                  <a:lnTo>
                    <a:pt x="159692" y="162483"/>
                  </a:lnTo>
                  <a:lnTo>
                    <a:pt x="161484" y="174707"/>
                  </a:lnTo>
                  <a:lnTo>
                    <a:pt x="158907" y="180992"/>
                  </a:lnTo>
                  <a:lnTo>
                    <a:pt x="130123" y="212691"/>
                  </a:lnTo>
                  <a:lnTo>
                    <a:pt x="120979" y="216218"/>
                  </a:lnTo>
                  <a:lnTo>
                    <a:pt x="78401" y="228631"/>
                  </a:lnTo>
                  <a:lnTo>
                    <a:pt x="56038" y="233758"/>
                  </a:lnTo>
                  <a:lnTo>
                    <a:pt x="22602" y="228102"/>
                  </a:lnTo>
                  <a:lnTo>
                    <a:pt x="0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1160"/>
            <p:cNvSpPr/>
            <p:nvPr>
              <p:custDataLst>
                <p:tags r:id="rId170"/>
              </p:custDataLst>
            </p:nvPr>
          </p:nvSpPr>
          <p:spPr>
            <a:xfrm>
              <a:off x="6657975" y="2524125"/>
              <a:ext cx="133351" cy="333376"/>
            </a:xfrm>
            <a:custGeom>
              <a:avLst/>
              <a:gdLst/>
              <a:ahLst/>
              <a:cxnLst/>
              <a:rect l="0" t="0" r="0" b="0"/>
              <a:pathLst>
                <a:path w="133351" h="333376">
                  <a:moveTo>
                    <a:pt x="133350" y="0"/>
                  </a:moveTo>
                  <a:lnTo>
                    <a:pt x="133350" y="0"/>
                  </a:lnTo>
                  <a:lnTo>
                    <a:pt x="133350" y="8201"/>
                  </a:lnTo>
                  <a:lnTo>
                    <a:pt x="128294" y="14189"/>
                  </a:lnTo>
                  <a:lnTo>
                    <a:pt x="125812" y="22534"/>
                  </a:lnTo>
                  <a:lnTo>
                    <a:pt x="123649" y="32240"/>
                  </a:lnTo>
                  <a:lnTo>
                    <a:pt x="108714" y="61344"/>
                  </a:lnTo>
                  <a:lnTo>
                    <a:pt x="103825" y="79677"/>
                  </a:lnTo>
                  <a:lnTo>
                    <a:pt x="76609" y="126665"/>
                  </a:lnTo>
                  <a:lnTo>
                    <a:pt x="60008" y="173686"/>
                  </a:lnTo>
                  <a:lnTo>
                    <a:pt x="55175" y="197865"/>
                  </a:lnTo>
                  <a:lnTo>
                    <a:pt x="48864" y="211765"/>
                  </a:lnTo>
                  <a:lnTo>
                    <a:pt x="26608" y="249405"/>
                  </a:lnTo>
                  <a:lnTo>
                    <a:pt x="14656" y="291696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1161"/>
            <p:cNvSpPr/>
            <p:nvPr>
              <p:custDataLst>
                <p:tags r:id="rId171"/>
              </p:custDataLst>
            </p:nvPr>
          </p:nvSpPr>
          <p:spPr>
            <a:xfrm>
              <a:off x="6657975" y="2471012"/>
              <a:ext cx="28571" cy="195989"/>
            </a:xfrm>
            <a:custGeom>
              <a:avLst/>
              <a:gdLst/>
              <a:ahLst/>
              <a:cxnLst/>
              <a:rect l="0" t="0" r="0" b="0"/>
              <a:pathLst>
                <a:path w="28571" h="195989">
                  <a:moveTo>
                    <a:pt x="9525" y="5488"/>
                  </a:moveTo>
                  <a:lnTo>
                    <a:pt x="9525" y="5488"/>
                  </a:lnTo>
                  <a:lnTo>
                    <a:pt x="17725" y="5488"/>
                  </a:lnTo>
                  <a:lnTo>
                    <a:pt x="23714" y="432"/>
                  </a:lnTo>
                  <a:lnTo>
                    <a:pt x="25334" y="0"/>
                  </a:lnTo>
                  <a:lnTo>
                    <a:pt x="26415" y="771"/>
                  </a:lnTo>
                  <a:lnTo>
                    <a:pt x="27615" y="4450"/>
                  </a:lnTo>
                  <a:lnTo>
                    <a:pt x="28570" y="51138"/>
                  </a:lnTo>
                  <a:lnTo>
                    <a:pt x="27516" y="76332"/>
                  </a:lnTo>
                  <a:lnTo>
                    <a:pt x="19933" y="113525"/>
                  </a:lnTo>
                  <a:lnTo>
                    <a:pt x="18254" y="131455"/>
                  </a:lnTo>
                  <a:lnTo>
                    <a:pt x="10884" y="150984"/>
                  </a:lnTo>
                  <a:lnTo>
                    <a:pt x="8735" y="170675"/>
                  </a:lnTo>
                  <a:lnTo>
                    <a:pt x="0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2" name="SMARTInkShape-1162"/>
          <p:cNvSpPr/>
          <p:nvPr>
            <p:custDataLst>
              <p:tags r:id="rId9"/>
            </p:custDataLst>
          </p:nvPr>
        </p:nvSpPr>
        <p:spPr>
          <a:xfrm>
            <a:off x="7867663" y="2190750"/>
            <a:ext cx="142863" cy="723736"/>
          </a:xfrm>
          <a:custGeom>
            <a:avLst/>
            <a:gdLst/>
            <a:ahLst/>
            <a:cxnLst/>
            <a:rect l="0" t="0" r="0" b="0"/>
            <a:pathLst>
              <a:path w="142863" h="723736">
                <a:moveTo>
                  <a:pt x="47612" y="0"/>
                </a:moveTo>
                <a:lnTo>
                  <a:pt x="47612" y="0"/>
                </a:lnTo>
                <a:lnTo>
                  <a:pt x="47612" y="5056"/>
                </a:lnTo>
                <a:lnTo>
                  <a:pt x="46554" y="6546"/>
                </a:lnTo>
                <a:lnTo>
                  <a:pt x="44790" y="7539"/>
                </a:lnTo>
                <a:lnTo>
                  <a:pt x="42556" y="8201"/>
                </a:lnTo>
                <a:lnTo>
                  <a:pt x="41067" y="9701"/>
                </a:lnTo>
                <a:lnTo>
                  <a:pt x="35854" y="19711"/>
                </a:lnTo>
                <a:lnTo>
                  <a:pt x="31803" y="25694"/>
                </a:lnTo>
                <a:lnTo>
                  <a:pt x="28464" y="35012"/>
                </a:lnTo>
                <a:lnTo>
                  <a:pt x="22300" y="44476"/>
                </a:lnTo>
                <a:lnTo>
                  <a:pt x="20004" y="55041"/>
                </a:lnTo>
                <a:lnTo>
                  <a:pt x="19164" y="78052"/>
                </a:lnTo>
                <a:lnTo>
                  <a:pt x="33229" y="122105"/>
                </a:lnTo>
                <a:lnTo>
                  <a:pt x="62454" y="167308"/>
                </a:lnTo>
                <a:lnTo>
                  <a:pt x="68653" y="180784"/>
                </a:lnTo>
                <a:lnTo>
                  <a:pt x="81741" y="197883"/>
                </a:lnTo>
                <a:lnTo>
                  <a:pt x="85363" y="225598"/>
                </a:lnTo>
                <a:lnTo>
                  <a:pt x="85666" y="249385"/>
                </a:lnTo>
                <a:lnTo>
                  <a:pt x="80642" y="264979"/>
                </a:lnTo>
                <a:lnTo>
                  <a:pt x="53912" y="311580"/>
                </a:lnTo>
                <a:lnTo>
                  <a:pt x="42310" y="330089"/>
                </a:lnTo>
                <a:lnTo>
                  <a:pt x="36099" y="350207"/>
                </a:lnTo>
                <a:lnTo>
                  <a:pt x="33586" y="354122"/>
                </a:lnTo>
                <a:lnTo>
                  <a:pt x="30050" y="369743"/>
                </a:lnTo>
                <a:lnTo>
                  <a:pt x="28579" y="417057"/>
                </a:lnTo>
                <a:lnTo>
                  <a:pt x="28573" y="420914"/>
                </a:lnTo>
                <a:lnTo>
                  <a:pt x="31389" y="428020"/>
                </a:lnTo>
                <a:lnTo>
                  <a:pt x="35110" y="434706"/>
                </a:lnTo>
                <a:lnTo>
                  <a:pt x="37205" y="445478"/>
                </a:lnTo>
                <a:lnTo>
                  <a:pt x="38071" y="488421"/>
                </a:lnTo>
                <a:lnTo>
                  <a:pt x="37029" y="530132"/>
                </a:lnTo>
                <a:lnTo>
                  <a:pt x="22278" y="575638"/>
                </a:lnTo>
                <a:lnTo>
                  <a:pt x="14107" y="617311"/>
                </a:lnTo>
                <a:lnTo>
                  <a:pt x="3873" y="635073"/>
                </a:lnTo>
                <a:lnTo>
                  <a:pt x="139" y="669494"/>
                </a:lnTo>
                <a:lnTo>
                  <a:pt x="0" y="688937"/>
                </a:lnTo>
                <a:lnTo>
                  <a:pt x="2816" y="695308"/>
                </a:lnTo>
                <a:lnTo>
                  <a:pt x="22377" y="717549"/>
                </a:lnTo>
                <a:lnTo>
                  <a:pt x="31458" y="721077"/>
                </a:lnTo>
                <a:lnTo>
                  <a:pt x="73182" y="723735"/>
                </a:lnTo>
                <a:lnTo>
                  <a:pt x="115146" y="721056"/>
                </a:lnTo>
                <a:lnTo>
                  <a:pt x="142862" y="7143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SMARTInkShape-1163"/>
          <p:cNvSpPr/>
          <p:nvPr>
            <p:custDataLst>
              <p:tags r:id="rId10"/>
            </p:custDataLst>
          </p:nvPr>
        </p:nvSpPr>
        <p:spPr>
          <a:xfrm>
            <a:off x="11268075" y="2009775"/>
            <a:ext cx="114298" cy="485372"/>
          </a:xfrm>
          <a:custGeom>
            <a:avLst/>
            <a:gdLst/>
            <a:ahLst/>
            <a:cxnLst/>
            <a:rect l="0" t="0" r="0" b="0"/>
            <a:pathLst>
              <a:path w="114298" h="485372">
                <a:moveTo>
                  <a:pt x="19050" y="9525"/>
                </a:moveTo>
                <a:lnTo>
                  <a:pt x="19050" y="9525"/>
                </a:lnTo>
                <a:lnTo>
                  <a:pt x="19050" y="1324"/>
                </a:lnTo>
                <a:lnTo>
                  <a:pt x="20108" y="883"/>
                </a:lnTo>
                <a:lnTo>
                  <a:pt x="55399" y="0"/>
                </a:lnTo>
                <a:lnTo>
                  <a:pt x="64408" y="6546"/>
                </a:lnTo>
                <a:lnTo>
                  <a:pt x="73294" y="9701"/>
                </a:lnTo>
                <a:lnTo>
                  <a:pt x="82628" y="15809"/>
                </a:lnTo>
                <a:lnTo>
                  <a:pt x="92099" y="19148"/>
                </a:lnTo>
                <a:lnTo>
                  <a:pt x="107954" y="32181"/>
                </a:lnTo>
                <a:lnTo>
                  <a:pt x="111479" y="38292"/>
                </a:lnTo>
                <a:lnTo>
                  <a:pt x="113743" y="50838"/>
                </a:lnTo>
                <a:lnTo>
                  <a:pt x="114296" y="88900"/>
                </a:lnTo>
                <a:lnTo>
                  <a:pt x="111475" y="95250"/>
                </a:lnTo>
                <a:lnTo>
                  <a:pt x="89848" y="127196"/>
                </a:lnTo>
                <a:lnTo>
                  <a:pt x="87557" y="135201"/>
                </a:lnTo>
                <a:lnTo>
                  <a:pt x="85889" y="137759"/>
                </a:lnTo>
                <a:lnTo>
                  <a:pt x="83718" y="139465"/>
                </a:lnTo>
                <a:lnTo>
                  <a:pt x="81211" y="140601"/>
                </a:lnTo>
                <a:lnTo>
                  <a:pt x="79540" y="142417"/>
                </a:lnTo>
                <a:lnTo>
                  <a:pt x="74038" y="152937"/>
                </a:lnTo>
                <a:lnTo>
                  <a:pt x="69947" y="158989"/>
                </a:lnTo>
                <a:lnTo>
                  <a:pt x="67645" y="168346"/>
                </a:lnTo>
                <a:lnTo>
                  <a:pt x="66677" y="215900"/>
                </a:lnTo>
                <a:lnTo>
                  <a:pt x="66676" y="222250"/>
                </a:lnTo>
                <a:lnTo>
                  <a:pt x="69499" y="228600"/>
                </a:lnTo>
                <a:lnTo>
                  <a:pt x="73221" y="234950"/>
                </a:lnTo>
                <a:lnTo>
                  <a:pt x="83542" y="260546"/>
                </a:lnTo>
                <a:lnTo>
                  <a:pt x="102012" y="285575"/>
                </a:lnTo>
                <a:lnTo>
                  <a:pt x="104605" y="292022"/>
                </a:lnTo>
                <a:lnTo>
                  <a:pt x="110958" y="302660"/>
                </a:lnTo>
                <a:lnTo>
                  <a:pt x="114273" y="350231"/>
                </a:lnTo>
                <a:lnTo>
                  <a:pt x="114297" y="373316"/>
                </a:lnTo>
                <a:lnTo>
                  <a:pt x="111476" y="380407"/>
                </a:lnTo>
                <a:lnTo>
                  <a:pt x="107754" y="387086"/>
                </a:lnTo>
                <a:lnTo>
                  <a:pt x="105363" y="399998"/>
                </a:lnTo>
                <a:lnTo>
                  <a:pt x="105166" y="403190"/>
                </a:lnTo>
                <a:lnTo>
                  <a:pt x="102127" y="409560"/>
                </a:lnTo>
                <a:lnTo>
                  <a:pt x="98307" y="415918"/>
                </a:lnTo>
                <a:lnTo>
                  <a:pt x="95098" y="425448"/>
                </a:lnTo>
                <a:lnTo>
                  <a:pt x="88972" y="434974"/>
                </a:lnTo>
                <a:lnTo>
                  <a:pt x="85630" y="444500"/>
                </a:lnTo>
                <a:lnTo>
                  <a:pt x="68430" y="464844"/>
                </a:lnTo>
                <a:lnTo>
                  <a:pt x="52871" y="472899"/>
                </a:lnTo>
                <a:lnTo>
                  <a:pt x="11690" y="485371"/>
                </a:lnTo>
                <a:lnTo>
                  <a:pt x="7665" y="482773"/>
                </a:lnTo>
                <a:lnTo>
                  <a:pt x="0" y="4762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SMARTInkShape-1164"/>
          <p:cNvSpPr/>
          <p:nvPr>
            <p:custDataLst>
              <p:tags r:id="rId11"/>
            </p:custDataLst>
          </p:nvPr>
        </p:nvSpPr>
        <p:spPr>
          <a:xfrm>
            <a:off x="8020063" y="2838451"/>
            <a:ext cx="3609340" cy="284835"/>
          </a:xfrm>
          <a:custGeom>
            <a:avLst/>
            <a:gdLst/>
            <a:ahLst/>
            <a:cxnLst/>
            <a:rect l="0" t="0" r="0" b="0"/>
            <a:pathLst>
              <a:path w="3609340" h="284835">
                <a:moveTo>
                  <a:pt x="19037" y="180974"/>
                </a:moveTo>
                <a:lnTo>
                  <a:pt x="19037" y="180974"/>
                </a:lnTo>
                <a:lnTo>
                  <a:pt x="13981" y="186030"/>
                </a:lnTo>
                <a:lnTo>
                  <a:pt x="8676" y="188513"/>
                </a:lnTo>
                <a:lnTo>
                  <a:pt x="1704" y="190107"/>
                </a:lnTo>
                <a:lnTo>
                  <a:pt x="1132" y="191296"/>
                </a:lnTo>
                <a:lnTo>
                  <a:pt x="0" y="199905"/>
                </a:lnTo>
                <a:lnTo>
                  <a:pt x="17889" y="207548"/>
                </a:lnTo>
                <a:lnTo>
                  <a:pt x="62654" y="209432"/>
                </a:lnTo>
                <a:lnTo>
                  <a:pt x="103931" y="209526"/>
                </a:lnTo>
                <a:lnTo>
                  <a:pt x="141440" y="209542"/>
                </a:lnTo>
                <a:lnTo>
                  <a:pt x="185597" y="208489"/>
                </a:lnTo>
                <a:lnTo>
                  <a:pt x="216536" y="204491"/>
                </a:lnTo>
                <a:lnTo>
                  <a:pt x="250748" y="202010"/>
                </a:lnTo>
                <a:lnTo>
                  <a:pt x="288178" y="199848"/>
                </a:lnTo>
                <a:lnTo>
                  <a:pt x="329507" y="195360"/>
                </a:lnTo>
                <a:lnTo>
                  <a:pt x="372571" y="189837"/>
                </a:lnTo>
                <a:lnTo>
                  <a:pt x="417463" y="183855"/>
                </a:lnTo>
                <a:lnTo>
                  <a:pt x="441288" y="180778"/>
                </a:lnTo>
                <a:lnTo>
                  <a:pt x="465637" y="177668"/>
                </a:lnTo>
                <a:lnTo>
                  <a:pt x="491395" y="174537"/>
                </a:lnTo>
                <a:lnTo>
                  <a:pt x="518093" y="171391"/>
                </a:lnTo>
                <a:lnTo>
                  <a:pt x="545416" y="168235"/>
                </a:lnTo>
                <a:lnTo>
                  <a:pt x="574215" y="165073"/>
                </a:lnTo>
                <a:lnTo>
                  <a:pt x="603997" y="161907"/>
                </a:lnTo>
                <a:lnTo>
                  <a:pt x="634436" y="158738"/>
                </a:lnTo>
                <a:lnTo>
                  <a:pt x="665311" y="155566"/>
                </a:lnTo>
                <a:lnTo>
                  <a:pt x="696478" y="152394"/>
                </a:lnTo>
                <a:lnTo>
                  <a:pt x="727839" y="149220"/>
                </a:lnTo>
                <a:lnTo>
                  <a:pt x="759330" y="146047"/>
                </a:lnTo>
                <a:lnTo>
                  <a:pt x="790907" y="142872"/>
                </a:lnTo>
                <a:lnTo>
                  <a:pt x="822542" y="139698"/>
                </a:lnTo>
                <a:lnTo>
                  <a:pt x="854216" y="136523"/>
                </a:lnTo>
                <a:lnTo>
                  <a:pt x="885914" y="133348"/>
                </a:lnTo>
                <a:lnTo>
                  <a:pt x="917630" y="130173"/>
                </a:lnTo>
                <a:lnTo>
                  <a:pt x="951474" y="126999"/>
                </a:lnTo>
                <a:lnTo>
                  <a:pt x="986737" y="123824"/>
                </a:lnTo>
                <a:lnTo>
                  <a:pt x="1022945" y="120649"/>
                </a:lnTo>
                <a:lnTo>
                  <a:pt x="1058726" y="118532"/>
                </a:lnTo>
                <a:lnTo>
                  <a:pt x="1094222" y="117121"/>
                </a:lnTo>
                <a:lnTo>
                  <a:pt x="1129527" y="116180"/>
                </a:lnTo>
                <a:lnTo>
                  <a:pt x="1165763" y="114495"/>
                </a:lnTo>
                <a:lnTo>
                  <a:pt x="1202621" y="112313"/>
                </a:lnTo>
                <a:lnTo>
                  <a:pt x="1239893" y="109800"/>
                </a:lnTo>
                <a:lnTo>
                  <a:pt x="1278499" y="107066"/>
                </a:lnTo>
                <a:lnTo>
                  <a:pt x="1317996" y="104185"/>
                </a:lnTo>
                <a:lnTo>
                  <a:pt x="1358084" y="101207"/>
                </a:lnTo>
                <a:lnTo>
                  <a:pt x="1397510" y="98163"/>
                </a:lnTo>
                <a:lnTo>
                  <a:pt x="1436495" y="95074"/>
                </a:lnTo>
                <a:lnTo>
                  <a:pt x="1475184" y="91958"/>
                </a:lnTo>
                <a:lnTo>
                  <a:pt x="1514735" y="89880"/>
                </a:lnTo>
                <a:lnTo>
                  <a:pt x="1554860" y="88494"/>
                </a:lnTo>
                <a:lnTo>
                  <a:pt x="1595369" y="87571"/>
                </a:lnTo>
                <a:lnTo>
                  <a:pt x="1637192" y="85897"/>
                </a:lnTo>
                <a:lnTo>
                  <a:pt x="1679891" y="83723"/>
                </a:lnTo>
                <a:lnTo>
                  <a:pt x="1723173" y="81215"/>
                </a:lnTo>
                <a:lnTo>
                  <a:pt x="1765786" y="78485"/>
                </a:lnTo>
                <a:lnTo>
                  <a:pt x="1807953" y="75606"/>
                </a:lnTo>
                <a:lnTo>
                  <a:pt x="1849824" y="72629"/>
                </a:lnTo>
                <a:lnTo>
                  <a:pt x="1891493" y="69585"/>
                </a:lnTo>
                <a:lnTo>
                  <a:pt x="1933034" y="66498"/>
                </a:lnTo>
                <a:lnTo>
                  <a:pt x="1974486" y="63382"/>
                </a:lnTo>
                <a:lnTo>
                  <a:pt x="2014819" y="61304"/>
                </a:lnTo>
                <a:lnTo>
                  <a:pt x="2054408" y="59919"/>
                </a:lnTo>
                <a:lnTo>
                  <a:pt x="2093500" y="58996"/>
                </a:lnTo>
                <a:lnTo>
                  <a:pt x="2133323" y="57322"/>
                </a:lnTo>
                <a:lnTo>
                  <a:pt x="2173626" y="55148"/>
                </a:lnTo>
                <a:lnTo>
                  <a:pt x="2214255" y="52640"/>
                </a:lnTo>
                <a:lnTo>
                  <a:pt x="2255098" y="49910"/>
                </a:lnTo>
                <a:lnTo>
                  <a:pt x="2296086" y="47031"/>
                </a:lnTo>
                <a:lnTo>
                  <a:pt x="2337169" y="44054"/>
                </a:lnTo>
                <a:lnTo>
                  <a:pt x="2378317" y="42069"/>
                </a:lnTo>
                <a:lnTo>
                  <a:pt x="2419508" y="40745"/>
                </a:lnTo>
                <a:lnTo>
                  <a:pt x="2460726" y="39863"/>
                </a:lnTo>
                <a:lnTo>
                  <a:pt x="2500904" y="38217"/>
                </a:lnTo>
                <a:lnTo>
                  <a:pt x="2540390" y="36061"/>
                </a:lnTo>
                <a:lnTo>
                  <a:pt x="2579414" y="33565"/>
                </a:lnTo>
                <a:lnTo>
                  <a:pt x="2616013" y="31902"/>
                </a:lnTo>
                <a:lnTo>
                  <a:pt x="2650997" y="30792"/>
                </a:lnTo>
                <a:lnTo>
                  <a:pt x="2684902" y="30053"/>
                </a:lnTo>
                <a:lnTo>
                  <a:pt x="2718089" y="28501"/>
                </a:lnTo>
                <a:lnTo>
                  <a:pt x="2750796" y="26409"/>
                </a:lnTo>
                <a:lnTo>
                  <a:pt x="2783185" y="23955"/>
                </a:lnTo>
                <a:lnTo>
                  <a:pt x="2816419" y="22320"/>
                </a:lnTo>
                <a:lnTo>
                  <a:pt x="2850216" y="21230"/>
                </a:lnTo>
                <a:lnTo>
                  <a:pt x="2884390" y="20503"/>
                </a:lnTo>
                <a:lnTo>
                  <a:pt x="2916696" y="20018"/>
                </a:lnTo>
                <a:lnTo>
                  <a:pt x="2947761" y="19695"/>
                </a:lnTo>
                <a:lnTo>
                  <a:pt x="2977994" y="19479"/>
                </a:lnTo>
                <a:lnTo>
                  <a:pt x="3007674" y="19336"/>
                </a:lnTo>
                <a:lnTo>
                  <a:pt x="3036988" y="19240"/>
                </a:lnTo>
                <a:lnTo>
                  <a:pt x="3066053" y="19177"/>
                </a:lnTo>
                <a:lnTo>
                  <a:pt x="3093898" y="18075"/>
                </a:lnTo>
                <a:lnTo>
                  <a:pt x="3120928" y="16283"/>
                </a:lnTo>
                <a:lnTo>
                  <a:pt x="3147413" y="14030"/>
                </a:lnTo>
                <a:lnTo>
                  <a:pt x="3172479" y="12528"/>
                </a:lnTo>
                <a:lnTo>
                  <a:pt x="3220087" y="10859"/>
                </a:lnTo>
                <a:lnTo>
                  <a:pt x="3263118" y="10118"/>
                </a:lnTo>
                <a:lnTo>
                  <a:pt x="3303409" y="9788"/>
                </a:lnTo>
                <a:lnTo>
                  <a:pt x="3342483" y="9641"/>
                </a:lnTo>
                <a:lnTo>
                  <a:pt x="3378193" y="9576"/>
                </a:lnTo>
                <a:lnTo>
                  <a:pt x="3411704" y="9547"/>
                </a:lnTo>
                <a:lnTo>
                  <a:pt x="3459262" y="9531"/>
                </a:lnTo>
                <a:lnTo>
                  <a:pt x="3499576" y="9526"/>
                </a:lnTo>
                <a:lnTo>
                  <a:pt x="3542178" y="9524"/>
                </a:lnTo>
                <a:lnTo>
                  <a:pt x="3587156" y="9524"/>
                </a:lnTo>
                <a:lnTo>
                  <a:pt x="3609339" y="9524"/>
                </a:lnTo>
                <a:lnTo>
                  <a:pt x="3604720" y="9524"/>
                </a:lnTo>
                <a:lnTo>
                  <a:pt x="3574298" y="1323"/>
                </a:lnTo>
                <a:lnTo>
                  <a:pt x="3532829" y="174"/>
                </a:lnTo>
                <a:lnTo>
                  <a:pt x="3490420" y="34"/>
                </a:lnTo>
                <a:lnTo>
                  <a:pt x="3448717" y="9"/>
                </a:lnTo>
                <a:lnTo>
                  <a:pt x="3407905" y="2"/>
                </a:lnTo>
                <a:lnTo>
                  <a:pt x="3376224" y="0"/>
                </a:lnTo>
                <a:lnTo>
                  <a:pt x="3340978" y="1058"/>
                </a:lnTo>
                <a:lnTo>
                  <a:pt x="3304147" y="5055"/>
                </a:lnTo>
                <a:lnTo>
                  <a:pt x="3269434" y="7538"/>
                </a:lnTo>
                <a:lnTo>
                  <a:pt x="3234249" y="8641"/>
                </a:lnTo>
                <a:lnTo>
                  <a:pt x="3193917" y="9132"/>
                </a:lnTo>
                <a:lnTo>
                  <a:pt x="3151299" y="12171"/>
                </a:lnTo>
                <a:lnTo>
                  <a:pt x="3107661" y="17051"/>
                </a:lnTo>
                <a:lnTo>
                  <a:pt x="3063573" y="22747"/>
                </a:lnTo>
                <a:lnTo>
                  <a:pt x="3039327" y="24690"/>
                </a:lnTo>
                <a:lnTo>
                  <a:pt x="3013639" y="25984"/>
                </a:lnTo>
                <a:lnTo>
                  <a:pt x="2986988" y="26848"/>
                </a:lnTo>
                <a:lnTo>
                  <a:pt x="2960754" y="28481"/>
                </a:lnTo>
                <a:lnTo>
                  <a:pt x="2934799" y="30629"/>
                </a:lnTo>
                <a:lnTo>
                  <a:pt x="2909028" y="33119"/>
                </a:lnTo>
                <a:lnTo>
                  <a:pt x="2883381" y="35837"/>
                </a:lnTo>
                <a:lnTo>
                  <a:pt x="2857818" y="38708"/>
                </a:lnTo>
                <a:lnTo>
                  <a:pt x="2832307" y="41680"/>
                </a:lnTo>
                <a:lnTo>
                  <a:pt x="2805776" y="43661"/>
                </a:lnTo>
                <a:lnTo>
                  <a:pt x="2778562" y="44982"/>
                </a:lnTo>
                <a:lnTo>
                  <a:pt x="2750896" y="45863"/>
                </a:lnTo>
                <a:lnTo>
                  <a:pt x="2721867" y="47508"/>
                </a:lnTo>
                <a:lnTo>
                  <a:pt x="2691932" y="49663"/>
                </a:lnTo>
                <a:lnTo>
                  <a:pt x="2661391" y="52158"/>
                </a:lnTo>
                <a:lnTo>
                  <a:pt x="2631507" y="54880"/>
                </a:lnTo>
                <a:lnTo>
                  <a:pt x="2602058" y="57753"/>
                </a:lnTo>
                <a:lnTo>
                  <a:pt x="2572900" y="60726"/>
                </a:lnTo>
                <a:lnTo>
                  <a:pt x="2542880" y="63767"/>
                </a:lnTo>
                <a:lnTo>
                  <a:pt x="2512281" y="66853"/>
                </a:lnTo>
                <a:lnTo>
                  <a:pt x="2481299" y="69968"/>
                </a:lnTo>
                <a:lnTo>
                  <a:pt x="2450061" y="73104"/>
                </a:lnTo>
                <a:lnTo>
                  <a:pt x="2418653" y="76252"/>
                </a:lnTo>
                <a:lnTo>
                  <a:pt x="2387132" y="79409"/>
                </a:lnTo>
                <a:lnTo>
                  <a:pt x="2354476" y="82572"/>
                </a:lnTo>
                <a:lnTo>
                  <a:pt x="2321063" y="85740"/>
                </a:lnTo>
                <a:lnTo>
                  <a:pt x="2287147" y="88909"/>
                </a:lnTo>
                <a:lnTo>
                  <a:pt x="2253952" y="92081"/>
                </a:lnTo>
                <a:lnTo>
                  <a:pt x="2221238" y="95254"/>
                </a:lnTo>
                <a:lnTo>
                  <a:pt x="2188846" y="98427"/>
                </a:lnTo>
                <a:lnTo>
                  <a:pt x="2155610" y="101601"/>
                </a:lnTo>
                <a:lnTo>
                  <a:pt x="2121811" y="104775"/>
                </a:lnTo>
                <a:lnTo>
                  <a:pt x="2087636" y="107950"/>
                </a:lnTo>
                <a:lnTo>
                  <a:pt x="2053211" y="111125"/>
                </a:lnTo>
                <a:lnTo>
                  <a:pt x="2018620" y="114299"/>
                </a:lnTo>
                <a:lnTo>
                  <a:pt x="1983918" y="117474"/>
                </a:lnTo>
                <a:lnTo>
                  <a:pt x="1950200" y="120649"/>
                </a:lnTo>
                <a:lnTo>
                  <a:pt x="1917137" y="123824"/>
                </a:lnTo>
                <a:lnTo>
                  <a:pt x="1884513" y="126999"/>
                </a:lnTo>
                <a:lnTo>
                  <a:pt x="1850061" y="131232"/>
                </a:lnTo>
                <a:lnTo>
                  <a:pt x="1814395" y="136171"/>
                </a:lnTo>
                <a:lnTo>
                  <a:pt x="1777916" y="141581"/>
                </a:lnTo>
                <a:lnTo>
                  <a:pt x="1743015" y="146245"/>
                </a:lnTo>
                <a:lnTo>
                  <a:pt x="1709164" y="150413"/>
                </a:lnTo>
                <a:lnTo>
                  <a:pt x="1676014" y="154250"/>
                </a:lnTo>
                <a:lnTo>
                  <a:pt x="1642271" y="157866"/>
                </a:lnTo>
                <a:lnTo>
                  <a:pt x="1608135" y="161335"/>
                </a:lnTo>
                <a:lnTo>
                  <a:pt x="1573736" y="164707"/>
                </a:lnTo>
                <a:lnTo>
                  <a:pt x="1540219" y="168012"/>
                </a:lnTo>
                <a:lnTo>
                  <a:pt x="1507293" y="171274"/>
                </a:lnTo>
                <a:lnTo>
                  <a:pt x="1474758" y="174508"/>
                </a:lnTo>
                <a:lnTo>
                  <a:pt x="1441425" y="177721"/>
                </a:lnTo>
                <a:lnTo>
                  <a:pt x="1407563" y="180922"/>
                </a:lnTo>
                <a:lnTo>
                  <a:pt x="1373346" y="184114"/>
                </a:lnTo>
                <a:lnTo>
                  <a:pt x="1338892" y="188359"/>
                </a:lnTo>
                <a:lnTo>
                  <a:pt x="1304283" y="193306"/>
                </a:lnTo>
                <a:lnTo>
                  <a:pt x="1269568" y="198720"/>
                </a:lnTo>
                <a:lnTo>
                  <a:pt x="1235841" y="203388"/>
                </a:lnTo>
                <a:lnTo>
                  <a:pt x="1202773" y="207558"/>
                </a:lnTo>
                <a:lnTo>
                  <a:pt x="1170145" y="211397"/>
                </a:lnTo>
                <a:lnTo>
                  <a:pt x="1138867" y="215014"/>
                </a:lnTo>
                <a:lnTo>
                  <a:pt x="1108491" y="218484"/>
                </a:lnTo>
                <a:lnTo>
                  <a:pt x="1078715" y="221855"/>
                </a:lnTo>
                <a:lnTo>
                  <a:pt x="1048280" y="225162"/>
                </a:lnTo>
                <a:lnTo>
                  <a:pt x="1017408" y="228424"/>
                </a:lnTo>
                <a:lnTo>
                  <a:pt x="986242" y="231658"/>
                </a:lnTo>
                <a:lnTo>
                  <a:pt x="955941" y="234871"/>
                </a:lnTo>
                <a:lnTo>
                  <a:pt x="926215" y="238072"/>
                </a:lnTo>
                <a:lnTo>
                  <a:pt x="896873" y="241264"/>
                </a:lnTo>
                <a:lnTo>
                  <a:pt x="867785" y="244451"/>
                </a:lnTo>
                <a:lnTo>
                  <a:pt x="838869" y="247634"/>
                </a:lnTo>
                <a:lnTo>
                  <a:pt x="810067" y="250814"/>
                </a:lnTo>
                <a:lnTo>
                  <a:pt x="781340" y="253992"/>
                </a:lnTo>
                <a:lnTo>
                  <a:pt x="752664" y="257169"/>
                </a:lnTo>
                <a:lnTo>
                  <a:pt x="724021" y="260346"/>
                </a:lnTo>
                <a:lnTo>
                  <a:pt x="697519" y="263522"/>
                </a:lnTo>
                <a:lnTo>
                  <a:pt x="672441" y="266698"/>
                </a:lnTo>
                <a:lnTo>
                  <a:pt x="648315" y="269873"/>
                </a:lnTo>
                <a:lnTo>
                  <a:pt x="623764" y="271990"/>
                </a:lnTo>
                <a:lnTo>
                  <a:pt x="598930" y="273401"/>
                </a:lnTo>
                <a:lnTo>
                  <a:pt x="573908" y="274343"/>
                </a:lnTo>
                <a:lnTo>
                  <a:pt x="526349" y="275388"/>
                </a:lnTo>
                <a:lnTo>
                  <a:pt x="482634" y="276911"/>
                </a:lnTo>
                <a:lnTo>
                  <a:pt x="445566" y="281115"/>
                </a:lnTo>
                <a:lnTo>
                  <a:pt x="411453" y="283690"/>
                </a:lnTo>
                <a:lnTo>
                  <a:pt x="378653" y="284834"/>
                </a:lnTo>
                <a:lnTo>
                  <a:pt x="332553" y="284420"/>
                </a:lnTo>
                <a:lnTo>
                  <a:pt x="287459" y="278156"/>
                </a:lnTo>
                <a:lnTo>
                  <a:pt x="247001" y="275420"/>
                </a:lnTo>
                <a:lnTo>
                  <a:pt x="231221" y="268056"/>
                </a:lnTo>
                <a:lnTo>
                  <a:pt x="230343" y="266546"/>
                </a:lnTo>
                <a:lnTo>
                  <a:pt x="228587" y="2571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SMARTInkShape-1165"/>
          <p:cNvSpPr/>
          <p:nvPr>
            <p:custDataLst>
              <p:tags r:id="rId12"/>
            </p:custDataLst>
          </p:nvPr>
        </p:nvSpPr>
        <p:spPr>
          <a:xfrm>
            <a:off x="8162926" y="2876550"/>
            <a:ext cx="3367023" cy="276226"/>
          </a:xfrm>
          <a:custGeom>
            <a:avLst/>
            <a:gdLst/>
            <a:ahLst/>
            <a:cxnLst/>
            <a:rect l="0" t="0" r="0" b="0"/>
            <a:pathLst>
              <a:path w="3367023" h="276226">
                <a:moveTo>
                  <a:pt x="38099" y="276225"/>
                </a:moveTo>
                <a:lnTo>
                  <a:pt x="38099" y="276225"/>
                </a:lnTo>
                <a:lnTo>
                  <a:pt x="10" y="276225"/>
                </a:lnTo>
                <a:lnTo>
                  <a:pt x="0" y="268024"/>
                </a:lnTo>
                <a:lnTo>
                  <a:pt x="1057" y="267583"/>
                </a:lnTo>
                <a:lnTo>
                  <a:pt x="43765" y="266705"/>
                </a:lnTo>
                <a:lnTo>
                  <a:pt x="58609" y="265644"/>
                </a:lnTo>
                <a:lnTo>
                  <a:pt x="96905" y="258500"/>
                </a:lnTo>
                <a:lnTo>
                  <a:pt x="141281" y="256378"/>
                </a:lnTo>
                <a:lnTo>
                  <a:pt x="179326" y="250706"/>
                </a:lnTo>
                <a:lnTo>
                  <a:pt x="223642" y="247497"/>
                </a:lnTo>
                <a:lnTo>
                  <a:pt x="254618" y="242997"/>
                </a:lnTo>
                <a:lnTo>
                  <a:pt x="288846" y="237468"/>
                </a:lnTo>
                <a:lnTo>
                  <a:pt x="326284" y="232541"/>
                </a:lnTo>
                <a:lnTo>
                  <a:pt x="367617" y="230351"/>
                </a:lnTo>
                <a:lnTo>
                  <a:pt x="407860" y="226556"/>
                </a:lnTo>
                <a:lnTo>
                  <a:pt x="449029" y="222400"/>
                </a:lnTo>
                <a:lnTo>
                  <a:pt x="495549" y="220552"/>
                </a:lnTo>
                <a:lnTo>
                  <a:pt x="541624" y="216909"/>
                </a:lnTo>
                <a:lnTo>
                  <a:pt x="588913" y="211762"/>
                </a:lnTo>
                <a:lnTo>
                  <a:pt x="614858" y="208908"/>
                </a:lnTo>
                <a:lnTo>
                  <a:pt x="641680" y="205947"/>
                </a:lnTo>
                <a:lnTo>
                  <a:pt x="668029" y="203973"/>
                </a:lnTo>
                <a:lnTo>
                  <a:pt x="694060" y="202657"/>
                </a:lnTo>
                <a:lnTo>
                  <a:pt x="719881" y="201780"/>
                </a:lnTo>
                <a:lnTo>
                  <a:pt x="746620" y="200137"/>
                </a:lnTo>
                <a:lnTo>
                  <a:pt x="773971" y="197983"/>
                </a:lnTo>
                <a:lnTo>
                  <a:pt x="801731" y="195488"/>
                </a:lnTo>
                <a:lnTo>
                  <a:pt x="829762" y="193826"/>
                </a:lnTo>
                <a:lnTo>
                  <a:pt x="857975" y="192718"/>
                </a:lnTo>
                <a:lnTo>
                  <a:pt x="886308" y="191978"/>
                </a:lnTo>
                <a:lnTo>
                  <a:pt x="916838" y="190427"/>
                </a:lnTo>
                <a:lnTo>
                  <a:pt x="948833" y="188335"/>
                </a:lnTo>
                <a:lnTo>
                  <a:pt x="981805" y="185881"/>
                </a:lnTo>
                <a:lnTo>
                  <a:pt x="1014369" y="184246"/>
                </a:lnTo>
                <a:lnTo>
                  <a:pt x="1046663" y="183156"/>
                </a:lnTo>
                <a:lnTo>
                  <a:pt x="1078776" y="182429"/>
                </a:lnTo>
                <a:lnTo>
                  <a:pt x="1110765" y="181944"/>
                </a:lnTo>
                <a:lnTo>
                  <a:pt x="1142677" y="181621"/>
                </a:lnTo>
                <a:lnTo>
                  <a:pt x="1174534" y="181405"/>
                </a:lnTo>
                <a:lnTo>
                  <a:pt x="1207414" y="181262"/>
                </a:lnTo>
                <a:lnTo>
                  <a:pt x="1240975" y="181166"/>
                </a:lnTo>
                <a:lnTo>
                  <a:pt x="1274992" y="181103"/>
                </a:lnTo>
                <a:lnTo>
                  <a:pt x="1308252" y="181060"/>
                </a:lnTo>
                <a:lnTo>
                  <a:pt x="1341009" y="181032"/>
                </a:lnTo>
                <a:lnTo>
                  <a:pt x="1373431" y="181013"/>
                </a:lnTo>
                <a:lnTo>
                  <a:pt x="1406688" y="181000"/>
                </a:lnTo>
                <a:lnTo>
                  <a:pt x="1440498" y="180992"/>
                </a:lnTo>
                <a:lnTo>
                  <a:pt x="1474682" y="180986"/>
                </a:lnTo>
                <a:lnTo>
                  <a:pt x="1509113" y="179924"/>
                </a:lnTo>
                <a:lnTo>
                  <a:pt x="1543709" y="178158"/>
                </a:lnTo>
                <a:lnTo>
                  <a:pt x="1578414" y="175922"/>
                </a:lnTo>
                <a:lnTo>
                  <a:pt x="1614251" y="174431"/>
                </a:lnTo>
                <a:lnTo>
                  <a:pt x="1650842" y="173437"/>
                </a:lnTo>
                <a:lnTo>
                  <a:pt x="1687936" y="172775"/>
                </a:lnTo>
                <a:lnTo>
                  <a:pt x="1722191" y="172333"/>
                </a:lnTo>
                <a:lnTo>
                  <a:pt x="1754552" y="172039"/>
                </a:lnTo>
                <a:lnTo>
                  <a:pt x="1785649" y="171843"/>
                </a:lnTo>
                <a:lnTo>
                  <a:pt x="1818024" y="171712"/>
                </a:lnTo>
                <a:lnTo>
                  <a:pt x="1851250" y="171625"/>
                </a:lnTo>
                <a:lnTo>
                  <a:pt x="1885041" y="171566"/>
                </a:lnTo>
                <a:lnTo>
                  <a:pt x="1918152" y="170469"/>
                </a:lnTo>
                <a:lnTo>
                  <a:pt x="1950809" y="168680"/>
                </a:lnTo>
                <a:lnTo>
                  <a:pt x="1983164" y="166428"/>
                </a:lnTo>
                <a:lnTo>
                  <a:pt x="2015318" y="164927"/>
                </a:lnTo>
                <a:lnTo>
                  <a:pt x="2047337" y="163926"/>
                </a:lnTo>
                <a:lnTo>
                  <a:pt x="2079267" y="163259"/>
                </a:lnTo>
                <a:lnTo>
                  <a:pt x="2111135" y="162814"/>
                </a:lnTo>
                <a:lnTo>
                  <a:pt x="2142965" y="162518"/>
                </a:lnTo>
                <a:lnTo>
                  <a:pt x="2174768" y="162321"/>
                </a:lnTo>
                <a:lnTo>
                  <a:pt x="2207612" y="162189"/>
                </a:lnTo>
                <a:lnTo>
                  <a:pt x="2241150" y="162101"/>
                </a:lnTo>
                <a:lnTo>
                  <a:pt x="2275150" y="162042"/>
                </a:lnTo>
                <a:lnTo>
                  <a:pt x="2307340" y="162003"/>
                </a:lnTo>
                <a:lnTo>
                  <a:pt x="2338328" y="161977"/>
                </a:lnTo>
                <a:lnTo>
                  <a:pt x="2368509" y="161960"/>
                </a:lnTo>
                <a:lnTo>
                  <a:pt x="2397097" y="160890"/>
                </a:lnTo>
                <a:lnTo>
                  <a:pt x="2424623" y="159118"/>
                </a:lnTo>
                <a:lnTo>
                  <a:pt x="2451440" y="156879"/>
                </a:lnTo>
                <a:lnTo>
                  <a:pt x="2477785" y="155386"/>
                </a:lnTo>
                <a:lnTo>
                  <a:pt x="2503815" y="154391"/>
                </a:lnTo>
                <a:lnTo>
                  <a:pt x="2529635" y="153727"/>
                </a:lnTo>
                <a:lnTo>
                  <a:pt x="2556373" y="153285"/>
                </a:lnTo>
                <a:lnTo>
                  <a:pt x="2583723" y="152990"/>
                </a:lnTo>
                <a:lnTo>
                  <a:pt x="2611482" y="152793"/>
                </a:lnTo>
                <a:lnTo>
                  <a:pt x="2638454" y="152662"/>
                </a:lnTo>
                <a:lnTo>
                  <a:pt x="2664901" y="152575"/>
                </a:lnTo>
                <a:lnTo>
                  <a:pt x="2691001" y="152516"/>
                </a:lnTo>
                <a:lnTo>
                  <a:pt x="2715808" y="152478"/>
                </a:lnTo>
                <a:lnTo>
                  <a:pt x="2763127" y="152435"/>
                </a:lnTo>
                <a:lnTo>
                  <a:pt x="2808854" y="152415"/>
                </a:lnTo>
                <a:lnTo>
                  <a:pt x="2850694" y="151349"/>
                </a:lnTo>
                <a:lnTo>
                  <a:pt x="2883404" y="147347"/>
                </a:lnTo>
                <a:lnTo>
                  <a:pt x="2930675" y="144200"/>
                </a:lnTo>
                <a:lnTo>
                  <a:pt x="2978192" y="143268"/>
                </a:lnTo>
                <a:lnTo>
                  <a:pt x="3020730" y="142991"/>
                </a:lnTo>
                <a:lnTo>
                  <a:pt x="3064368" y="142898"/>
                </a:lnTo>
                <a:lnTo>
                  <a:pt x="3106259" y="142878"/>
                </a:lnTo>
                <a:lnTo>
                  <a:pt x="3119048" y="140054"/>
                </a:lnTo>
                <a:lnTo>
                  <a:pt x="3132198" y="135336"/>
                </a:lnTo>
                <a:lnTo>
                  <a:pt x="3152190" y="133385"/>
                </a:lnTo>
                <a:lnTo>
                  <a:pt x="3147544" y="128304"/>
                </a:lnTo>
                <a:lnTo>
                  <a:pt x="3142335" y="125816"/>
                </a:lnTo>
                <a:lnTo>
                  <a:pt x="3101466" y="121055"/>
                </a:lnTo>
                <a:lnTo>
                  <a:pt x="3062528" y="114131"/>
                </a:lnTo>
                <a:lnTo>
                  <a:pt x="3017902" y="106937"/>
                </a:lnTo>
                <a:lnTo>
                  <a:pt x="2980874" y="105416"/>
                </a:lnTo>
                <a:lnTo>
                  <a:pt x="2940268" y="102143"/>
                </a:lnTo>
                <a:lnTo>
                  <a:pt x="2894724" y="97292"/>
                </a:lnTo>
                <a:lnTo>
                  <a:pt x="2862401" y="96158"/>
                </a:lnTo>
                <a:lnTo>
                  <a:pt x="2826869" y="95654"/>
                </a:lnTo>
                <a:lnTo>
                  <a:pt x="2789910" y="92607"/>
                </a:lnTo>
                <a:lnTo>
                  <a:pt x="2751261" y="88784"/>
                </a:lnTo>
                <a:lnTo>
                  <a:pt x="2709387" y="87085"/>
                </a:lnTo>
                <a:lnTo>
                  <a:pt x="2666084" y="86329"/>
                </a:lnTo>
                <a:lnTo>
                  <a:pt x="2622142" y="85994"/>
                </a:lnTo>
                <a:lnTo>
                  <a:pt x="2577917" y="85844"/>
                </a:lnTo>
                <a:lnTo>
                  <a:pt x="2530746" y="82956"/>
                </a:lnTo>
                <a:lnTo>
                  <a:pt x="2506312" y="80704"/>
                </a:lnTo>
                <a:lnTo>
                  <a:pt x="2459412" y="78201"/>
                </a:lnTo>
                <a:lnTo>
                  <a:pt x="2412813" y="77089"/>
                </a:lnTo>
                <a:lnTo>
                  <a:pt x="2388533" y="76793"/>
                </a:lnTo>
                <a:lnTo>
                  <a:pt x="2363880" y="76596"/>
                </a:lnTo>
                <a:lnTo>
                  <a:pt x="2338979" y="76464"/>
                </a:lnTo>
                <a:lnTo>
                  <a:pt x="2313908" y="76376"/>
                </a:lnTo>
                <a:lnTo>
                  <a:pt x="2288731" y="76317"/>
                </a:lnTo>
                <a:lnTo>
                  <a:pt x="2263479" y="76278"/>
                </a:lnTo>
                <a:lnTo>
                  <a:pt x="2238178" y="76252"/>
                </a:lnTo>
                <a:lnTo>
                  <a:pt x="2212843" y="76235"/>
                </a:lnTo>
                <a:lnTo>
                  <a:pt x="2186429" y="76223"/>
                </a:lnTo>
                <a:lnTo>
                  <a:pt x="2159293" y="76215"/>
                </a:lnTo>
                <a:lnTo>
                  <a:pt x="2131679" y="76210"/>
                </a:lnTo>
                <a:lnTo>
                  <a:pt x="2103743" y="75149"/>
                </a:lnTo>
                <a:lnTo>
                  <a:pt x="2075596" y="73382"/>
                </a:lnTo>
                <a:lnTo>
                  <a:pt x="2047306" y="71147"/>
                </a:lnTo>
                <a:lnTo>
                  <a:pt x="2018920" y="69656"/>
                </a:lnTo>
                <a:lnTo>
                  <a:pt x="1990472" y="68662"/>
                </a:lnTo>
                <a:lnTo>
                  <a:pt x="1961981" y="68000"/>
                </a:lnTo>
                <a:lnTo>
                  <a:pt x="1933462" y="67558"/>
                </a:lnTo>
                <a:lnTo>
                  <a:pt x="1904925" y="67264"/>
                </a:lnTo>
                <a:lnTo>
                  <a:pt x="1876372" y="67068"/>
                </a:lnTo>
                <a:lnTo>
                  <a:pt x="1847816" y="65879"/>
                </a:lnTo>
                <a:lnTo>
                  <a:pt x="1819252" y="64028"/>
                </a:lnTo>
                <a:lnTo>
                  <a:pt x="1790684" y="61735"/>
                </a:lnTo>
                <a:lnTo>
                  <a:pt x="1761057" y="60206"/>
                </a:lnTo>
                <a:lnTo>
                  <a:pt x="1730719" y="59188"/>
                </a:lnTo>
                <a:lnTo>
                  <a:pt x="1699913" y="58508"/>
                </a:lnTo>
                <a:lnTo>
                  <a:pt x="1669851" y="58055"/>
                </a:lnTo>
                <a:lnTo>
                  <a:pt x="1640283" y="57754"/>
                </a:lnTo>
                <a:lnTo>
                  <a:pt x="1611047" y="57552"/>
                </a:lnTo>
                <a:lnTo>
                  <a:pt x="1580973" y="57418"/>
                </a:lnTo>
                <a:lnTo>
                  <a:pt x="1550339" y="57329"/>
                </a:lnTo>
                <a:lnTo>
                  <a:pt x="1519333" y="57269"/>
                </a:lnTo>
                <a:lnTo>
                  <a:pt x="1488081" y="57229"/>
                </a:lnTo>
                <a:lnTo>
                  <a:pt x="1456661" y="57203"/>
                </a:lnTo>
                <a:lnTo>
                  <a:pt x="1425133" y="57185"/>
                </a:lnTo>
                <a:lnTo>
                  <a:pt x="1393530" y="57173"/>
                </a:lnTo>
                <a:lnTo>
                  <a:pt x="1361878" y="57166"/>
                </a:lnTo>
                <a:lnTo>
                  <a:pt x="1330193" y="57160"/>
                </a:lnTo>
                <a:lnTo>
                  <a:pt x="1298485" y="57157"/>
                </a:lnTo>
                <a:lnTo>
                  <a:pt x="1266766" y="57155"/>
                </a:lnTo>
                <a:lnTo>
                  <a:pt x="1235034" y="57153"/>
                </a:lnTo>
                <a:lnTo>
                  <a:pt x="1204356" y="57152"/>
                </a:lnTo>
                <a:lnTo>
                  <a:pt x="1174379" y="57151"/>
                </a:lnTo>
                <a:lnTo>
                  <a:pt x="1144869" y="57151"/>
                </a:lnTo>
                <a:lnTo>
                  <a:pt x="1114612" y="58209"/>
                </a:lnTo>
                <a:lnTo>
                  <a:pt x="1083858" y="59973"/>
                </a:lnTo>
                <a:lnTo>
                  <a:pt x="1052771" y="62206"/>
                </a:lnTo>
                <a:lnTo>
                  <a:pt x="1021463" y="63696"/>
                </a:lnTo>
                <a:lnTo>
                  <a:pt x="990009" y="64689"/>
                </a:lnTo>
                <a:lnTo>
                  <a:pt x="958455" y="65351"/>
                </a:lnTo>
                <a:lnTo>
                  <a:pt x="927895" y="65792"/>
                </a:lnTo>
                <a:lnTo>
                  <a:pt x="897996" y="66086"/>
                </a:lnTo>
                <a:lnTo>
                  <a:pt x="868538" y="66283"/>
                </a:lnTo>
                <a:lnTo>
                  <a:pt x="839375" y="67472"/>
                </a:lnTo>
                <a:lnTo>
                  <a:pt x="810408" y="69322"/>
                </a:lnTo>
                <a:lnTo>
                  <a:pt x="781572" y="71615"/>
                </a:lnTo>
                <a:lnTo>
                  <a:pt x="753882" y="73144"/>
                </a:lnTo>
                <a:lnTo>
                  <a:pt x="726954" y="74162"/>
                </a:lnTo>
                <a:lnTo>
                  <a:pt x="700536" y="74842"/>
                </a:lnTo>
                <a:lnTo>
                  <a:pt x="673399" y="75295"/>
                </a:lnTo>
                <a:lnTo>
                  <a:pt x="645782" y="75596"/>
                </a:lnTo>
                <a:lnTo>
                  <a:pt x="617846" y="75798"/>
                </a:lnTo>
                <a:lnTo>
                  <a:pt x="590754" y="76990"/>
                </a:lnTo>
                <a:lnTo>
                  <a:pt x="564228" y="78843"/>
                </a:lnTo>
                <a:lnTo>
                  <a:pt x="538077" y="81137"/>
                </a:lnTo>
                <a:lnTo>
                  <a:pt x="513235" y="83725"/>
                </a:lnTo>
                <a:lnTo>
                  <a:pt x="465875" y="89422"/>
                </a:lnTo>
                <a:lnTo>
                  <a:pt x="420133" y="92660"/>
                </a:lnTo>
                <a:lnTo>
                  <a:pt x="376167" y="95157"/>
                </a:lnTo>
                <a:lnTo>
                  <a:pt x="335460" y="99795"/>
                </a:lnTo>
                <a:lnTo>
                  <a:pt x="296201" y="102561"/>
                </a:lnTo>
                <a:lnTo>
                  <a:pt x="258644" y="103791"/>
                </a:lnTo>
                <a:lnTo>
                  <a:pt x="224313" y="104338"/>
                </a:lnTo>
                <a:lnTo>
                  <a:pt x="191416" y="107403"/>
                </a:lnTo>
                <a:lnTo>
                  <a:pt x="148791" y="112256"/>
                </a:lnTo>
                <a:lnTo>
                  <a:pt x="113230" y="113694"/>
                </a:lnTo>
                <a:lnTo>
                  <a:pt x="68344" y="119237"/>
                </a:lnTo>
                <a:lnTo>
                  <a:pt x="22929" y="123423"/>
                </a:lnTo>
                <a:lnTo>
                  <a:pt x="218" y="123822"/>
                </a:lnTo>
                <a:lnTo>
                  <a:pt x="13276" y="123825"/>
                </a:lnTo>
                <a:lnTo>
                  <a:pt x="58809" y="115183"/>
                </a:lnTo>
                <a:lnTo>
                  <a:pt x="98400" y="114475"/>
                </a:lnTo>
                <a:lnTo>
                  <a:pt x="137105" y="114352"/>
                </a:lnTo>
                <a:lnTo>
                  <a:pt x="182086" y="114315"/>
                </a:lnTo>
                <a:lnTo>
                  <a:pt x="214277" y="113249"/>
                </a:lnTo>
                <a:lnTo>
                  <a:pt x="249750" y="109247"/>
                </a:lnTo>
                <a:lnTo>
                  <a:pt x="292328" y="106762"/>
                </a:lnTo>
                <a:lnTo>
                  <a:pt x="338414" y="105658"/>
                </a:lnTo>
                <a:lnTo>
                  <a:pt x="383592" y="105168"/>
                </a:lnTo>
                <a:lnTo>
                  <a:pt x="409186" y="103979"/>
                </a:lnTo>
                <a:lnTo>
                  <a:pt x="436832" y="102128"/>
                </a:lnTo>
                <a:lnTo>
                  <a:pt x="465846" y="99835"/>
                </a:lnTo>
                <a:lnTo>
                  <a:pt x="494714" y="98306"/>
                </a:lnTo>
                <a:lnTo>
                  <a:pt x="523484" y="97288"/>
                </a:lnTo>
                <a:lnTo>
                  <a:pt x="552189" y="96608"/>
                </a:lnTo>
                <a:lnTo>
                  <a:pt x="580851" y="95097"/>
                </a:lnTo>
                <a:lnTo>
                  <a:pt x="609484" y="93032"/>
                </a:lnTo>
                <a:lnTo>
                  <a:pt x="638097" y="90597"/>
                </a:lnTo>
                <a:lnTo>
                  <a:pt x="668814" y="87914"/>
                </a:lnTo>
                <a:lnTo>
                  <a:pt x="700934" y="85068"/>
                </a:lnTo>
                <a:lnTo>
                  <a:pt x="733989" y="82112"/>
                </a:lnTo>
                <a:lnTo>
                  <a:pt x="766610" y="80141"/>
                </a:lnTo>
                <a:lnTo>
                  <a:pt x="798939" y="78828"/>
                </a:lnTo>
                <a:lnTo>
                  <a:pt x="831076" y="77951"/>
                </a:lnTo>
                <a:lnTo>
                  <a:pt x="866259" y="76309"/>
                </a:lnTo>
                <a:lnTo>
                  <a:pt x="903473" y="74156"/>
                </a:lnTo>
                <a:lnTo>
                  <a:pt x="942040" y="71662"/>
                </a:lnTo>
                <a:lnTo>
                  <a:pt x="979393" y="70000"/>
                </a:lnTo>
                <a:lnTo>
                  <a:pt x="1015937" y="68891"/>
                </a:lnTo>
                <a:lnTo>
                  <a:pt x="1051941" y="68152"/>
                </a:lnTo>
                <a:lnTo>
                  <a:pt x="1087585" y="66602"/>
                </a:lnTo>
                <a:lnTo>
                  <a:pt x="1122990" y="64509"/>
                </a:lnTo>
                <a:lnTo>
                  <a:pt x="1158235" y="62056"/>
                </a:lnTo>
                <a:lnTo>
                  <a:pt x="1194432" y="60421"/>
                </a:lnTo>
                <a:lnTo>
                  <a:pt x="1231263" y="59330"/>
                </a:lnTo>
                <a:lnTo>
                  <a:pt x="1268516" y="58604"/>
                </a:lnTo>
                <a:lnTo>
                  <a:pt x="1307111" y="57061"/>
                </a:lnTo>
                <a:lnTo>
                  <a:pt x="1346598" y="54974"/>
                </a:lnTo>
                <a:lnTo>
                  <a:pt x="1386683" y="52525"/>
                </a:lnTo>
                <a:lnTo>
                  <a:pt x="1426104" y="50891"/>
                </a:lnTo>
                <a:lnTo>
                  <a:pt x="1465086" y="49802"/>
                </a:lnTo>
                <a:lnTo>
                  <a:pt x="1503774" y="49077"/>
                </a:lnTo>
                <a:lnTo>
                  <a:pt x="1544382" y="47535"/>
                </a:lnTo>
                <a:lnTo>
                  <a:pt x="1586271" y="45448"/>
                </a:lnTo>
                <a:lnTo>
                  <a:pt x="1629014" y="42999"/>
                </a:lnTo>
                <a:lnTo>
                  <a:pt x="1671267" y="40308"/>
                </a:lnTo>
                <a:lnTo>
                  <a:pt x="1713194" y="37455"/>
                </a:lnTo>
                <a:lnTo>
                  <a:pt x="1754905" y="34495"/>
                </a:lnTo>
                <a:lnTo>
                  <a:pt x="1794352" y="32521"/>
                </a:lnTo>
                <a:lnTo>
                  <a:pt x="1832293" y="31206"/>
                </a:lnTo>
                <a:lnTo>
                  <a:pt x="1869228" y="30329"/>
                </a:lnTo>
                <a:lnTo>
                  <a:pt x="1908668" y="29745"/>
                </a:lnTo>
                <a:lnTo>
                  <a:pt x="1949778" y="29355"/>
                </a:lnTo>
                <a:lnTo>
                  <a:pt x="1992001" y="29094"/>
                </a:lnTo>
                <a:lnTo>
                  <a:pt x="2033910" y="27863"/>
                </a:lnTo>
                <a:lnTo>
                  <a:pt x="2075608" y="25984"/>
                </a:lnTo>
                <a:lnTo>
                  <a:pt x="2117163" y="23673"/>
                </a:lnTo>
                <a:lnTo>
                  <a:pt x="2157567" y="22132"/>
                </a:lnTo>
                <a:lnTo>
                  <a:pt x="2197202" y="21105"/>
                </a:lnTo>
                <a:lnTo>
                  <a:pt x="2236327" y="20420"/>
                </a:lnTo>
                <a:lnTo>
                  <a:pt x="2276167" y="19963"/>
                </a:lnTo>
                <a:lnTo>
                  <a:pt x="2316486" y="19659"/>
                </a:lnTo>
                <a:lnTo>
                  <a:pt x="2357123" y="19456"/>
                </a:lnTo>
                <a:lnTo>
                  <a:pt x="2396915" y="19321"/>
                </a:lnTo>
                <a:lnTo>
                  <a:pt x="2436144" y="19230"/>
                </a:lnTo>
                <a:lnTo>
                  <a:pt x="2474994" y="19170"/>
                </a:lnTo>
                <a:lnTo>
                  <a:pt x="2512537" y="18072"/>
                </a:lnTo>
                <a:lnTo>
                  <a:pt x="2549208" y="16281"/>
                </a:lnTo>
                <a:lnTo>
                  <a:pt x="2585296" y="14029"/>
                </a:lnTo>
                <a:lnTo>
                  <a:pt x="2620996" y="12528"/>
                </a:lnTo>
                <a:lnTo>
                  <a:pt x="2656441" y="11527"/>
                </a:lnTo>
                <a:lnTo>
                  <a:pt x="2691711" y="10860"/>
                </a:lnTo>
                <a:lnTo>
                  <a:pt x="2725805" y="10415"/>
                </a:lnTo>
                <a:lnTo>
                  <a:pt x="2759121" y="10118"/>
                </a:lnTo>
                <a:lnTo>
                  <a:pt x="2791913" y="9921"/>
                </a:lnTo>
                <a:lnTo>
                  <a:pt x="2823302" y="9789"/>
                </a:lnTo>
                <a:lnTo>
                  <a:pt x="2853750" y="9701"/>
                </a:lnTo>
                <a:lnTo>
                  <a:pt x="2883574" y="9642"/>
                </a:lnTo>
                <a:lnTo>
                  <a:pt x="2912983" y="9603"/>
                </a:lnTo>
                <a:lnTo>
                  <a:pt x="2942112" y="9577"/>
                </a:lnTo>
                <a:lnTo>
                  <a:pt x="2971058" y="9560"/>
                </a:lnTo>
                <a:lnTo>
                  <a:pt x="2998821" y="9548"/>
                </a:lnTo>
                <a:lnTo>
                  <a:pt x="3025798" y="9540"/>
                </a:lnTo>
                <a:lnTo>
                  <a:pt x="3052249" y="9535"/>
                </a:lnTo>
                <a:lnTo>
                  <a:pt x="3098572" y="9530"/>
                </a:lnTo>
                <a:lnTo>
                  <a:pt x="3139268" y="9527"/>
                </a:lnTo>
                <a:lnTo>
                  <a:pt x="3174995" y="9526"/>
                </a:lnTo>
                <a:lnTo>
                  <a:pt x="3208510" y="9525"/>
                </a:lnTo>
                <a:lnTo>
                  <a:pt x="3254308" y="9525"/>
                </a:lnTo>
                <a:lnTo>
                  <a:pt x="3291866" y="9525"/>
                </a:lnTo>
                <a:lnTo>
                  <a:pt x="3335171" y="9525"/>
                </a:lnTo>
                <a:lnTo>
                  <a:pt x="3367022" y="9525"/>
                </a:lnTo>
                <a:lnTo>
                  <a:pt x="3322274" y="8467"/>
                </a:lnTo>
                <a:lnTo>
                  <a:pt x="3282917" y="1986"/>
                </a:lnTo>
                <a:lnTo>
                  <a:pt x="3244251" y="589"/>
                </a:lnTo>
                <a:lnTo>
                  <a:pt x="3199282" y="175"/>
                </a:lnTo>
                <a:lnTo>
                  <a:pt x="3166036" y="78"/>
                </a:lnTo>
                <a:lnTo>
                  <a:pt x="3126566" y="35"/>
                </a:lnTo>
                <a:lnTo>
                  <a:pt x="3087151" y="15"/>
                </a:lnTo>
                <a:lnTo>
                  <a:pt x="3045292" y="7"/>
                </a:lnTo>
                <a:lnTo>
                  <a:pt x="3020794" y="5"/>
                </a:lnTo>
                <a:lnTo>
                  <a:pt x="2994938" y="3"/>
                </a:lnTo>
                <a:lnTo>
                  <a:pt x="2969232" y="2"/>
                </a:lnTo>
                <a:lnTo>
                  <a:pt x="2943629" y="1"/>
                </a:lnTo>
                <a:lnTo>
                  <a:pt x="2918094" y="1"/>
                </a:lnTo>
                <a:lnTo>
                  <a:pt x="2891546" y="1"/>
                </a:lnTo>
                <a:lnTo>
                  <a:pt x="2864323" y="0"/>
                </a:lnTo>
                <a:lnTo>
                  <a:pt x="2836647" y="0"/>
                </a:lnTo>
                <a:lnTo>
                  <a:pt x="2807614" y="0"/>
                </a:lnTo>
                <a:lnTo>
                  <a:pt x="2777675" y="0"/>
                </a:lnTo>
                <a:lnTo>
                  <a:pt x="2747134" y="0"/>
                </a:lnTo>
                <a:lnTo>
                  <a:pt x="2715129" y="0"/>
                </a:lnTo>
                <a:lnTo>
                  <a:pt x="2682154" y="0"/>
                </a:lnTo>
                <a:lnTo>
                  <a:pt x="2648526" y="0"/>
                </a:lnTo>
                <a:lnTo>
                  <a:pt x="2613411" y="0"/>
                </a:lnTo>
                <a:lnTo>
                  <a:pt x="2577297" y="0"/>
                </a:lnTo>
                <a:lnTo>
                  <a:pt x="2540523" y="0"/>
                </a:lnTo>
                <a:lnTo>
                  <a:pt x="2504365" y="1058"/>
                </a:lnTo>
                <a:lnTo>
                  <a:pt x="2468618" y="2822"/>
                </a:lnTo>
                <a:lnTo>
                  <a:pt x="2433144" y="5056"/>
                </a:lnTo>
                <a:lnTo>
                  <a:pt x="2395739" y="6546"/>
                </a:lnTo>
                <a:lnTo>
                  <a:pt x="2357042" y="7539"/>
                </a:lnTo>
                <a:lnTo>
                  <a:pt x="2317485" y="8201"/>
                </a:lnTo>
                <a:lnTo>
                  <a:pt x="2276298" y="9701"/>
                </a:lnTo>
                <a:lnTo>
                  <a:pt x="2234023" y="11758"/>
                </a:lnTo>
                <a:lnTo>
                  <a:pt x="2191024" y="14189"/>
                </a:lnTo>
                <a:lnTo>
                  <a:pt x="2148597" y="15809"/>
                </a:lnTo>
                <a:lnTo>
                  <a:pt x="2106556" y="16890"/>
                </a:lnTo>
                <a:lnTo>
                  <a:pt x="2064770" y="17610"/>
                </a:lnTo>
                <a:lnTo>
                  <a:pt x="2021038" y="19148"/>
                </a:lnTo>
                <a:lnTo>
                  <a:pt x="1976009" y="21232"/>
                </a:lnTo>
                <a:lnTo>
                  <a:pt x="1930114" y="23680"/>
                </a:lnTo>
                <a:lnTo>
                  <a:pt x="1884700" y="25312"/>
                </a:lnTo>
                <a:lnTo>
                  <a:pt x="1839608" y="26399"/>
                </a:lnTo>
                <a:lnTo>
                  <a:pt x="1794730" y="27125"/>
                </a:lnTo>
                <a:lnTo>
                  <a:pt x="1748937" y="28666"/>
                </a:lnTo>
                <a:lnTo>
                  <a:pt x="1702533" y="30753"/>
                </a:lnTo>
                <a:lnTo>
                  <a:pt x="1655721" y="33202"/>
                </a:lnTo>
                <a:lnTo>
                  <a:pt x="1607581" y="35893"/>
                </a:lnTo>
                <a:lnTo>
                  <a:pt x="1558553" y="38746"/>
                </a:lnTo>
                <a:lnTo>
                  <a:pt x="1508934" y="41705"/>
                </a:lnTo>
                <a:lnTo>
                  <a:pt x="1459981" y="44737"/>
                </a:lnTo>
                <a:lnTo>
                  <a:pt x="1411470" y="47816"/>
                </a:lnTo>
                <a:lnTo>
                  <a:pt x="1363255" y="50927"/>
                </a:lnTo>
                <a:lnTo>
                  <a:pt x="1316295" y="54060"/>
                </a:lnTo>
                <a:lnTo>
                  <a:pt x="1270172" y="57207"/>
                </a:lnTo>
                <a:lnTo>
                  <a:pt x="1224606" y="60363"/>
                </a:lnTo>
                <a:lnTo>
                  <a:pt x="1178354" y="62467"/>
                </a:lnTo>
                <a:lnTo>
                  <a:pt x="1131644" y="63870"/>
                </a:lnTo>
                <a:lnTo>
                  <a:pt x="1084628" y="64805"/>
                </a:lnTo>
                <a:lnTo>
                  <a:pt x="1039527" y="66487"/>
                </a:lnTo>
                <a:lnTo>
                  <a:pt x="995700" y="68666"/>
                </a:lnTo>
                <a:lnTo>
                  <a:pt x="952725" y="71177"/>
                </a:lnTo>
                <a:lnTo>
                  <a:pt x="910316" y="72852"/>
                </a:lnTo>
                <a:lnTo>
                  <a:pt x="868286" y="73968"/>
                </a:lnTo>
                <a:lnTo>
                  <a:pt x="826507" y="74712"/>
                </a:lnTo>
                <a:lnTo>
                  <a:pt x="787014" y="75208"/>
                </a:lnTo>
                <a:lnTo>
                  <a:pt x="749042" y="75539"/>
                </a:lnTo>
                <a:lnTo>
                  <a:pt x="712086" y="75759"/>
                </a:lnTo>
                <a:lnTo>
                  <a:pt x="675807" y="75906"/>
                </a:lnTo>
                <a:lnTo>
                  <a:pt x="639979" y="76004"/>
                </a:lnTo>
                <a:lnTo>
                  <a:pt x="604453" y="76069"/>
                </a:lnTo>
                <a:lnTo>
                  <a:pt x="571244" y="76113"/>
                </a:lnTo>
                <a:lnTo>
                  <a:pt x="539578" y="76142"/>
                </a:lnTo>
                <a:lnTo>
                  <a:pt x="508944" y="76161"/>
                </a:lnTo>
                <a:lnTo>
                  <a:pt x="478996" y="76174"/>
                </a:lnTo>
                <a:lnTo>
                  <a:pt x="449506" y="76183"/>
                </a:lnTo>
                <a:lnTo>
                  <a:pt x="420320" y="76189"/>
                </a:lnTo>
                <a:lnTo>
                  <a:pt x="394513" y="76192"/>
                </a:lnTo>
                <a:lnTo>
                  <a:pt x="348905" y="76196"/>
                </a:lnTo>
                <a:lnTo>
                  <a:pt x="307468" y="73376"/>
                </a:lnTo>
                <a:lnTo>
                  <a:pt x="268944" y="68595"/>
                </a:lnTo>
                <a:lnTo>
                  <a:pt x="234183" y="62942"/>
                </a:lnTo>
                <a:lnTo>
                  <a:pt x="189918" y="53810"/>
                </a:lnTo>
                <a:lnTo>
                  <a:pt x="161924" y="476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9" name="SMARTInkShape-Group329"/>
          <p:cNvGrpSpPr/>
          <p:nvPr/>
        </p:nvGrpSpPr>
        <p:grpSpPr>
          <a:xfrm>
            <a:off x="1571625" y="3667128"/>
            <a:ext cx="590551" cy="447673"/>
            <a:chOff x="1571625" y="3667128"/>
            <a:chExt cx="590551" cy="447673"/>
          </a:xfrm>
        </p:grpSpPr>
        <p:sp>
          <p:nvSpPr>
            <p:cNvPr id="736" name="SMARTInkShape-1166"/>
            <p:cNvSpPr/>
            <p:nvPr>
              <p:custDataLst>
                <p:tags r:id="rId166"/>
              </p:custDataLst>
            </p:nvPr>
          </p:nvSpPr>
          <p:spPr>
            <a:xfrm>
              <a:off x="2029358" y="3667128"/>
              <a:ext cx="132818" cy="447673"/>
            </a:xfrm>
            <a:custGeom>
              <a:avLst/>
              <a:gdLst/>
              <a:ahLst/>
              <a:cxnLst/>
              <a:rect l="0" t="0" r="0" b="0"/>
              <a:pathLst>
                <a:path w="132818" h="447673">
                  <a:moveTo>
                    <a:pt x="113767" y="19047"/>
                  </a:moveTo>
                  <a:lnTo>
                    <a:pt x="113767" y="19047"/>
                  </a:lnTo>
                  <a:lnTo>
                    <a:pt x="113767" y="123"/>
                  </a:lnTo>
                  <a:lnTo>
                    <a:pt x="99578" y="0"/>
                  </a:lnTo>
                  <a:lnTo>
                    <a:pt x="97957" y="1058"/>
                  </a:lnTo>
                  <a:lnTo>
                    <a:pt x="96877" y="2821"/>
                  </a:lnTo>
                  <a:lnTo>
                    <a:pt x="96157" y="5054"/>
                  </a:lnTo>
                  <a:lnTo>
                    <a:pt x="73385" y="27444"/>
                  </a:lnTo>
                  <a:lnTo>
                    <a:pt x="50320" y="71025"/>
                  </a:lnTo>
                  <a:lnTo>
                    <a:pt x="29343" y="114870"/>
                  </a:lnTo>
                  <a:lnTo>
                    <a:pt x="17120" y="161998"/>
                  </a:lnTo>
                  <a:lnTo>
                    <a:pt x="3516" y="209557"/>
                  </a:lnTo>
                  <a:lnTo>
                    <a:pt x="0" y="257174"/>
                  </a:lnTo>
                  <a:lnTo>
                    <a:pt x="7076" y="304797"/>
                  </a:lnTo>
                  <a:lnTo>
                    <a:pt x="11247" y="330550"/>
                  </a:lnTo>
                  <a:lnTo>
                    <a:pt x="22138" y="358215"/>
                  </a:lnTo>
                  <a:lnTo>
                    <a:pt x="59132" y="402131"/>
                  </a:lnTo>
                  <a:lnTo>
                    <a:pt x="77732" y="418254"/>
                  </a:lnTo>
                  <a:lnTo>
                    <a:pt x="116847" y="443406"/>
                  </a:lnTo>
                  <a:lnTo>
                    <a:pt x="132817" y="447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1167"/>
            <p:cNvSpPr/>
            <p:nvPr>
              <p:custDataLst>
                <p:tags r:id="rId167"/>
              </p:custDataLst>
            </p:nvPr>
          </p:nvSpPr>
          <p:spPr>
            <a:xfrm>
              <a:off x="1651885" y="3848100"/>
              <a:ext cx="176916" cy="209375"/>
            </a:xfrm>
            <a:custGeom>
              <a:avLst/>
              <a:gdLst/>
              <a:ahLst/>
              <a:cxnLst/>
              <a:rect l="0" t="0" r="0" b="0"/>
              <a:pathLst>
                <a:path w="176916" h="209375">
                  <a:moveTo>
                    <a:pt x="14990" y="114300"/>
                  </a:moveTo>
                  <a:lnTo>
                    <a:pt x="14990" y="114300"/>
                  </a:lnTo>
                  <a:lnTo>
                    <a:pt x="6789" y="114300"/>
                  </a:lnTo>
                  <a:lnTo>
                    <a:pt x="6348" y="113242"/>
                  </a:lnTo>
                  <a:lnTo>
                    <a:pt x="5581" y="106099"/>
                  </a:lnTo>
                  <a:lnTo>
                    <a:pt x="2694" y="105364"/>
                  </a:lnTo>
                  <a:lnTo>
                    <a:pt x="443" y="105168"/>
                  </a:lnTo>
                  <a:lnTo>
                    <a:pt x="0" y="103979"/>
                  </a:lnTo>
                  <a:lnTo>
                    <a:pt x="5190" y="95652"/>
                  </a:lnTo>
                  <a:lnTo>
                    <a:pt x="13642" y="87085"/>
                  </a:lnTo>
                  <a:lnTo>
                    <a:pt x="23072" y="85844"/>
                  </a:lnTo>
                  <a:lnTo>
                    <a:pt x="37646" y="85735"/>
                  </a:lnTo>
                  <a:lnTo>
                    <a:pt x="43757" y="88552"/>
                  </a:lnTo>
                  <a:lnTo>
                    <a:pt x="50000" y="92273"/>
                  </a:lnTo>
                  <a:lnTo>
                    <a:pt x="56303" y="93927"/>
                  </a:lnTo>
                  <a:lnTo>
                    <a:pt x="62632" y="100307"/>
                  </a:lnTo>
                  <a:lnTo>
                    <a:pt x="78844" y="123433"/>
                  </a:lnTo>
                  <a:lnTo>
                    <a:pt x="80829" y="136056"/>
                  </a:lnTo>
                  <a:lnTo>
                    <a:pt x="81650" y="179563"/>
                  </a:lnTo>
                  <a:lnTo>
                    <a:pt x="81661" y="192316"/>
                  </a:lnTo>
                  <a:lnTo>
                    <a:pt x="78841" y="199421"/>
                  </a:lnTo>
                  <a:lnTo>
                    <a:pt x="72532" y="208957"/>
                  </a:lnTo>
                  <a:lnTo>
                    <a:pt x="67200" y="209374"/>
                  </a:lnTo>
                  <a:lnTo>
                    <a:pt x="65672" y="208374"/>
                  </a:lnTo>
                  <a:lnTo>
                    <a:pt x="64653" y="206650"/>
                  </a:lnTo>
                  <a:lnTo>
                    <a:pt x="63219" y="199166"/>
                  </a:lnTo>
                  <a:lnTo>
                    <a:pt x="62625" y="155003"/>
                  </a:lnTo>
                  <a:lnTo>
                    <a:pt x="70221" y="130062"/>
                  </a:lnTo>
                  <a:lnTo>
                    <a:pt x="91263" y="85718"/>
                  </a:lnTo>
                  <a:lnTo>
                    <a:pt x="113069" y="47625"/>
                  </a:lnTo>
                  <a:lnTo>
                    <a:pt x="130128" y="31397"/>
                  </a:lnTo>
                  <a:lnTo>
                    <a:pt x="157102" y="12595"/>
                  </a:lnTo>
                  <a:lnTo>
                    <a:pt x="163876" y="9831"/>
                  </a:lnTo>
                  <a:lnTo>
                    <a:pt x="1769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1168"/>
            <p:cNvSpPr/>
            <p:nvPr>
              <p:custDataLst>
                <p:tags r:id="rId168"/>
              </p:custDataLst>
            </p:nvPr>
          </p:nvSpPr>
          <p:spPr>
            <a:xfrm>
              <a:off x="1571625" y="3705787"/>
              <a:ext cx="94847" cy="369424"/>
            </a:xfrm>
            <a:custGeom>
              <a:avLst/>
              <a:gdLst/>
              <a:ahLst/>
              <a:cxnLst/>
              <a:rect l="0" t="0" r="0" b="0"/>
              <a:pathLst>
                <a:path w="94847" h="369424">
                  <a:moveTo>
                    <a:pt x="19050" y="94688"/>
                  </a:moveTo>
                  <a:lnTo>
                    <a:pt x="19050" y="94688"/>
                  </a:lnTo>
                  <a:lnTo>
                    <a:pt x="13994" y="94688"/>
                  </a:lnTo>
                  <a:lnTo>
                    <a:pt x="12504" y="95746"/>
                  </a:lnTo>
                  <a:lnTo>
                    <a:pt x="11511" y="97510"/>
                  </a:lnTo>
                  <a:lnTo>
                    <a:pt x="9787" y="104389"/>
                  </a:lnTo>
                  <a:lnTo>
                    <a:pt x="9526" y="150556"/>
                  </a:lnTo>
                  <a:lnTo>
                    <a:pt x="10583" y="167891"/>
                  </a:lnTo>
                  <a:lnTo>
                    <a:pt x="17726" y="196730"/>
                  </a:lnTo>
                  <a:lnTo>
                    <a:pt x="18972" y="240764"/>
                  </a:lnTo>
                  <a:lnTo>
                    <a:pt x="19045" y="285189"/>
                  </a:lnTo>
                  <a:lnTo>
                    <a:pt x="19050" y="331977"/>
                  </a:lnTo>
                  <a:lnTo>
                    <a:pt x="19050" y="369423"/>
                  </a:lnTo>
                  <a:lnTo>
                    <a:pt x="19050" y="348235"/>
                  </a:lnTo>
                  <a:lnTo>
                    <a:pt x="10113" y="303973"/>
                  </a:lnTo>
                  <a:lnTo>
                    <a:pt x="8544" y="272453"/>
                  </a:lnTo>
                  <a:lnTo>
                    <a:pt x="889" y="233327"/>
                  </a:lnTo>
                  <a:lnTo>
                    <a:pt x="78" y="187646"/>
                  </a:lnTo>
                  <a:lnTo>
                    <a:pt x="7" y="142194"/>
                  </a:lnTo>
                  <a:lnTo>
                    <a:pt x="0" y="94867"/>
                  </a:lnTo>
                  <a:lnTo>
                    <a:pt x="1058" y="82067"/>
                  </a:lnTo>
                  <a:lnTo>
                    <a:pt x="11759" y="40365"/>
                  </a:lnTo>
                  <a:lnTo>
                    <a:pt x="15810" y="32445"/>
                  </a:lnTo>
                  <a:lnTo>
                    <a:pt x="19148" y="22035"/>
                  </a:lnTo>
                  <a:lnTo>
                    <a:pt x="36346" y="1334"/>
                  </a:lnTo>
                  <a:lnTo>
                    <a:pt x="40143" y="281"/>
                  </a:lnTo>
                  <a:lnTo>
                    <a:pt x="42637" y="0"/>
                  </a:lnTo>
                  <a:lnTo>
                    <a:pt x="44300" y="871"/>
                  </a:lnTo>
                  <a:lnTo>
                    <a:pt x="45408" y="2510"/>
                  </a:lnTo>
                  <a:lnTo>
                    <a:pt x="46147" y="4661"/>
                  </a:lnTo>
                  <a:lnTo>
                    <a:pt x="47698" y="6095"/>
                  </a:lnTo>
                  <a:lnTo>
                    <a:pt x="57792" y="11219"/>
                  </a:lnTo>
                  <a:lnTo>
                    <a:pt x="69977" y="22108"/>
                  </a:lnTo>
                  <a:lnTo>
                    <a:pt x="73434" y="28211"/>
                  </a:lnTo>
                  <a:lnTo>
                    <a:pt x="76029" y="34451"/>
                  </a:lnTo>
                  <a:lnTo>
                    <a:pt x="80710" y="40752"/>
                  </a:lnTo>
                  <a:lnTo>
                    <a:pt x="83496" y="49903"/>
                  </a:lnTo>
                  <a:lnTo>
                    <a:pt x="88352" y="77874"/>
                  </a:lnTo>
                  <a:lnTo>
                    <a:pt x="93887" y="96423"/>
                  </a:lnTo>
                  <a:lnTo>
                    <a:pt x="94846" y="106961"/>
                  </a:lnTo>
                  <a:lnTo>
                    <a:pt x="84921" y="148394"/>
                  </a:lnTo>
                  <a:lnTo>
                    <a:pt x="75414" y="161310"/>
                  </a:lnTo>
                  <a:lnTo>
                    <a:pt x="63345" y="174053"/>
                  </a:lnTo>
                  <a:lnTo>
                    <a:pt x="57081" y="177586"/>
                  </a:lnTo>
                  <a:lnTo>
                    <a:pt x="50769" y="180215"/>
                  </a:lnTo>
                  <a:lnTo>
                    <a:pt x="41266" y="186587"/>
                  </a:lnTo>
                  <a:lnTo>
                    <a:pt x="31747" y="188945"/>
                  </a:lnTo>
                  <a:lnTo>
                    <a:pt x="25399" y="189497"/>
                  </a:lnTo>
                  <a:lnTo>
                    <a:pt x="19050" y="186920"/>
                  </a:lnTo>
                  <a:lnTo>
                    <a:pt x="9525" y="180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6" name="SMARTInkShape-Group330"/>
          <p:cNvGrpSpPr/>
          <p:nvPr/>
        </p:nvGrpSpPr>
        <p:grpSpPr>
          <a:xfrm>
            <a:off x="2381254" y="3733803"/>
            <a:ext cx="1028697" cy="514348"/>
            <a:chOff x="2381254" y="3733803"/>
            <a:chExt cx="1028697" cy="514348"/>
          </a:xfrm>
        </p:grpSpPr>
        <p:sp>
          <p:nvSpPr>
            <p:cNvPr id="740" name="SMARTInkShape-1169"/>
            <p:cNvSpPr/>
            <p:nvPr>
              <p:custDataLst>
                <p:tags r:id="rId160"/>
              </p:custDataLst>
            </p:nvPr>
          </p:nvSpPr>
          <p:spPr>
            <a:xfrm>
              <a:off x="3231636" y="3933825"/>
              <a:ext cx="178315" cy="47509"/>
            </a:xfrm>
            <a:custGeom>
              <a:avLst/>
              <a:gdLst/>
              <a:ahLst/>
              <a:cxnLst/>
              <a:rect l="0" t="0" r="0" b="0"/>
              <a:pathLst>
                <a:path w="178315" h="47509">
                  <a:moveTo>
                    <a:pt x="35439" y="19050"/>
                  </a:moveTo>
                  <a:lnTo>
                    <a:pt x="35439" y="19050"/>
                  </a:lnTo>
                  <a:lnTo>
                    <a:pt x="30382" y="24106"/>
                  </a:lnTo>
                  <a:lnTo>
                    <a:pt x="25078" y="26589"/>
                  </a:lnTo>
                  <a:lnTo>
                    <a:pt x="22182" y="27251"/>
                  </a:lnTo>
                  <a:lnTo>
                    <a:pt x="20251" y="28751"/>
                  </a:lnTo>
                  <a:lnTo>
                    <a:pt x="16540" y="37673"/>
                  </a:lnTo>
                  <a:lnTo>
                    <a:pt x="0" y="38062"/>
                  </a:lnTo>
                  <a:lnTo>
                    <a:pt x="172" y="39134"/>
                  </a:lnTo>
                  <a:lnTo>
                    <a:pt x="5774" y="46298"/>
                  </a:lnTo>
                  <a:lnTo>
                    <a:pt x="11598" y="47232"/>
                  </a:lnTo>
                  <a:lnTo>
                    <a:pt x="20026" y="47508"/>
                  </a:lnTo>
                  <a:lnTo>
                    <a:pt x="67132" y="37301"/>
                  </a:lnTo>
                  <a:lnTo>
                    <a:pt x="102761" y="21639"/>
                  </a:lnTo>
                  <a:lnTo>
                    <a:pt x="121356" y="16995"/>
                  </a:lnTo>
                  <a:lnTo>
                    <a:pt x="140271" y="11738"/>
                  </a:lnTo>
                  <a:lnTo>
                    <a:pt x="159281" y="7359"/>
                  </a:lnTo>
                  <a:lnTo>
                    <a:pt x="1783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1170"/>
            <p:cNvSpPr/>
            <p:nvPr>
              <p:custDataLst>
                <p:tags r:id="rId161"/>
              </p:custDataLst>
            </p:nvPr>
          </p:nvSpPr>
          <p:spPr>
            <a:xfrm>
              <a:off x="3219450" y="3857625"/>
              <a:ext cx="142876" cy="8202"/>
            </a:xfrm>
            <a:custGeom>
              <a:avLst/>
              <a:gdLst/>
              <a:ahLst/>
              <a:cxnLst/>
              <a:rect l="0" t="0" r="0" b="0"/>
              <a:pathLst>
                <a:path w="142876" h="8202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6" y="8201"/>
                  </a:lnTo>
                  <a:lnTo>
                    <a:pt x="6546" y="7584"/>
                  </a:lnTo>
                  <a:lnTo>
                    <a:pt x="7539" y="6114"/>
                  </a:lnTo>
                  <a:lnTo>
                    <a:pt x="8201" y="4076"/>
                  </a:lnTo>
                  <a:lnTo>
                    <a:pt x="9701" y="3776"/>
                  </a:lnTo>
                  <a:lnTo>
                    <a:pt x="14189" y="6264"/>
                  </a:lnTo>
                  <a:lnTo>
                    <a:pt x="16868" y="6293"/>
                  </a:lnTo>
                  <a:lnTo>
                    <a:pt x="31881" y="1038"/>
                  </a:lnTo>
                  <a:lnTo>
                    <a:pt x="74518" y="27"/>
                  </a:lnTo>
                  <a:lnTo>
                    <a:pt x="122013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1171"/>
            <p:cNvSpPr/>
            <p:nvPr>
              <p:custDataLst>
                <p:tags r:id="rId162"/>
              </p:custDataLst>
            </p:nvPr>
          </p:nvSpPr>
          <p:spPr>
            <a:xfrm>
              <a:off x="2895600" y="4000511"/>
              <a:ext cx="123698" cy="247640"/>
            </a:xfrm>
            <a:custGeom>
              <a:avLst/>
              <a:gdLst/>
              <a:ahLst/>
              <a:cxnLst/>
              <a:rect l="0" t="0" r="0" b="0"/>
              <a:pathLst>
                <a:path w="123698" h="247640">
                  <a:moveTo>
                    <a:pt x="0" y="57139"/>
                  </a:moveTo>
                  <a:lnTo>
                    <a:pt x="0" y="57139"/>
                  </a:lnTo>
                  <a:lnTo>
                    <a:pt x="0" y="43882"/>
                  </a:lnTo>
                  <a:lnTo>
                    <a:pt x="1058" y="41951"/>
                  </a:lnTo>
                  <a:lnTo>
                    <a:pt x="2822" y="40664"/>
                  </a:lnTo>
                  <a:lnTo>
                    <a:pt x="5056" y="39806"/>
                  </a:lnTo>
                  <a:lnTo>
                    <a:pt x="6546" y="38175"/>
                  </a:lnTo>
                  <a:lnTo>
                    <a:pt x="8201" y="33541"/>
                  </a:lnTo>
                  <a:lnTo>
                    <a:pt x="9409" y="20800"/>
                  </a:lnTo>
                  <a:lnTo>
                    <a:pt x="17716" y="10993"/>
                  </a:lnTo>
                  <a:lnTo>
                    <a:pt x="21279" y="10171"/>
                  </a:lnTo>
                  <a:lnTo>
                    <a:pt x="23711" y="9952"/>
                  </a:lnTo>
                  <a:lnTo>
                    <a:pt x="25333" y="8748"/>
                  </a:lnTo>
                  <a:lnTo>
                    <a:pt x="27134" y="4588"/>
                  </a:lnTo>
                  <a:lnTo>
                    <a:pt x="28673" y="3055"/>
                  </a:lnTo>
                  <a:lnTo>
                    <a:pt x="33205" y="1351"/>
                  </a:lnTo>
                  <a:lnTo>
                    <a:pt x="55672" y="0"/>
                  </a:lnTo>
                  <a:lnTo>
                    <a:pt x="64462" y="6537"/>
                  </a:lnTo>
                  <a:lnTo>
                    <a:pt x="70278" y="8191"/>
                  </a:lnTo>
                  <a:lnTo>
                    <a:pt x="72252" y="9690"/>
                  </a:lnTo>
                  <a:lnTo>
                    <a:pt x="76088" y="15799"/>
                  </a:lnTo>
                  <a:lnTo>
                    <a:pt x="80737" y="17599"/>
                  </a:lnTo>
                  <a:lnTo>
                    <a:pt x="82399" y="19137"/>
                  </a:lnTo>
                  <a:lnTo>
                    <a:pt x="84247" y="23669"/>
                  </a:lnTo>
                  <a:lnTo>
                    <a:pt x="85287" y="32170"/>
                  </a:lnTo>
                  <a:lnTo>
                    <a:pt x="82708" y="38281"/>
                  </a:lnTo>
                  <a:lnTo>
                    <a:pt x="77486" y="45770"/>
                  </a:lnTo>
                  <a:lnTo>
                    <a:pt x="75396" y="54854"/>
                  </a:lnTo>
                  <a:lnTo>
                    <a:pt x="71256" y="60709"/>
                  </a:lnTo>
                  <a:lnTo>
                    <a:pt x="65889" y="64018"/>
                  </a:lnTo>
                  <a:lnTo>
                    <a:pt x="62976" y="64900"/>
                  </a:lnTo>
                  <a:lnTo>
                    <a:pt x="61034" y="66546"/>
                  </a:lnTo>
                  <a:lnTo>
                    <a:pt x="57662" y="74710"/>
                  </a:lnTo>
                  <a:lnTo>
                    <a:pt x="57301" y="80808"/>
                  </a:lnTo>
                  <a:lnTo>
                    <a:pt x="56193" y="82443"/>
                  </a:lnTo>
                  <a:lnTo>
                    <a:pt x="54395" y="83533"/>
                  </a:lnTo>
                  <a:lnTo>
                    <a:pt x="48021" y="85586"/>
                  </a:lnTo>
                  <a:lnTo>
                    <a:pt x="47635" y="94843"/>
                  </a:lnTo>
                  <a:lnTo>
                    <a:pt x="55827" y="95204"/>
                  </a:lnTo>
                  <a:lnTo>
                    <a:pt x="56268" y="96274"/>
                  </a:lnTo>
                  <a:lnTo>
                    <a:pt x="56758" y="100286"/>
                  </a:lnTo>
                  <a:lnTo>
                    <a:pt x="57947" y="101778"/>
                  </a:lnTo>
                  <a:lnTo>
                    <a:pt x="62090" y="103437"/>
                  </a:lnTo>
                  <a:lnTo>
                    <a:pt x="73374" y="105560"/>
                  </a:lnTo>
                  <a:lnTo>
                    <a:pt x="87731" y="116507"/>
                  </a:lnTo>
                  <a:lnTo>
                    <a:pt x="100806" y="130456"/>
                  </a:lnTo>
                  <a:lnTo>
                    <a:pt x="106813" y="142921"/>
                  </a:lnTo>
                  <a:lnTo>
                    <a:pt x="110972" y="149240"/>
                  </a:lnTo>
                  <a:lnTo>
                    <a:pt x="114373" y="158746"/>
                  </a:lnTo>
                  <a:lnTo>
                    <a:pt x="120554" y="168266"/>
                  </a:lnTo>
                  <a:lnTo>
                    <a:pt x="122856" y="177789"/>
                  </a:lnTo>
                  <a:lnTo>
                    <a:pt x="123697" y="193664"/>
                  </a:lnTo>
                  <a:lnTo>
                    <a:pt x="120946" y="200014"/>
                  </a:lnTo>
                  <a:lnTo>
                    <a:pt x="117254" y="206364"/>
                  </a:lnTo>
                  <a:lnTo>
                    <a:pt x="115613" y="212714"/>
                  </a:lnTo>
                  <a:lnTo>
                    <a:pt x="114116" y="214831"/>
                  </a:lnTo>
                  <a:lnTo>
                    <a:pt x="112061" y="216242"/>
                  </a:lnTo>
                  <a:lnTo>
                    <a:pt x="109633" y="217183"/>
                  </a:lnTo>
                  <a:lnTo>
                    <a:pt x="108014" y="218868"/>
                  </a:lnTo>
                  <a:lnTo>
                    <a:pt x="106214" y="223563"/>
                  </a:lnTo>
                  <a:lnTo>
                    <a:pt x="104676" y="225238"/>
                  </a:lnTo>
                  <a:lnTo>
                    <a:pt x="85533" y="235932"/>
                  </a:lnTo>
                  <a:lnTo>
                    <a:pt x="69825" y="238885"/>
                  </a:lnTo>
                  <a:lnTo>
                    <a:pt x="59028" y="246277"/>
                  </a:lnTo>
                  <a:lnTo>
                    <a:pt x="47625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1172"/>
            <p:cNvSpPr/>
            <p:nvPr>
              <p:custDataLst>
                <p:tags r:id="rId163"/>
              </p:custDataLst>
            </p:nvPr>
          </p:nvSpPr>
          <p:spPr>
            <a:xfrm>
              <a:off x="2705100" y="4162425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2117" y="2979"/>
                  </a:lnTo>
                  <a:lnTo>
                    <a:pt x="18266" y="117"/>
                  </a:lnTo>
                  <a:lnTo>
                    <a:pt x="61685" y="0"/>
                  </a:lnTo>
                  <a:lnTo>
                    <a:pt x="63348" y="1058"/>
                  </a:lnTo>
                  <a:lnTo>
                    <a:pt x="64457" y="2822"/>
                  </a:lnTo>
                  <a:lnTo>
                    <a:pt x="65196" y="5056"/>
                  </a:lnTo>
                  <a:lnTo>
                    <a:pt x="66748" y="6546"/>
                  </a:lnTo>
                  <a:lnTo>
                    <a:pt x="71293" y="8201"/>
                  </a:lnTo>
                  <a:lnTo>
                    <a:pt x="79803" y="9132"/>
                  </a:lnTo>
                  <a:lnTo>
                    <a:pt x="85915" y="6528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1173"/>
            <p:cNvSpPr/>
            <p:nvPr>
              <p:custDataLst>
                <p:tags r:id="rId164"/>
              </p:custDataLst>
            </p:nvPr>
          </p:nvSpPr>
          <p:spPr>
            <a:xfrm>
              <a:off x="2619375" y="4011352"/>
              <a:ext cx="19044" cy="189159"/>
            </a:xfrm>
            <a:custGeom>
              <a:avLst/>
              <a:gdLst/>
              <a:ahLst/>
              <a:cxnLst/>
              <a:rect l="0" t="0" r="0" b="0"/>
              <a:pathLst>
                <a:path w="19044" h="189159">
                  <a:moveTo>
                    <a:pt x="0" y="27248"/>
                  </a:moveTo>
                  <a:lnTo>
                    <a:pt x="0" y="27248"/>
                  </a:lnTo>
                  <a:lnTo>
                    <a:pt x="0" y="8233"/>
                  </a:lnTo>
                  <a:lnTo>
                    <a:pt x="8201" y="0"/>
                  </a:lnTo>
                  <a:lnTo>
                    <a:pt x="8642" y="616"/>
                  </a:lnTo>
                  <a:lnTo>
                    <a:pt x="9409" y="6991"/>
                  </a:lnTo>
                  <a:lnTo>
                    <a:pt x="16048" y="15564"/>
                  </a:lnTo>
                  <a:lnTo>
                    <a:pt x="18161" y="24374"/>
                  </a:lnTo>
                  <a:lnTo>
                    <a:pt x="19043" y="71876"/>
                  </a:lnTo>
                  <a:lnTo>
                    <a:pt x="17992" y="116060"/>
                  </a:lnTo>
                  <a:lnTo>
                    <a:pt x="11511" y="134201"/>
                  </a:lnTo>
                  <a:lnTo>
                    <a:pt x="9540" y="179591"/>
                  </a:lnTo>
                  <a:lnTo>
                    <a:pt x="9535" y="182785"/>
                  </a:lnTo>
                  <a:lnTo>
                    <a:pt x="8474" y="184915"/>
                  </a:lnTo>
                  <a:lnTo>
                    <a:pt x="6707" y="186334"/>
                  </a:lnTo>
                  <a:lnTo>
                    <a:pt x="35" y="189158"/>
                  </a:lnTo>
                  <a:lnTo>
                    <a:pt x="0" y="179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1174"/>
            <p:cNvSpPr/>
            <p:nvPr>
              <p:custDataLst>
                <p:tags r:id="rId165"/>
              </p:custDataLst>
            </p:nvPr>
          </p:nvSpPr>
          <p:spPr>
            <a:xfrm>
              <a:off x="2381254" y="3733803"/>
              <a:ext cx="142857" cy="295273"/>
            </a:xfrm>
            <a:custGeom>
              <a:avLst/>
              <a:gdLst/>
              <a:ahLst/>
              <a:cxnLst/>
              <a:rect l="0" t="0" r="0" b="0"/>
              <a:pathLst>
                <a:path w="142857" h="295273">
                  <a:moveTo>
                    <a:pt x="114296" y="38097"/>
                  </a:moveTo>
                  <a:lnTo>
                    <a:pt x="114296" y="38097"/>
                  </a:lnTo>
                  <a:lnTo>
                    <a:pt x="114296" y="33040"/>
                  </a:lnTo>
                  <a:lnTo>
                    <a:pt x="115354" y="31551"/>
                  </a:lnTo>
                  <a:lnTo>
                    <a:pt x="117118" y="30558"/>
                  </a:lnTo>
                  <a:lnTo>
                    <a:pt x="123429" y="28689"/>
                  </a:lnTo>
                  <a:lnTo>
                    <a:pt x="123820" y="10880"/>
                  </a:lnTo>
                  <a:lnTo>
                    <a:pt x="122762" y="10428"/>
                  </a:lnTo>
                  <a:lnTo>
                    <a:pt x="115620" y="9641"/>
                  </a:lnTo>
                  <a:lnTo>
                    <a:pt x="106211" y="1331"/>
                  </a:lnTo>
                  <a:lnTo>
                    <a:pt x="100141" y="393"/>
                  </a:lnTo>
                  <a:lnTo>
                    <a:pt x="63485" y="0"/>
                  </a:lnTo>
                  <a:lnTo>
                    <a:pt x="57141" y="2820"/>
                  </a:lnTo>
                  <a:lnTo>
                    <a:pt x="49502" y="8198"/>
                  </a:lnTo>
                  <a:lnTo>
                    <a:pt x="34900" y="10319"/>
                  </a:lnTo>
                  <a:lnTo>
                    <a:pt x="32791" y="12170"/>
                  </a:lnTo>
                  <a:lnTo>
                    <a:pt x="31384" y="14462"/>
                  </a:lnTo>
                  <a:lnTo>
                    <a:pt x="29388" y="15991"/>
                  </a:lnTo>
                  <a:lnTo>
                    <a:pt x="18580" y="21265"/>
                  </a:lnTo>
                  <a:lnTo>
                    <a:pt x="6254" y="32185"/>
                  </a:lnTo>
                  <a:lnTo>
                    <a:pt x="2777" y="38292"/>
                  </a:lnTo>
                  <a:lnTo>
                    <a:pt x="545" y="50835"/>
                  </a:lnTo>
                  <a:lnTo>
                    <a:pt x="0" y="88897"/>
                  </a:lnTo>
                  <a:lnTo>
                    <a:pt x="2820" y="95247"/>
                  </a:lnTo>
                  <a:lnTo>
                    <a:pt x="6543" y="101597"/>
                  </a:lnTo>
                  <a:lnTo>
                    <a:pt x="9697" y="111122"/>
                  </a:lnTo>
                  <a:lnTo>
                    <a:pt x="41310" y="146047"/>
                  </a:lnTo>
                  <a:lnTo>
                    <a:pt x="88831" y="177797"/>
                  </a:lnTo>
                  <a:lnTo>
                    <a:pt x="133330" y="219072"/>
                  </a:lnTo>
                  <a:lnTo>
                    <a:pt x="138630" y="225422"/>
                  </a:lnTo>
                  <a:lnTo>
                    <a:pt x="141614" y="234947"/>
                  </a:lnTo>
                  <a:lnTo>
                    <a:pt x="142856" y="260740"/>
                  </a:lnTo>
                  <a:lnTo>
                    <a:pt x="140042" y="266872"/>
                  </a:lnTo>
                  <a:lnTo>
                    <a:pt x="136322" y="273125"/>
                  </a:lnTo>
                  <a:lnTo>
                    <a:pt x="134669" y="279431"/>
                  </a:lnTo>
                  <a:lnTo>
                    <a:pt x="132111" y="281536"/>
                  </a:lnTo>
                  <a:lnTo>
                    <a:pt x="115620" y="287738"/>
                  </a:lnTo>
                  <a:lnTo>
                    <a:pt x="108534" y="291923"/>
                  </a:lnTo>
                  <a:lnTo>
                    <a:pt x="95362" y="294610"/>
                  </a:lnTo>
                  <a:lnTo>
                    <a:pt x="50797" y="295270"/>
                  </a:lnTo>
                  <a:lnTo>
                    <a:pt x="44446" y="295272"/>
                  </a:lnTo>
                  <a:lnTo>
                    <a:pt x="42329" y="294214"/>
                  </a:lnTo>
                  <a:lnTo>
                    <a:pt x="40918" y="292449"/>
                  </a:lnTo>
                  <a:lnTo>
                    <a:pt x="39977" y="290215"/>
                  </a:lnTo>
                  <a:lnTo>
                    <a:pt x="38292" y="288726"/>
                  </a:lnTo>
                  <a:lnTo>
                    <a:pt x="33597" y="287071"/>
                  </a:lnTo>
                  <a:lnTo>
                    <a:pt x="31922" y="285571"/>
                  </a:lnTo>
                  <a:lnTo>
                    <a:pt x="28582" y="276260"/>
                  </a:lnTo>
                  <a:lnTo>
                    <a:pt x="33631" y="276233"/>
                  </a:lnTo>
                  <a:lnTo>
                    <a:pt x="38934" y="279049"/>
                  </a:lnTo>
                  <a:lnTo>
                    <a:pt x="47621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8" name="SMARTInkShape-Group331"/>
          <p:cNvGrpSpPr/>
          <p:nvPr/>
        </p:nvGrpSpPr>
        <p:grpSpPr>
          <a:xfrm>
            <a:off x="3667136" y="3638560"/>
            <a:ext cx="1980204" cy="532932"/>
            <a:chOff x="3667136" y="3638560"/>
            <a:chExt cx="1980204" cy="532932"/>
          </a:xfrm>
        </p:grpSpPr>
        <p:sp>
          <p:nvSpPr>
            <p:cNvPr id="747" name="SMARTInkShape-1175"/>
            <p:cNvSpPr/>
            <p:nvPr>
              <p:custDataLst>
                <p:tags r:id="rId149"/>
              </p:custDataLst>
            </p:nvPr>
          </p:nvSpPr>
          <p:spPr>
            <a:xfrm>
              <a:off x="5543550" y="3657610"/>
              <a:ext cx="103790" cy="513882"/>
            </a:xfrm>
            <a:custGeom>
              <a:avLst/>
              <a:gdLst/>
              <a:ahLst/>
              <a:cxnLst/>
              <a:rect l="0" t="0" r="0" b="0"/>
              <a:pathLst>
                <a:path w="103790" h="513882">
                  <a:moveTo>
                    <a:pt x="9525" y="9515"/>
                  </a:moveTo>
                  <a:lnTo>
                    <a:pt x="9525" y="9515"/>
                  </a:lnTo>
                  <a:lnTo>
                    <a:pt x="9525" y="4458"/>
                  </a:lnTo>
                  <a:lnTo>
                    <a:pt x="10583" y="2969"/>
                  </a:lnTo>
                  <a:lnTo>
                    <a:pt x="12347" y="1976"/>
                  </a:lnTo>
                  <a:lnTo>
                    <a:pt x="18658" y="107"/>
                  </a:lnTo>
                  <a:lnTo>
                    <a:pt x="27217" y="0"/>
                  </a:lnTo>
                  <a:lnTo>
                    <a:pt x="33229" y="5050"/>
                  </a:lnTo>
                  <a:lnTo>
                    <a:pt x="35935" y="10353"/>
                  </a:lnTo>
                  <a:lnTo>
                    <a:pt x="36657" y="13248"/>
                  </a:lnTo>
                  <a:lnTo>
                    <a:pt x="63585" y="60696"/>
                  </a:lnTo>
                  <a:lnTo>
                    <a:pt x="71991" y="80536"/>
                  </a:lnTo>
                  <a:lnTo>
                    <a:pt x="80702" y="124387"/>
                  </a:lnTo>
                  <a:lnTo>
                    <a:pt x="92602" y="171516"/>
                  </a:lnTo>
                  <a:lnTo>
                    <a:pt x="99783" y="214611"/>
                  </a:lnTo>
                  <a:lnTo>
                    <a:pt x="103789" y="257344"/>
                  </a:lnTo>
                  <a:lnTo>
                    <a:pt x="101758" y="302630"/>
                  </a:lnTo>
                  <a:lnTo>
                    <a:pt x="96535" y="347520"/>
                  </a:lnTo>
                  <a:lnTo>
                    <a:pt x="87900" y="389548"/>
                  </a:lnTo>
                  <a:lnTo>
                    <a:pt x="72893" y="432956"/>
                  </a:lnTo>
                  <a:lnTo>
                    <a:pt x="57133" y="473989"/>
                  </a:lnTo>
                  <a:lnTo>
                    <a:pt x="44447" y="496139"/>
                  </a:lnTo>
                  <a:lnTo>
                    <a:pt x="38099" y="500959"/>
                  </a:lnTo>
                  <a:lnTo>
                    <a:pt x="31750" y="504160"/>
                  </a:lnTo>
                  <a:lnTo>
                    <a:pt x="22225" y="510853"/>
                  </a:lnTo>
                  <a:lnTo>
                    <a:pt x="12700" y="513307"/>
                  </a:lnTo>
                  <a:lnTo>
                    <a:pt x="6350" y="513881"/>
                  </a:lnTo>
                  <a:lnTo>
                    <a:pt x="4233" y="512976"/>
                  </a:lnTo>
                  <a:lnTo>
                    <a:pt x="2822" y="511314"/>
                  </a:lnTo>
                  <a:lnTo>
                    <a:pt x="0" y="504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1176"/>
            <p:cNvSpPr/>
            <p:nvPr>
              <p:custDataLst>
                <p:tags r:id="rId150"/>
              </p:custDataLst>
            </p:nvPr>
          </p:nvSpPr>
          <p:spPr>
            <a:xfrm>
              <a:off x="5429250" y="3676653"/>
              <a:ext cx="66676" cy="409445"/>
            </a:xfrm>
            <a:custGeom>
              <a:avLst/>
              <a:gdLst/>
              <a:ahLst/>
              <a:cxnLst/>
              <a:rect l="0" t="0" r="0" b="0"/>
              <a:pathLst>
                <a:path w="66676" h="409445">
                  <a:moveTo>
                    <a:pt x="0" y="28572"/>
                  </a:moveTo>
                  <a:lnTo>
                    <a:pt x="0" y="28572"/>
                  </a:lnTo>
                  <a:lnTo>
                    <a:pt x="0" y="1359"/>
                  </a:lnTo>
                  <a:lnTo>
                    <a:pt x="1058" y="905"/>
                  </a:lnTo>
                  <a:lnTo>
                    <a:pt x="26824" y="0"/>
                  </a:lnTo>
                  <a:lnTo>
                    <a:pt x="33113" y="5054"/>
                  </a:lnTo>
                  <a:lnTo>
                    <a:pt x="35884" y="10359"/>
                  </a:lnTo>
                  <a:lnTo>
                    <a:pt x="36622" y="13255"/>
                  </a:lnTo>
                  <a:lnTo>
                    <a:pt x="38173" y="15186"/>
                  </a:lnTo>
                  <a:lnTo>
                    <a:pt x="42719" y="17330"/>
                  </a:lnTo>
                  <a:lnTo>
                    <a:pt x="44354" y="18961"/>
                  </a:lnTo>
                  <a:lnTo>
                    <a:pt x="46172" y="23595"/>
                  </a:lnTo>
                  <a:lnTo>
                    <a:pt x="47614" y="60332"/>
                  </a:lnTo>
                  <a:lnTo>
                    <a:pt x="44798" y="66677"/>
                  </a:lnTo>
                  <a:lnTo>
                    <a:pt x="41077" y="73024"/>
                  </a:lnTo>
                  <a:lnTo>
                    <a:pt x="37924" y="82548"/>
                  </a:lnTo>
                  <a:lnTo>
                    <a:pt x="31815" y="92072"/>
                  </a:lnTo>
                  <a:lnTo>
                    <a:pt x="28477" y="101597"/>
                  </a:lnTo>
                  <a:lnTo>
                    <a:pt x="22313" y="111122"/>
                  </a:lnTo>
                  <a:lnTo>
                    <a:pt x="18959" y="120647"/>
                  </a:lnTo>
                  <a:lnTo>
                    <a:pt x="12790" y="130172"/>
                  </a:lnTo>
                  <a:lnTo>
                    <a:pt x="9955" y="140990"/>
                  </a:lnTo>
                  <a:lnTo>
                    <a:pt x="9528" y="169600"/>
                  </a:lnTo>
                  <a:lnTo>
                    <a:pt x="35888" y="200626"/>
                  </a:lnTo>
                  <a:lnTo>
                    <a:pt x="36625" y="203599"/>
                  </a:lnTo>
                  <a:lnTo>
                    <a:pt x="45445" y="219125"/>
                  </a:lnTo>
                  <a:lnTo>
                    <a:pt x="46172" y="222282"/>
                  </a:lnTo>
                  <a:lnTo>
                    <a:pt x="54973" y="238127"/>
                  </a:lnTo>
                  <a:lnTo>
                    <a:pt x="55699" y="241300"/>
                  </a:lnTo>
                  <a:lnTo>
                    <a:pt x="64498" y="257172"/>
                  </a:lnTo>
                  <a:lnTo>
                    <a:pt x="66658" y="304622"/>
                  </a:lnTo>
                  <a:lnTo>
                    <a:pt x="66675" y="351833"/>
                  </a:lnTo>
                  <a:lnTo>
                    <a:pt x="66675" y="365005"/>
                  </a:lnTo>
                  <a:lnTo>
                    <a:pt x="63853" y="371420"/>
                  </a:lnTo>
                  <a:lnTo>
                    <a:pt x="60130" y="377799"/>
                  </a:lnTo>
                  <a:lnTo>
                    <a:pt x="57542" y="388638"/>
                  </a:lnTo>
                  <a:lnTo>
                    <a:pt x="48983" y="398557"/>
                  </a:lnTo>
                  <a:lnTo>
                    <a:pt x="48028" y="404662"/>
                  </a:lnTo>
                  <a:lnTo>
                    <a:pt x="46836" y="406299"/>
                  </a:lnTo>
                  <a:lnTo>
                    <a:pt x="44982" y="407390"/>
                  </a:lnTo>
                  <a:lnTo>
                    <a:pt x="37948" y="409284"/>
                  </a:lnTo>
                  <a:lnTo>
                    <a:pt x="33446" y="409444"/>
                  </a:lnTo>
                  <a:lnTo>
                    <a:pt x="31822" y="408428"/>
                  </a:lnTo>
                  <a:lnTo>
                    <a:pt x="30740" y="406693"/>
                  </a:lnTo>
                  <a:lnTo>
                    <a:pt x="30018" y="404477"/>
                  </a:lnTo>
                  <a:lnTo>
                    <a:pt x="28479" y="403001"/>
                  </a:lnTo>
                  <a:lnTo>
                    <a:pt x="18404" y="397808"/>
                  </a:lnTo>
                  <a:lnTo>
                    <a:pt x="15444" y="395379"/>
                  </a:lnTo>
                  <a:lnTo>
                    <a:pt x="12156" y="389858"/>
                  </a:lnTo>
                  <a:lnTo>
                    <a:pt x="11279" y="386905"/>
                  </a:lnTo>
                  <a:lnTo>
                    <a:pt x="9635" y="384936"/>
                  </a:lnTo>
                  <a:lnTo>
                    <a:pt x="4988" y="382748"/>
                  </a:lnTo>
                  <a:lnTo>
                    <a:pt x="3325" y="381106"/>
                  </a:lnTo>
                  <a:lnTo>
                    <a:pt x="1478" y="376459"/>
                  </a:lnTo>
                  <a:lnTo>
                    <a:pt x="0" y="352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1177"/>
            <p:cNvSpPr/>
            <p:nvPr>
              <p:custDataLst>
                <p:tags r:id="rId151"/>
              </p:custDataLst>
            </p:nvPr>
          </p:nvSpPr>
          <p:spPr>
            <a:xfrm>
              <a:off x="5172075" y="3734204"/>
              <a:ext cx="180924" cy="266131"/>
            </a:xfrm>
            <a:custGeom>
              <a:avLst/>
              <a:gdLst/>
              <a:ahLst/>
              <a:cxnLst/>
              <a:rect l="0" t="0" r="0" b="0"/>
              <a:pathLst>
                <a:path w="180924" h="266131">
                  <a:moveTo>
                    <a:pt x="0" y="85321"/>
                  </a:moveTo>
                  <a:lnTo>
                    <a:pt x="0" y="85321"/>
                  </a:lnTo>
                  <a:lnTo>
                    <a:pt x="0" y="66397"/>
                  </a:lnTo>
                  <a:lnTo>
                    <a:pt x="8201" y="74483"/>
                  </a:lnTo>
                  <a:lnTo>
                    <a:pt x="9409" y="83882"/>
                  </a:lnTo>
                  <a:lnTo>
                    <a:pt x="14548" y="89951"/>
                  </a:lnTo>
                  <a:lnTo>
                    <a:pt x="17049" y="98315"/>
                  </a:lnTo>
                  <a:lnTo>
                    <a:pt x="20086" y="145772"/>
                  </a:lnTo>
                  <a:lnTo>
                    <a:pt x="27248" y="164294"/>
                  </a:lnTo>
                  <a:lnTo>
                    <a:pt x="28570" y="211079"/>
                  </a:lnTo>
                  <a:lnTo>
                    <a:pt x="28572" y="213609"/>
                  </a:lnTo>
                  <a:lnTo>
                    <a:pt x="29631" y="215297"/>
                  </a:lnTo>
                  <a:lnTo>
                    <a:pt x="31395" y="216422"/>
                  </a:lnTo>
                  <a:lnTo>
                    <a:pt x="37708" y="218539"/>
                  </a:lnTo>
                  <a:lnTo>
                    <a:pt x="32927" y="218632"/>
                  </a:lnTo>
                  <a:lnTo>
                    <a:pt x="31476" y="217587"/>
                  </a:lnTo>
                  <a:lnTo>
                    <a:pt x="22104" y="195257"/>
                  </a:lnTo>
                  <a:lnTo>
                    <a:pt x="19452" y="172601"/>
                  </a:lnTo>
                  <a:lnTo>
                    <a:pt x="19073" y="129676"/>
                  </a:lnTo>
                  <a:lnTo>
                    <a:pt x="19051" y="85316"/>
                  </a:lnTo>
                  <a:lnTo>
                    <a:pt x="19050" y="37769"/>
                  </a:lnTo>
                  <a:lnTo>
                    <a:pt x="19050" y="30067"/>
                  </a:lnTo>
                  <a:lnTo>
                    <a:pt x="20108" y="29435"/>
                  </a:lnTo>
                  <a:lnTo>
                    <a:pt x="30809" y="28245"/>
                  </a:lnTo>
                  <a:lnTo>
                    <a:pt x="41716" y="28185"/>
                  </a:lnTo>
                  <a:lnTo>
                    <a:pt x="43686" y="29239"/>
                  </a:lnTo>
                  <a:lnTo>
                    <a:pt x="45000" y="31000"/>
                  </a:lnTo>
                  <a:lnTo>
                    <a:pt x="47515" y="35778"/>
                  </a:lnTo>
                  <a:lnTo>
                    <a:pt x="62711" y="53681"/>
                  </a:lnTo>
                  <a:lnTo>
                    <a:pt x="76805" y="83342"/>
                  </a:lnTo>
                  <a:lnTo>
                    <a:pt x="98460" y="120688"/>
                  </a:lnTo>
                  <a:lnTo>
                    <a:pt x="112068" y="163524"/>
                  </a:lnTo>
                  <a:lnTo>
                    <a:pt x="116460" y="181164"/>
                  </a:lnTo>
                  <a:lnTo>
                    <a:pt x="124465" y="196975"/>
                  </a:lnTo>
                  <a:lnTo>
                    <a:pt x="127427" y="201032"/>
                  </a:lnTo>
                  <a:lnTo>
                    <a:pt x="130718" y="211184"/>
                  </a:lnTo>
                  <a:lnTo>
                    <a:pt x="133238" y="221694"/>
                  </a:lnTo>
                  <a:lnTo>
                    <a:pt x="140658" y="237064"/>
                  </a:lnTo>
                  <a:lnTo>
                    <a:pt x="143641" y="253510"/>
                  </a:lnTo>
                  <a:lnTo>
                    <a:pt x="151996" y="265735"/>
                  </a:lnTo>
                  <a:lnTo>
                    <a:pt x="157337" y="266130"/>
                  </a:lnTo>
                  <a:lnTo>
                    <a:pt x="158866" y="265127"/>
                  </a:lnTo>
                  <a:lnTo>
                    <a:pt x="159886" y="263400"/>
                  </a:lnTo>
                  <a:lnTo>
                    <a:pt x="161320" y="255913"/>
                  </a:lnTo>
                  <a:lnTo>
                    <a:pt x="162904" y="239725"/>
                  </a:lnTo>
                  <a:lnTo>
                    <a:pt x="169449" y="217813"/>
                  </a:lnTo>
                  <a:lnTo>
                    <a:pt x="171333" y="174171"/>
                  </a:lnTo>
                  <a:lnTo>
                    <a:pt x="180086" y="128710"/>
                  </a:lnTo>
                  <a:lnTo>
                    <a:pt x="180923" y="83923"/>
                  </a:lnTo>
                  <a:lnTo>
                    <a:pt x="179910" y="59933"/>
                  </a:lnTo>
                  <a:lnTo>
                    <a:pt x="172332" y="32322"/>
                  </a:lnTo>
                  <a:lnTo>
                    <a:pt x="171460" y="10622"/>
                  </a:lnTo>
                  <a:lnTo>
                    <a:pt x="170399" y="10121"/>
                  </a:lnTo>
                  <a:lnTo>
                    <a:pt x="166397" y="9566"/>
                  </a:lnTo>
                  <a:lnTo>
                    <a:pt x="164906" y="8359"/>
                  </a:lnTo>
                  <a:lnTo>
                    <a:pt x="162041" y="0"/>
                  </a:lnTo>
                  <a:lnTo>
                    <a:pt x="171450" y="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1178"/>
            <p:cNvSpPr/>
            <p:nvPr>
              <p:custDataLst>
                <p:tags r:id="rId152"/>
              </p:custDataLst>
            </p:nvPr>
          </p:nvSpPr>
          <p:spPr>
            <a:xfrm>
              <a:off x="4905491" y="3743361"/>
              <a:ext cx="196549" cy="247615"/>
            </a:xfrm>
            <a:custGeom>
              <a:avLst/>
              <a:gdLst/>
              <a:ahLst/>
              <a:cxnLst/>
              <a:rect l="0" t="0" r="0" b="0"/>
              <a:pathLst>
                <a:path w="196549" h="247615">
                  <a:moveTo>
                    <a:pt x="9409" y="104739"/>
                  </a:moveTo>
                  <a:lnTo>
                    <a:pt x="9409" y="104739"/>
                  </a:lnTo>
                  <a:lnTo>
                    <a:pt x="14465" y="104739"/>
                  </a:lnTo>
                  <a:lnTo>
                    <a:pt x="15954" y="103681"/>
                  </a:lnTo>
                  <a:lnTo>
                    <a:pt x="16948" y="101917"/>
                  </a:lnTo>
                  <a:lnTo>
                    <a:pt x="18542" y="96538"/>
                  </a:lnTo>
                  <a:lnTo>
                    <a:pt x="17614" y="96097"/>
                  </a:lnTo>
                  <a:lnTo>
                    <a:pt x="13761" y="95607"/>
                  </a:lnTo>
                  <a:lnTo>
                    <a:pt x="12310" y="94418"/>
                  </a:lnTo>
                  <a:lnTo>
                    <a:pt x="9423" y="85742"/>
                  </a:lnTo>
                  <a:lnTo>
                    <a:pt x="9412" y="85699"/>
                  </a:lnTo>
                  <a:lnTo>
                    <a:pt x="9409" y="131283"/>
                  </a:lnTo>
                  <a:lnTo>
                    <a:pt x="9409" y="154226"/>
                  </a:lnTo>
                  <a:lnTo>
                    <a:pt x="12231" y="161306"/>
                  </a:lnTo>
                  <a:lnTo>
                    <a:pt x="14465" y="164675"/>
                  </a:lnTo>
                  <a:lnTo>
                    <a:pt x="17610" y="179530"/>
                  </a:lnTo>
                  <a:lnTo>
                    <a:pt x="18927" y="225365"/>
                  </a:lnTo>
                  <a:lnTo>
                    <a:pt x="18934" y="237924"/>
                  </a:lnTo>
                  <a:lnTo>
                    <a:pt x="13878" y="238040"/>
                  </a:lnTo>
                  <a:lnTo>
                    <a:pt x="12389" y="236998"/>
                  </a:lnTo>
                  <a:lnTo>
                    <a:pt x="11395" y="235245"/>
                  </a:lnTo>
                  <a:lnTo>
                    <a:pt x="9801" y="229884"/>
                  </a:lnTo>
                  <a:lnTo>
                    <a:pt x="9412" y="182310"/>
                  </a:lnTo>
                  <a:lnTo>
                    <a:pt x="8351" y="159416"/>
                  </a:lnTo>
                  <a:lnTo>
                    <a:pt x="1870" y="140783"/>
                  </a:lnTo>
                  <a:lnTo>
                    <a:pt x="0" y="103325"/>
                  </a:lnTo>
                  <a:lnTo>
                    <a:pt x="9019" y="58846"/>
                  </a:lnTo>
                  <a:lnTo>
                    <a:pt x="9409" y="11673"/>
                  </a:lnTo>
                  <a:lnTo>
                    <a:pt x="9409" y="9617"/>
                  </a:lnTo>
                  <a:lnTo>
                    <a:pt x="17610" y="17701"/>
                  </a:lnTo>
                  <a:lnTo>
                    <a:pt x="19730" y="26359"/>
                  </a:lnTo>
                  <a:lnTo>
                    <a:pt x="25403" y="35184"/>
                  </a:lnTo>
                  <a:lnTo>
                    <a:pt x="28611" y="44501"/>
                  </a:lnTo>
                  <a:lnTo>
                    <a:pt x="34737" y="53965"/>
                  </a:lnTo>
                  <a:lnTo>
                    <a:pt x="49686" y="94626"/>
                  </a:lnTo>
                  <a:lnTo>
                    <a:pt x="52135" y="97997"/>
                  </a:lnTo>
                  <a:lnTo>
                    <a:pt x="57679" y="101743"/>
                  </a:lnTo>
                  <a:lnTo>
                    <a:pt x="60639" y="102741"/>
                  </a:lnTo>
                  <a:lnTo>
                    <a:pt x="62612" y="104466"/>
                  </a:lnTo>
                  <a:lnTo>
                    <a:pt x="64805" y="109204"/>
                  </a:lnTo>
                  <a:lnTo>
                    <a:pt x="66449" y="110891"/>
                  </a:lnTo>
                  <a:lnTo>
                    <a:pt x="71096" y="112764"/>
                  </a:lnTo>
                  <a:lnTo>
                    <a:pt x="72759" y="114323"/>
                  </a:lnTo>
                  <a:lnTo>
                    <a:pt x="74606" y="118876"/>
                  </a:lnTo>
                  <a:lnTo>
                    <a:pt x="76157" y="120514"/>
                  </a:lnTo>
                  <a:lnTo>
                    <a:pt x="85178" y="123661"/>
                  </a:lnTo>
                  <a:lnTo>
                    <a:pt x="93772" y="115577"/>
                  </a:lnTo>
                  <a:lnTo>
                    <a:pt x="95923" y="106919"/>
                  </a:lnTo>
                  <a:lnTo>
                    <a:pt x="101600" y="98094"/>
                  </a:lnTo>
                  <a:lnTo>
                    <a:pt x="116365" y="57697"/>
                  </a:lnTo>
                  <a:lnTo>
                    <a:pt x="139434" y="21574"/>
                  </a:lnTo>
                  <a:lnTo>
                    <a:pt x="142321" y="11289"/>
                  </a:lnTo>
                  <a:lnTo>
                    <a:pt x="143525" y="10689"/>
                  </a:lnTo>
                  <a:lnTo>
                    <a:pt x="147685" y="10022"/>
                  </a:lnTo>
                  <a:lnTo>
                    <a:pt x="149219" y="8786"/>
                  </a:lnTo>
                  <a:lnTo>
                    <a:pt x="152248" y="85"/>
                  </a:lnTo>
                  <a:lnTo>
                    <a:pt x="157330" y="0"/>
                  </a:lnTo>
                  <a:lnTo>
                    <a:pt x="158823" y="1046"/>
                  </a:lnTo>
                  <a:lnTo>
                    <a:pt x="159818" y="2802"/>
                  </a:lnTo>
                  <a:lnTo>
                    <a:pt x="161416" y="8168"/>
                  </a:lnTo>
                  <a:lnTo>
                    <a:pt x="168278" y="16832"/>
                  </a:lnTo>
                  <a:lnTo>
                    <a:pt x="170427" y="25658"/>
                  </a:lnTo>
                  <a:lnTo>
                    <a:pt x="170931" y="31845"/>
                  </a:lnTo>
                  <a:lnTo>
                    <a:pt x="173977" y="38122"/>
                  </a:lnTo>
                  <a:lnTo>
                    <a:pt x="177800" y="44440"/>
                  </a:lnTo>
                  <a:lnTo>
                    <a:pt x="189422" y="82690"/>
                  </a:lnTo>
                  <a:lnTo>
                    <a:pt x="191418" y="130030"/>
                  </a:lnTo>
                  <a:lnTo>
                    <a:pt x="195430" y="141027"/>
                  </a:lnTo>
                  <a:lnTo>
                    <a:pt x="195864" y="145864"/>
                  </a:lnTo>
                  <a:lnTo>
                    <a:pt x="193537" y="158787"/>
                  </a:lnTo>
                  <a:lnTo>
                    <a:pt x="196492" y="175552"/>
                  </a:lnTo>
                  <a:lnTo>
                    <a:pt x="193723" y="192866"/>
                  </a:lnTo>
                  <a:lnTo>
                    <a:pt x="196548" y="205169"/>
                  </a:lnTo>
                  <a:lnTo>
                    <a:pt x="190838" y="228495"/>
                  </a:lnTo>
                  <a:lnTo>
                    <a:pt x="190384" y="247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1179"/>
            <p:cNvSpPr/>
            <p:nvPr>
              <p:custDataLst>
                <p:tags r:id="rId153"/>
              </p:custDataLst>
            </p:nvPr>
          </p:nvSpPr>
          <p:spPr>
            <a:xfrm>
              <a:off x="4705350" y="3943350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31523"/>
                  </a:lnTo>
                  <a:lnTo>
                    <a:pt x="54328" y="37999"/>
                  </a:lnTo>
                  <a:lnTo>
                    <a:pt x="19028" y="85136"/>
                  </a:lnTo>
                  <a:lnTo>
                    <a:pt x="13748" y="91813"/>
                  </a:lnTo>
                  <a:lnTo>
                    <a:pt x="11402" y="98308"/>
                  </a:lnTo>
                  <a:lnTo>
                    <a:pt x="9718" y="100464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1180"/>
            <p:cNvSpPr/>
            <p:nvPr>
              <p:custDataLst>
                <p:tags r:id="rId154"/>
              </p:custDataLst>
            </p:nvPr>
          </p:nvSpPr>
          <p:spPr>
            <a:xfrm>
              <a:off x="4591061" y="3800522"/>
              <a:ext cx="114203" cy="161438"/>
            </a:xfrm>
            <a:custGeom>
              <a:avLst/>
              <a:gdLst/>
              <a:ahLst/>
              <a:cxnLst/>
              <a:rect l="0" t="0" r="0" b="0"/>
              <a:pathLst>
                <a:path w="114203" h="161438">
                  <a:moveTo>
                    <a:pt x="76189" y="66628"/>
                  </a:moveTo>
                  <a:lnTo>
                    <a:pt x="76189" y="66628"/>
                  </a:lnTo>
                  <a:lnTo>
                    <a:pt x="76189" y="61571"/>
                  </a:lnTo>
                  <a:lnTo>
                    <a:pt x="75131" y="60082"/>
                  </a:lnTo>
                  <a:lnTo>
                    <a:pt x="73367" y="59089"/>
                  </a:lnTo>
                  <a:lnTo>
                    <a:pt x="71132" y="58427"/>
                  </a:lnTo>
                  <a:lnTo>
                    <a:pt x="69643" y="56927"/>
                  </a:lnTo>
                  <a:lnTo>
                    <a:pt x="67988" y="52439"/>
                  </a:lnTo>
                  <a:lnTo>
                    <a:pt x="66488" y="50819"/>
                  </a:lnTo>
                  <a:lnTo>
                    <a:pt x="62000" y="49018"/>
                  </a:lnTo>
                  <a:lnTo>
                    <a:pt x="60379" y="47480"/>
                  </a:lnTo>
                  <a:lnTo>
                    <a:pt x="58579" y="42948"/>
                  </a:lnTo>
                  <a:lnTo>
                    <a:pt x="57041" y="41316"/>
                  </a:lnTo>
                  <a:lnTo>
                    <a:pt x="52509" y="39504"/>
                  </a:lnTo>
                  <a:lnTo>
                    <a:pt x="20525" y="38056"/>
                  </a:lnTo>
                  <a:lnTo>
                    <a:pt x="4889" y="52242"/>
                  </a:lnTo>
                  <a:lnTo>
                    <a:pt x="2167" y="57765"/>
                  </a:lnTo>
                  <a:lnTo>
                    <a:pt x="180" y="79033"/>
                  </a:lnTo>
                  <a:lnTo>
                    <a:pt x="0" y="107514"/>
                  </a:lnTo>
                  <a:lnTo>
                    <a:pt x="2816" y="114081"/>
                  </a:lnTo>
                  <a:lnTo>
                    <a:pt x="25815" y="142823"/>
                  </a:lnTo>
                  <a:lnTo>
                    <a:pt x="26732" y="146000"/>
                  </a:lnTo>
                  <a:lnTo>
                    <a:pt x="29459" y="148118"/>
                  </a:lnTo>
                  <a:lnTo>
                    <a:pt x="46223" y="154339"/>
                  </a:lnTo>
                  <a:lnTo>
                    <a:pt x="53345" y="158527"/>
                  </a:lnTo>
                  <a:lnTo>
                    <a:pt x="66542" y="161216"/>
                  </a:lnTo>
                  <a:lnTo>
                    <a:pt x="69758" y="161437"/>
                  </a:lnTo>
                  <a:lnTo>
                    <a:pt x="76153" y="158860"/>
                  </a:lnTo>
                  <a:lnTo>
                    <a:pt x="82523" y="155245"/>
                  </a:lnTo>
                  <a:lnTo>
                    <a:pt x="92059" y="152152"/>
                  </a:lnTo>
                  <a:lnTo>
                    <a:pt x="98412" y="147677"/>
                  </a:lnTo>
                  <a:lnTo>
                    <a:pt x="101941" y="139339"/>
                  </a:lnTo>
                  <a:lnTo>
                    <a:pt x="104568" y="129635"/>
                  </a:lnTo>
                  <a:lnTo>
                    <a:pt x="112055" y="114783"/>
                  </a:lnTo>
                  <a:lnTo>
                    <a:pt x="114202" y="72627"/>
                  </a:lnTo>
                  <a:lnTo>
                    <a:pt x="113205" y="54883"/>
                  </a:lnTo>
                  <a:lnTo>
                    <a:pt x="101028" y="30365"/>
                  </a:lnTo>
                  <a:lnTo>
                    <a:pt x="94990" y="24053"/>
                  </a:lnTo>
                  <a:lnTo>
                    <a:pt x="82491" y="14944"/>
                  </a:lnTo>
                  <a:lnTo>
                    <a:pt x="69829" y="4012"/>
                  </a:lnTo>
                  <a:lnTo>
                    <a:pt x="59020" y="487"/>
                  </a:lnTo>
                  <a:lnTo>
                    <a:pt x="44046" y="0"/>
                  </a:lnTo>
                  <a:lnTo>
                    <a:pt x="37914" y="2796"/>
                  </a:lnTo>
                  <a:lnTo>
                    <a:pt x="28564" y="9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1181"/>
            <p:cNvSpPr/>
            <p:nvPr>
              <p:custDataLst>
                <p:tags r:id="rId155"/>
              </p:custDataLst>
            </p:nvPr>
          </p:nvSpPr>
          <p:spPr>
            <a:xfrm>
              <a:off x="4471347" y="3752884"/>
              <a:ext cx="81590" cy="199981"/>
            </a:xfrm>
            <a:custGeom>
              <a:avLst/>
              <a:gdLst/>
              <a:ahLst/>
              <a:cxnLst/>
              <a:rect l="0" t="0" r="0" b="0"/>
              <a:pathLst>
                <a:path w="81590" h="199981">
                  <a:moveTo>
                    <a:pt x="62553" y="28541"/>
                  </a:moveTo>
                  <a:lnTo>
                    <a:pt x="62553" y="28541"/>
                  </a:lnTo>
                  <a:lnTo>
                    <a:pt x="62553" y="23484"/>
                  </a:lnTo>
                  <a:lnTo>
                    <a:pt x="59731" y="18180"/>
                  </a:lnTo>
                  <a:lnTo>
                    <a:pt x="44830" y="1294"/>
                  </a:lnTo>
                  <a:lnTo>
                    <a:pt x="35418" y="83"/>
                  </a:lnTo>
                  <a:lnTo>
                    <a:pt x="29348" y="0"/>
                  </a:lnTo>
                  <a:lnTo>
                    <a:pt x="27716" y="1047"/>
                  </a:lnTo>
                  <a:lnTo>
                    <a:pt x="26628" y="2803"/>
                  </a:lnTo>
                  <a:lnTo>
                    <a:pt x="25904" y="5033"/>
                  </a:lnTo>
                  <a:lnTo>
                    <a:pt x="24362" y="6519"/>
                  </a:lnTo>
                  <a:lnTo>
                    <a:pt x="14837" y="10288"/>
                  </a:lnTo>
                  <a:lnTo>
                    <a:pt x="6854" y="17658"/>
                  </a:lnTo>
                  <a:lnTo>
                    <a:pt x="5833" y="23670"/>
                  </a:lnTo>
                  <a:lnTo>
                    <a:pt x="4631" y="25294"/>
                  </a:lnTo>
                  <a:lnTo>
                    <a:pt x="473" y="27097"/>
                  </a:lnTo>
                  <a:lnTo>
                    <a:pt x="0" y="28637"/>
                  </a:lnTo>
                  <a:lnTo>
                    <a:pt x="5130" y="45837"/>
                  </a:lnTo>
                  <a:lnTo>
                    <a:pt x="5322" y="52128"/>
                  </a:lnTo>
                  <a:lnTo>
                    <a:pt x="8189" y="57721"/>
                  </a:lnTo>
                  <a:lnTo>
                    <a:pt x="11933" y="63735"/>
                  </a:lnTo>
                  <a:lnTo>
                    <a:pt x="13597" y="69936"/>
                  </a:lnTo>
                  <a:lnTo>
                    <a:pt x="15099" y="72012"/>
                  </a:lnTo>
                  <a:lnTo>
                    <a:pt x="17158" y="73397"/>
                  </a:lnTo>
                  <a:lnTo>
                    <a:pt x="22269" y="75994"/>
                  </a:lnTo>
                  <a:lnTo>
                    <a:pt x="46717" y="98508"/>
                  </a:lnTo>
                  <a:lnTo>
                    <a:pt x="50223" y="104793"/>
                  </a:lnTo>
                  <a:lnTo>
                    <a:pt x="52840" y="111114"/>
                  </a:lnTo>
                  <a:lnTo>
                    <a:pt x="78833" y="142841"/>
                  </a:lnTo>
                  <a:lnTo>
                    <a:pt x="81238" y="152170"/>
                  </a:lnTo>
                  <a:lnTo>
                    <a:pt x="81589" y="174707"/>
                  </a:lnTo>
                  <a:lnTo>
                    <a:pt x="78775" y="180993"/>
                  </a:lnTo>
                  <a:lnTo>
                    <a:pt x="76542" y="184150"/>
                  </a:lnTo>
                  <a:lnTo>
                    <a:pt x="71240" y="187659"/>
                  </a:lnTo>
                  <a:lnTo>
                    <a:pt x="68345" y="188594"/>
                  </a:lnTo>
                  <a:lnTo>
                    <a:pt x="66414" y="190277"/>
                  </a:lnTo>
                  <a:lnTo>
                    <a:pt x="64269" y="194968"/>
                  </a:lnTo>
                  <a:lnTo>
                    <a:pt x="62638" y="196642"/>
                  </a:lnTo>
                  <a:lnTo>
                    <a:pt x="58005" y="198503"/>
                  </a:lnTo>
                  <a:lnTo>
                    <a:pt x="27256" y="199980"/>
                  </a:lnTo>
                  <a:lnTo>
                    <a:pt x="16498" y="191789"/>
                  </a:lnTo>
                  <a:lnTo>
                    <a:pt x="6865" y="182381"/>
                  </a:lnTo>
                  <a:lnTo>
                    <a:pt x="5531" y="172867"/>
                  </a:lnTo>
                  <a:lnTo>
                    <a:pt x="14928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1182"/>
            <p:cNvSpPr/>
            <p:nvPr>
              <p:custDataLst>
                <p:tags r:id="rId156"/>
              </p:custDataLst>
            </p:nvPr>
          </p:nvSpPr>
          <p:spPr>
            <a:xfrm>
              <a:off x="4248150" y="4010025"/>
              <a:ext cx="56758" cy="76201"/>
            </a:xfrm>
            <a:custGeom>
              <a:avLst/>
              <a:gdLst/>
              <a:ahLst/>
              <a:cxnLst/>
              <a:rect l="0" t="0" r="0" b="0"/>
              <a:pathLst>
                <a:path w="56758" h="76201">
                  <a:moveTo>
                    <a:pt x="47625" y="0"/>
                  </a:moveTo>
                  <a:lnTo>
                    <a:pt x="47625" y="0"/>
                  </a:lnTo>
                  <a:lnTo>
                    <a:pt x="52682" y="5056"/>
                  </a:lnTo>
                  <a:lnTo>
                    <a:pt x="55164" y="10361"/>
                  </a:lnTo>
                  <a:lnTo>
                    <a:pt x="56757" y="22390"/>
                  </a:lnTo>
                  <a:lnTo>
                    <a:pt x="54153" y="28648"/>
                  </a:lnTo>
                  <a:lnTo>
                    <a:pt x="48914" y="36233"/>
                  </a:lnTo>
                  <a:lnTo>
                    <a:pt x="45376" y="37270"/>
                  </a:lnTo>
                  <a:lnTo>
                    <a:pt x="42950" y="37547"/>
                  </a:lnTo>
                  <a:lnTo>
                    <a:pt x="41334" y="38789"/>
                  </a:lnTo>
                  <a:lnTo>
                    <a:pt x="33470" y="51309"/>
                  </a:lnTo>
                  <a:lnTo>
                    <a:pt x="27928" y="54554"/>
                  </a:lnTo>
                  <a:lnTo>
                    <a:pt x="21937" y="5705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1183"/>
            <p:cNvSpPr/>
            <p:nvPr>
              <p:custDataLst>
                <p:tags r:id="rId157"/>
              </p:custDataLst>
            </p:nvPr>
          </p:nvSpPr>
          <p:spPr>
            <a:xfrm>
              <a:off x="4095750" y="3743759"/>
              <a:ext cx="104336" cy="255369"/>
            </a:xfrm>
            <a:custGeom>
              <a:avLst/>
              <a:gdLst/>
              <a:ahLst/>
              <a:cxnLst/>
              <a:rect l="0" t="0" r="0" b="0"/>
              <a:pathLst>
                <a:path w="104336" h="255369">
                  <a:moveTo>
                    <a:pt x="9525" y="113866"/>
                  </a:moveTo>
                  <a:lnTo>
                    <a:pt x="9525" y="113866"/>
                  </a:lnTo>
                  <a:lnTo>
                    <a:pt x="9525" y="128055"/>
                  </a:lnTo>
                  <a:lnTo>
                    <a:pt x="6703" y="133578"/>
                  </a:lnTo>
                  <a:lnTo>
                    <a:pt x="2979" y="139560"/>
                  </a:lnTo>
                  <a:lnTo>
                    <a:pt x="589" y="152024"/>
                  </a:lnTo>
                  <a:lnTo>
                    <a:pt x="1" y="199591"/>
                  </a:lnTo>
                  <a:lnTo>
                    <a:pt x="0" y="237560"/>
                  </a:lnTo>
                  <a:lnTo>
                    <a:pt x="0" y="192794"/>
                  </a:lnTo>
                  <a:lnTo>
                    <a:pt x="0" y="145475"/>
                  </a:lnTo>
                  <a:lnTo>
                    <a:pt x="0" y="101158"/>
                  </a:lnTo>
                  <a:lnTo>
                    <a:pt x="0" y="53717"/>
                  </a:lnTo>
                  <a:lnTo>
                    <a:pt x="1058" y="40776"/>
                  </a:lnTo>
                  <a:lnTo>
                    <a:pt x="8201" y="21952"/>
                  </a:lnTo>
                  <a:lnTo>
                    <a:pt x="23680" y="4514"/>
                  </a:lnTo>
                  <a:lnTo>
                    <a:pt x="29222" y="1765"/>
                  </a:lnTo>
                  <a:lnTo>
                    <a:pt x="36346" y="0"/>
                  </a:lnTo>
                  <a:lnTo>
                    <a:pt x="48230" y="7162"/>
                  </a:lnTo>
                  <a:lnTo>
                    <a:pt x="51203" y="7805"/>
                  </a:lnTo>
                  <a:lnTo>
                    <a:pt x="53186" y="9292"/>
                  </a:lnTo>
                  <a:lnTo>
                    <a:pt x="54507" y="11342"/>
                  </a:lnTo>
                  <a:lnTo>
                    <a:pt x="56628" y="17179"/>
                  </a:lnTo>
                  <a:lnTo>
                    <a:pt x="63593" y="25936"/>
                  </a:lnTo>
                  <a:lnTo>
                    <a:pt x="65761" y="34779"/>
                  </a:lnTo>
                  <a:lnTo>
                    <a:pt x="66554" y="55461"/>
                  </a:lnTo>
                  <a:lnTo>
                    <a:pt x="63800" y="64272"/>
                  </a:lnTo>
                  <a:lnTo>
                    <a:pt x="54911" y="77579"/>
                  </a:lnTo>
                  <a:lnTo>
                    <a:pt x="52482" y="80149"/>
                  </a:lnTo>
                  <a:lnTo>
                    <a:pt x="49784" y="85828"/>
                  </a:lnTo>
                  <a:lnTo>
                    <a:pt x="49064" y="88824"/>
                  </a:lnTo>
                  <a:lnTo>
                    <a:pt x="47526" y="90821"/>
                  </a:lnTo>
                  <a:lnTo>
                    <a:pt x="41363" y="94691"/>
                  </a:lnTo>
                  <a:lnTo>
                    <a:pt x="38228" y="103902"/>
                  </a:lnTo>
                  <a:lnTo>
                    <a:pt x="38100" y="113855"/>
                  </a:lnTo>
                  <a:lnTo>
                    <a:pt x="52289" y="113866"/>
                  </a:lnTo>
                  <a:lnTo>
                    <a:pt x="57812" y="116688"/>
                  </a:lnTo>
                  <a:lnTo>
                    <a:pt x="60766" y="118923"/>
                  </a:lnTo>
                  <a:lnTo>
                    <a:pt x="64049" y="124227"/>
                  </a:lnTo>
                  <a:lnTo>
                    <a:pt x="64924" y="127123"/>
                  </a:lnTo>
                  <a:lnTo>
                    <a:pt x="66566" y="129054"/>
                  </a:lnTo>
                  <a:lnTo>
                    <a:pt x="89020" y="146023"/>
                  </a:lnTo>
                  <a:lnTo>
                    <a:pt x="92481" y="152147"/>
                  </a:lnTo>
                  <a:lnTo>
                    <a:pt x="95078" y="158396"/>
                  </a:lnTo>
                  <a:lnTo>
                    <a:pt x="101431" y="167865"/>
                  </a:lnTo>
                  <a:lnTo>
                    <a:pt x="103784" y="177373"/>
                  </a:lnTo>
                  <a:lnTo>
                    <a:pt x="104335" y="183719"/>
                  </a:lnTo>
                  <a:lnTo>
                    <a:pt x="101757" y="190068"/>
                  </a:lnTo>
                  <a:lnTo>
                    <a:pt x="98142" y="196417"/>
                  </a:lnTo>
                  <a:lnTo>
                    <a:pt x="95049" y="205941"/>
                  </a:lnTo>
                  <a:lnTo>
                    <a:pt x="88958" y="215466"/>
                  </a:lnTo>
                  <a:lnTo>
                    <a:pt x="87162" y="221816"/>
                  </a:lnTo>
                  <a:lnTo>
                    <a:pt x="80719" y="228166"/>
                  </a:lnTo>
                  <a:lnTo>
                    <a:pt x="57547" y="244394"/>
                  </a:lnTo>
                  <a:lnTo>
                    <a:pt x="41327" y="247902"/>
                  </a:lnTo>
                  <a:lnTo>
                    <a:pt x="28585" y="254682"/>
                  </a:lnTo>
                  <a:lnTo>
                    <a:pt x="25407" y="255368"/>
                  </a:lnTo>
                  <a:lnTo>
                    <a:pt x="22229" y="254767"/>
                  </a:lnTo>
                  <a:lnTo>
                    <a:pt x="9526" y="249021"/>
                  </a:lnTo>
                  <a:lnTo>
                    <a:pt x="6351" y="248419"/>
                  </a:lnTo>
                  <a:lnTo>
                    <a:pt x="4234" y="246960"/>
                  </a:lnTo>
                  <a:lnTo>
                    <a:pt x="2823" y="244928"/>
                  </a:lnTo>
                  <a:lnTo>
                    <a:pt x="0" y="237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1184"/>
            <p:cNvSpPr/>
            <p:nvPr>
              <p:custDataLst>
                <p:tags r:id="rId158"/>
              </p:custDataLst>
            </p:nvPr>
          </p:nvSpPr>
          <p:spPr>
            <a:xfrm>
              <a:off x="3905254" y="3762375"/>
              <a:ext cx="95240" cy="200015"/>
            </a:xfrm>
            <a:custGeom>
              <a:avLst/>
              <a:gdLst/>
              <a:ahLst/>
              <a:cxnLst/>
              <a:rect l="0" t="0" r="0" b="0"/>
              <a:pathLst>
                <a:path w="95240" h="200015">
                  <a:moveTo>
                    <a:pt x="66671" y="19050"/>
                  </a:moveTo>
                  <a:lnTo>
                    <a:pt x="66671" y="19050"/>
                  </a:lnTo>
                  <a:lnTo>
                    <a:pt x="66671" y="1334"/>
                  </a:lnTo>
                  <a:lnTo>
                    <a:pt x="65613" y="889"/>
                  </a:lnTo>
                  <a:lnTo>
                    <a:pt x="34401" y="0"/>
                  </a:lnTo>
                  <a:lnTo>
                    <a:pt x="28340" y="2822"/>
                  </a:lnTo>
                  <a:lnTo>
                    <a:pt x="1760" y="26824"/>
                  </a:lnTo>
                  <a:lnTo>
                    <a:pt x="780" y="30619"/>
                  </a:lnTo>
                  <a:lnTo>
                    <a:pt x="0" y="60728"/>
                  </a:lnTo>
                  <a:lnTo>
                    <a:pt x="1057" y="62710"/>
                  </a:lnTo>
                  <a:lnTo>
                    <a:pt x="2820" y="64031"/>
                  </a:lnTo>
                  <a:lnTo>
                    <a:pt x="5054" y="64913"/>
                  </a:lnTo>
                  <a:lnTo>
                    <a:pt x="6542" y="66558"/>
                  </a:lnTo>
                  <a:lnTo>
                    <a:pt x="8197" y="71209"/>
                  </a:lnTo>
                  <a:lnTo>
                    <a:pt x="9697" y="72873"/>
                  </a:lnTo>
                  <a:lnTo>
                    <a:pt x="22662" y="80819"/>
                  </a:lnTo>
                  <a:lnTo>
                    <a:pt x="35008" y="91302"/>
                  </a:lnTo>
                  <a:lnTo>
                    <a:pt x="41309" y="93495"/>
                  </a:lnTo>
                  <a:lnTo>
                    <a:pt x="43414" y="95138"/>
                  </a:lnTo>
                  <a:lnTo>
                    <a:pt x="48491" y="102508"/>
                  </a:lnTo>
                  <a:lnTo>
                    <a:pt x="88862" y="131064"/>
                  </a:lnTo>
                  <a:lnTo>
                    <a:pt x="92409" y="136920"/>
                  </a:lnTo>
                  <a:lnTo>
                    <a:pt x="94997" y="150553"/>
                  </a:lnTo>
                  <a:lnTo>
                    <a:pt x="95239" y="174742"/>
                  </a:lnTo>
                  <a:lnTo>
                    <a:pt x="94183" y="176820"/>
                  </a:lnTo>
                  <a:lnTo>
                    <a:pt x="92421" y="178205"/>
                  </a:lnTo>
                  <a:lnTo>
                    <a:pt x="87640" y="180803"/>
                  </a:lnTo>
                  <a:lnTo>
                    <a:pt x="68931" y="196753"/>
                  </a:lnTo>
                  <a:lnTo>
                    <a:pt x="60050" y="199055"/>
                  </a:lnTo>
                  <a:lnTo>
                    <a:pt x="33594" y="200014"/>
                  </a:lnTo>
                  <a:lnTo>
                    <a:pt x="27981" y="197198"/>
                  </a:lnTo>
                  <a:lnTo>
                    <a:pt x="19569" y="190892"/>
                  </a:lnTo>
                  <a:lnTo>
                    <a:pt x="19046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1185"/>
            <p:cNvSpPr/>
            <p:nvPr>
              <p:custDataLst>
                <p:tags r:id="rId159"/>
              </p:custDataLst>
            </p:nvPr>
          </p:nvSpPr>
          <p:spPr>
            <a:xfrm>
              <a:off x="3667136" y="3638560"/>
              <a:ext cx="123815" cy="438106"/>
            </a:xfrm>
            <a:custGeom>
              <a:avLst/>
              <a:gdLst/>
              <a:ahLst/>
              <a:cxnLst/>
              <a:rect l="0" t="0" r="0" b="0"/>
              <a:pathLst>
                <a:path w="123815" h="438106">
                  <a:moveTo>
                    <a:pt x="123814" y="9515"/>
                  </a:moveTo>
                  <a:lnTo>
                    <a:pt x="123814" y="9515"/>
                  </a:lnTo>
                  <a:lnTo>
                    <a:pt x="100216" y="9515"/>
                  </a:lnTo>
                  <a:lnTo>
                    <a:pt x="98557" y="8457"/>
                  </a:lnTo>
                  <a:lnTo>
                    <a:pt x="97451" y="6693"/>
                  </a:lnTo>
                  <a:lnTo>
                    <a:pt x="96714" y="4458"/>
                  </a:lnTo>
                  <a:lnTo>
                    <a:pt x="95164" y="2969"/>
                  </a:lnTo>
                  <a:lnTo>
                    <a:pt x="90620" y="1314"/>
                  </a:lnTo>
                  <a:lnTo>
                    <a:pt x="62154" y="0"/>
                  </a:lnTo>
                  <a:lnTo>
                    <a:pt x="56546" y="2817"/>
                  </a:lnTo>
                  <a:lnTo>
                    <a:pt x="49378" y="8192"/>
                  </a:lnTo>
                  <a:lnTo>
                    <a:pt x="40358" y="10312"/>
                  </a:lnTo>
                  <a:lnTo>
                    <a:pt x="31471" y="15984"/>
                  </a:lnTo>
                  <a:lnTo>
                    <a:pt x="18986" y="18436"/>
                  </a:lnTo>
                  <a:lnTo>
                    <a:pt x="15829" y="18638"/>
                  </a:lnTo>
                  <a:lnTo>
                    <a:pt x="13724" y="19830"/>
                  </a:lnTo>
                  <a:lnTo>
                    <a:pt x="12320" y="21684"/>
                  </a:lnTo>
                  <a:lnTo>
                    <a:pt x="10069" y="27205"/>
                  </a:lnTo>
                  <a:lnTo>
                    <a:pt x="1361" y="36646"/>
                  </a:lnTo>
                  <a:lnTo>
                    <a:pt x="110" y="46164"/>
                  </a:lnTo>
                  <a:lnTo>
                    <a:pt x="0" y="55689"/>
                  </a:lnTo>
                  <a:lnTo>
                    <a:pt x="15799" y="73983"/>
                  </a:lnTo>
                  <a:lnTo>
                    <a:pt x="19137" y="82826"/>
                  </a:lnTo>
                  <a:lnTo>
                    <a:pt x="32170" y="98453"/>
                  </a:lnTo>
                  <a:lnTo>
                    <a:pt x="38281" y="101960"/>
                  </a:lnTo>
                  <a:lnTo>
                    <a:pt x="41392" y="102895"/>
                  </a:lnTo>
                  <a:lnTo>
                    <a:pt x="43466" y="104577"/>
                  </a:lnTo>
                  <a:lnTo>
                    <a:pt x="62694" y="136789"/>
                  </a:lnTo>
                  <a:lnTo>
                    <a:pt x="65880" y="151817"/>
                  </a:lnTo>
                  <a:lnTo>
                    <a:pt x="66650" y="184130"/>
                  </a:lnTo>
                  <a:lnTo>
                    <a:pt x="63836" y="190486"/>
                  </a:lnTo>
                  <a:lnTo>
                    <a:pt x="51475" y="206365"/>
                  </a:lnTo>
                  <a:lnTo>
                    <a:pt x="49330" y="212715"/>
                  </a:lnTo>
                  <a:lnTo>
                    <a:pt x="47700" y="214832"/>
                  </a:lnTo>
                  <a:lnTo>
                    <a:pt x="31468" y="225239"/>
                  </a:lnTo>
                  <a:lnTo>
                    <a:pt x="20885" y="228149"/>
                  </a:lnTo>
                  <a:lnTo>
                    <a:pt x="117" y="228590"/>
                  </a:lnTo>
                  <a:lnTo>
                    <a:pt x="9125" y="219458"/>
                  </a:lnTo>
                  <a:lnTo>
                    <a:pt x="31894" y="219075"/>
                  </a:lnTo>
                  <a:lnTo>
                    <a:pt x="38158" y="221892"/>
                  </a:lnTo>
                  <a:lnTo>
                    <a:pt x="45746" y="227267"/>
                  </a:lnTo>
                  <a:lnTo>
                    <a:pt x="54849" y="229387"/>
                  </a:lnTo>
                  <a:lnTo>
                    <a:pt x="74342" y="245913"/>
                  </a:lnTo>
                  <a:lnTo>
                    <a:pt x="75369" y="249695"/>
                  </a:lnTo>
                  <a:lnTo>
                    <a:pt x="76175" y="279426"/>
                  </a:lnTo>
                  <a:lnTo>
                    <a:pt x="73360" y="285756"/>
                  </a:lnTo>
                  <a:lnTo>
                    <a:pt x="69640" y="292097"/>
                  </a:lnTo>
                  <a:lnTo>
                    <a:pt x="59321" y="317686"/>
                  </a:lnTo>
                  <a:lnTo>
                    <a:pt x="51553" y="329307"/>
                  </a:lnTo>
                  <a:lnTo>
                    <a:pt x="45570" y="342716"/>
                  </a:lnTo>
                  <a:lnTo>
                    <a:pt x="32528" y="359800"/>
                  </a:lnTo>
                  <a:lnTo>
                    <a:pt x="27854" y="386455"/>
                  </a:lnTo>
                  <a:lnTo>
                    <a:pt x="21094" y="399865"/>
                  </a:lnTo>
                  <a:lnTo>
                    <a:pt x="19074" y="417598"/>
                  </a:lnTo>
                  <a:lnTo>
                    <a:pt x="27243" y="427160"/>
                  </a:lnTo>
                  <a:lnTo>
                    <a:pt x="30799" y="427968"/>
                  </a:lnTo>
                  <a:lnTo>
                    <a:pt x="41705" y="428487"/>
                  </a:lnTo>
                  <a:lnTo>
                    <a:pt x="47810" y="431380"/>
                  </a:lnTo>
                  <a:lnTo>
                    <a:pt x="54051" y="435136"/>
                  </a:lnTo>
                  <a:lnTo>
                    <a:pt x="64794" y="437744"/>
                  </a:lnTo>
                  <a:lnTo>
                    <a:pt x="87958" y="438105"/>
                  </a:lnTo>
                  <a:lnTo>
                    <a:pt x="94825" y="435303"/>
                  </a:lnTo>
                  <a:lnTo>
                    <a:pt x="101405" y="431587"/>
                  </a:lnTo>
                  <a:lnTo>
                    <a:pt x="114289" y="428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3" name="SMARTInkShape-Group332"/>
          <p:cNvGrpSpPr/>
          <p:nvPr/>
        </p:nvGrpSpPr>
        <p:grpSpPr>
          <a:xfrm>
            <a:off x="5954449" y="3514842"/>
            <a:ext cx="322527" cy="557538"/>
            <a:chOff x="5954449" y="3514842"/>
            <a:chExt cx="322527" cy="557538"/>
          </a:xfrm>
        </p:grpSpPr>
        <p:sp>
          <p:nvSpPr>
            <p:cNvPr id="759" name="SMARTInkShape-1186"/>
            <p:cNvSpPr/>
            <p:nvPr>
              <p:custDataLst>
                <p:tags r:id="rId145"/>
              </p:custDataLst>
            </p:nvPr>
          </p:nvSpPr>
          <p:spPr>
            <a:xfrm>
              <a:off x="6058327" y="3819525"/>
              <a:ext cx="18624" cy="19051"/>
            </a:xfrm>
            <a:custGeom>
              <a:avLst/>
              <a:gdLst/>
              <a:ahLst/>
              <a:cxnLst/>
              <a:rect l="0" t="0" r="0" b="0"/>
              <a:pathLst>
                <a:path w="18624" h="19051">
                  <a:moveTo>
                    <a:pt x="18623" y="0"/>
                  </a:moveTo>
                  <a:lnTo>
                    <a:pt x="18623" y="0"/>
                  </a:lnTo>
                  <a:lnTo>
                    <a:pt x="18623" y="8201"/>
                  </a:lnTo>
                  <a:lnTo>
                    <a:pt x="10422" y="17610"/>
                  </a:lnTo>
                  <a:lnTo>
                    <a:pt x="0" y="19012"/>
                  </a:lnTo>
                  <a:lnTo>
                    <a:pt x="909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1187"/>
            <p:cNvSpPr/>
            <p:nvPr>
              <p:custDataLst>
                <p:tags r:id="rId146"/>
              </p:custDataLst>
            </p:nvPr>
          </p:nvSpPr>
          <p:spPr>
            <a:xfrm>
              <a:off x="6029441" y="3514842"/>
              <a:ext cx="114174" cy="209434"/>
            </a:xfrm>
            <a:custGeom>
              <a:avLst/>
              <a:gdLst/>
              <a:ahLst/>
              <a:cxnLst/>
              <a:rect l="0" t="0" r="0" b="0"/>
              <a:pathLst>
                <a:path w="114174" h="209434">
                  <a:moveTo>
                    <a:pt x="9409" y="47508"/>
                  </a:moveTo>
                  <a:lnTo>
                    <a:pt x="9409" y="47508"/>
                  </a:lnTo>
                  <a:lnTo>
                    <a:pt x="9409" y="38376"/>
                  </a:lnTo>
                  <a:lnTo>
                    <a:pt x="277" y="28860"/>
                  </a:lnTo>
                  <a:lnTo>
                    <a:pt x="0" y="23521"/>
                  </a:lnTo>
                  <a:lnTo>
                    <a:pt x="1020" y="21991"/>
                  </a:lnTo>
                  <a:lnTo>
                    <a:pt x="2758" y="20972"/>
                  </a:lnTo>
                  <a:lnTo>
                    <a:pt x="8096" y="19336"/>
                  </a:lnTo>
                  <a:lnTo>
                    <a:pt x="17494" y="10768"/>
                  </a:lnTo>
                  <a:lnTo>
                    <a:pt x="23564" y="9811"/>
                  </a:lnTo>
                  <a:lnTo>
                    <a:pt x="32065" y="9527"/>
                  </a:lnTo>
                  <a:lnTo>
                    <a:pt x="38176" y="6639"/>
                  </a:lnTo>
                  <a:lnTo>
                    <a:pt x="44420" y="2885"/>
                  </a:lnTo>
                  <a:lnTo>
                    <a:pt x="57051" y="476"/>
                  </a:lnTo>
                  <a:lnTo>
                    <a:pt x="69737" y="0"/>
                  </a:lnTo>
                  <a:lnTo>
                    <a:pt x="76085" y="2757"/>
                  </a:lnTo>
                  <a:lnTo>
                    <a:pt x="82434" y="6452"/>
                  </a:lnTo>
                  <a:lnTo>
                    <a:pt x="95134" y="8824"/>
                  </a:lnTo>
                  <a:lnTo>
                    <a:pt x="98309" y="9019"/>
                  </a:lnTo>
                  <a:lnTo>
                    <a:pt x="100426" y="10207"/>
                  </a:lnTo>
                  <a:lnTo>
                    <a:pt x="101837" y="12057"/>
                  </a:lnTo>
                  <a:lnTo>
                    <a:pt x="102778" y="14349"/>
                  </a:lnTo>
                  <a:lnTo>
                    <a:pt x="104463" y="15877"/>
                  </a:lnTo>
                  <a:lnTo>
                    <a:pt x="109158" y="17575"/>
                  </a:lnTo>
                  <a:lnTo>
                    <a:pt x="110834" y="19086"/>
                  </a:lnTo>
                  <a:lnTo>
                    <a:pt x="112695" y="23587"/>
                  </a:lnTo>
                  <a:lnTo>
                    <a:pt x="114173" y="60219"/>
                  </a:lnTo>
                  <a:lnTo>
                    <a:pt x="104483" y="91076"/>
                  </a:lnTo>
                  <a:lnTo>
                    <a:pt x="97294" y="104484"/>
                  </a:lnTo>
                  <a:lnTo>
                    <a:pt x="90504" y="122380"/>
                  </a:lnTo>
                  <a:lnTo>
                    <a:pt x="67788" y="152009"/>
                  </a:lnTo>
                  <a:lnTo>
                    <a:pt x="67106" y="156747"/>
                  </a:lnTo>
                  <a:lnTo>
                    <a:pt x="63979" y="162381"/>
                  </a:lnTo>
                  <a:lnTo>
                    <a:pt x="61664" y="165365"/>
                  </a:lnTo>
                  <a:lnTo>
                    <a:pt x="56270" y="168680"/>
                  </a:lnTo>
                  <a:lnTo>
                    <a:pt x="53349" y="169565"/>
                  </a:lnTo>
                  <a:lnTo>
                    <a:pt x="51402" y="171212"/>
                  </a:lnTo>
                  <a:lnTo>
                    <a:pt x="39353" y="188929"/>
                  </a:lnTo>
                  <a:lnTo>
                    <a:pt x="28887" y="199478"/>
                  </a:lnTo>
                  <a:lnTo>
                    <a:pt x="37984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1188"/>
            <p:cNvSpPr/>
            <p:nvPr>
              <p:custDataLst>
                <p:tags r:id="rId147"/>
              </p:custDataLst>
            </p:nvPr>
          </p:nvSpPr>
          <p:spPr>
            <a:xfrm>
              <a:off x="5991618" y="4048125"/>
              <a:ext cx="285358" cy="24255"/>
            </a:xfrm>
            <a:custGeom>
              <a:avLst/>
              <a:gdLst/>
              <a:ahLst/>
              <a:cxnLst/>
              <a:rect l="0" t="0" r="0" b="0"/>
              <a:pathLst>
                <a:path w="285358" h="24255">
                  <a:moveTo>
                    <a:pt x="9132" y="0"/>
                  </a:moveTo>
                  <a:lnTo>
                    <a:pt x="9132" y="0"/>
                  </a:lnTo>
                  <a:lnTo>
                    <a:pt x="931" y="8201"/>
                  </a:lnTo>
                  <a:lnTo>
                    <a:pt x="0" y="14189"/>
                  </a:lnTo>
                  <a:lnTo>
                    <a:pt x="927" y="15809"/>
                  </a:lnTo>
                  <a:lnTo>
                    <a:pt x="2604" y="16889"/>
                  </a:lnTo>
                  <a:lnTo>
                    <a:pt x="4780" y="17610"/>
                  </a:lnTo>
                  <a:lnTo>
                    <a:pt x="6231" y="19148"/>
                  </a:lnTo>
                  <a:lnTo>
                    <a:pt x="7842" y="23680"/>
                  </a:lnTo>
                  <a:lnTo>
                    <a:pt x="9329" y="24254"/>
                  </a:lnTo>
                  <a:lnTo>
                    <a:pt x="11381" y="23577"/>
                  </a:lnTo>
                  <a:lnTo>
                    <a:pt x="13806" y="22068"/>
                  </a:lnTo>
                  <a:lnTo>
                    <a:pt x="32908" y="19646"/>
                  </a:lnTo>
                  <a:lnTo>
                    <a:pt x="76140" y="19102"/>
                  </a:lnTo>
                  <a:lnTo>
                    <a:pt x="115414" y="19057"/>
                  </a:lnTo>
                  <a:lnTo>
                    <a:pt x="161729" y="19051"/>
                  </a:lnTo>
                  <a:lnTo>
                    <a:pt x="209183" y="19050"/>
                  </a:lnTo>
                  <a:lnTo>
                    <a:pt x="244440" y="16228"/>
                  </a:lnTo>
                  <a:lnTo>
                    <a:pt x="285357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1189"/>
            <p:cNvSpPr/>
            <p:nvPr>
              <p:custDataLst>
                <p:tags r:id="rId148"/>
              </p:custDataLst>
            </p:nvPr>
          </p:nvSpPr>
          <p:spPr>
            <a:xfrm>
              <a:off x="5954449" y="3933825"/>
              <a:ext cx="303477" cy="19051"/>
            </a:xfrm>
            <a:custGeom>
              <a:avLst/>
              <a:gdLst/>
              <a:ahLst/>
              <a:cxnLst/>
              <a:rect l="0" t="0" r="0" b="0"/>
              <a:pathLst>
                <a:path w="303477" h="19051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6993" y="8201"/>
                  </a:lnTo>
                  <a:lnTo>
                    <a:pt x="16295" y="9408"/>
                  </a:lnTo>
                  <a:lnTo>
                    <a:pt x="61537" y="9522"/>
                  </a:lnTo>
                  <a:lnTo>
                    <a:pt x="107025" y="9525"/>
                  </a:lnTo>
                  <a:lnTo>
                    <a:pt x="149900" y="9525"/>
                  </a:lnTo>
                  <a:lnTo>
                    <a:pt x="190002" y="9525"/>
                  </a:lnTo>
                  <a:lnTo>
                    <a:pt x="231947" y="9525"/>
                  </a:lnTo>
                  <a:lnTo>
                    <a:pt x="267911" y="10583"/>
                  </a:lnTo>
                  <a:lnTo>
                    <a:pt x="30347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4" name="SMARTInkShape-1190"/>
          <p:cNvSpPr/>
          <p:nvPr>
            <p:custDataLst>
              <p:tags r:id="rId13"/>
            </p:custDataLst>
          </p:nvPr>
        </p:nvSpPr>
        <p:spPr>
          <a:xfrm>
            <a:off x="7515259" y="1847884"/>
            <a:ext cx="4409134" cy="1409667"/>
          </a:xfrm>
          <a:custGeom>
            <a:avLst/>
            <a:gdLst/>
            <a:ahLst/>
            <a:cxnLst/>
            <a:rect l="0" t="0" r="0" b="0"/>
            <a:pathLst>
              <a:path w="4409134" h="1409667">
                <a:moveTo>
                  <a:pt x="9491" y="276191"/>
                </a:moveTo>
                <a:lnTo>
                  <a:pt x="9491" y="276191"/>
                </a:lnTo>
                <a:lnTo>
                  <a:pt x="9491" y="271134"/>
                </a:lnTo>
                <a:lnTo>
                  <a:pt x="8433" y="269645"/>
                </a:lnTo>
                <a:lnTo>
                  <a:pt x="6669" y="268652"/>
                </a:lnTo>
                <a:lnTo>
                  <a:pt x="359" y="266782"/>
                </a:lnTo>
                <a:lnTo>
                  <a:pt x="0" y="258475"/>
                </a:lnTo>
                <a:lnTo>
                  <a:pt x="1047" y="258030"/>
                </a:lnTo>
                <a:lnTo>
                  <a:pt x="48449" y="254324"/>
                </a:lnTo>
                <a:lnTo>
                  <a:pt x="61730" y="250597"/>
                </a:lnTo>
                <a:lnTo>
                  <a:pt x="105349" y="248009"/>
                </a:lnTo>
                <a:lnTo>
                  <a:pt x="150565" y="246635"/>
                </a:lnTo>
                <a:lnTo>
                  <a:pt x="188756" y="241093"/>
                </a:lnTo>
                <a:lnTo>
                  <a:pt x="232057" y="238980"/>
                </a:lnTo>
                <a:lnTo>
                  <a:pt x="274286" y="238355"/>
                </a:lnTo>
                <a:lnTo>
                  <a:pt x="308153" y="238208"/>
                </a:lnTo>
                <a:lnTo>
                  <a:pt x="344371" y="235321"/>
                </a:lnTo>
                <a:lnTo>
                  <a:pt x="381635" y="231568"/>
                </a:lnTo>
                <a:lnTo>
                  <a:pt x="419364" y="229900"/>
                </a:lnTo>
                <a:lnTo>
                  <a:pt x="457299" y="226337"/>
                </a:lnTo>
                <a:lnTo>
                  <a:pt x="496383" y="221225"/>
                </a:lnTo>
                <a:lnTo>
                  <a:pt x="538449" y="215426"/>
                </a:lnTo>
                <a:lnTo>
                  <a:pt x="581838" y="209320"/>
                </a:lnTo>
                <a:lnTo>
                  <a:pt x="626876" y="203079"/>
                </a:lnTo>
                <a:lnTo>
                  <a:pt x="650739" y="199933"/>
                </a:lnTo>
                <a:lnTo>
                  <a:pt x="675115" y="196777"/>
                </a:lnTo>
                <a:lnTo>
                  <a:pt x="721954" y="190449"/>
                </a:lnTo>
                <a:lnTo>
                  <a:pt x="768525" y="184108"/>
                </a:lnTo>
                <a:lnTo>
                  <a:pt x="792797" y="180936"/>
                </a:lnTo>
                <a:lnTo>
                  <a:pt x="817445" y="177763"/>
                </a:lnTo>
                <a:lnTo>
                  <a:pt x="842343" y="174589"/>
                </a:lnTo>
                <a:lnTo>
                  <a:pt x="867409" y="171414"/>
                </a:lnTo>
                <a:lnTo>
                  <a:pt x="892586" y="168240"/>
                </a:lnTo>
                <a:lnTo>
                  <a:pt x="918896" y="165065"/>
                </a:lnTo>
                <a:lnTo>
                  <a:pt x="945961" y="161890"/>
                </a:lnTo>
                <a:lnTo>
                  <a:pt x="973529" y="158716"/>
                </a:lnTo>
                <a:lnTo>
                  <a:pt x="1000375" y="155541"/>
                </a:lnTo>
                <a:lnTo>
                  <a:pt x="1026738" y="152366"/>
                </a:lnTo>
                <a:lnTo>
                  <a:pt x="1052781" y="149191"/>
                </a:lnTo>
                <a:lnTo>
                  <a:pt x="1079668" y="146016"/>
                </a:lnTo>
                <a:lnTo>
                  <a:pt x="1107118" y="142841"/>
                </a:lnTo>
                <a:lnTo>
                  <a:pt x="1134942" y="139666"/>
                </a:lnTo>
                <a:lnTo>
                  <a:pt x="1161958" y="137549"/>
                </a:lnTo>
                <a:lnTo>
                  <a:pt x="1188436" y="136138"/>
                </a:lnTo>
                <a:lnTo>
                  <a:pt x="1214555" y="135197"/>
                </a:lnTo>
                <a:lnTo>
                  <a:pt x="1241493" y="133512"/>
                </a:lnTo>
                <a:lnTo>
                  <a:pt x="1268976" y="131330"/>
                </a:lnTo>
                <a:lnTo>
                  <a:pt x="1296821" y="128817"/>
                </a:lnTo>
                <a:lnTo>
                  <a:pt x="1325971" y="126083"/>
                </a:lnTo>
                <a:lnTo>
                  <a:pt x="1355985" y="123203"/>
                </a:lnTo>
                <a:lnTo>
                  <a:pt x="1386578" y="120224"/>
                </a:lnTo>
                <a:lnTo>
                  <a:pt x="1416500" y="118238"/>
                </a:lnTo>
                <a:lnTo>
                  <a:pt x="1445972" y="116914"/>
                </a:lnTo>
                <a:lnTo>
                  <a:pt x="1475145" y="116031"/>
                </a:lnTo>
                <a:lnTo>
                  <a:pt x="1505177" y="114384"/>
                </a:lnTo>
                <a:lnTo>
                  <a:pt x="1535782" y="112228"/>
                </a:lnTo>
                <a:lnTo>
                  <a:pt x="1566769" y="109733"/>
                </a:lnTo>
                <a:lnTo>
                  <a:pt x="1598009" y="108069"/>
                </a:lnTo>
                <a:lnTo>
                  <a:pt x="1629420" y="106959"/>
                </a:lnTo>
                <a:lnTo>
                  <a:pt x="1660944" y="106220"/>
                </a:lnTo>
                <a:lnTo>
                  <a:pt x="1692543" y="104669"/>
                </a:lnTo>
                <a:lnTo>
                  <a:pt x="1724192" y="102576"/>
                </a:lnTo>
                <a:lnTo>
                  <a:pt x="1755874" y="100123"/>
                </a:lnTo>
                <a:lnTo>
                  <a:pt x="1787580" y="97429"/>
                </a:lnTo>
                <a:lnTo>
                  <a:pt x="1819300" y="94574"/>
                </a:lnTo>
                <a:lnTo>
                  <a:pt x="1851031" y="91613"/>
                </a:lnTo>
                <a:lnTo>
                  <a:pt x="1882768" y="89639"/>
                </a:lnTo>
                <a:lnTo>
                  <a:pt x="1914509" y="88323"/>
                </a:lnTo>
                <a:lnTo>
                  <a:pt x="1946253" y="87446"/>
                </a:lnTo>
                <a:lnTo>
                  <a:pt x="1979057" y="85803"/>
                </a:lnTo>
                <a:lnTo>
                  <a:pt x="2012568" y="83649"/>
                </a:lnTo>
                <a:lnTo>
                  <a:pt x="2046550" y="81154"/>
                </a:lnTo>
                <a:lnTo>
                  <a:pt x="2081906" y="78433"/>
                </a:lnTo>
                <a:lnTo>
                  <a:pt x="2118175" y="75561"/>
                </a:lnTo>
                <a:lnTo>
                  <a:pt x="2155056" y="72588"/>
                </a:lnTo>
                <a:lnTo>
                  <a:pt x="2190225" y="70605"/>
                </a:lnTo>
                <a:lnTo>
                  <a:pt x="2224256" y="69284"/>
                </a:lnTo>
                <a:lnTo>
                  <a:pt x="2257525" y="68403"/>
                </a:lnTo>
                <a:lnTo>
                  <a:pt x="2291349" y="66757"/>
                </a:lnTo>
                <a:lnTo>
                  <a:pt x="2325536" y="64602"/>
                </a:lnTo>
                <a:lnTo>
                  <a:pt x="2359973" y="62107"/>
                </a:lnTo>
                <a:lnTo>
                  <a:pt x="2393512" y="60443"/>
                </a:lnTo>
                <a:lnTo>
                  <a:pt x="2426456" y="59334"/>
                </a:lnTo>
                <a:lnTo>
                  <a:pt x="2459000" y="58595"/>
                </a:lnTo>
                <a:lnTo>
                  <a:pt x="2492339" y="57044"/>
                </a:lnTo>
                <a:lnTo>
                  <a:pt x="2526208" y="54951"/>
                </a:lnTo>
                <a:lnTo>
                  <a:pt x="2560426" y="52498"/>
                </a:lnTo>
                <a:lnTo>
                  <a:pt x="2593824" y="49804"/>
                </a:lnTo>
                <a:lnTo>
                  <a:pt x="2626671" y="46949"/>
                </a:lnTo>
                <a:lnTo>
                  <a:pt x="2659153" y="43988"/>
                </a:lnTo>
                <a:lnTo>
                  <a:pt x="2690332" y="42014"/>
                </a:lnTo>
                <a:lnTo>
                  <a:pt x="2720643" y="40698"/>
                </a:lnTo>
                <a:lnTo>
                  <a:pt x="2750376" y="39821"/>
                </a:lnTo>
                <a:lnTo>
                  <a:pt x="2779723" y="38178"/>
                </a:lnTo>
                <a:lnTo>
                  <a:pt x="2808814" y="36024"/>
                </a:lnTo>
                <a:lnTo>
                  <a:pt x="2837730" y="33529"/>
                </a:lnTo>
                <a:lnTo>
                  <a:pt x="2865475" y="31867"/>
                </a:lnTo>
                <a:lnTo>
                  <a:pt x="2892438" y="30758"/>
                </a:lnTo>
                <a:lnTo>
                  <a:pt x="2918880" y="30019"/>
                </a:lnTo>
                <a:lnTo>
                  <a:pt x="2944976" y="28468"/>
                </a:lnTo>
                <a:lnTo>
                  <a:pt x="2970840" y="26376"/>
                </a:lnTo>
                <a:lnTo>
                  <a:pt x="2996548" y="23922"/>
                </a:lnTo>
                <a:lnTo>
                  <a:pt x="3023213" y="22287"/>
                </a:lnTo>
                <a:lnTo>
                  <a:pt x="3050514" y="21197"/>
                </a:lnTo>
                <a:lnTo>
                  <a:pt x="3078240" y="20470"/>
                </a:lnTo>
                <a:lnTo>
                  <a:pt x="3104131" y="19985"/>
                </a:lnTo>
                <a:lnTo>
                  <a:pt x="3128801" y="19662"/>
                </a:lnTo>
                <a:lnTo>
                  <a:pt x="3175967" y="18245"/>
                </a:lnTo>
                <a:lnTo>
                  <a:pt x="3221626" y="14087"/>
                </a:lnTo>
                <a:lnTo>
                  <a:pt x="3245231" y="12555"/>
                </a:lnTo>
                <a:lnTo>
                  <a:pt x="3269435" y="11534"/>
                </a:lnTo>
                <a:lnTo>
                  <a:pt x="3294037" y="10853"/>
                </a:lnTo>
                <a:lnTo>
                  <a:pt x="3341129" y="10096"/>
                </a:lnTo>
                <a:lnTo>
                  <a:pt x="3386752" y="9760"/>
                </a:lnTo>
                <a:lnTo>
                  <a:pt x="3431723" y="9611"/>
                </a:lnTo>
                <a:lnTo>
                  <a:pt x="3473581" y="9544"/>
                </a:lnTo>
                <a:lnTo>
                  <a:pt x="3514412" y="8456"/>
                </a:lnTo>
                <a:lnTo>
                  <a:pt x="3557254" y="4445"/>
                </a:lnTo>
                <a:lnTo>
                  <a:pt x="3598166" y="1957"/>
                </a:lnTo>
                <a:lnTo>
                  <a:pt x="3637515" y="851"/>
                </a:lnTo>
                <a:lnTo>
                  <a:pt x="3676172" y="359"/>
                </a:lnTo>
                <a:lnTo>
                  <a:pt x="3714518" y="141"/>
                </a:lnTo>
                <a:lnTo>
                  <a:pt x="3751671" y="44"/>
                </a:lnTo>
                <a:lnTo>
                  <a:pt x="3785819" y="0"/>
                </a:lnTo>
                <a:lnTo>
                  <a:pt x="3818638" y="2804"/>
                </a:lnTo>
                <a:lnTo>
                  <a:pt x="3864043" y="7510"/>
                </a:lnTo>
                <a:lnTo>
                  <a:pt x="3901483" y="8904"/>
                </a:lnTo>
                <a:lnTo>
                  <a:pt x="3942579" y="14431"/>
                </a:lnTo>
                <a:lnTo>
                  <a:pt x="3981269" y="19169"/>
                </a:lnTo>
                <a:lnTo>
                  <a:pt x="4023965" y="27098"/>
                </a:lnTo>
                <a:lnTo>
                  <a:pt x="4044352" y="33170"/>
                </a:lnTo>
                <a:lnTo>
                  <a:pt x="4069053" y="44960"/>
                </a:lnTo>
                <a:lnTo>
                  <a:pt x="4074766" y="45837"/>
                </a:lnTo>
                <a:lnTo>
                  <a:pt x="4086758" y="52456"/>
                </a:lnTo>
                <a:lnTo>
                  <a:pt x="4131596" y="88392"/>
                </a:lnTo>
                <a:lnTo>
                  <a:pt x="4165675" y="129012"/>
                </a:lnTo>
                <a:lnTo>
                  <a:pt x="4194069" y="174853"/>
                </a:lnTo>
                <a:lnTo>
                  <a:pt x="4212763" y="219493"/>
                </a:lnTo>
                <a:lnTo>
                  <a:pt x="4231832" y="266725"/>
                </a:lnTo>
                <a:lnTo>
                  <a:pt x="4249955" y="309834"/>
                </a:lnTo>
                <a:lnTo>
                  <a:pt x="4260421" y="346602"/>
                </a:lnTo>
                <a:lnTo>
                  <a:pt x="4270223" y="384307"/>
                </a:lnTo>
                <a:lnTo>
                  <a:pt x="4279831" y="422290"/>
                </a:lnTo>
                <a:lnTo>
                  <a:pt x="4289379" y="465412"/>
                </a:lnTo>
                <a:lnTo>
                  <a:pt x="4298913" y="506647"/>
                </a:lnTo>
                <a:lnTo>
                  <a:pt x="4313496" y="545675"/>
                </a:lnTo>
                <a:lnTo>
                  <a:pt x="4326167" y="589107"/>
                </a:lnTo>
                <a:lnTo>
                  <a:pt x="4336625" y="630432"/>
                </a:lnTo>
                <a:lnTo>
                  <a:pt x="4346426" y="669489"/>
                </a:lnTo>
                <a:lnTo>
                  <a:pt x="4356032" y="707872"/>
                </a:lnTo>
                <a:lnTo>
                  <a:pt x="4365581" y="746056"/>
                </a:lnTo>
                <a:lnTo>
                  <a:pt x="4375113" y="784181"/>
                </a:lnTo>
                <a:lnTo>
                  <a:pt x="4386758" y="828443"/>
                </a:lnTo>
                <a:lnTo>
                  <a:pt x="4392978" y="874032"/>
                </a:lnTo>
                <a:lnTo>
                  <a:pt x="4399027" y="913925"/>
                </a:lnTo>
                <a:lnTo>
                  <a:pt x="4403142" y="954394"/>
                </a:lnTo>
                <a:lnTo>
                  <a:pt x="4409133" y="993799"/>
                </a:lnTo>
                <a:lnTo>
                  <a:pt x="4408714" y="1019040"/>
                </a:lnTo>
                <a:lnTo>
                  <a:pt x="4398267" y="1066574"/>
                </a:lnTo>
                <a:lnTo>
                  <a:pt x="4392427" y="1087072"/>
                </a:lnTo>
                <a:lnTo>
                  <a:pt x="4385986" y="1094488"/>
                </a:lnTo>
                <a:lnTo>
                  <a:pt x="4342647" y="1123894"/>
                </a:lnTo>
                <a:lnTo>
                  <a:pt x="4302380" y="1142964"/>
                </a:lnTo>
                <a:lnTo>
                  <a:pt x="4275836" y="1149668"/>
                </a:lnTo>
                <a:lnTo>
                  <a:pt x="4233366" y="1156990"/>
                </a:lnTo>
                <a:lnTo>
                  <a:pt x="4191652" y="1165583"/>
                </a:lnTo>
                <a:lnTo>
                  <a:pt x="4145779" y="1169776"/>
                </a:lnTo>
                <a:lnTo>
                  <a:pt x="4111616" y="1173579"/>
                </a:lnTo>
                <a:lnTo>
                  <a:pt x="4075267" y="1177738"/>
                </a:lnTo>
                <a:lnTo>
                  <a:pt x="4037944" y="1179587"/>
                </a:lnTo>
                <a:lnTo>
                  <a:pt x="4000189" y="1183231"/>
                </a:lnTo>
                <a:lnTo>
                  <a:pt x="3960127" y="1187320"/>
                </a:lnTo>
                <a:lnTo>
                  <a:pt x="3914098" y="1189137"/>
                </a:lnTo>
                <a:lnTo>
                  <a:pt x="3868242" y="1192767"/>
                </a:lnTo>
                <a:lnTo>
                  <a:pt x="3822107" y="1196850"/>
                </a:lnTo>
                <a:lnTo>
                  <a:pt x="3797952" y="1197939"/>
                </a:lnTo>
                <a:lnTo>
                  <a:pt x="3773382" y="1198664"/>
                </a:lnTo>
                <a:lnTo>
                  <a:pt x="3748535" y="1200206"/>
                </a:lnTo>
                <a:lnTo>
                  <a:pt x="3723504" y="1202293"/>
                </a:lnTo>
                <a:lnTo>
                  <a:pt x="3698349" y="1204742"/>
                </a:lnTo>
                <a:lnTo>
                  <a:pt x="3672056" y="1207433"/>
                </a:lnTo>
                <a:lnTo>
                  <a:pt x="3645000" y="1210286"/>
                </a:lnTo>
                <a:lnTo>
                  <a:pt x="3617439" y="1213246"/>
                </a:lnTo>
                <a:lnTo>
                  <a:pt x="3589540" y="1215220"/>
                </a:lnTo>
                <a:lnTo>
                  <a:pt x="3561415" y="1216535"/>
                </a:lnTo>
                <a:lnTo>
                  <a:pt x="3533139" y="1217412"/>
                </a:lnTo>
                <a:lnTo>
                  <a:pt x="3504766" y="1219055"/>
                </a:lnTo>
                <a:lnTo>
                  <a:pt x="3476324" y="1221209"/>
                </a:lnTo>
                <a:lnTo>
                  <a:pt x="3447838" y="1223703"/>
                </a:lnTo>
                <a:lnTo>
                  <a:pt x="3418265" y="1226424"/>
                </a:lnTo>
                <a:lnTo>
                  <a:pt x="3387965" y="1229296"/>
                </a:lnTo>
                <a:lnTo>
                  <a:pt x="3357182" y="1232270"/>
                </a:lnTo>
                <a:lnTo>
                  <a:pt x="3326076" y="1235310"/>
                </a:lnTo>
                <a:lnTo>
                  <a:pt x="3294756" y="1238396"/>
                </a:lnTo>
                <a:lnTo>
                  <a:pt x="3263292" y="1241511"/>
                </a:lnTo>
                <a:lnTo>
                  <a:pt x="3231734" y="1244646"/>
                </a:lnTo>
                <a:lnTo>
                  <a:pt x="3200109" y="1247794"/>
                </a:lnTo>
                <a:lnTo>
                  <a:pt x="3168445" y="1250952"/>
                </a:lnTo>
                <a:lnTo>
                  <a:pt x="3136752" y="1253056"/>
                </a:lnTo>
                <a:lnTo>
                  <a:pt x="3105041" y="1254460"/>
                </a:lnTo>
                <a:lnTo>
                  <a:pt x="3073316" y="1255395"/>
                </a:lnTo>
                <a:lnTo>
                  <a:pt x="3040525" y="1257077"/>
                </a:lnTo>
                <a:lnTo>
                  <a:pt x="3007022" y="1259257"/>
                </a:lnTo>
                <a:lnTo>
                  <a:pt x="2973046" y="1261768"/>
                </a:lnTo>
                <a:lnTo>
                  <a:pt x="2938752" y="1265559"/>
                </a:lnTo>
                <a:lnTo>
                  <a:pt x="2904250" y="1270203"/>
                </a:lnTo>
                <a:lnTo>
                  <a:pt x="2869605" y="1275415"/>
                </a:lnTo>
                <a:lnTo>
                  <a:pt x="2833809" y="1279949"/>
                </a:lnTo>
                <a:lnTo>
                  <a:pt x="2797244" y="1284030"/>
                </a:lnTo>
                <a:lnTo>
                  <a:pt x="2760169" y="1287809"/>
                </a:lnTo>
                <a:lnTo>
                  <a:pt x="2723809" y="1291386"/>
                </a:lnTo>
                <a:lnTo>
                  <a:pt x="2687928" y="1294830"/>
                </a:lnTo>
                <a:lnTo>
                  <a:pt x="2652365" y="1298183"/>
                </a:lnTo>
                <a:lnTo>
                  <a:pt x="2617016" y="1301477"/>
                </a:lnTo>
                <a:lnTo>
                  <a:pt x="2581808" y="1304732"/>
                </a:lnTo>
                <a:lnTo>
                  <a:pt x="2546692" y="1307960"/>
                </a:lnTo>
                <a:lnTo>
                  <a:pt x="2511643" y="1311170"/>
                </a:lnTo>
                <a:lnTo>
                  <a:pt x="2476633" y="1314369"/>
                </a:lnTo>
                <a:lnTo>
                  <a:pt x="2441653" y="1317559"/>
                </a:lnTo>
                <a:lnTo>
                  <a:pt x="2406688" y="1320745"/>
                </a:lnTo>
                <a:lnTo>
                  <a:pt x="2371743" y="1323927"/>
                </a:lnTo>
                <a:lnTo>
                  <a:pt x="2336799" y="1327106"/>
                </a:lnTo>
                <a:lnTo>
                  <a:pt x="2301863" y="1330285"/>
                </a:lnTo>
                <a:lnTo>
                  <a:pt x="2266931" y="1333462"/>
                </a:lnTo>
                <a:lnTo>
                  <a:pt x="2232000" y="1336638"/>
                </a:lnTo>
                <a:lnTo>
                  <a:pt x="2197072" y="1338756"/>
                </a:lnTo>
                <a:lnTo>
                  <a:pt x="2162145" y="1340168"/>
                </a:lnTo>
                <a:lnTo>
                  <a:pt x="2127219" y="1341108"/>
                </a:lnTo>
                <a:lnTo>
                  <a:pt x="2092293" y="1342795"/>
                </a:lnTo>
                <a:lnTo>
                  <a:pt x="2057367" y="1344977"/>
                </a:lnTo>
                <a:lnTo>
                  <a:pt x="2022442" y="1347489"/>
                </a:lnTo>
                <a:lnTo>
                  <a:pt x="1988574" y="1350223"/>
                </a:lnTo>
                <a:lnTo>
                  <a:pt x="1955413" y="1353104"/>
                </a:lnTo>
                <a:lnTo>
                  <a:pt x="1922722" y="1356083"/>
                </a:lnTo>
                <a:lnTo>
                  <a:pt x="1890346" y="1359127"/>
                </a:lnTo>
                <a:lnTo>
                  <a:pt x="1858177" y="1362215"/>
                </a:lnTo>
                <a:lnTo>
                  <a:pt x="1826148" y="1365332"/>
                </a:lnTo>
                <a:lnTo>
                  <a:pt x="1794212" y="1368469"/>
                </a:lnTo>
                <a:lnTo>
                  <a:pt x="1762338" y="1371617"/>
                </a:lnTo>
                <a:lnTo>
                  <a:pt x="1730505" y="1374775"/>
                </a:lnTo>
                <a:lnTo>
                  <a:pt x="1699759" y="1377939"/>
                </a:lnTo>
                <a:lnTo>
                  <a:pt x="1669737" y="1381106"/>
                </a:lnTo>
                <a:lnTo>
                  <a:pt x="1640197" y="1384276"/>
                </a:lnTo>
                <a:lnTo>
                  <a:pt x="1609920" y="1386389"/>
                </a:lnTo>
                <a:lnTo>
                  <a:pt x="1579153" y="1387798"/>
                </a:lnTo>
                <a:lnTo>
                  <a:pt x="1548057" y="1388738"/>
                </a:lnTo>
                <a:lnTo>
                  <a:pt x="1518860" y="1390422"/>
                </a:lnTo>
                <a:lnTo>
                  <a:pt x="1490928" y="1392603"/>
                </a:lnTo>
                <a:lnTo>
                  <a:pt x="1463840" y="1395116"/>
                </a:lnTo>
                <a:lnTo>
                  <a:pt x="1436257" y="1396791"/>
                </a:lnTo>
                <a:lnTo>
                  <a:pt x="1408344" y="1397908"/>
                </a:lnTo>
                <a:lnTo>
                  <a:pt x="1380210" y="1398652"/>
                </a:lnTo>
                <a:lnTo>
                  <a:pt x="1354045" y="1400207"/>
                </a:lnTo>
                <a:lnTo>
                  <a:pt x="1329193" y="1402301"/>
                </a:lnTo>
                <a:lnTo>
                  <a:pt x="1281826" y="1406393"/>
                </a:lnTo>
                <a:lnTo>
                  <a:pt x="1236079" y="1408211"/>
                </a:lnTo>
                <a:lnTo>
                  <a:pt x="1212449" y="1408696"/>
                </a:lnTo>
                <a:lnTo>
                  <a:pt x="1188231" y="1409019"/>
                </a:lnTo>
                <a:lnTo>
                  <a:pt x="1140858" y="1409378"/>
                </a:lnTo>
                <a:lnTo>
                  <a:pt x="1098638" y="1409538"/>
                </a:lnTo>
                <a:lnTo>
                  <a:pt x="1055884" y="1409609"/>
                </a:lnTo>
                <a:lnTo>
                  <a:pt x="1013247" y="1409641"/>
                </a:lnTo>
                <a:lnTo>
                  <a:pt x="973130" y="1409655"/>
                </a:lnTo>
                <a:lnTo>
                  <a:pt x="934133" y="1409661"/>
                </a:lnTo>
                <a:lnTo>
                  <a:pt x="895635" y="1409664"/>
                </a:lnTo>
                <a:lnTo>
                  <a:pt x="857358" y="1409665"/>
                </a:lnTo>
                <a:lnTo>
                  <a:pt x="822001" y="1409666"/>
                </a:lnTo>
                <a:lnTo>
                  <a:pt x="788649" y="1409666"/>
                </a:lnTo>
                <a:lnTo>
                  <a:pt x="741180" y="1409666"/>
                </a:lnTo>
                <a:lnTo>
                  <a:pt x="699833" y="1409666"/>
                </a:lnTo>
                <a:lnTo>
                  <a:pt x="660771" y="1408608"/>
                </a:lnTo>
                <a:lnTo>
                  <a:pt x="622386" y="1403120"/>
                </a:lnTo>
                <a:lnTo>
                  <a:pt x="585260" y="1401024"/>
                </a:lnTo>
                <a:lnTo>
                  <a:pt x="543734" y="1397494"/>
                </a:lnTo>
                <a:lnTo>
                  <a:pt x="496176" y="1388398"/>
                </a:lnTo>
                <a:lnTo>
                  <a:pt x="476485" y="1383256"/>
                </a:lnTo>
                <a:lnTo>
                  <a:pt x="457246" y="1378910"/>
                </a:lnTo>
                <a:lnTo>
                  <a:pt x="436838" y="1373017"/>
                </a:lnTo>
                <a:lnTo>
                  <a:pt x="421558" y="1370794"/>
                </a:lnTo>
                <a:lnTo>
                  <a:pt x="401128" y="1362949"/>
                </a:lnTo>
                <a:lnTo>
                  <a:pt x="385911" y="1362076"/>
                </a:lnTo>
                <a:lnTo>
                  <a:pt x="380342" y="1359235"/>
                </a:lnTo>
                <a:lnTo>
                  <a:pt x="363394" y="1344432"/>
                </a:lnTo>
                <a:lnTo>
                  <a:pt x="362354" y="1338361"/>
                </a:lnTo>
                <a:lnTo>
                  <a:pt x="361149" y="1336730"/>
                </a:lnTo>
                <a:lnTo>
                  <a:pt x="356990" y="1334916"/>
                </a:lnTo>
                <a:lnTo>
                  <a:pt x="355457" y="1333375"/>
                </a:lnTo>
                <a:lnTo>
                  <a:pt x="353754" y="1328839"/>
                </a:lnTo>
                <a:lnTo>
                  <a:pt x="351602" y="1317304"/>
                </a:lnTo>
                <a:lnTo>
                  <a:pt x="345926" y="1307981"/>
                </a:lnTo>
                <a:lnTo>
                  <a:pt x="342714" y="1298516"/>
                </a:lnTo>
                <a:lnTo>
                  <a:pt x="336588" y="1287950"/>
                </a:lnTo>
                <a:lnTo>
                  <a:pt x="333246" y="1272943"/>
                </a:lnTo>
                <a:lnTo>
                  <a:pt x="326021" y="1261323"/>
                </a:lnTo>
                <a:lnTo>
                  <a:pt x="310988" y="1239626"/>
                </a:lnTo>
                <a:lnTo>
                  <a:pt x="292055" y="1194935"/>
                </a:lnTo>
                <a:lnTo>
                  <a:pt x="273015" y="1150712"/>
                </a:lnTo>
                <a:lnTo>
                  <a:pt x="259258" y="1112981"/>
                </a:lnTo>
                <a:lnTo>
                  <a:pt x="240078" y="1068683"/>
                </a:lnTo>
                <a:lnTo>
                  <a:pt x="225784" y="1023988"/>
                </a:lnTo>
                <a:lnTo>
                  <a:pt x="210926" y="981889"/>
                </a:lnTo>
                <a:lnTo>
                  <a:pt x="198175" y="940958"/>
                </a:lnTo>
                <a:lnTo>
                  <a:pt x="187693" y="896963"/>
                </a:lnTo>
                <a:lnTo>
                  <a:pt x="177885" y="850413"/>
                </a:lnTo>
                <a:lnTo>
                  <a:pt x="168276" y="803107"/>
                </a:lnTo>
                <a:lnTo>
                  <a:pt x="161907" y="768609"/>
                </a:lnTo>
                <a:lnTo>
                  <a:pt x="155548" y="733168"/>
                </a:lnTo>
                <a:lnTo>
                  <a:pt x="149193" y="699778"/>
                </a:lnTo>
                <a:lnTo>
                  <a:pt x="142842" y="664477"/>
                </a:lnTo>
                <a:lnTo>
                  <a:pt x="137550" y="628679"/>
                </a:lnTo>
                <a:lnTo>
                  <a:pt x="135197" y="595130"/>
                </a:lnTo>
                <a:lnTo>
                  <a:pt x="131329" y="559759"/>
                </a:lnTo>
                <a:lnTo>
                  <a:pt x="127141" y="523929"/>
                </a:lnTo>
                <a:lnTo>
                  <a:pt x="125280" y="490366"/>
                </a:lnTo>
                <a:lnTo>
                  <a:pt x="124452" y="454988"/>
                </a:lnTo>
                <a:lnTo>
                  <a:pt x="124085" y="419156"/>
                </a:lnTo>
                <a:lnTo>
                  <a:pt x="123922" y="385592"/>
                </a:lnTo>
                <a:lnTo>
                  <a:pt x="121027" y="353036"/>
                </a:lnTo>
                <a:lnTo>
                  <a:pt x="117271" y="320928"/>
                </a:lnTo>
                <a:lnTo>
                  <a:pt x="115156" y="275218"/>
                </a:lnTo>
                <a:lnTo>
                  <a:pt x="114530" y="239566"/>
                </a:lnTo>
                <a:lnTo>
                  <a:pt x="114318" y="192953"/>
                </a:lnTo>
                <a:lnTo>
                  <a:pt x="114266" y="1428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7" name="SMARTInkShape-Group334"/>
          <p:cNvGrpSpPr/>
          <p:nvPr/>
        </p:nvGrpSpPr>
        <p:grpSpPr>
          <a:xfrm>
            <a:off x="2343150" y="4876800"/>
            <a:ext cx="933451" cy="609442"/>
            <a:chOff x="2343150" y="4876800"/>
            <a:chExt cx="933451" cy="609442"/>
          </a:xfrm>
        </p:grpSpPr>
        <p:sp>
          <p:nvSpPr>
            <p:cNvPr id="765" name="SMARTInkShape-1191"/>
            <p:cNvSpPr/>
            <p:nvPr>
              <p:custDataLst>
                <p:tags r:id="rId143"/>
              </p:custDataLst>
            </p:nvPr>
          </p:nvSpPr>
          <p:spPr>
            <a:xfrm>
              <a:off x="2562225" y="4886347"/>
              <a:ext cx="714376" cy="476229"/>
            </a:xfrm>
            <a:custGeom>
              <a:avLst/>
              <a:gdLst/>
              <a:ahLst/>
              <a:cxnLst/>
              <a:rect l="0" t="0" r="0" b="0"/>
              <a:pathLst>
                <a:path w="714376" h="476229">
                  <a:moveTo>
                    <a:pt x="0" y="476228"/>
                  </a:moveTo>
                  <a:lnTo>
                    <a:pt x="0" y="476228"/>
                  </a:lnTo>
                  <a:lnTo>
                    <a:pt x="0" y="467095"/>
                  </a:lnTo>
                  <a:lnTo>
                    <a:pt x="17926" y="465652"/>
                  </a:lnTo>
                  <a:lnTo>
                    <a:pt x="40082" y="458503"/>
                  </a:lnTo>
                  <a:lnTo>
                    <a:pt x="85926" y="454407"/>
                  </a:lnTo>
                  <a:lnTo>
                    <a:pt x="107657" y="449654"/>
                  </a:lnTo>
                  <a:lnTo>
                    <a:pt x="154639" y="447829"/>
                  </a:lnTo>
                  <a:lnTo>
                    <a:pt x="199262" y="447676"/>
                  </a:lnTo>
                  <a:lnTo>
                    <a:pt x="230644" y="444836"/>
                  </a:lnTo>
                  <a:lnTo>
                    <a:pt x="277081" y="438521"/>
                  </a:lnTo>
                  <a:lnTo>
                    <a:pt x="323649" y="438133"/>
                  </a:lnTo>
                  <a:lnTo>
                    <a:pt x="333360" y="438128"/>
                  </a:lnTo>
                  <a:lnTo>
                    <a:pt x="309695" y="438128"/>
                  </a:lnTo>
                  <a:lnTo>
                    <a:pt x="304153" y="435306"/>
                  </a:lnTo>
                  <a:lnTo>
                    <a:pt x="263123" y="396449"/>
                  </a:lnTo>
                  <a:lnTo>
                    <a:pt x="259818" y="390324"/>
                  </a:lnTo>
                  <a:lnTo>
                    <a:pt x="248307" y="350163"/>
                  </a:lnTo>
                  <a:lnTo>
                    <a:pt x="246884" y="338709"/>
                  </a:lnTo>
                  <a:lnTo>
                    <a:pt x="235909" y="292373"/>
                  </a:lnTo>
                  <a:lnTo>
                    <a:pt x="229563" y="253795"/>
                  </a:lnTo>
                  <a:lnTo>
                    <a:pt x="228727" y="209086"/>
                  </a:lnTo>
                  <a:lnTo>
                    <a:pt x="228616" y="169384"/>
                  </a:lnTo>
                  <a:lnTo>
                    <a:pt x="229661" y="131138"/>
                  </a:lnTo>
                  <a:lnTo>
                    <a:pt x="240359" y="85760"/>
                  </a:lnTo>
                  <a:lnTo>
                    <a:pt x="245490" y="66670"/>
                  </a:lnTo>
                  <a:lnTo>
                    <a:pt x="247748" y="55018"/>
                  </a:lnTo>
                  <a:lnTo>
                    <a:pt x="254970" y="42510"/>
                  </a:lnTo>
                  <a:lnTo>
                    <a:pt x="288936" y="6342"/>
                  </a:lnTo>
                  <a:lnTo>
                    <a:pt x="295280" y="2807"/>
                  </a:lnTo>
                  <a:lnTo>
                    <a:pt x="307624" y="816"/>
                  </a:lnTo>
                  <a:lnTo>
                    <a:pt x="354484" y="0"/>
                  </a:lnTo>
                  <a:lnTo>
                    <a:pt x="366040" y="1047"/>
                  </a:lnTo>
                  <a:lnTo>
                    <a:pt x="412451" y="19276"/>
                  </a:lnTo>
                  <a:lnTo>
                    <a:pt x="428845" y="26547"/>
                  </a:lnTo>
                  <a:lnTo>
                    <a:pt x="476077" y="59368"/>
                  </a:lnTo>
                  <a:lnTo>
                    <a:pt x="519439" y="101469"/>
                  </a:lnTo>
                  <a:lnTo>
                    <a:pt x="542851" y="143032"/>
                  </a:lnTo>
                  <a:lnTo>
                    <a:pt x="548184" y="156691"/>
                  </a:lnTo>
                  <a:lnTo>
                    <a:pt x="552075" y="202302"/>
                  </a:lnTo>
                  <a:lnTo>
                    <a:pt x="551359" y="241201"/>
                  </a:lnTo>
                  <a:lnTo>
                    <a:pt x="540689" y="285723"/>
                  </a:lnTo>
                  <a:lnTo>
                    <a:pt x="527138" y="327885"/>
                  </a:lnTo>
                  <a:lnTo>
                    <a:pt x="523784" y="345256"/>
                  </a:lnTo>
                  <a:lnTo>
                    <a:pt x="504634" y="378760"/>
                  </a:lnTo>
                  <a:lnTo>
                    <a:pt x="489983" y="396560"/>
                  </a:lnTo>
                  <a:lnTo>
                    <a:pt x="487022" y="406292"/>
                  </a:lnTo>
                  <a:lnTo>
                    <a:pt x="485777" y="443019"/>
                  </a:lnTo>
                  <a:lnTo>
                    <a:pt x="486834" y="444564"/>
                  </a:lnTo>
                  <a:lnTo>
                    <a:pt x="488598" y="445593"/>
                  </a:lnTo>
                  <a:lnTo>
                    <a:pt x="496136" y="447043"/>
                  </a:lnTo>
                  <a:lnTo>
                    <a:pt x="522631" y="447617"/>
                  </a:lnTo>
                  <a:lnTo>
                    <a:pt x="531436" y="444815"/>
                  </a:lnTo>
                  <a:lnTo>
                    <a:pt x="539935" y="441100"/>
                  </a:lnTo>
                  <a:lnTo>
                    <a:pt x="587506" y="438244"/>
                  </a:lnTo>
                  <a:lnTo>
                    <a:pt x="631833" y="438135"/>
                  </a:lnTo>
                  <a:lnTo>
                    <a:pt x="675883" y="438128"/>
                  </a:lnTo>
                  <a:lnTo>
                    <a:pt x="714375" y="438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1192"/>
            <p:cNvSpPr/>
            <p:nvPr>
              <p:custDataLst>
                <p:tags r:id="rId144"/>
              </p:custDataLst>
            </p:nvPr>
          </p:nvSpPr>
          <p:spPr>
            <a:xfrm>
              <a:off x="2343150" y="4876800"/>
              <a:ext cx="38101" cy="609442"/>
            </a:xfrm>
            <a:custGeom>
              <a:avLst/>
              <a:gdLst/>
              <a:ahLst/>
              <a:cxnLst/>
              <a:rect l="0" t="0" r="0" b="0"/>
              <a:pathLst>
                <a:path w="38101" h="609442">
                  <a:moveTo>
                    <a:pt x="19050" y="9525"/>
                  </a:moveTo>
                  <a:lnTo>
                    <a:pt x="19050" y="9525"/>
                  </a:lnTo>
                  <a:lnTo>
                    <a:pt x="19050" y="1324"/>
                  </a:lnTo>
                  <a:lnTo>
                    <a:pt x="38080" y="0"/>
                  </a:lnTo>
                  <a:lnTo>
                    <a:pt x="38100" y="42616"/>
                  </a:lnTo>
                  <a:lnTo>
                    <a:pt x="37042" y="79493"/>
                  </a:lnTo>
                  <a:lnTo>
                    <a:pt x="29458" y="125090"/>
                  </a:lnTo>
                  <a:lnTo>
                    <a:pt x="28691" y="171617"/>
                  </a:lnTo>
                  <a:lnTo>
                    <a:pt x="28590" y="219097"/>
                  </a:lnTo>
                  <a:lnTo>
                    <a:pt x="28578" y="262236"/>
                  </a:lnTo>
                  <a:lnTo>
                    <a:pt x="28576" y="303918"/>
                  </a:lnTo>
                  <a:lnTo>
                    <a:pt x="28575" y="342725"/>
                  </a:lnTo>
                  <a:lnTo>
                    <a:pt x="25753" y="371423"/>
                  </a:lnTo>
                  <a:lnTo>
                    <a:pt x="20374" y="409565"/>
                  </a:lnTo>
                  <a:lnTo>
                    <a:pt x="19311" y="447673"/>
                  </a:lnTo>
                  <a:lnTo>
                    <a:pt x="19084" y="490244"/>
                  </a:lnTo>
                  <a:lnTo>
                    <a:pt x="19052" y="536465"/>
                  </a:lnTo>
                  <a:lnTo>
                    <a:pt x="17992" y="554534"/>
                  </a:lnTo>
                  <a:lnTo>
                    <a:pt x="11511" y="573480"/>
                  </a:lnTo>
                  <a:lnTo>
                    <a:pt x="9526" y="609441"/>
                  </a:lnTo>
                  <a:lnTo>
                    <a:pt x="1324" y="601385"/>
                  </a:lnTo>
                  <a:lnTo>
                    <a:pt x="392" y="595406"/>
                  </a:lnTo>
                  <a:lnTo>
                    <a:pt x="0" y="571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1" name="SMARTInkShape-Group335"/>
          <p:cNvGrpSpPr/>
          <p:nvPr/>
        </p:nvGrpSpPr>
        <p:grpSpPr>
          <a:xfrm>
            <a:off x="3543300" y="4791191"/>
            <a:ext cx="533401" cy="647414"/>
            <a:chOff x="3543300" y="4791191"/>
            <a:chExt cx="533401" cy="647414"/>
          </a:xfrm>
        </p:grpSpPr>
        <p:sp>
          <p:nvSpPr>
            <p:cNvPr id="768" name="SMARTInkShape-1193"/>
            <p:cNvSpPr/>
            <p:nvPr>
              <p:custDataLst>
                <p:tags r:id="rId140"/>
              </p:custDataLst>
            </p:nvPr>
          </p:nvSpPr>
          <p:spPr>
            <a:xfrm>
              <a:off x="3867301" y="5219700"/>
              <a:ext cx="209400" cy="28576"/>
            </a:xfrm>
            <a:custGeom>
              <a:avLst/>
              <a:gdLst/>
              <a:ahLst/>
              <a:cxnLst/>
              <a:rect l="0" t="0" r="0" b="0"/>
              <a:pathLst>
                <a:path w="209400" h="28576">
                  <a:moveTo>
                    <a:pt x="18899" y="19050"/>
                  </a:moveTo>
                  <a:lnTo>
                    <a:pt x="18899" y="19050"/>
                  </a:lnTo>
                  <a:lnTo>
                    <a:pt x="13842" y="24106"/>
                  </a:lnTo>
                  <a:lnTo>
                    <a:pt x="8538" y="26589"/>
                  </a:lnTo>
                  <a:lnTo>
                    <a:pt x="0" y="28541"/>
                  </a:lnTo>
                  <a:lnTo>
                    <a:pt x="42412" y="28575"/>
                  </a:lnTo>
                  <a:lnTo>
                    <a:pt x="79337" y="27517"/>
                  </a:lnTo>
                  <a:lnTo>
                    <a:pt x="123880" y="18874"/>
                  </a:lnTo>
                  <a:lnTo>
                    <a:pt x="170176" y="10485"/>
                  </a:lnTo>
                  <a:lnTo>
                    <a:pt x="186018" y="8751"/>
                  </a:lnTo>
                  <a:lnTo>
                    <a:pt x="2093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1194"/>
            <p:cNvSpPr/>
            <p:nvPr>
              <p:custDataLst>
                <p:tags r:id="rId141"/>
              </p:custDataLst>
            </p:nvPr>
          </p:nvSpPr>
          <p:spPr>
            <a:xfrm>
              <a:off x="3848100" y="51054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4476" y="9525"/>
                  </a:lnTo>
                  <a:lnTo>
                    <a:pt x="50811" y="9525"/>
                  </a:lnTo>
                  <a:lnTo>
                    <a:pt x="95498" y="588"/>
                  </a:lnTo>
                  <a:lnTo>
                    <a:pt x="142905" y="23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1195"/>
            <p:cNvSpPr/>
            <p:nvPr>
              <p:custDataLst>
                <p:tags r:id="rId142"/>
              </p:custDataLst>
            </p:nvPr>
          </p:nvSpPr>
          <p:spPr>
            <a:xfrm>
              <a:off x="3543300" y="4791191"/>
              <a:ext cx="28576" cy="647414"/>
            </a:xfrm>
            <a:custGeom>
              <a:avLst/>
              <a:gdLst/>
              <a:ahLst/>
              <a:cxnLst/>
              <a:rect l="0" t="0" r="0" b="0"/>
              <a:pathLst>
                <a:path w="28576" h="647414">
                  <a:moveTo>
                    <a:pt x="28575" y="9409"/>
                  </a:moveTo>
                  <a:lnTo>
                    <a:pt x="28575" y="9409"/>
                  </a:lnTo>
                  <a:lnTo>
                    <a:pt x="28575" y="0"/>
                  </a:lnTo>
                  <a:lnTo>
                    <a:pt x="28575" y="42631"/>
                  </a:lnTo>
                  <a:lnTo>
                    <a:pt x="28575" y="88517"/>
                  </a:lnTo>
                  <a:lnTo>
                    <a:pt x="28575" y="134675"/>
                  </a:lnTo>
                  <a:lnTo>
                    <a:pt x="28575" y="178949"/>
                  </a:lnTo>
                  <a:lnTo>
                    <a:pt x="28575" y="223638"/>
                  </a:lnTo>
                  <a:lnTo>
                    <a:pt x="28575" y="265736"/>
                  </a:lnTo>
                  <a:lnTo>
                    <a:pt x="28575" y="306667"/>
                  </a:lnTo>
                  <a:lnTo>
                    <a:pt x="28575" y="345606"/>
                  </a:lnTo>
                  <a:lnTo>
                    <a:pt x="28575" y="383955"/>
                  </a:lnTo>
                  <a:lnTo>
                    <a:pt x="28575" y="422128"/>
                  </a:lnTo>
                  <a:lnTo>
                    <a:pt x="28575" y="466406"/>
                  </a:lnTo>
                  <a:lnTo>
                    <a:pt x="28575" y="512000"/>
                  </a:lnTo>
                  <a:lnTo>
                    <a:pt x="25753" y="542147"/>
                  </a:lnTo>
                  <a:lnTo>
                    <a:pt x="19933" y="589288"/>
                  </a:lnTo>
                  <a:lnTo>
                    <a:pt x="18253" y="610321"/>
                  </a:lnTo>
                  <a:lnTo>
                    <a:pt x="11523" y="623725"/>
                  </a:lnTo>
                  <a:lnTo>
                    <a:pt x="3885" y="634400"/>
                  </a:lnTo>
                  <a:lnTo>
                    <a:pt x="45" y="647413"/>
                  </a:lnTo>
                  <a:lnTo>
                    <a:pt x="0" y="638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6" name="SMARTInkShape-Group336"/>
          <p:cNvGrpSpPr/>
          <p:nvPr/>
        </p:nvGrpSpPr>
        <p:grpSpPr>
          <a:xfrm>
            <a:off x="4534064" y="4667288"/>
            <a:ext cx="1257137" cy="732064"/>
            <a:chOff x="4534064" y="4667288"/>
            <a:chExt cx="1257137" cy="732064"/>
          </a:xfrm>
        </p:grpSpPr>
        <p:sp>
          <p:nvSpPr>
            <p:cNvPr id="772" name="SMARTInkShape-1196"/>
            <p:cNvSpPr/>
            <p:nvPr>
              <p:custDataLst>
                <p:tags r:id="rId136"/>
              </p:custDataLst>
            </p:nvPr>
          </p:nvSpPr>
          <p:spPr>
            <a:xfrm>
              <a:off x="4534064" y="5314950"/>
              <a:ext cx="1257137" cy="84402"/>
            </a:xfrm>
            <a:custGeom>
              <a:avLst/>
              <a:gdLst/>
              <a:ahLst/>
              <a:cxnLst/>
              <a:rect l="0" t="0" r="0" b="0"/>
              <a:pathLst>
                <a:path w="1257137" h="84402">
                  <a:moveTo>
                    <a:pt x="37936" y="76200"/>
                  </a:moveTo>
                  <a:lnTo>
                    <a:pt x="37936" y="76200"/>
                  </a:lnTo>
                  <a:lnTo>
                    <a:pt x="24679" y="76200"/>
                  </a:lnTo>
                  <a:lnTo>
                    <a:pt x="18638" y="79022"/>
                  </a:lnTo>
                  <a:lnTo>
                    <a:pt x="12426" y="82745"/>
                  </a:lnTo>
                  <a:lnTo>
                    <a:pt x="6138" y="84401"/>
                  </a:lnTo>
                  <a:lnTo>
                    <a:pt x="4037" y="81667"/>
                  </a:lnTo>
                  <a:lnTo>
                    <a:pt x="0" y="58293"/>
                  </a:lnTo>
                  <a:lnTo>
                    <a:pt x="2731" y="57658"/>
                  </a:lnTo>
                  <a:lnTo>
                    <a:pt x="44894" y="57159"/>
                  </a:lnTo>
                  <a:lnTo>
                    <a:pt x="85014" y="57152"/>
                  </a:lnTo>
                  <a:lnTo>
                    <a:pt x="123382" y="57150"/>
                  </a:lnTo>
                  <a:lnTo>
                    <a:pt x="156345" y="57150"/>
                  </a:lnTo>
                  <a:lnTo>
                    <a:pt x="192162" y="54328"/>
                  </a:lnTo>
                  <a:lnTo>
                    <a:pt x="231365" y="50605"/>
                  </a:lnTo>
                  <a:lnTo>
                    <a:pt x="277010" y="48949"/>
                  </a:lnTo>
                  <a:lnTo>
                    <a:pt x="301035" y="47449"/>
                  </a:lnTo>
                  <a:lnTo>
                    <a:pt x="325519" y="45391"/>
                  </a:lnTo>
                  <a:lnTo>
                    <a:pt x="350308" y="42961"/>
                  </a:lnTo>
                  <a:lnTo>
                    <a:pt x="378475" y="41340"/>
                  </a:lnTo>
                  <a:lnTo>
                    <a:pt x="408896" y="40260"/>
                  </a:lnTo>
                  <a:lnTo>
                    <a:pt x="440818" y="39541"/>
                  </a:lnTo>
                  <a:lnTo>
                    <a:pt x="471623" y="38002"/>
                  </a:lnTo>
                  <a:lnTo>
                    <a:pt x="501686" y="35918"/>
                  </a:lnTo>
                  <a:lnTo>
                    <a:pt x="531253" y="33470"/>
                  </a:lnTo>
                  <a:lnTo>
                    <a:pt x="561547" y="31838"/>
                  </a:lnTo>
                  <a:lnTo>
                    <a:pt x="592327" y="30750"/>
                  </a:lnTo>
                  <a:lnTo>
                    <a:pt x="623430" y="30026"/>
                  </a:lnTo>
                  <a:lnTo>
                    <a:pt x="653690" y="29542"/>
                  </a:lnTo>
                  <a:lnTo>
                    <a:pt x="683389" y="29219"/>
                  </a:lnTo>
                  <a:lnTo>
                    <a:pt x="712713" y="29004"/>
                  </a:lnTo>
                  <a:lnTo>
                    <a:pt x="742846" y="27803"/>
                  </a:lnTo>
                  <a:lnTo>
                    <a:pt x="773517" y="25944"/>
                  </a:lnTo>
                  <a:lnTo>
                    <a:pt x="804549" y="23645"/>
                  </a:lnTo>
                  <a:lnTo>
                    <a:pt x="833703" y="22115"/>
                  </a:lnTo>
                  <a:lnTo>
                    <a:pt x="861605" y="21093"/>
                  </a:lnTo>
                  <a:lnTo>
                    <a:pt x="888674" y="20412"/>
                  </a:lnTo>
                  <a:lnTo>
                    <a:pt x="914128" y="19957"/>
                  </a:lnTo>
                  <a:lnTo>
                    <a:pt x="938505" y="19655"/>
                  </a:lnTo>
                  <a:lnTo>
                    <a:pt x="985348" y="19319"/>
                  </a:lnTo>
                  <a:lnTo>
                    <a:pt x="1030860" y="19170"/>
                  </a:lnTo>
                  <a:lnTo>
                    <a:pt x="1070138" y="19104"/>
                  </a:lnTo>
                  <a:lnTo>
                    <a:pt x="1104176" y="19074"/>
                  </a:lnTo>
                  <a:lnTo>
                    <a:pt x="1147138" y="17999"/>
                  </a:lnTo>
                  <a:lnTo>
                    <a:pt x="1193938" y="11512"/>
                  </a:lnTo>
                  <a:lnTo>
                    <a:pt x="1237555" y="6877"/>
                  </a:lnTo>
                  <a:lnTo>
                    <a:pt x="125713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1197"/>
            <p:cNvSpPr/>
            <p:nvPr>
              <p:custDataLst>
                <p:tags r:id="rId137"/>
              </p:custDataLst>
            </p:nvPr>
          </p:nvSpPr>
          <p:spPr>
            <a:xfrm>
              <a:off x="5114925" y="5143500"/>
              <a:ext cx="47223" cy="66672"/>
            </a:xfrm>
            <a:custGeom>
              <a:avLst/>
              <a:gdLst/>
              <a:ahLst/>
              <a:cxnLst/>
              <a:rect l="0" t="0" r="0" b="0"/>
              <a:pathLst>
                <a:path w="47223" h="66672">
                  <a:moveTo>
                    <a:pt x="38100" y="9525"/>
                  </a:moveTo>
                  <a:lnTo>
                    <a:pt x="38100" y="9525"/>
                  </a:lnTo>
                  <a:lnTo>
                    <a:pt x="38100" y="34"/>
                  </a:lnTo>
                  <a:lnTo>
                    <a:pt x="28967" y="0"/>
                  </a:lnTo>
                  <a:lnTo>
                    <a:pt x="28691" y="5056"/>
                  </a:lnTo>
                  <a:lnTo>
                    <a:pt x="27594" y="6545"/>
                  </a:lnTo>
                  <a:lnTo>
                    <a:pt x="23552" y="8201"/>
                  </a:lnTo>
                  <a:lnTo>
                    <a:pt x="22051" y="9701"/>
                  </a:lnTo>
                  <a:lnTo>
                    <a:pt x="20384" y="14189"/>
                  </a:lnTo>
                  <a:lnTo>
                    <a:pt x="18881" y="15810"/>
                  </a:lnTo>
                  <a:lnTo>
                    <a:pt x="14389" y="17609"/>
                  </a:lnTo>
                  <a:lnTo>
                    <a:pt x="12767" y="19148"/>
                  </a:lnTo>
                  <a:lnTo>
                    <a:pt x="10966" y="23680"/>
                  </a:lnTo>
                  <a:lnTo>
                    <a:pt x="9525" y="66153"/>
                  </a:lnTo>
                  <a:lnTo>
                    <a:pt x="27134" y="66671"/>
                  </a:lnTo>
                  <a:lnTo>
                    <a:pt x="33205" y="61617"/>
                  </a:lnTo>
                  <a:lnTo>
                    <a:pt x="35925" y="56313"/>
                  </a:lnTo>
                  <a:lnTo>
                    <a:pt x="37671" y="49341"/>
                  </a:lnTo>
                  <a:lnTo>
                    <a:pt x="44560" y="40360"/>
                  </a:lnTo>
                  <a:lnTo>
                    <a:pt x="47222" y="30336"/>
                  </a:lnTo>
                  <a:lnTo>
                    <a:pt x="39388" y="20529"/>
                  </a:lnTo>
                  <a:lnTo>
                    <a:pt x="35851" y="197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1198"/>
            <p:cNvSpPr/>
            <p:nvPr>
              <p:custDataLst>
                <p:tags r:id="rId138"/>
              </p:custDataLst>
            </p:nvPr>
          </p:nvSpPr>
          <p:spPr>
            <a:xfrm>
              <a:off x="5124450" y="4667288"/>
              <a:ext cx="28576" cy="380963"/>
            </a:xfrm>
            <a:custGeom>
              <a:avLst/>
              <a:gdLst/>
              <a:ahLst/>
              <a:cxnLst/>
              <a:rect l="0" t="0" r="0" b="0"/>
              <a:pathLst>
                <a:path w="28576" h="380963">
                  <a:moveTo>
                    <a:pt x="9525" y="19012"/>
                  </a:moveTo>
                  <a:lnTo>
                    <a:pt x="9525" y="19012"/>
                  </a:lnTo>
                  <a:lnTo>
                    <a:pt x="9525" y="13956"/>
                  </a:lnTo>
                  <a:lnTo>
                    <a:pt x="10583" y="12467"/>
                  </a:lnTo>
                  <a:lnTo>
                    <a:pt x="12347" y="11473"/>
                  </a:lnTo>
                  <a:lnTo>
                    <a:pt x="14581" y="10811"/>
                  </a:lnTo>
                  <a:lnTo>
                    <a:pt x="16070" y="9311"/>
                  </a:lnTo>
                  <a:lnTo>
                    <a:pt x="19040" y="0"/>
                  </a:lnTo>
                  <a:lnTo>
                    <a:pt x="19047" y="5030"/>
                  </a:lnTo>
                  <a:lnTo>
                    <a:pt x="21870" y="10328"/>
                  </a:lnTo>
                  <a:lnTo>
                    <a:pt x="25595" y="16211"/>
                  </a:lnTo>
                  <a:lnTo>
                    <a:pt x="27987" y="28611"/>
                  </a:lnTo>
                  <a:lnTo>
                    <a:pt x="28565" y="73546"/>
                  </a:lnTo>
                  <a:lnTo>
                    <a:pt x="28575" y="116193"/>
                  </a:lnTo>
                  <a:lnTo>
                    <a:pt x="28575" y="163380"/>
                  </a:lnTo>
                  <a:lnTo>
                    <a:pt x="25753" y="202170"/>
                  </a:lnTo>
                  <a:lnTo>
                    <a:pt x="19638" y="246968"/>
                  </a:lnTo>
                  <a:lnTo>
                    <a:pt x="19102" y="288478"/>
                  </a:lnTo>
                  <a:lnTo>
                    <a:pt x="17999" y="319551"/>
                  </a:lnTo>
                  <a:lnTo>
                    <a:pt x="10114" y="351673"/>
                  </a:lnTo>
                  <a:lnTo>
                    <a:pt x="9641" y="364946"/>
                  </a:lnTo>
                  <a:lnTo>
                    <a:pt x="6755" y="371374"/>
                  </a:lnTo>
                  <a:lnTo>
                    <a:pt x="0" y="3809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1199"/>
            <p:cNvSpPr/>
            <p:nvPr>
              <p:custDataLst>
                <p:tags r:id="rId139"/>
              </p:custDataLst>
            </p:nvPr>
          </p:nvSpPr>
          <p:spPr>
            <a:xfrm>
              <a:off x="4791075" y="4753009"/>
              <a:ext cx="141552" cy="304717"/>
            </a:xfrm>
            <a:custGeom>
              <a:avLst/>
              <a:gdLst/>
              <a:ahLst/>
              <a:cxnLst/>
              <a:rect l="0" t="0" r="0" b="0"/>
              <a:pathLst>
                <a:path w="141552" h="304717">
                  <a:moveTo>
                    <a:pt x="133350" y="9491"/>
                  </a:moveTo>
                  <a:lnTo>
                    <a:pt x="133350" y="9491"/>
                  </a:lnTo>
                  <a:lnTo>
                    <a:pt x="133350" y="1290"/>
                  </a:lnTo>
                  <a:lnTo>
                    <a:pt x="134408" y="849"/>
                  </a:lnTo>
                  <a:lnTo>
                    <a:pt x="141551" y="82"/>
                  </a:lnTo>
                  <a:lnTo>
                    <a:pt x="137426" y="0"/>
                  </a:lnTo>
                  <a:lnTo>
                    <a:pt x="132338" y="2803"/>
                  </a:lnTo>
                  <a:lnTo>
                    <a:pt x="125507" y="8170"/>
                  </a:lnTo>
                  <a:lnTo>
                    <a:pt x="119267" y="9100"/>
                  </a:lnTo>
                  <a:lnTo>
                    <a:pt x="117611" y="10289"/>
                  </a:lnTo>
                  <a:lnTo>
                    <a:pt x="116506" y="12140"/>
                  </a:lnTo>
                  <a:lnTo>
                    <a:pt x="114736" y="17658"/>
                  </a:lnTo>
                  <a:lnTo>
                    <a:pt x="89855" y="44502"/>
                  </a:lnTo>
                  <a:lnTo>
                    <a:pt x="75605" y="74185"/>
                  </a:lnTo>
                  <a:lnTo>
                    <a:pt x="72629" y="78021"/>
                  </a:lnTo>
                  <a:lnTo>
                    <a:pt x="69321" y="87927"/>
                  </a:lnTo>
                  <a:lnTo>
                    <a:pt x="64637" y="105403"/>
                  </a:lnTo>
                  <a:lnTo>
                    <a:pt x="50268" y="142899"/>
                  </a:lnTo>
                  <a:lnTo>
                    <a:pt x="45586" y="161908"/>
                  </a:lnTo>
                  <a:lnTo>
                    <a:pt x="40318" y="180946"/>
                  </a:lnTo>
                  <a:lnTo>
                    <a:pt x="35935" y="199992"/>
                  </a:lnTo>
                  <a:lnTo>
                    <a:pt x="30029" y="220334"/>
                  </a:lnTo>
                  <a:lnTo>
                    <a:pt x="28632" y="264018"/>
                  </a:lnTo>
                  <a:lnTo>
                    <a:pt x="28578" y="288736"/>
                  </a:lnTo>
                  <a:lnTo>
                    <a:pt x="31398" y="295172"/>
                  </a:lnTo>
                  <a:lnTo>
                    <a:pt x="33632" y="298371"/>
                  </a:lnTo>
                  <a:lnTo>
                    <a:pt x="38937" y="301924"/>
                  </a:lnTo>
                  <a:lnTo>
                    <a:pt x="47540" y="304392"/>
                  </a:lnTo>
                  <a:lnTo>
                    <a:pt x="60732" y="304716"/>
                  </a:lnTo>
                  <a:lnTo>
                    <a:pt x="66856" y="301922"/>
                  </a:lnTo>
                  <a:lnTo>
                    <a:pt x="73106" y="298210"/>
                  </a:lnTo>
                  <a:lnTo>
                    <a:pt x="79411" y="296561"/>
                  </a:lnTo>
                  <a:lnTo>
                    <a:pt x="81516" y="295063"/>
                  </a:lnTo>
                  <a:lnTo>
                    <a:pt x="82919" y="293005"/>
                  </a:lnTo>
                  <a:lnTo>
                    <a:pt x="85536" y="287897"/>
                  </a:lnTo>
                  <a:lnTo>
                    <a:pt x="91901" y="279071"/>
                  </a:lnTo>
                  <a:lnTo>
                    <a:pt x="95316" y="269754"/>
                  </a:lnTo>
                  <a:lnTo>
                    <a:pt x="101502" y="260290"/>
                  </a:lnTo>
                  <a:lnTo>
                    <a:pt x="103806" y="250784"/>
                  </a:lnTo>
                  <a:lnTo>
                    <a:pt x="104647" y="234915"/>
                  </a:lnTo>
                  <a:lnTo>
                    <a:pt x="101896" y="228566"/>
                  </a:lnTo>
                  <a:lnTo>
                    <a:pt x="98203" y="222216"/>
                  </a:lnTo>
                  <a:lnTo>
                    <a:pt x="96563" y="215866"/>
                  </a:lnTo>
                  <a:lnTo>
                    <a:pt x="95067" y="213749"/>
                  </a:lnTo>
                  <a:lnTo>
                    <a:pt x="93010" y="212338"/>
                  </a:lnTo>
                  <a:lnTo>
                    <a:pt x="87905" y="209712"/>
                  </a:lnTo>
                  <a:lnTo>
                    <a:pt x="69763" y="194437"/>
                  </a:lnTo>
                  <a:lnTo>
                    <a:pt x="60299" y="191643"/>
                  </a:lnTo>
                  <a:lnTo>
                    <a:pt x="14416" y="190472"/>
                  </a:lnTo>
                  <a:lnTo>
                    <a:pt x="2848" y="190467"/>
                  </a:lnTo>
                  <a:lnTo>
                    <a:pt x="1898" y="191525"/>
                  </a:lnTo>
                  <a:lnTo>
                    <a:pt x="0" y="1999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337"/>
          <p:cNvGrpSpPr/>
          <p:nvPr/>
        </p:nvGrpSpPr>
        <p:grpSpPr>
          <a:xfrm>
            <a:off x="4429128" y="5572255"/>
            <a:ext cx="1171573" cy="495161"/>
            <a:chOff x="4429128" y="5572255"/>
            <a:chExt cx="1171573" cy="495161"/>
          </a:xfrm>
        </p:grpSpPr>
        <p:sp>
          <p:nvSpPr>
            <p:cNvPr id="777" name="SMARTInkShape-1200"/>
            <p:cNvSpPr/>
            <p:nvPr>
              <p:custDataLst>
                <p:tags r:id="rId127"/>
              </p:custDataLst>
            </p:nvPr>
          </p:nvSpPr>
          <p:spPr>
            <a:xfrm>
              <a:off x="5581650" y="6048375"/>
              <a:ext cx="9526" cy="19041"/>
            </a:xfrm>
            <a:custGeom>
              <a:avLst/>
              <a:gdLst/>
              <a:ahLst/>
              <a:cxnLst/>
              <a:rect l="0" t="0" r="0" b="0"/>
              <a:pathLst>
                <a:path w="9526" h="19041">
                  <a:moveTo>
                    <a:pt x="0" y="9525"/>
                  </a:moveTo>
                  <a:lnTo>
                    <a:pt x="0" y="9525"/>
                  </a:lnTo>
                  <a:lnTo>
                    <a:pt x="0" y="19040"/>
                  </a:lnTo>
                  <a:lnTo>
                    <a:pt x="0" y="4860"/>
                  </a:lnTo>
                  <a:lnTo>
                    <a:pt x="1058" y="3240"/>
                  </a:lnTo>
                  <a:lnTo>
                    <a:pt x="2822" y="21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1201"/>
            <p:cNvSpPr/>
            <p:nvPr>
              <p:custDataLst>
                <p:tags r:id="rId128"/>
              </p:custDataLst>
            </p:nvPr>
          </p:nvSpPr>
          <p:spPr>
            <a:xfrm>
              <a:off x="5572125" y="5593008"/>
              <a:ext cx="28576" cy="274393"/>
            </a:xfrm>
            <a:custGeom>
              <a:avLst/>
              <a:gdLst/>
              <a:ahLst/>
              <a:cxnLst/>
              <a:rect l="0" t="0" r="0" b="0"/>
              <a:pathLst>
                <a:path w="28576" h="274393">
                  <a:moveTo>
                    <a:pt x="19050" y="26742"/>
                  </a:moveTo>
                  <a:lnTo>
                    <a:pt x="19050" y="26742"/>
                  </a:lnTo>
                  <a:lnTo>
                    <a:pt x="19050" y="21686"/>
                  </a:lnTo>
                  <a:lnTo>
                    <a:pt x="21872" y="16381"/>
                  </a:lnTo>
                  <a:lnTo>
                    <a:pt x="25595" y="10495"/>
                  </a:lnTo>
                  <a:lnTo>
                    <a:pt x="28183" y="0"/>
                  </a:lnTo>
                  <a:lnTo>
                    <a:pt x="28400" y="1804"/>
                  </a:lnTo>
                  <a:lnTo>
                    <a:pt x="28575" y="48636"/>
                  </a:lnTo>
                  <a:lnTo>
                    <a:pt x="28575" y="90408"/>
                  </a:lnTo>
                  <a:lnTo>
                    <a:pt x="19933" y="135760"/>
                  </a:lnTo>
                  <a:lnTo>
                    <a:pt x="14110" y="179700"/>
                  </a:lnTo>
                  <a:lnTo>
                    <a:pt x="3885" y="222840"/>
                  </a:lnTo>
                  <a:lnTo>
                    <a:pt x="0" y="2743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1202"/>
            <p:cNvSpPr/>
            <p:nvPr>
              <p:custDataLst>
                <p:tags r:id="rId129"/>
              </p:custDataLst>
            </p:nvPr>
          </p:nvSpPr>
          <p:spPr>
            <a:xfrm>
              <a:off x="5343525" y="5724927"/>
              <a:ext cx="171451" cy="171049"/>
            </a:xfrm>
            <a:custGeom>
              <a:avLst/>
              <a:gdLst/>
              <a:ahLst/>
              <a:cxnLst/>
              <a:rect l="0" t="0" r="0" b="0"/>
              <a:pathLst>
                <a:path w="171451" h="171049">
                  <a:moveTo>
                    <a:pt x="0" y="28173"/>
                  </a:moveTo>
                  <a:lnTo>
                    <a:pt x="0" y="28173"/>
                  </a:lnTo>
                  <a:lnTo>
                    <a:pt x="0" y="13708"/>
                  </a:lnTo>
                  <a:lnTo>
                    <a:pt x="1058" y="12179"/>
                  </a:lnTo>
                  <a:lnTo>
                    <a:pt x="2822" y="11160"/>
                  </a:lnTo>
                  <a:lnTo>
                    <a:pt x="8201" y="9525"/>
                  </a:lnTo>
                  <a:lnTo>
                    <a:pt x="16868" y="2657"/>
                  </a:lnTo>
                  <a:lnTo>
                    <a:pt x="25693" y="505"/>
                  </a:lnTo>
                  <a:lnTo>
                    <a:pt x="31881" y="0"/>
                  </a:lnTo>
                  <a:lnTo>
                    <a:pt x="38158" y="2599"/>
                  </a:lnTo>
                  <a:lnTo>
                    <a:pt x="44476" y="6224"/>
                  </a:lnTo>
                  <a:lnTo>
                    <a:pt x="57155" y="8551"/>
                  </a:lnTo>
                  <a:lnTo>
                    <a:pt x="60328" y="8740"/>
                  </a:lnTo>
                  <a:lnTo>
                    <a:pt x="66676" y="11776"/>
                  </a:lnTo>
                  <a:lnTo>
                    <a:pt x="80699" y="23302"/>
                  </a:lnTo>
                  <a:lnTo>
                    <a:pt x="83491" y="28831"/>
                  </a:lnTo>
                  <a:lnTo>
                    <a:pt x="85529" y="47280"/>
                  </a:lnTo>
                  <a:lnTo>
                    <a:pt x="85686" y="59934"/>
                  </a:lnTo>
                  <a:lnTo>
                    <a:pt x="82886" y="66278"/>
                  </a:lnTo>
                  <a:lnTo>
                    <a:pt x="79172" y="72625"/>
                  </a:lnTo>
                  <a:lnTo>
                    <a:pt x="68856" y="98219"/>
                  </a:lnTo>
                  <a:lnTo>
                    <a:pt x="40905" y="132896"/>
                  </a:lnTo>
                  <a:lnTo>
                    <a:pt x="38288" y="139275"/>
                  </a:lnTo>
                  <a:lnTo>
                    <a:pt x="20815" y="159641"/>
                  </a:lnTo>
                  <a:lnTo>
                    <a:pt x="19833" y="163509"/>
                  </a:lnTo>
                  <a:lnTo>
                    <a:pt x="19573" y="166022"/>
                  </a:lnTo>
                  <a:lnTo>
                    <a:pt x="18340" y="167697"/>
                  </a:lnTo>
                  <a:lnTo>
                    <a:pt x="14148" y="169559"/>
                  </a:lnTo>
                  <a:lnTo>
                    <a:pt x="10894" y="170607"/>
                  </a:lnTo>
                  <a:lnTo>
                    <a:pt x="17846" y="171010"/>
                  </a:lnTo>
                  <a:lnTo>
                    <a:pt x="50839" y="171048"/>
                  </a:lnTo>
                  <a:lnTo>
                    <a:pt x="93565" y="161916"/>
                  </a:lnTo>
                  <a:lnTo>
                    <a:pt x="125249" y="153356"/>
                  </a:lnTo>
                  <a:lnTo>
                    <a:pt x="127950" y="151846"/>
                  </a:lnTo>
                  <a:lnTo>
                    <a:pt x="129750" y="149780"/>
                  </a:lnTo>
                  <a:lnTo>
                    <a:pt x="130950" y="147344"/>
                  </a:lnTo>
                  <a:lnTo>
                    <a:pt x="167024" y="117047"/>
                  </a:lnTo>
                  <a:lnTo>
                    <a:pt x="171450" y="1043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1203"/>
            <p:cNvSpPr/>
            <p:nvPr>
              <p:custDataLst>
                <p:tags r:id="rId130"/>
              </p:custDataLst>
            </p:nvPr>
          </p:nvSpPr>
          <p:spPr>
            <a:xfrm>
              <a:off x="5153059" y="6000750"/>
              <a:ext cx="19017" cy="28149"/>
            </a:xfrm>
            <a:custGeom>
              <a:avLst/>
              <a:gdLst/>
              <a:ahLst/>
              <a:cxnLst/>
              <a:rect l="0" t="0" r="0" b="0"/>
              <a:pathLst>
                <a:path w="19017" h="28149">
                  <a:moveTo>
                    <a:pt x="9491" y="9525"/>
                  </a:moveTo>
                  <a:lnTo>
                    <a:pt x="9491" y="9525"/>
                  </a:lnTo>
                  <a:lnTo>
                    <a:pt x="9491" y="23714"/>
                  </a:lnTo>
                  <a:lnTo>
                    <a:pt x="8433" y="25335"/>
                  </a:lnTo>
                  <a:lnTo>
                    <a:pt x="6669" y="26415"/>
                  </a:lnTo>
                  <a:lnTo>
                    <a:pt x="1290" y="28148"/>
                  </a:lnTo>
                  <a:lnTo>
                    <a:pt x="849" y="27232"/>
                  </a:lnTo>
                  <a:lnTo>
                    <a:pt x="0" y="19433"/>
                  </a:lnTo>
                  <a:lnTo>
                    <a:pt x="5032" y="19163"/>
                  </a:lnTo>
                  <a:lnTo>
                    <a:pt x="6519" y="18067"/>
                  </a:lnTo>
                  <a:lnTo>
                    <a:pt x="190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1204"/>
            <p:cNvSpPr/>
            <p:nvPr>
              <p:custDataLst>
                <p:tags r:id="rId131"/>
              </p:custDataLst>
            </p:nvPr>
          </p:nvSpPr>
          <p:spPr>
            <a:xfrm>
              <a:off x="5143500" y="5572255"/>
              <a:ext cx="9526" cy="276096"/>
            </a:xfrm>
            <a:custGeom>
              <a:avLst/>
              <a:gdLst/>
              <a:ahLst/>
              <a:cxnLst/>
              <a:rect l="0" t="0" r="0" b="0"/>
              <a:pathLst>
                <a:path w="9526" h="276096">
                  <a:moveTo>
                    <a:pt x="9525" y="28445"/>
                  </a:moveTo>
                  <a:lnTo>
                    <a:pt x="9525" y="28445"/>
                  </a:lnTo>
                  <a:lnTo>
                    <a:pt x="9525" y="307"/>
                  </a:lnTo>
                  <a:lnTo>
                    <a:pt x="4469" y="0"/>
                  </a:lnTo>
                  <a:lnTo>
                    <a:pt x="2980" y="1015"/>
                  </a:lnTo>
                  <a:lnTo>
                    <a:pt x="1986" y="2750"/>
                  </a:lnTo>
                  <a:lnTo>
                    <a:pt x="262" y="9578"/>
                  </a:lnTo>
                  <a:lnTo>
                    <a:pt x="116" y="14063"/>
                  </a:lnTo>
                  <a:lnTo>
                    <a:pt x="8941" y="49787"/>
                  </a:lnTo>
                  <a:lnTo>
                    <a:pt x="9502" y="96288"/>
                  </a:lnTo>
                  <a:lnTo>
                    <a:pt x="9523" y="137277"/>
                  </a:lnTo>
                  <a:lnTo>
                    <a:pt x="8466" y="161939"/>
                  </a:lnTo>
                  <a:lnTo>
                    <a:pt x="883" y="209350"/>
                  </a:lnTo>
                  <a:lnTo>
                    <a:pt x="52" y="256855"/>
                  </a:lnTo>
                  <a:lnTo>
                    <a:pt x="0" y="2760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1205"/>
            <p:cNvSpPr/>
            <p:nvPr>
              <p:custDataLst>
                <p:tags r:id="rId132"/>
              </p:custDataLst>
            </p:nvPr>
          </p:nvSpPr>
          <p:spPr>
            <a:xfrm>
              <a:off x="4905375" y="5724536"/>
              <a:ext cx="152401" cy="180927"/>
            </a:xfrm>
            <a:custGeom>
              <a:avLst/>
              <a:gdLst/>
              <a:ahLst/>
              <a:cxnLst/>
              <a:rect l="0" t="0" r="0" b="0"/>
              <a:pathLst>
                <a:path w="152401" h="180927">
                  <a:moveTo>
                    <a:pt x="0" y="28564"/>
                  </a:moveTo>
                  <a:lnTo>
                    <a:pt x="0" y="28564"/>
                  </a:lnTo>
                  <a:lnTo>
                    <a:pt x="5056" y="28564"/>
                  </a:lnTo>
                  <a:lnTo>
                    <a:pt x="6545" y="27506"/>
                  </a:lnTo>
                  <a:lnTo>
                    <a:pt x="7539" y="25742"/>
                  </a:lnTo>
                  <a:lnTo>
                    <a:pt x="8201" y="23508"/>
                  </a:lnTo>
                  <a:lnTo>
                    <a:pt x="9701" y="22019"/>
                  </a:lnTo>
                  <a:lnTo>
                    <a:pt x="17609" y="19432"/>
                  </a:lnTo>
                  <a:lnTo>
                    <a:pt x="18410" y="16391"/>
                  </a:lnTo>
                  <a:lnTo>
                    <a:pt x="18623" y="14099"/>
                  </a:lnTo>
                  <a:lnTo>
                    <a:pt x="19824" y="12570"/>
                  </a:lnTo>
                  <a:lnTo>
                    <a:pt x="38007" y="951"/>
                  </a:lnTo>
                  <a:lnTo>
                    <a:pt x="60753" y="0"/>
                  </a:lnTo>
                  <a:lnTo>
                    <a:pt x="66865" y="2816"/>
                  </a:lnTo>
                  <a:lnTo>
                    <a:pt x="80710" y="14179"/>
                  </a:lnTo>
                  <a:lnTo>
                    <a:pt x="83496" y="19701"/>
                  </a:lnTo>
                  <a:lnTo>
                    <a:pt x="86490" y="35001"/>
                  </a:lnTo>
                  <a:lnTo>
                    <a:pt x="90651" y="41303"/>
                  </a:lnTo>
                  <a:lnTo>
                    <a:pt x="91126" y="45523"/>
                  </a:lnTo>
                  <a:lnTo>
                    <a:pt x="84849" y="88824"/>
                  </a:lnTo>
                  <a:lnTo>
                    <a:pt x="78174" y="100629"/>
                  </a:lnTo>
                  <a:lnTo>
                    <a:pt x="51827" y="138781"/>
                  </a:lnTo>
                  <a:lnTo>
                    <a:pt x="45633" y="152210"/>
                  </a:lnTo>
                  <a:lnTo>
                    <a:pt x="43122" y="155444"/>
                  </a:lnTo>
                  <a:lnTo>
                    <a:pt x="37509" y="159039"/>
                  </a:lnTo>
                  <a:lnTo>
                    <a:pt x="34530" y="159997"/>
                  </a:lnTo>
                  <a:lnTo>
                    <a:pt x="32546" y="161694"/>
                  </a:lnTo>
                  <a:lnTo>
                    <a:pt x="19456" y="180533"/>
                  </a:lnTo>
                  <a:lnTo>
                    <a:pt x="27287" y="180926"/>
                  </a:lnTo>
                  <a:lnTo>
                    <a:pt x="35925" y="174411"/>
                  </a:lnTo>
                  <a:lnTo>
                    <a:pt x="44746" y="172319"/>
                  </a:lnTo>
                  <a:lnTo>
                    <a:pt x="55121" y="170641"/>
                  </a:lnTo>
                  <a:lnTo>
                    <a:pt x="78062" y="163272"/>
                  </a:lnTo>
                  <a:lnTo>
                    <a:pt x="98361" y="161125"/>
                  </a:lnTo>
                  <a:lnTo>
                    <a:pt x="140833" y="142207"/>
                  </a:lnTo>
                  <a:lnTo>
                    <a:pt x="152400" y="133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1206"/>
            <p:cNvSpPr/>
            <p:nvPr>
              <p:custDataLst>
                <p:tags r:id="rId133"/>
              </p:custDataLst>
            </p:nvPr>
          </p:nvSpPr>
          <p:spPr>
            <a:xfrm>
              <a:off x="4686369" y="5962650"/>
              <a:ext cx="28507" cy="19051"/>
            </a:xfrm>
            <a:custGeom>
              <a:avLst/>
              <a:gdLst/>
              <a:ahLst/>
              <a:cxnLst/>
              <a:rect l="0" t="0" r="0" b="0"/>
              <a:pathLst>
                <a:path w="28507" h="19051">
                  <a:moveTo>
                    <a:pt x="28506" y="0"/>
                  </a:moveTo>
                  <a:lnTo>
                    <a:pt x="28506" y="0"/>
                  </a:lnTo>
                  <a:lnTo>
                    <a:pt x="20305" y="8201"/>
                  </a:lnTo>
                  <a:lnTo>
                    <a:pt x="19015" y="18623"/>
                  </a:lnTo>
                  <a:lnTo>
                    <a:pt x="0" y="19050"/>
                  </a:lnTo>
                  <a:lnTo>
                    <a:pt x="9456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1207"/>
            <p:cNvSpPr/>
            <p:nvPr>
              <p:custDataLst>
                <p:tags r:id="rId134"/>
              </p:custDataLst>
            </p:nvPr>
          </p:nvSpPr>
          <p:spPr>
            <a:xfrm>
              <a:off x="4686300" y="5578427"/>
              <a:ext cx="9526" cy="241349"/>
            </a:xfrm>
            <a:custGeom>
              <a:avLst/>
              <a:gdLst/>
              <a:ahLst/>
              <a:cxnLst/>
              <a:rect l="0" t="0" r="0" b="0"/>
              <a:pathLst>
                <a:path w="9526" h="241349">
                  <a:moveTo>
                    <a:pt x="9525" y="31798"/>
                  </a:moveTo>
                  <a:lnTo>
                    <a:pt x="9525" y="31798"/>
                  </a:lnTo>
                  <a:lnTo>
                    <a:pt x="9525" y="18541"/>
                  </a:lnTo>
                  <a:lnTo>
                    <a:pt x="6703" y="12500"/>
                  </a:lnTo>
                  <a:lnTo>
                    <a:pt x="2979" y="6288"/>
                  </a:lnTo>
                  <a:lnTo>
                    <a:pt x="1324" y="0"/>
                  </a:lnTo>
                  <a:lnTo>
                    <a:pt x="883" y="15"/>
                  </a:lnTo>
                  <a:lnTo>
                    <a:pt x="0" y="44545"/>
                  </a:lnTo>
                  <a:lnTo>
                    <a:pt x="0" y="89198"/>
                  </a:lnTo>
                  <a:lnTo>
                    <a:pt x="0" y="133414"/>
                  </a:lnTo>
                  <a:lnTo>
                    <a:pt x="1058" y="178907"/>
                  </a:lnTo>
                  <a:lnTo>
                    <a:pt x="8642" y="223532"/>
                  </a:lnTo>
                  <a:lnTo>
                    <a:pt x="9525" y="2413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1208"/>
            <p:cNvSpPr/>
            <p:nvPr>
              <p:custDataLst>
                <p:tags r:id="rId135"/>
              </p:custDataLst>
            </p:nvPr>
          </p:nvSpPr>
          <p:spPr>
            <a:xfrm>
              <a:off x="4429128" y="5734050"/>
              <a:ext cx="152398" cy="190490"/>
            </a:xfrm>
            <a:custGeom>
              <a:avLst/>
              <a:gdLst/>
              <a:ahLst/>
              <a:cxnLst/>
              <a:rect l="0" t="0" r="0" b="0"/>
              <a:pathLst>
                <a:path w="152398" h="190490">
                  <a:moveTo>
                    <a:pt x="9522" y="28575"/>
                  </a:moveTo>
                  <a:lnTo>
                    <a:pt x="9522" y="28575"/>
                  </a:lnTo>
                  <a:lnTo>
                    <a:pt x="114" y="28575"/>
                  </a:lnTo>
                  <a:lnTo>
                    <a:pt x="0" y="14386"/>
                  </a:lnTo>
                  <a:lnTo>
                    <a:pt x="1057" y="12765"/>
                  </a:lnTo>
                  <a:lnTo>
                    <a:pt x="2820" y="11685"/>
                  </a:lnTo>
                  <a:lnTo>
                    <a:pt x="8198" y="9952"/>
                  </a:lnTo>
                  <a:lnTo>
                    <a:pt x="16865" y="3062"/>
                  </a:lnTo>
                  <a:lnTo>
                    <a:pt x="25691" y="907"/>
                  </a:lnTo>
                  <a:lnTo>
                    <a:pt x="73022" y="2"/>
                  </a:lnTo>
                  <a:lnTo>
                    <a:pt x="79372" y="0"/>
                  </a:lnTo>
                  <a:lnTo>
                    <a:pt x="81489" y="1059"/>
                  </a:lnTo>
                  <a:lnTo>
                    <a:pt x="82900" y="2822"/>
                  </a:lnTo>
                  <a:lnTo>
                    <a:pt x="85526" y="7604"/>
                  </a:lnTo>
                  <a:lnTo>
                    <a:pt x="91897" y="16247"/>
                  </a:lnTo>
                  <a:lnTo>
                    <a:pt x="95312" y="25510"/>
                  </a:lnTo>
                  <a:lnTo>
                    <a:pt x="101499" y="34958"/>
                  </a:lnTo>
                  <a:lnTo>
                    <a:pt x="103317" y="41290"/>
                  </a:lnTo>
                  <a:lnTo>
                    <a:pt x="94986" y="73201"/>
                  </a:lnTo>
                  <a:lnTo>
                    <a:pt x="85043" y="93090"/>
                  </a:lnTo>
                  <a:lnTo>
                    <a:pt x="50789" y="139414"/>
                  </a:lnTo>
                  <a:lnTo>
                    <a:pt x="5023" y="185474"/>
                  </a:lnTo>
                  <a:lnTo>
                    <a:pt x="128" y="190369"/>
                  </a:lnTo>
                  <a:lnTo>
                    <a:pt x="13266" y="190489"/>
                  </a:lnTo>
                  <a:lnTo>
                    <a:pt x="15193" y="189435"/>
                  </a:lnTo>
                  <a:lnTo>
                    <a:pt x="16478" y="187673"/>
                  </a:lnTo>
                  <a:lnTo>
                    <a:pt x="17334" y="185440"/>
                  </a:lnTo>
                  <a:lnTo>
                    <a:pt x="20022" y="183952"/>
                  </a:lnTo>
                  <a:lnTo>
                    <a:pt x="32859" y="180799"/>
                  </a:lnTo>
                  <a:lnTo>
                    <a:pt x="47214" y="173610"/>
                  </a:lnTo>
                  <a:lnTo>
                    <a:pt x="50525" y="172890"/>
                  </a:lnTo>
                  <a:lnTo>
                    <a:pt x="64502" y="165188"/>
                  </a:lnTo>
                  <a:lnTo>
                    <a:pt x="79552" y="161834"/>
                  </a:lnTo>
                  <a:lnTo>
                    <a:pt x="94655" y="154577"/>
                  </a:lnTo>
                  <a:lnTo>
                    <a:pt x="98028" y="153851"/>
                  </a:lnTo>
                  <a:lnTo>
                    <a:pt x="132261" y="133460"/>
                  </a:lnTo>
                  <a:lnTo>
                    <a:pt x="152397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9" name="SMARTInkShape-Group338"/>
          <p:cNvGrpSpPr/>
          <p:nvPr/>
        </p:nvGrpSpPr>
        <p:grpSpPr>
          <a:xfrm>
            <a:off x="6240476" y="5276850"/>
            <a:ext cx="207950" cy="133348"/>
            <a:chOff x="6240476" y="5276850"/>
            <a:chExt cx="207950" cy="133348"/>
          </a:xfrm>
        </p:grpSpPr>
        <p:sp>
          <p:nvSpPr>
            <p:cNvPr id="787" name="SMARTInkShape-1209"/>
            <p:cNvSpPr/>
            <p:nvPr>
              <p:custDataLst>
                <p:tags r:id="rId125"/>
              </p:custDataLst>
            </p:nvPr>
          </p:nvSpPr>
          <p:spPr>
            <a:xfrm>
              <a:off x="6240476" y="5381625"/>
              <a:ext cx="207950" cy="28573"/>
            </a:xfrm>
            <a:custGeom>
              <a:avLst/>
              <a:gdLst/>
              <a:ahLst/>
              <a:cxnLst/>
              <a:rect l="0" t="0" r="0" b="0"/>
              <a:pathLst>
                <a:path w="207950" h="28573">
                  <a:moveTo>
                    <a:pt x="46024" y="0"/>
                  </a:moveTo>
                  <a:lnTo>
                    <a:pt x="46024" y="0"/>
                  </a:lnTo>
                  <a:lnTo>
                    <a:pt x="32767" y="13257"/>
                  </a:lnTo>
                  <a:lnTo>
                    <a:pt x="23904" y="16475"/>
                  </a:lnTo>
                  <a:lnTo>
                    <a:pt x="18578" y="17333"/>
                  </a:lnTo>
                  <a:lnTo>
                    <a:pt x="15026" y="18963"/>
                  </a:lnTo>
                  <a:lnTo>
                    <a:pt x="12659" y="21109"/>
                  </a:lnTo>
                  <a:lnTo>
                    <a:pt x="11082" y="23597"/>
                  </a:lnTo>
                  <a:lnTo>
                    <a:pt x="8970" y="25256"/>
                  </a:lnTo>
                  <a:lnTo>
                    <a:pt x="0" y="28138"/>
                  </a:lnTo>
                  <a:lnTo>
                    <a:pt x="1933" y="28381"/>
                  </a:lnTo>
                  <a:lnTo>
                    <a:pt x="44398" y="28572"/>
                  </a:lnTo>
                  <a:lnTo>
                    <a:pt x="77625" y="25753"/>
                  </a:lnTo>
                  <a:lnTo>
                    <a:pt x="122623" y="19933"/>
                  </a:lnTo>
                  <a:lnTo>
                    <a:pt x="169901" y="14110"/>
                  </a:lnTo>
                  <a:lnTo>
                    <a:pt x="20794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1210"/>
            <p:cNvSpPr/>
            <p:nvPr>
              <p:custDataLst>
                <p:tags r:id="rId126"/>
              </p:custDataLst>
            </p:nvPr>
          </p:nvSpPr>
          <p:spPr>
            <a:xfrm>
              <a:off x="6276975" y="52768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0" y="9525"/>
                  </a:lnTo>
                  <a:lnTo>
                    <a:pt x="22666" y="9525"/>
                  </a:lnTo>
                  <a:lnTo>
                    <a:pt x="65001" y="392"/>
                  </a:lnTo>
                  <a:lnTo>
                    <a:pt x="110159" y="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SMARTInkShape-Group339"/>
          <p:cNvGrpSpPr/>
          <p:nvPr/>
        </p:nvGrpSpPr>
        <p:grpSpPr>
          <a:xfrm>
            <a:off x="6839343" y="4905413"/>
            <a:ext cx="1514083" cy="933410"/>
            <a:chOff x="6839343" y="4905413"/>
            <a:chExt cx="1514083" cy="933410"/>
          </a:xfrm>
        </p:grpSpPr>
        <p:sp>
          <p:nvSpPr>
            <p:cNvPr id="790" name="SMARTInkShape-1211"/>
            <p:cNvSpPr/>
            <p:nvPr>
              <p:custDataLst>
                <p:tags r:id="rId105"/>
              </p:custDataLst>
            </p:nvPr>
          </p:nvSpPr>
          <p:spPr>
            <a:xfrm>
              <a:off x="7315593" y="5581650"/>
              <a:ext cx="256783" cy="209158"/>
            </a:xfrm>
            <a:custGeom>
              <a:avLst/>
              <a:gdLst/>
              <a:ahLst/>
              <a:cxnLst/>
              <a:rect l="0" t="0" r="0" b="0"/>
              <a:pathLst>
                <a:path w="256783" h="209158">
                  <a:moveTo>
                    <a:pt x="9132" y="200025"/>
                  </a:moveTo>
                  <a:lnTo>
                    <a:pt x="9132" y="200025"/>
                  </a:lnTo>
                  <a:lnTo>
                    <a:pt x="0" y="209157"/>
                  </a:lnTo>
                  <a:lnTo>
                    <a:pt x="4780" y="204377"/>
                  </a:lnTo>
                  <a:lnTo>
                    <a:pt x="10020" y="201959"/>
                  </a:lnTo>
                  <a:lnTo>
                    <a:pt x="12900" y="201315"/>
                  </a:lnTo>
                  <a:lnTo>
                    <a:pt x="22008" y="195351"/>
                  </a:lnTo>
                  <a:lnTo>
                    <a:pt x="40553" y="173238"/>
                  </a:lnTo>
                  <a:lnTo>
                    <a:pt x="82324" y="136072"/>
                  </a:lnTo>
                  <a:lnTo>
                    <a:pt x="127112" y="97177"/>
                  </a:lnTo>
                  <a:lnTo>
                    <a:pt x="169903" y="70230"/>
                  </a:lnTo>
                  <a:lnTo>
                    <a:pt x="215474" y="36921"/>
                  </a:lnTo>
                  <a:lnTo>
                    <a:pt x="2567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1212"/>
            <p:cNvSpPr/>
            <p:nvPr>
              <p:custDataLst>
                <p:tags r:id="rId106"/>
              </p:custDataLst>
            </p:nvPr>
          </p:nvSpPr>
          <p:spPr>
            <a:xfrm>
              <a:off x="6902899" y="5629275"/>
              <a:ext cx="278952" cy="171451"/>
            </a:xfrm>
            <a:custGeom>
              <a:avLst/>
              <a:gdLst/>
              <a:ahLst/>
              <a:cxnLst/>
              <a:rect l="0" t="0" r="0" b="0"/>
              <a:pathLst>
                <a:path w="278952" h="171451">
                  <a:moveTo>
                    <a:pt x="21776" y="171450"/>
                  </a:moveTo>
                  <a:lnTo>
                    <a:pt x="21776" y="171450"/>
                  </a:lnTo>
                  <a:lnTo>
                    <a:pt x="12285" y="171450"/>
                  </a:lnTo>
                  <a:lnTo>
                    <a:pt x="2149" y="166394"/>
                  </a:lnTo>
                  <a:lnTo>
                    <a:pt x="225" y="163846"/>
                  </a:lnTo>
                  <a:lnTo>
                    <a:pt x="0" y="161089"/>
                  </a:lnTo>
                  <a:lnTo>
                    <a:pt x="2187" y="149060"/>
                  </a:lnTo>
                  <a:lnTo>
                    <a:pt x="4483" y="145940"/>
                  </a:lnTo>
                  <a:lnTo>
                    <a:pt x="36246" y="120444"/>
                  </a:lnTo>
                  <a:lnTo>
                    <a:pt x="79577" y="96935"/>
                  </a:lnTo>
                  <a:lnTo>
                    <a:pt x="118213" y="72730"/>
                  </a:lnTo>
                  <a:lnTo>
                    <a:pt x="165513" y="47567"/>
                  </a:lnTo>
                  <a:lnTo>
                    <a:pt x="203006" y="31380"/>
                  </a:lnTo>
                  <a:lnTo>
                    <a:pt x="240927" y="17059"/>
                  </a:lnTo>
                  <a:lnTo>
                    <a:pt x="2789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1213"/>
            <p:cNvSpPr/>
            <p:nvPr>
              <p:custDataLst>
                <p:tags r:id="rId107"/>
              </p:custDataLst>
            </p:nvPr>
          </p:nvSpPr>
          <p:spPr>
            <a:xfrm>
              <a:off x="7410460" y="4953000"/>
              <a:ext cx="228591" cy="247651"/>
            </a:xfrm>
            <a:custGeom>
              <a:avLst/>
              <a:gdLst/>
              <a:ahLst/>
              <a:cxnLst/>
              <a:rect l="0" t="0" r="0" b="0"/>
              <a:pathLst>
                <a:path w="228591" h="247651">
                  <a:moveTo>
                    <a:pt x="19040" y="247650"/>
                  </a:moveTo>
                  <a:lnTo>
                    <a:pt x="19040" y="247650"/>
                  </a:lnTo>
                  <a:lnTo>
                    <a:pt x="4469" y="247650"/>
                  </a:lnTo>
                  <a:lnTo>
                    <a:pt x="2976" y="246592"/>
                  </a:lnTo>
                  <a:lnTo>
                    <a:pt x="1981" y="244828"/>
                  </a:lnTo>
                  <a:lnTo>
                    <a:pt x="251" y="237949"/>
                  </a:lnTo>
                  <a:lnTo>
                    <a:pt x="0" y="220826"/>
                  </a:lnTo>
                  <a:lnTo>
                    <a:pt x="7597" y="205271"/>
                  </a:lnTo>
                  <a:lnTo>
                    <a:pt x="15179" y="193230"/>
                  </a:lnTo>
                  <a:lnTo>
                    <a:pt x="20013" y="176728"/>
                  </a:lnTo>
                  <a:lnTo>
                    <a:pt x="57569" y="133287"/>
                  </a:lnTo>
                  <a:lnTo>
                    <a:pt x="95278" y="87706"/>
                  </a:lnTo>
                  <a:lnTo>
                    <a:pt x="140883" y="47800"/>
                  </a:lnTo>
                  <a:lnTo>
                    <a:pt x="188330" y="12362"/>
                  </a:lnTo>
                  <a:lnTo>
                    <a:pt x="206077" y="3663"/>
                  </a:lnTo>
                  <a:lnTo>
                    <a:pt x="22859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1214"/>
            <p:cNvSpPr/>
            <p:nvPr>
              <p:custDataLst>
                <p:tags r:id="rId108"/>
              </p:custDataLst>
            </p:nvPr>
          </p:nvSpPr>
          <p:spPr>
            <a:xfrm>
              <a:off x="8086725" y="4933950"/>
              <a:ext cx="266701" cy="209551"/>
            </a:xfrm>
            <a:custGeom>
              <a:avLst/>
              <a:gdLst/>
              <a:ahLst/>
              <a:cxnLst/>
              <a:rect l="0" t="0" r="0" b="0"/>
              <a:pathLst>
                <a:path w="266701" h="209551">
                  <a:moveTo>
                    <a:pt x="0" y="209550"/>
                  </a:moveTo>
                  <a:lnTo>
                    <a:pt x="0" y="209550"/>
                  </a:lnTo>
                  <a:lnTo>
                    <a:pt x="0" y="204494"/>
                  </a:lnTo>
                  <a:lnTo>
                    <a:pt x="2822" y="199189"/>
                  </a:lnTo>
                  <a:lnTo>
                    <a:pt x="8200" y="192217"/>
                  </a:lnTo>
                  <a:lnTo>
                    <a:pt x="10321" y="183235"/>
                  </a:lnTo>
                  <a:lnTo>
                    <a:pt x="54579" y="135956"/>
                  </a:lnTo>
                  <a:lnTo>
                    <a:pt x="100330" y="90173"/>
                  </a:lnTo>
                  <a:lnTo>
                    <a:pt x="140899" y="63752"/>
                  </a:lnTo>
                  <a:lnTo>
                    <a:pt x="180585" y="38150"/>
                  </a:lnTo>
                  <a:lnTo>
                    <a:pt x="218997" y="17766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1215"/>
            <p:cNvSpPr/>
            <p:nvPr>
              <p:custDataLst>
                <p:tags r:id="rId109"/>
              </p:custDataLst>
            </p:nvPr>
          </p:nvSpPr>
          <p:spPr>
            <a:xfrm>
              <a:off x="7753353" y="5505450"/>
              <a:ext cx="371473" cy="333373"/>
            </a:xfrm>
            <a:custGeom>
              <a:avLst/>
              <a:gdLst/>
              <a:ahLst/>
              <a:cxnLst/>
              <a:rect l="0" t="0" r="0" b="0"/>
              <a:pathLst>
                <a:path w="371473" h="333373">
                  <a:moveTo>
                    <a:pt x="19047" y="323850"/>
                  </a:moveTo>
                  <a:lnTo>
                    <a:pt x="19047" y="323850"/>
                  </a:lnTo>
                  <a:lnTo>
                    <a:pt x="10847" y="323850"/>
                  </a:lnTo>
                  <a:lnTo>
                    <a:pt x="10405" y="324908"/>
                  </a:lnTo>
                  <a:lnTo>
                    <a:pt x="9915" y="328906"/>
                  </a:lnTo>
                  <a:lnTo>
                    <a:pt x="8726" y="330395"/>
                  </a:lnTo>
                  <a:lnTo>
                    <a:pt x="8" y="333372"/>
                  </a:lnTo>
                  <a:lnTo>
                    <a:pt x="0" y="328318"/>
                  </a:lnTo>
                  <a:lnTo>
                    <a:pt x="2821" y="323013"/>
                  </a:lnTo>
                  <a:lnTo>
                    <a:pt x="6544" y="317128"/>
                  </a:lnTo>
                  <a:lnTo>
                    <a:pt x="9698" y="307865"/>
                  </a:lnTo>
                  <a:lnTo>
                    <a:pt x="14187" y="301577"/>
                  </a:lnTo>
                  <a:lnTo>
                    <a:pt x="36307" y="282921"/>
                  </a:lnTo>
                  <a:lnTo>
                    <a:pt x="70173" y="239862"/>
                  </a:lnTo>
                  <a:lnTo>
                    <a:pt x="114758" y="199000"/>
                  </a:lnTo>
                  <a:lnTo>
                    <a:pt x="155311" y="161722"/>
                  </a:lnTo>
                  <a:lnTo>
                    <a:pt x="198716" y="123786"/>
                  </a:lnTo>
                  <a:lnTo>
                    <a:pt x="244409" y="93321"/>
                  </a:lnTo>
                  <a:lnTo>
                    <a:pt x="285108" y="66921"/>
                  </a:lnTo>
                  <a:lnTo>
                    <a:pt x="331171" y="34957"/>
                  </a:lnTo>
                  <a:lnTo>
                    <a:pt x="37147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1216"/>
            <p:cNvSpPr/>
            <p:nvPr>
              <p:custDataLst>
                <p:tags r:id="rId110"/>
              </p:custDataLst>
            </p:nvPr>
          </p:nvSpPr>
          <p:spPr>
            <a:xfrm>
              <a:off x="7849925" y="5505488"/>
              <a:ext cx="227276" cy="219038"/>
            </a:xfrm>
            <a:custGeom>
              <a:avLst/>
              <a:gdLst/>
              <a:ahLst/>
              <a:cxnLst/>
              <a:rect l="0" t="0" r="0" b="0"/>
              <a:pathLst>
                <a:path w="227276" h="219038">
                  <a:moveTo>
                    <a:pt x="8200" y="38062"/>
                  </a:moveTo>
                  <a:lnTo>
                    <a:pt x="8200" y="38062"/>
                  </a:lnTo>
                  <a:lnTo>
                    <a:pt x="3144" y="38062"/>
                  </a:lnTo>
                  <a:lnTo>
                    <a:pt x="1655" y="37004"/>
                  </a:lnTo>
                  <a:lnTo>
                    <a:pt x="662" y="35240"/>
                  </a:lnTo>
                  <a:lnTo>
                    <a:pt x="0" y="33006"/>
                  </a:lnTo>
                  <a:lnTo>
                    <a:pt x="616" y="31517"/>
                  </a:lnTo>
                  <a:lnTo>
                    <a:pt x="2086" y="30523"/>
                  </a:lnTo>
                  <a:lnTo>
                    <a:pt x="4124" y="29861"/>
                  </a:lnTo>
                  <a:lnTo>
                    <a:pt x="5483" y="28361"/>
                  </a:lnTo>
                  <a:lnTo>
                    <a:pt x="10486" y="18350"/>
                  </a:lnTo>
                  <a:lnTo>
                    <a:pt x="12899" y="15396"/>
                  </a:lnTo>
                  <a:lnTo>
                    <a:pt x="18402" y="12112"/>
                  </a:lnTo>
                  <a:lnTo>
                    <a:pt x="24377" y="9597"/>
                  </a:lnTo>
                  <a:lnTo>
                    <a:pt x="33689" y="3287"/>
                  </a:lnTo>
                  <a:lnTo>
                    <a:pt x="44210" y="947"/>
                  </a:lnTo>
                  <a:lnTo>
                    <a:pt x="77659" y="0"/>
                  </a:lnTo>
                  <a:lnTo>
                    <a:pt x="84226" y="2801"/>
                  </a:lnTo>
                  <a:lnTo>
                    <a:pt x="98414" y="14152"/>
                  </a:lnTo>
                  <a:lnTo>
                    <a:pt x="101212" y="19674"/>
                  </a:lnTo>
                  <a:lnTo>
                    <a:pt x="101958" y="22629"/>
                  </a:lnTo>
                  <a:lnTo>
                    <a:pt x="101397" y="25657"/>
                  </a:lnTo>
                  <a:lnTo>
                    <a:pt x="95715" y="38120"/>
                  </a:lnTo>
                  <a:lnTo>
                    <a:pt x="93102" y="60490"/>
                  </a:lnTo>
                  <a:lnTo>
                    <a:pt x="74641" y="93052"/>
                  </a:lnTo>
                  <a:lnTo>
                    <a:pt x="52982" y="121612"/>
                  </a:lnTo>
                  <a:lnTo>
                    <a:pt x="14665" y="155500"/>
                  </a:lnTo>
                  <a:lnTo>
                    <a:pt x="11073" y="161870"/>
                  </a:lnTo>
                  <a:lnTo>
                    <a:pt x="8368" y="179055"/>
                  </a:lnTo>
                  <a:lnTo>
                    <a:pt x="9370" y="179682"/>
                  </a:lnTo>
                  <a:lnTo>
                    <a:pt x="15838" y="181623"/>
                  </a:lnTo>
                  <a:lnTo>
                    <a:pt x="21473" y="185828"/>
                  </a:lnTo>
                  <a:lnTo>
                    <a:pt x="30327" y="188402"/>
                  </a:lnTo>
                  <a:lnTo>
                    <a:pt x="76936" y="195398"/>
                  </a:lnTo>
                  <a:lnTo>
                    <a:pt x="122771" y="202205"/>
                  </a:lnTo>
                  <a:lnTo>
                    <a:pt x="169103" y="208550"/>
                  </a:lnTo>
                  <a:lnTo>
                    <a:pt x="215461" y="215975"/>
                  </a:lnTo>
                  <a:lnTo>
                    <a:pt x="227275" y="219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1217"/>
            <p:cNvSpPr/>
            <p:nvPr>
              <p:custDataLst>
                <p:tags r:id="rId111"/>
              </p:custDataLst>
            </p:nvPr>
          </p:nvSpPr>
          <p:spPr>
            <a:xfrm>
              <a:off x="7724776" y="5676900"/>
              <a:ext cx="9525" cy="28460"/>
            </a:xfrm>
            <a:custGeom>
              <a:avLst/>
              <a:gdLst/>
              <a:ahLst/>
              <a:cxnLst/>
              <a:rect l="0" t="0" r="0" b="0"/>
              <a:pathLst>
                <a:path w="9525" h="28460">
                  <a:moveTo>
                    <a:pt x="9524" y="19050"/>
                  </a:moveTo>
                  <a:lnTo>
                    <a:pt x="9524" y="19050"/>
                  </a:lnTo>
                  <a:lnTo>
                    <a:pt x="115" y="28459"/>
                  </a:lnTo>
                  <a:lnTo>
                    <a:pt x="0" y="10032"/>
                  </a:lnTo>
                  <a:lnTo>
                    <a:pt x="952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1218"/>
            <p:cNvSpPr/>
            <p:nvPr>
              <p:custDataLst>
                <p:tags r:id="rId112"/>
              </p:custDataLst>
            </p:nvPr>
          </p:nvSpPr>
          <p:spPr>
            <a:xfrm>
              <a:off x="7439025" y="5534025"/>
              <a:ext cx="171451" cy="190465"/>
            </a:xfrm>
            <a:custGeom>
              <a:avLst/>
              <a:gdLst/>
              <a:ahLst/>
              <a:cxnLst/>
              <a:rect l="0" t="0" r="0" b="0"/>
              <a:pathLst>
                <a:path w="171451" h="190465">
                  <a:moveTo>
                    <a:pt x="0" y="28575"/>
                  </a:moveTo>
                  <a:lnTo>
                    <a:pt x="0" y="28575"/>
                  </a:lnTo>
                  <a:lnTo>
                    <a:pt x="0" y="20374"/>
                  </a:lnTo>
                  <a:lnTo>
                    <a:pt x="5056" y="14386"/>
                  </a:lnTo>
                  <a:lnTo>
                    <a:pt x="10361" y="11685"/>
                  </a:lnTo>
                  <a:lnTo>
                    <a:pt x="17333" y="9952"/>
                  </a:lnTo>
                  <a:lnTo>
                    <a:pt x="26315" y="3062"/>
                  </a:lnTo>
                  <a:lnTo>
                    <a:pt x="35196" y="907"/>
                  </a:lnTo>
                  <a:lnTo>
                    <a:pt x="82521" y="3"/>
                  </a:lnTo>
                  <a:lnTo>
                    <a:pt x="89833" y="0"/>
                  </a:lnTo>
                  <a:lnTo>
                    <a:pt x="111175" y="8201"/>
                  </a:lnTo>
                  <a:lnTo>
                    <a:pt x="118431" y="14189"/>
                  </a:lnTo>
                  <a:lnTo>
                    <a:pt x="121427" y="19712"/>
                  </a:lnTo>
                  <a:lnTo>
                    <a:pt x="123509" y="35012"/>
                  </a:lnTo>
                  <a:lnTo>
                    <a:pt x="123685" y="41314"/>
                  </a:lnTo>
                  <a:lnTo>
                    <a:pt x="120941" y="47642"/>
                  </a:lnTo>
                  <a:lnTo>
                    <a:pt x="89925" y="91193"/>
                  </a:lnTo>
                  <a:lnTo>
                    <a:pt x="87592" y="98033"/>
                  </a:lnTo>
                  <a:lnTo>
                    <a:pt x="80911" y="104600"/>
                  </a:lnTo>
                  <a:lnTo>
                    <a:pt x="71944" y="112106"/>
                  </a:lnTo>
                  <a:lnTo>
                    <a:pt x="42387" y="148960"/>
                  </a:lnTo>
                  <a:lnTo>
                    <a:pt x="36125" y="161873"/>
                  </a:lnTo>
                  <a:lnTo>
                    <a:pt x="30066" y="169557"/>
                  </a:lnTo>
                  <a:lnTo>
                    <a:pt x="28613" y="180533"/>
                  </a:lnTo>
                  <a:lnTo>
                    <a:pt x="36780" y="189137"/>
                  </a:lnTo>
                  <a:lnTo>
                    <a:pt x="42766" y="190096"/>
                  </a:lnTo>
                  <a:lnTo>
                    <a:pt x="60456" y="190464"/>
                  </a:lnTo>
                  <a:lnTo>
                    <a:pt x="105028" y="178739"/>
                  </a:lnTo>
                  <a:lnTo>
                    <a:pt x="125168" y="172890"/>
                  </a:lnTo>
                  <a:lnTo>
                    <a:pt x="152995" y="168818"/>
                  </a:lnTo>
                  <a:lnTo>
                    <a:pt x="17145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1219"/>
            <p:cNvSpPr/>
            <p:nvPr>
              <p:custDataLst>
                <p:tags r:id="rId113"/>
              </p:custDataLst>
            </p:nvPr>
          </p:nvSpPr>
          <p:spPr>
            <a:xfrm>
              <a:off x="7315210" y="5676900"/>
              <a:ext cx="9516" cy="9133"/>
            </a:xfrm>
            <a:custGeom>
              <a:avLst/>
              <a:gdLst/>
              <a:ahLst/>
              <a:cxnLst/>
              <a:rect l="0" t="0" r="0" b="0"/>
              <a:pathLst>
                <a:path w="9516" h="9133">
                  <a:moveTo>
                    <a:pt x="9515" y="0"/>
                  </a:moveTo>
                  <a:lnTo>
                    <a:pt x="9515" y="0"/>
                  </a:lnTo>
                  <a:lnTo>
                    <a:pt x="9515" y="8201"/>
                  </a:lnTo>
                  <a:lnTo>
                    <a:pt x="8457" y="8642"/>
                  </a:lnTo>
                  <a:lnTo>
                    <a:pt x="4459" y="9132"/>
                  </a:lnTo>
                  <a:lnTo>
                    <a:pt x="2970" y="8205"/>
                  </a:lnTo>
                  <a:lnTo>
                    <a:pt x="1977" y="6528"/>
                  </a:lnTo>
                  <a:lnTo>
                    <a:pt x="0" y="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1220"/>
            <p:cNvSpPr/>
            <p:nvPr>
              <p:custDataLst>
                <p:tags r:id="rId114"/>
              </p:custDataLst>
            </p:nvPr>
          </p:nvSpPr>
          <p:spPr>
            <a:xfrm>
              <a:off x="7000875" y="5591570"/>
              <a:ext cx="200026" cy="152003"/>
            </a:xfrm>
            <a:custGeom>
              <a:avLst/>
              <a:gdLst/>
              <a:ahLst/>
              <a:cxnLst/>
              <a:rect l="0" t="0" r="0" b="0"/>
              <a:pathLst>
                <a:path w="200026" h="152003">
                  <a:moveTo>
                    <a:pt x="0" y="28180"/>
                  </a:moveTo>
                  <a:lnTo>
                    <a:pt x="0" y="28180"/>
                  </a:lnTo>
                  <a:lnTo>
                    <a:pt x="0" y="10488"/>
                  </a:lnTo>
                  <a:lnTo>
                    <a:pt x="1058" y="10037"/>
                  </a:lnTo>
                  <a:lnTo>
                    <a:pt x="16246" y="8151"/>
                  </a:lnTo>
                  <a:lnTo>
                    <a:pt x="28649" y="1606"/>
                  </a:lnTo>
                  <a:lnTo>
                    <a:pt x="41290" y="0"/>
                  </a:lnTo>
                  <a:lnTo>
                    <a:pt x="82289" y="9934"/>
                  </a:lnTo>
                  <a:lnTo>
                    <a:pt x="88785" y="14073"/>
                  </a:lnTo>
                  <a:lnTo>
                    <a:pt x="92377" y="19441"/>
                  </a:lnTo>
                  <a:lnTo>
                    <a:pt x="95031" y="25354"/>
                  </a:lnTo>
                  <a:lnTo>
                    <a:pt x="101418" y="34633"/>
                  </a:lnTo>
                  <a:lnTo>
                    <a:pt x="103780" y="44086"/>
                  </a:lnTo>
                  <a:lnTo>
                    <a:pt x="104644" y="59934"/>
                  </a:lnTo>
                  <a:lnTo>
                    <a:pt x="101895" y="66282"/>
                  </a:lnTo>
                  <a:lnTo>
                    <a:pt x="99680" y="69457"/>
                  </a:lnTo>
                  <a:lnTo>
                    <a:pt x="93011" y="92869"/>
                  </a:lnTo>
                  <a:lnTo>
                    <a:pt x="63461" y="126571"/>
                  </a:lnTo>
                  <a:lnTo>
                    <a:pt x="57133" y="130118"/>
                  </a:lnTo>
                  <a:lnTo>
                    <a:pt x="53964" y="131062"/>
                  </a:lnTo>
                  <a:lnTo>
                    <a:pt x="51851" y="132752"/>
                  </a:lnTo>
                  <a:lnTo>
                    <a:pt x="47819" y="139127"/>
                  </a:lnTo>
                  <a:lnTo>
                    <a:pt x="43125" y="140990"/>
                  </a:lnTo>
                  <a:lnTo>
                    <a:pt x="41449" y="142545"/>
                  </a:lnTo>
                  <a:lnTo>
                    <a:pt x="39588" y="147095"/>
                  </a:lnTo>
                  <a:lnTo>
                    <a:pt x="38034" y="148732"/>
                  </a:lnTo>
                  <a:lnTo>
                    <a:pt x="29007" y="151877"/>
                  </a:lnTo>
                  <a:lnTo>
                    <a:pt x="42776" y="152002"/>
                  </a:lnTo>
                  <a:lnTo>
                    <a:pt x="48292" y="149182"/>
                  </a:lnTo>
                  <a:lnTo>
                    <a:pt x="51245" y="146948"/>
                  </a:lnTo>
                  <a:lnTo>
                    <a:pt x="60170" y="144466"/>
                  </a:lnTo>
                  <a:lnTo>
                    <a:pt x="88240" y="141683"/>
                  </a:lnTo>
                  <a:lnTo>
                    <a:pt x="106839" y="134992"/>
                  </a:lnTo>
                  <a:lnTo>
                    <a:pt x="124437" y="130737"/>
                  </a:lnTo>
                  <a:lnTo>
                    <a:pt x="143056" y="125595"/>
                  </a:lnTo>
                  <a:lnTo>
                    <a:pt x="190481" y="115356"/>
                  </a:lnTo>
                  <a:lnTo>
                    <a:pt x="200025" y="113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1221"/>
            <p:cNvSpPr/>
            <p:nvPr>
              <p:custDataLst>
                <p:tags r:id="rId115"/>
              </p:custDataLst>
            </p:nvPr>
          </p:nvSpPr>
          <p:spPr>
            <a:xfrm>
              <a:off x="6839343" y="5334000"/>
              <a:ext cx="1314058" cy="85692"/>
            </a:xfrm>
            <a:custGeom>
              <a:avLst/>
              <a:gdLst/>
              <a:ahLst/>
              <a:cxnLst/>
              <a:rect l="0" t="0" r="0" b="0"/>
              <a:pathLst>
                <a:path w="1314058" h="85692">
                  <a:moveTo>
                    <a:pt x="9132" y="76200"/>
                  </a:moveTo>
                  <a:lnTo>
                    <a:pt x="9132" y="76200"/>
                  </a:lnTo>
                  <a:lnTo>
                    <a:pt x="4076" y="76200"/>
                  </a:lnTo>
                  <a:lnTo>
                    <a:pt x="2587" y="77258"/>
                  </a:lnTo>
                  <a:lnTo>
                    <a:pt x="1594" y="79022"/>
                  </a:lnTo>
                  <a:lnTo>
                    <a:pt x="0" y="84401"/>
                  </a:lnTo>
                  <a:lnTo>
                    <a:pt x="927" y="84842"/>
                  </a:lnTo>
                  <a:lnTo>
                    <a:pt x="27065" y="85691"/>
                  </a:lnTo>
                  <a:lnTo>
                    <a:pt x="68343" y="77521"/>
                  </a:lnTo>
                  <a:lnTo>
                    <a:pt x="113452" y="75402"/>
                  </a:lnTo>
                  <a:lnTo>
                    <a:pt x="157987" y="69731"/>
                  </a:lnTo>
                  <a:lnTo>
                    <a:pt x="192764" y="68033"/>
                  </a:lnTo>
                  <a:lnTo>
                    <a:pt x="232210" y="64457"/>
                  </a:lnTo>
                  <a:lnTo>
                    <a:pt x="275494" y="59339"/>
                  </a:lnTo>
                  <a:lnTo>
                    <a:pt x="322954" y="53537"/>
                  </a:lnTo>
                  <a:lnTo>
                    <a:pt x="347463" y="51566"/>
                  </a:lnTo>
                  <a:lnTo>
                    <a:pt x="372270" y="50252"/>
                  </a:lnTo>
                  <a:lnTo>
                    <a:pt x="397273" y="49377"/>
                  </a:lnTo>
                  <a:lnTo>
                    <a:pt x="425585" y="47735"/>
                  </a:lnTo>
                  <a:lnTo>
                    <a:pt x="456100" y="45581"/>
                  </a:lnTo>
                  <a:lnTo>
                    <a:pt x="488086" y="43087"/>
                  </a:lnTo>
                  <a:lnTo>
                    <a:pt x="518934" y="41425"/>
                  </a:lnTo>
                  <a:lnTo>
                    <a:pt x="549025" y="40316"/>
                  </a:lnTo>
                  <a:lnTo>
                    <a:pt x="578610" y="39578"/>
                  </a:lnTo>
                  <a:lnTo>
                    <a:pt x="608918" y="38027"/>
                  </a:lnTo>
                  <a:lnTo>
                    <a:pt x="639706" y="35934"/>
                  </a:lnTo>
                  <a:lnTo>
                    <a:pt x="670815" y="33481"/>
                  </a:lnTo>
                  <a:lnTo>
                    <a:pt x="702137" y="31846"/>
                  </a:lnTo>
                  <a:lnTo>
                    <a:pt x="733602" y="30755"/>
                  </a:lnTo>
                  <a:lnTo>
                    <a:pt x="765163" y="30028"/>
                  </a:lnTo>
                  <a:lnTo>
                    <a:pt x="796785" y="28486"/>
                  </a:lnTo>
                  <a:lnTo>
                    <a:pt x="828451" y="26400"/>
                  </a:lnTo>
                  <a:lnTo>
                    <a:pt x="860145" y="23949"/>
                  </a:lnTo>
                  <a:lnTo>
                    <a:pt x="890799" y="22316"/>
                  </a:lnTo>
                  <a:lnTo>
                    <a:pt x="920760" y="21227"/>
                  </a:lnTo>
                  <a:lnTo>
                    <a:pt x="950259" y="20501"/>
                  </a:lnTo>
                  <a:lnTo>
                    <a:pt x="978391" y="18959"/>
                  </a:lnTo>
                  <a:lnTo>
                    <a:pt x="1005613" y="16873"/>
                  </a:lnTo>
                  <a:lnTo>
                    <a:pt x="1032228" y="14424"/>
                  </a:lnTo>
                  <a:lnTo>
                    <a:pt x="1057379" y="12791"/>
                  </a:lnTo>
                  <a:lnTo>
                    <a:pt x="1081555" y="11702"/>
                  </a:lnTo>
                  <a:lnTo>
                    <a:pt x="1126055" y="10492"/>
                  </a:lnTo>
                  <a:lnTo>
                    <a:pt x="1163473" y="9955"/>
                  </a:lnTo>
                  <a:lnTo>
                    <a:pt x="1197742" y="9716"/>
                  </a:lnTo>
                  <a:lnTo>
                    <a:pt x="1241141" y="9581"/>
                  </a:lnTo>
                  <a:lnTo>
                    <a:pt x="1284249" y="4479"/>
                  </a:lnTo>
                  <a:lnTo>
                    <a:pt x="131405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1222"/>
            <p:cNvSpPr/>
            <p:nvPr>
              <p:custDataLst>
                <p:tags r:id="rId116"/>
              </p:custDataLst>
            </p:nvPr>
          </p:nvSpPr>
          <p:spPr>
            <a:xfrm>
              <a:off x="8162925" y="4905413"/>
              <a:ext cx="180976" cy="219038"/>
            </a:xfrm>
            <a:custGeom>
              <a:avLst/>
              <a:gdLst/>
              <a:ahLst/>
              <a:cxnLst/>
              <a:rect l="0" t="0" r="0" b="0"/>
              <a:pathLst>
                <a:path w="180976" h="219038">
                  <a:moveTo>
                    <a:pt x="0" y="28537"/>
                  </a:moveTo>
                  <a:lnTo>
                    <a:pt x="0" y="28537"/>
                  </a:lnTo>
                  <a:lnTo>
                    <a:pt x="0" y="20336"/>
                  </a:lnTo>
                  <a:lnTo>
                    <a:pt x="14189" y="4857"/>
                  </a:lnTo>
                  <a:lnTo>
                    <a:pt x="19711" y="2137"/>
                  </a:lnTo>
                  <a:lnTo>
                    <a:pt x="41314" y="89"/>
                  </a:lnTo>
                  <a:lnTo>
                    <a:pt x="50811" y="0"/>
                  </a:lnTo>
                  <a:lnTo>
                    <a:pt x="57155" y="2801"/>
                  </a:lnTo>
                  <a:lnTo>
                    <a:pt x="73025" y="15152"/>
                  </a:lnTo>
                  <a:lnTo>
                    <a:pt x="85725" y="21072"/>
                  </a:lnTo>
                  <a:lnTo>
                    <a:pt x="88900" y="23560"/>
                  </a:lnTo>
                  <a:lnTo>
                    <a:pt x="92428" y="29147"/>
                  </a:lnTo>
                  <a:lnTo>
                    <a:pt x="94693" y="41358"/>
                  </a:lnTo>
                  <a:lnTo>
                    <a:pt x="95201" y="65355"/>
                  </a:lnTo>
                  <a:lnTo>
                    <a:pt x="92406" y="74181"/>
                  </a:lnTo>
                  <a:lnTo>
                    <a:pt x="77942" y="98322"/>
                  </a:lnTo>
                  <a:lnTo>
                    <a:pt x="36040" y="136599"/>
                  </a:lnTo>
                  <a:lnTo>
                    <a:pt x="28670" y="148279"/>
                  </a:lnTo>
                  <a:lnTo>
                    <a:pt x="16139" y="158443"/>
                  </a:lnTo>
                  <a:lnTo>
                    <a:pt x="3559" y="177738"/>
                  </a:lnTo>
                  <a:lnTo>
                    <a:pt x="469" y="188577"/>
                  </a:lnTo>
                  <a:lnTo>
                    <a:pt x="1371" y="189205"/>
                  </a:lnTo>
                  <a:lnTo>
                    <a:pt x="7696" y="191148"/>
                  </a:lnTo>
                  <a:lnTo>
                    <a:pt x="16273" y="196898"/>
                  </a:lnTo>
                  <a:lnTo>
                    <a:pt x="25518" y="199071"/>
                  </a:lnTo>
                  <a:lnTo>
                    <a:pt x="67207" y="199951"/>
                  </a:lnTo>
                  <a:lnTo>
                    <a:pt x="110126" y="199984"/>
                  </a:lnTo>
                  <a:lnTo>
                    <a:pt x="154194" y="208188"/>
                  </a:lnTo>
                  <a:lnTo>
                    <a:pt x="166603" y="211746"/>
                  </a:lnTo>
                  <a:lnTo>
                    <a:pt x="180975" y="219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1223"/>
            <p:cNvSpPr/>
            <p:nvPr>
              <p:custDataLst>
                <p:tags r:id="rId117"/>
              </p:custDataLst>
            </p:nvPr>
          </p:nvSpPr>
          <p:spPr>
            <a:xfrm>
              <a:off x="8001000" y="5124450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0" y="19050"/>
                  </a:moveTo>
                  <a:lnTo>
                    <a:pt x="0" y="19050"/>
                  </a:lnTo>
                  <a:lnTo>
                    <a:pt x="14547" y="19050"/>
                  </a:lnTo>
                  <a:lnTo>
                    <a:pt x="16048" y="17992"/>
                  </a:lnTo>
                  <a:lnTo>
                    <a:pt x="17049" y="16228"/>
                  </a:lnTo>
                  <a:lnTo>
                    <a:pt x="18933" y="9917"/>
                  </a:lnTo>
                  <a:lnTo>
                    <a:pt x="24072" y="9641"/>
                  </a:lnTo>
                  <a:lnTo>
                    <a:pt x="25573" y="8544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1224"/>
            <p:cNvSpPr/>
            <p:nvPr>
              <p:custDataLst>
                <p:tags r:id="rId118"/>
              </p:custDataLst>
            </p:nvPr>
          </p:nvSpPr>
          <p:spPr>
            <a:xfrm>
              <a:off x="7811825" y="4914936"/>
              <a:ext cx="150666" cy="247615"/>
            </a:xfrm>
            <a:custGeom>
              <a:avLst/>
              <a:gdLst/>
              <a:ahLst/>
              <a:cxnLst/>
              <a:rect l="0" t="0" r="0" b="0"/>
              <a:pathLst>
                <a:path w="150666" h="247615">
                  <a:moveTo>
                    <a:pt x="8200" y="47589"/>
                  </a:moveTo>
                  <a:lnTo>
                    <a:pt x="8200" y="47589"/>
                  </a:lnTo>
                  <a:lnTo>
                    <a:pt x="8200" y="42533"/>
                  </a:lnTo>
                  <a:lnTo>
                    <a:pt x="7142" y="41044"/>
                  </a:lnTo>
                  <a:lnTo>
                    <a:pt x="5378" y="40050"/>
                  </a:lnTo>
                  <a:lnTo>
                    <a:pt x="3144" y="39388"/>
                  </a:lnTo>
                  <a:lnTo>
                    <a:pt x="1655" y="37888"/>
                  </a:lnTo>
                  <a:lnTo>
                    <a:pt x="0" y="33400"/>
                  </a:lnTo>
                  <a:lnTo>
                    <a:pt x="616" y="30721"/>
                  </a:lnTo>
                  <a:lnTo>
                    <a:pt x="6388" y="18818"/>
                  </a:lnTo>
                  <a:lnTo>
                    <a:pt x="7843" y="11332"/>
                  </a:lnTo>
                  <a:lnTo>
                    <a:pt x="9019" y="10717"/>
                  </a:lnTo>
                  <a:lnTo>
                    <a:pt x="13149" y="10036"/>
                  </a:lnTo>
                  <a:lnTo>
                    <a:pt x="27484" y="2022"/>
                  </a:lnTo>
                  <a:lnTo>
                    <a:pt x="67205" y="0"/>
                  </a:lnTo>
                  <a:lnTo>
                    <a:pt x="74288" y="2802"/>
                  </a:lnTo>
                  <a:lnTo>
                    <a:pt x="80964" y="6517"/>
                  </a:lnTo>
                  <a:lnTo>
                    <a:pt x="90673" y="9667"/>
                  </a:lnTo>
                  <a:lnTo>
                    <a:pt x="100252" y="15774"/>
                  </a:lnTo>
                  <a:lnTo>
                    <a:pt x="109793" y="19112"/>
                  </a:lnTo>
                  <a:lnTo>
                    <a:pt x="116148" y="23644"/>
                  </a:lnTo>
                  <a:lnTo>
                    <a:pt x="119676" y="29186"/>
                  </a:lnTo>
                  <a:lnTo>
                    <a:pt x="122304" y="35176"/>
                  </a:lnTo>
                  <a:lnTo>
                    <a:pt x="128673" y="44500"/>
                  </a:lnTo>
                  <a:lnTo>
                    <a:pt x="130536" y="50802"/>
                  </a:lnTo>
                  <a:lnTo>
                    <a:pt x="129973" y="53964"/>
                  </a:lnTo>
                  <a:lnTo>
                    <a:pt x="124126" y="63471"/>
                  </a:lnTo>
                  <a:lnTo>
                    <a:pt x="116749" y="72991"/>
                  </a:lnTo>
                  <a:lnTo>
                    <a:pt x="110898" y="85689"/>
                  </a:lnTo>
                  <a:lnTo>
                    <a:pt x="108415" y="88864"/>
                  </a:lnTo>
                  <a:lnTo>
                    <a:pt x="102835" y="92392"/>
                  </a:lnTo>
                  <a:lnTo>
                    <a:pt x="99864" y="93333"/>
                  </a:lnTo>
                  <a:lnTo>
                    <a:pt x="97884" y="95018"/>
                  </a:lnTo>
                  <a:lnTo>
                    <a:pt x="89390" y="108306"/>
                  </a:lnTo>
                  <a:lnTo>
                    <a:pt x="83795" y="111616"/>
                  </a:lnTo>
                  <a:lnTo>
                    <a:pt x="76638" y="113741"/>
                  </a:lnTo>
                  <a:lnTo>
                    <a:pt x="76050" y="114974"/>
                  </a:lnTo>
                  <a:lnTo>
                    <a:pt x="74879" y="123753"/>
                  </a:lnTo>
                  <a:lnTo>
                    <a:pt x="79932" y="128835"/>
                  </a:lnTo>
                  <a:lnTo>
                    <a:pt x="85236" y="131323"/>
                  </a:lnTo>
                  <a:lnTo>
                    <a:pt x="88133" y="131987"/>
                  </a:lnTo>
                  <a:lnTo>
                    <a:pt x="90064" y="133489"/>
                  </a:lnTo>
                  <a:lnTo>
                    <a:pt x="92210" y="137976"/>
                  </a:lnTo>
                  <a:lnTo>
                    <a:pt x="93840" y="139598"/>
                  </a:lnTo>
                  <a:lnTo>
                    <a:pt x="111129" y="149101"/>
                  </a:lnTo>
                  <a:lnTo>
                    <a:pt x="125952" y="152455"/>
                  </a:lnTo>
                  <a:lnTo>
                    <a:pt x="133912" y="156991"/>
                  </a:lnTo>
                  <a:lnTo>
                    <a:pt x="138156" y="162534"/>
                  </a:lnTo>
                  <a:lnTo>
                    <a:pt x="140879" y="169660"/>
                  </a:lnTo>
                  <a:lnTo>
                    <a:pt x="147964" y="178671"/>
                  </a:lnTo>
                  <a:lnTo>
                    <a:pt x="150153" y="187558"/>
                  </a:lnTo>
                  <a:lnTo>
                    <a:pt x="150665" y="193758"/>
                  </a:lnTo>
                  <a:lnTo>
                    <a:pt x="149743" y="195836"/>
                  </a:lnTo>
                  <a:lnTo>
                    <a:pt x="148070" y="197220"/>
                  </a:lnTo>
                  <a:lnTo>
                    <a:pt x="145896" y="198143"/>
                  </a:lnTo>
                  <a:lnTo>
                    <a:pt x="144447" y="199817"/>
                  </a:lnTo>
                  <a:lnTo>
                    <a:pt x="139300" y="210107"/>
                  </a:lnTo>
                  <a:lnTo>
                    <a:pt x="133142" y="216128"/>
                  </a:lnTo>
                  <a:lnTo>
                    <a:pt x="103979" y="235282"/>
                  </a:lnTo>
                  <a:lnTo>
                    <a:pt x="58452" y="246242"/>
                  </a:lnTo>
                  <a:lnTo>
                    <a:pt x="46300" y="247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1225"/>
            <p:cNvSpPr/>
            <p:nvPr>
              <p:custDataLst>
                <p:tags r:id="rId119"/>
              </p:custDataLst>
            </p:nvPr>
          </p:nvSpPr>
          <p:spPr>
            <a:xfrm>
              <a:off x="7724775" y="5114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9409" y="28575"/>
                  </a:lnTo>
                  <a:lnTo>
                    <a:pt x="9522" y="19442"/>
                  </a:lnTo>
                  <a:lnTo>
                    <a:pt x="1324" y="10883"/>
                  </a:lnTo>
                  <a:lnTo>
                    <a:pt x="1940" y="10432"/>
                  </a:lnTo>
                  <a:lnTo>
                    <a:pt x="8317" y="9644"/>
                  </a:lnTo>
                  <a:lnTo>
                    <a:pt x="8989" y="675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1226"/>
            <p:cNvSpPr/>
            <p:nvPr>
              <p:custDataLst>
                <p:tags r:id="rId120"/>
              </p:custDataLst>
            </p:nvPr>
          </p:nvSpPr>
          <p:spPr>
            <a:xfrm>
              <a:off x="7506130" y="4914935"/>
              <a:ext cx="113868" cy="295241"/>
            </a:xfrm>
            <a:custGeom>
              <a:avLst/>
              <a:gdLst/>
              <a:ahLst/>
              <a:cxnLst/>
              <a:rect l="0" t="0" r="0" b="0"/>
              <a:pathLst>
                <a:path w="113868" h="295241">
                  <a:moveTo>
                    <a:pt x="37670" y="19015"/>
                  </a:moveTo>
                  <a:lnTo>
                    <a:pt x="37670" y="19015"/>
                  </a:lnTo>
                  <a:lnTo>
                    <a:pt x="37670" y="0"/>
                  </a:lnTo>
                  <a:lnTo>
                    <a:pt x="29470" y="8169"/>
                  </a:lnTo>
                  <a:lnTo>
                    <a:pt x="27349" y="16834"/>
                  </a:lnTo>
                  <a:lnTo>
                    <a:pt x="21676" y="25660"/>
                  </a:lnTo>
                  <a:lnTo>
                    <a:pt x="6915" y="68880"/>
                  </a:lnTo>
                  <a:lnTo>
                    <a:pt x="1746" y="83531"/>
                  </a:lnTo>
                  <a:lnTo>
                    <a:pt x="0" y="97964"/>
                  </a:lnTo>
                  <a:lnTo>
                    <a:pt x="2583" y="104551"/>
                  </a:lnTo>
                  <a:lnTo>
                    <a:pt x="6201" y="111006"/>
                  </a:lnTo>
                  <a:lnTo>
                    <a:pt x="7809" y="117403"/>
                  </a:lnTo>
                  <a:lnTo>
                    <a:pt x="9296" y="119532"/>
                  </a:lnTo>
                  <a:lnTo>
                    <a:pt x="11346" y="120951"/>
                  </a:lnTo>
                  <a:lnTo>
                    <a:pt x="13771" y="121897"/>
                  </a:lnTo>
                  <a:lnTo>
                    <a:pt x="15387" y="123587"/>
                  </a:lnTo>
                  <a:lnTo>
                    <a:pt x="17183" y="128286"/>
                  </a:lnTo>
                  <a:lnTo>
                    <a:pt x="19779" y="129962"/>
                  </a:lnTo>
                  <a:lnTo>
                    <a:pt x="36879" y="133021"/>
                  </a:lnTo>
                  <a:lnTo>
                    <a:pt x="41905" y="133184"/>
                  </a:lnTo>
                  <a:lnTo>
                    <a:pt x="73234" y="122990"/>
                  </a:lnTo>
                  <a:lnTo>
                    <a:pt x="82309" y="117321"/>
                  </a:lnTo>
                  <a:lnTo>
                    <a:pt x="94857" y="114868"/>
                  </a:lnTo>
                  <a:lnTo>
                    <a:pt x="102471" y="114384"/>
                  </a:lnTo>
                  <a:lnTo>
                    <a:pt x="112382" y="122477"/>
                  </a:lnTo>
                  <a:lnTo>
                    <a:pt x="113209" y="126030"/>
                  </a:lnTo>
                  <a:lnTo>
                    <a:pt x="113867" y="165076"/>
                  </a:lnTo>
                  <a:lnTo>
                    <a:pt x="103548" y="212625"/>
                  </a:lnTo>
                  <a:lnTo>
                    <a:pt x="96858" y="230747"/>
                  </a:lnTo>
                  <a:lnTo>
                    <a:pt x="92602" y="248262"/>
                  </a:lnTo>
                  <a:lnTo>
                    <a:pt x="86738" y="268087"/>
                  </a:lnTo>
                  <a:lnTo>
                    <a:pt x="85723" y="278846"/>
                  </a:lnTo>
                  <a:lnTo>
                    <a:pt x="84522" y="281135"/>
                  </a:lnTo>
                  <a:lnTo>
                    <a:pt x="82663" y="282662"/>
                  </a:lnTo>
                  <a:lnTo>
                    <a:pt x="80365" y="283679"/>
                  </a:lnTo>
                  <a:lnTo>
                    <a:pt x="78833" y="285416"/>
                  </a:lnTo>
                  <a:lnTo>
                    <a:pt x="75770" y="2952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1227"/>
            <p:cNvSpPr/>
            <p:nvPr>
              <p:custDataLst>
                <p:tags r:id="rId121"/>
              </p:custDataLst>
            </p:nvPr>
          </p:nvSpPr>
          <p:spPr>
            <a:xfrm>
              <a:off x="7324725" y="51339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5"/>
                  </a:lnTo>
                  <a:lnTo>
                    <a:pt x="16228" y="7539"/>
                  </a:lnTo>
                  <a:lnTo>
                    <a:pt x="10850" y="9133"/>
                  </a:lnTo>
                  <a:lnTo>
                    <a:pt x="10113" y="12173"/>
                  </a:lnTo>
                  <a:lnTo>
                    <a:pt x="9918" y="14465"/>
                  </a:lnTo>
                  <a:lnTo>
                    <a:pt x="8729" y="1599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1228"/>
            <p:cNvSpPr/>
            <p:nvPr>
              <p:custDataLst>
                <p:tags r:id="rId122"/>
              </p:custDataLst>
            </p:nvPr>
          </p:nvSpPr>
          <p:spPr>
            <a:xfrm>
              <a:off x="7200911" y="4914911"/>
              <a:ext cx="104765" cy="266690"/>
            </a:xfrm>
            <a:custGeom>
              <a:avLst/>
              <a:gdLst/>
              <a:ahLst/>
              <a:cxnLst/>
              <a:rect l="0" t="0" r="0" b="0"/>
              <a:pathLst>
                <a:path w="104765" h="266690">
                  <a:moveTo>
                    <a:pt x="104764" y="28564"/>
                  </a:moveTo>
                  <a:lnTo>
                    <a:pt x="104764" y="28564"/>
                  </a:lnTo>
                  <a:lnTo>
                    <a:pt x="99708" y="23508"/>
                  </a:lnTo>
                  <a:lnTo>
                    <a:pt x="97226" y="18203"/>
                  </a:lnTo>
                  <a:lnTo>
                    <a:pt x="95632" y="11231"/>
                  </a:lnTo>
                  <a:lnTo>
                    <a:pt x="87073" y="1464"/>
                  </a:lnTo>
                  <a:lnTo>
                    <a:pt x="83496" y="644"/>
                  </a:lnTo>
                  <a:lnTo>
                    <a:pt x="53925" y="0"/>
                  </a:lnTo>
                  <a:lnTo>
                    <a:pt x="47597" y="2816"/>
                  </a:lnTo>
                  <a:lnTo>
                    <a:pt x="41257" y="6537"/>
                  </a:lnTo>
                  <a:lnTo>
                    <a:pt x="31737" y="9690"/>
                  </a:lnTo>
                  <a:lnTo>
                    <a:pt x="15864" y="22655"/>
                  </a:lnTo>
                  <a:lnTo>
                    <a:pt x="12336" y="28760"/>
                  </a:lnTo>
                  <a:lnTo>
                    <a:pt x="9710" y="35001"/>
                  </a:lnTo>
                  <a:lnTo>
                    <a:pt x="3339" y="44465"/>
                  </a:lnTo>
                  <a:lnTo>
                    <a:pt x="981" y="53971"/>
                  </a:lnTo>
                  <a:lnTo>
                    <a:pt x="0" y="88889"/>
                  </a:lnTo>
                  <a:lnTo>
                    <a:pt x="1055" y="91006"/>
                  </a:lnTo>
                  <a:lnTo>
                    <a:pt x="2816" y="92417"/>
                  </a:lnTo>
                  <a:lnTo>
                    <a:pt x="7596" y="95043"/>
                  </a:lnTo>
                  <a:lnTo>
                    <a:pt x="53966" y="139696"/>
                  </a:lnTo>
                  <a:lnTo>
                    <a:pt x="71956" y="158739"/>
                  </a:lnTo>
                  <a:lnTo>
                    <a:pt x="74935" y="168264"/>
                  </a:lnTo>
                  <a:lnTo>
                    <a:pt x="75632" y="174614"/>
                  </a:lnTo>
                  <a:lnTo>
                    <a:pt x="78764" y="180964"/>
                  </a:lnTo>
                  <a:lnTo>
                    <a:pt x="82625" y="187314"/>
                  </a:lnTo>
                  <a:lnTo>
                    <a:pt x="84341" y="193664"/>
                  </a:lnTo>
                  <a:lnTo>
                    <a:pt x="77393" y="220915"/>
                  </a:lnTo>
                  <a:lnTo>
                    <a:pt x="73902" y="228001"/>
                  </a:lnTo>
                  <a:lnTo>
                    <a:pt x="67765" y="234677"/>
                  </a:lnTo>
                  <a:lnTo>
                    <a:pt x="42058" y="252908"/>
                  </a:lnTo>
                  <a:lnTo>
                    <a:pt x="31974" y="255902"/>
                  </a:lnTo>
                  <a:lnTo>
                    <a:pt x="25494" y="256604"/>
                  </a:lnTo>
                  <a:lnTo>
                    <a:pt x="19086" y="259737"/>
                  </a:lnTo>
                  <a:lnTo>
                    <a:pt x="9514" y="2666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1229"/>
            <p:cNvSpPr/>
            <p:nvPr>
              <p:custDataLst>
                <p:tags r:id="rId123"/>
              </p:custDataLst>
            </p:nvPr>
          </p:nvSpPr>
          <p:spPr>
            <a:xfrm>
              <a:off x="7029450" y="5114925"/>
              <a:ext cx="19051" cy="8202"/>
            </a:xfrm>
            <a:custGeom>
              <a:avLst/>
              <a:gdLst/>
              <a:ahLst/>
              <a:cxnLst/>
              <a:rect l="0" t="0" r="0" b="0"/>
              <a:pathLst>
                <a:path w="19051" h="8202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18090" y="1058"/>
                  </a:lnTo>
                  <a:lnTo>
                    <a:pt x="18924" y="82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1230"/>
            <p:cNvSpPr/>
            <p:nvPr>
              <p:custDataLst>
                <p:tags r:id="rId124"/>
              </p:custDataLst>
            </p:nvPr>
          </p:nvSpPr>
          <p:spPr>
            <a:xfrm>
              <a:off x="6867525" y="4914900"/>
              <a:ext cx="123823" cy="238087"/>
            </a:xfrm>
            <a:custGeom>
              <a:avLst/>
              <a:gdLst/>
              <a:ahLst/>
              <a:cxnLst/>
              <a:rect l="0" t="0" r="0" b="0"/>
              <a:pathLst>
                <a:path w="123823" h="238087">
                  <a:moveTo>
                    <a:pt x="114300" y="9525"/>
                  </a:moveTo>
                  <a:lnTo>
                    <a:pt x="114300" y="9525"/>
                  </a:lnTo>
                  <a:lnTo>
                    <a:pt x="114300" y="4469"/>
                  </a:lnTo>
                  <a:lnTo>
                    <a:pt x="115358" y="2980"/>
                  </a:lnTo>
                  <a:lnTo>
                    <a:pt x="117122" y="1986"/>
                  </a:lnTo>
                  <a:lnTo>
                    <a:pt x="123822" y="0"/>
                  </a:lnTo>
                  <a:lnTo>
                    <a:pt x="118768" y="0"/>
                  </a:lnTo>
                  <a:lnTo>
                    <a:pt x="117278" y="1058"/>
                  </a:lnTo>
                  <a:lnTo>
                    <a:pt x="116285" y="2822"/>
                  </a:lnTo>
                  <a:lnTo>
                    <a:pt x="115624" y="5056"/>
                  </a:lnTo>
                  <a:lnTo>
                    <a:pt x="114124" y="6545"/>
                  </a:lnTo>
                  <a:lnTo>
                    <a:pt x="104113" y="11759"/>
                  </a:lnTo>
                  <a:lnTo>
                    <a:pt x="91944" y="22666"/>
                  </a:lnTo>
                  <a:lnTo>
                    <a:pt x="88489" y="28771"/>
                  </a:lnTo>
                  <a:lnTo>
                    <a:pt x="87568" y="31881"/>
                  </a:lnTo>
                  <a:lnTo>
                    <a:pt x="57563" y="76453"/>
                  </a:lnTo>
                  <a:lnTo>
                    <a:pt x="42387" y="102496"/>
                  </a:lnTo>
                  <a:lnTo>
                    <a:pt x="30811" y="149165"/>
                  </a:lnTo>
                  <a:lnTo>
                    <a:pt x="26415" y="163789"/>
                  </a:lnTo>
                  <a:lnTo>
                    <a:pt x="22323" y="175454"/>
                  </a:lnTo>
                  <a:lnTo>
                    <a:pt x="19482" y="201428"/>
                  </a:lnTo>
                  <a:lnTo>
                    <a:pt x="22064" y="208761"/>
                  </a:lnTo>
                  <a:lnTo>
                    <a:pt x="25681" y="215550"/>
                  </a:lnTo>
                  <a:lnTo>
                    <a:pt x="27289" y="222094"/>
                  </a:lnTo>
                  <a:lnTo>
                    <a:pt x="28776" y="224263"/>
                  </a:lnTo>
                  <a:lnTo>
                    <a:pt x="30826" y="225709"/>
                  </a:lnTo>
                  <a:lnTo>
                    <a:pt x="33251" y="226673"/>
                  </a:lnTo>
                  <a:lnTo>
                    <a:pt x="34867" y="228372"/>
                  </a:lnTo>
                  <a:lnTo>
                    <a:pt x="36663" y="233085"/>
                  </a:lnTo>
                  <a:lnTo>
                    <a:pt x="39259" y="234766"/>
                  </a:lnTo>
                  <a:lnTo>
                    <a:pt x="56359" y="237829"/>
                  </a:lnTo>
                  <a:lnTo>
                    <a:pt x="70164" y="238086"/>
                  </a:lnTo>
                  <a:lnTo>
                    <a:pt x="76340" y="235286"/>
                  </a:lnTo>
                  <a:lnTo>
                    <a:pt x="83872" y="229920"/>
                  </a:lnTo>
                  <a:lnTo>
                    <a:pt x="84901" y="226364"/>
                  </a:lnTo>
                  <a:lnTo>
                    <a:pt x="85677" y="214445"/>
                  </a:lnTo>
                  <a:lnTo>
                    <a:pt x="82881" y="208903"/>
                  </a:lnTo>
                  <a:lnTo>
                    <a:pt x="80654" y="205944"/>
                  </a:lnTo>
                  <a:lnTo>
                    <a:pt x="75357" y="202655"/>
                  </a:lnTo>
                  <a:lnTo>
                    <a:pt x="69476" y="200135"/>
                  </a:lnTo>
                  <a:lnTo>
                    <a:pt x="60214" y="193825"/>
                  </a:lnTo>
                  <a:lnTo>
                    <a:pt x="50767" y="191486"/>
                  </a:lnTo>
                  <a:lnTo>
                    <a:pt x="44435" y="190938"/>
                  </a:lnTo>
                  <a:lnTo>
                    <a:pt x="38093" y="187873"/>
                  </a:lnTo>
                  <a:lnTo>
                    <a:pt x="31748" y="184040"/>
                  </a:lnTo>
                  <a:lnTo>
                    <a:pt x="20931" y="181379"/>
                  </a:lnTo>
                  <a:lnTo>
                    <a:pt x="8937" y="18856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SMARTInkShape-Group340"/>
          <p:cNvGrpSpPr/>
          <p:nvPr/>
        </p:nvGrpSpPr>
        <p:grpSpPr>
          <a:xfrm>
            <a:off x="8743950" y="5324475"/>
            <a:ext cx="152401" cy="122468"/>
            <a:chOff x="8743950" y="5324475"/>
            <a:chExt cx="152401" cy="122468"/>
          </a:xfrm>
        </p:grpSpPr>
        <p:sp>
          <p:nvSpPr>
            <p:cNvPr id="811" name="SMARTInkShape-1231"/>
            <p:cNvSpPr/>
            <p:nvPr>
              <p:custDataLst>
                <p:tags r:id="rId103"/>
              </p:custDataLst>
            </p:nvPr>
          </p:nvSpPr>
          <p:spPr>
            <a:xfrm>
              <a:off x="8743950" y="5429250"/>
              <a:ext cx="114301" cy="17693"/>
            </a:xfrm>
            <a:custGeom>
              <a:avLst/>
              <a:gdLst/>
              <a:ahLst/>
              <a:cxnLst/>
              <a:rect l="0" t="0" r="0" b="0"/>
              <a:pathLst>
                <a:path w="114301" h="17693">
                  <a:moveTo>
                    <a:pt x="0" y="0"/>
                  </a:moveTo>
                  <a:lnTo>
                    <a:pt x="0" y="0"/>
                  </a:lnTo>
                  <a:lnTo>
                    <a:pt x="0" y="14465"/>
                  </a:lnTo>
                  <a:lnTo>
                    <a:pt x="1058" y="15994"/>
                  </a:lnTo>
                  <a:lnTo>
                    <a:pt x="2822" y="17013"/>
                  </a:lnTo>
                  <a:lnTo>
                    <a:pt x="5057" y="17692"/>
                  </a:lnTo>
                  <a:lnTo>
                    <a:pt x="7605" y="17086"/>
                  </a:lnTo>
                  <a:lnTo>
                    <a:pt x="19297" y="11331"/>
                  </a:lnTo>
                  <a:lnTo>
                    <a:pt x="64062" y="955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1232"/>
            <p:cNvSpPr/>
            <p:nvPr>
              <p:custDataLst>
                <p:tags r:id="rId104"/>
              </p:custDataLst>
            </p:nvPr>
          </p:nvSpPr>
          <p:spPr>
            <a:xfrm>
              <a:off x="8763000" y="5324475"/>
              <a:ext cx="133351" cy="9134"/>
            </a:xfrm>
            <a:custGeom>
              <a:avLst/>
              <a:gdLst/>
              <a:ahLst/>
              <a:cxnLst/>
              <a:rect l="0" t="0" r="0" b="0"/>
              <a:pathLst>
                <a:path w="133351" h="9134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19297" y="6528"/>
                  </a:lnTo>
                  <a:lnTo>
                    <a:pt x="25509" y="2901"/>
                  </a:lnTo>
                  <a:lnTo>
                    <a:pt x="36016" y="860"/>
                  </a:lnTo>
                  <a:lnTo>
                    <a:pt x="80370" y="22"/>
                  </a:lnTo>
                  <a:lnTo>
                    <a:pt x="126846" y="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SMARTInkShape-Group341"/>
          <p:cNvGrpSpPr/>
          <p:nvPr/>
        </p:nvGrpSpPr>
        <p:grpSpPr>
          <a:xfrm>
            <a:off x="9233871" y="5086389"/>
            <a:ext cx="319705" cy="285712"/>
            <a:chOff x="9233871" y="5086389"/>
            <a:chExt cx="319705" cy="285712"/>
          </a:xfrm>
        </p:grpSpPr>
        <p:sp>
          <p:nvSpPr>
            <p:cNvPr id="814" name="SMARTInkShape-1233"/>
            <p:cNvSpPr/>
            <p:nvPr>
              <p:custDataLst>
                <p:tags r:id="rId101"/>
              </p:custDataLst>
            </p:nvPr>
          </p:nvSpPr>
          <p:spPr>
            <a:xfrm>
              <a:off x="9439313" y="5153141"/>
              <a:ext cx="114263" cy="180812"/>
            </a:xfrm>
            <a:custGeom>
              <a:avLst/>
              <a:gdLst/>
              <a:ahLst/>
              <a:cxnLst/>
              <a:rect l="0" t="0" r="0" b="0"/>
              <a:pathLst>
                <a:path w="114263" h="180812">
                  <a:moveTo>
                    <a:pt x="114262" y="9409"/>
                  </a:moveTo>
                  <a:lnTo>
                    <a:pt x="114262" y="9409"/>
                  </a:lnTo>
                  <a:lnTo>
                    <a:pt x="106061" y="1208"/>
                  </a:lnTo>
                  <a:lnTo>
                    <a:pt x="100071" y="276"/>
                  </a:lnTo>
                  <a:lnTo>
                    <a:pt x="91596" y="0"/>
                  </a:lnTo>
                  <a:lnTo>
                    <a:pt x="85491" y="2758"/>
                  </a:lnTo>
                  <a:lnTo>
                    <a:pt x="68729" y="15079"/>
                  </a:lnTo>
                  <a:lnTo>
                    <a:pt x="49567" y="20995"/>
                  </a:lnTo>
                  <a:lnTo>
                    <a:pt x="25477" y="41280"/>
                  </a:lnTo>
                  <a:lnTo>
                    <a:pt x="15871" y="55777"/>
                  </a:lnTo>
                  <a:lnTo>
                    <a:pt x="2197" y="97195"/>
                  </a:lnTo>
                  <a:lnTo>
                    <a:pt x="0" y="144480"/>
                  </a:lnTo>
                  <a:lnTo>
                    <a:pt x="2801" y="151638"/>
                  </a:lnTo>
                  <a:lnTo>
                    <a:pt x="22354" y="174472"/>
                  </a:lnTo>
                  <a:lnTo>
                    <a:pt x="28611" y="178020"/>
                  </a:lnTo>
                  <a:lnTo>
                    <a:pt x="40906" y="180018"/>
                  </a:lnTo>
                  <a:lnTo>
                    <a:pt x="69421" y="180811"/>
                  </a:lnTo>
                  <a:lnTo>
                    <a:pt x="75988" y="178015"/>
                  </a:lnTo>
                  <a:lnTo>
                    <a:pt x="98377" y="158468"/>
                  </a:lnTo>
                  <a:lnTo>
                    <a:pt x="110027" y="139355"/>
                  </a:lnTo>
                  <a:lnTo>
                    <a:pt x="113007" y="126698"/>
                  </a:lnTo>
                  <a:lnTo>
                    <a:pt x="114098" y="97867"/>
                  </a:lnTo>
                  <a:lnTo>
                    <a:pt x="106046" y="65227"/>
                  </a:lnTo>
                  <a:lnTo>
                    <a:pt x="88450" y="36295"/>
                  </a:lnTo>
                  <a:lnTo>
                    <a:pt x="85412" y="33682"/>
                  </a:lnTo>
                  <a:lnTo>
                    <a:pt x="54235" y="20461"/>
                  </a:lnTo>
                  <a:lnTo>
                    <a:pt x="38062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1234"/>
            <p:cNvSpPr/>
            <p:nvPr>
              <p:custDataLst>
                <p:tags r:id="rId102"/>
              </p:custDataLst>
            </p:nvPr>
          </p:nvSpPr>
          <p:spPr>
            <a:xfrm>
              <a:off x="9233871" y="5086389"/>
              <a:ext cx="148255" cy="285712"/>
            </a:xfrm>
            <a:custGeom>
              <a:avLst/>
              <a:gdLst/>
              <a:ahLst/>
              <a:cxnLst/>
              <a:rect l="0" t="0" r="0" b="0"/>
              <a:pathLst>
                <a:path w="148255" h="285712">
                  <a:moveTo>
                    <a:pt x="148254" y="85686"/>
                  </a:moveTo>
                  <a:lnTo>
                    <a:pt x="148254" y="85686"/>
                  </a:lnTo>
                  <a:lnTo>
                    <a:pt x="148254" y="71497"/>
                  </a:lnTo>
                  <a:lnTo>
                    <a:pt x="145432" y="65974"/>
                  </a:lnTo>
                  <a:lnTo>
                    <a:pt x="100623" y="19010"/>
                  </a:lnTo>
                  <a:lnTo>
                    <a:pt x="94277" y="13719"/>
                  </a:lnTo>
                  <a:lnTo>
                    <a:pt x="81578" y="7500"/>
                  </a:lnTo>
                  <a:lnTo>
                    <a:pt x="75229" y="3311"/>
                  </a:lnTo>
                  <a:lnTo>
                    <a:pt x="65704" y="953"/>
                  </a:lnTo>
                  <a:lnTo>
                    <a:pt x="40304" y="0"/>
                  </a:lnTo>
                  <a:lnTo>
                    <a:pt x="33954" y="2800"/>
                  </a:lnTo>
                  <a:lnTo>
                    <a:pt x="11729" y="22352"/>
                  </a:lnTo>
                  <a:lnTo>
                    <a:pt x="8201" y="28609"/>
                  </a:lnTo>
                  <a:lnTo>
                    <a:pt x="4691" y="44421"/>
                  </a:lnTo>
                  <a:lnTo>
                    <a:pt x="487" y="50766"/>
                  </a:lnTo>
                  <a:lnTo>
                    <a:pt x="0" y="53939"/>
                  </a:lnTo>
                  <a:lnTo>
                    <a:pt x="735" y="57113"/>
                  </a:lnTo>
                  <a:lnTo>
                    <a:pt x="3316" y="63462"/>
                  </a:lnTo>
                  <a:lnTo>
                    <a:pt x="5825" y="72986"/>
                  </a:lnTo>
                  <a:lnTo>
                    <a:pt x="10163" y="79336"/>
                  </a:lnTo>
                  <a:lnTo>
                    <a:pt x="15619" y="82864"/>
                  </a:lnTo>
                  <a:lnTo>
                    <a:pt x="27744" y="85128"/>
                  </a:lnTo>
                  <a:lnTo>
                    <a:pt x="74704" y="85679"/>
                  </a:lnTo>
                  <a:lnTo>
                    <a:pt x="92921" y="85685"/>
                  </a:lnTo>
                  <a:lnTo>
                    <a:pt x="100025" y="82863"/>
                  </a:lnTo>
                  <a:lnTo>
                    <a:pt x="106710" y="79139"/>
                  </a:lnTo>
                  <a:lnTo>
                    <a:pt x="119626" y="76749"/>
                  </a:lnTo>
                  <a:lnTo>
                    <a:pt x="122819" y="76553"/>
                  </a:lnTo>
                  <a:lnTo>
                    <a:pt x="124947" y="75364"/>
                  </a:lnTo>
                  <a:lnTo>
                    <a:pt x="126366" y="73512"/>
                  </a:lnTo>
                  <a:lnTo>
                    <a:pt x="129155" y="66755"/>
                  </a:lnTo>
                  <a:lnTo>
                    <a:pt x="134246" y="66671"/>
                  </a:lnTo>
                  <a:lnTo>
                    <a:pt x="135740" y="67718"/>
                  </a:lnTo>
                  <a:lnTo>
                    <a:pt x="136736" y="69474"/>
                  </a:lnTo>
                  <a:lnTo>
                    <a:pt x="138466" y="76339"/>
                  </a:lnTo>
                  <a:lnTo>
                    <a:pt x="138614" y="80826"/>
                  </a:lnTo>
                  <a:lnTo>
                    <a:pt x="135856" y="86348"/>
                  </a:lnTo>
                  <a:lnTo>
                    <a:pt x="132160" y="92331"/>
                  </a:lnTo>
                  <a:lnTo>
                    <a:pt x="130081" y="102707"/>
                  </a:lnTo>
                  <a:lnTo>
                    <a:pt x="129226" y="147005"/>
                  </a:lnTo>
                  <a:lnTo>
                    <a:pt x="128147" y="183140"/>
                  </a:lnTo>
                  <a:lnTo>
                    <a:pt x="121666" y="201989"/>
                  </a:lnTo>
                  <a:lnTo>
                    <a:pt x="119757" y="244318"/>
                  </a:lnTo>
                  <a:lnTo>
                    <a:pt x="119680" y="279623"/>
                  </a:lnTo>
                  <a:lnTo>
                    <a:pt x="120737" y="281652"/>
                  </a:lnTo>
                  <a:lnTo>
                    <a:pt x="122501" y="283005"/>
                  </a:lnTo>
                  <a:lnTo>
                    <a:pt x="129204" y="2857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342"/>
          <p:cNvGrpSpPr/>
          <p:nvPr/>
        </p:nvGrpSpPr>
        <p:grpSpPr>
          <a:xfrm>
            <a:off x="6810376" y="4010025"/>
            <a:ext cx="561938" cy="485648"/>
            <a:chOff x="6810376" y="4010025"/>
            <a:chExt cx="561938" cy="485648"/>
          </a:xfrm>
        </p:grpSpPr>
        <p:sp>
          <p:nvSpPr>
            <p:cNvPr id="817" name="SMARTInkShape-1235"/>
            <p:cNvSpPr/>
            <p:nvPr>
              <p:custDataLst>
                <p:tags r:id="rId98"/>
              </p:custDataLst>
            </p:nvPr>
          </p:nvSpPr>
          <p:spPr>
            <a:xfrm>
              <a:off x="7058036" y="4239963"/>
              <a:ext cx="113858" cy="213591"/>
            </a:xfrm>
            <a:custGeom>
              <a:avLst/>
              <a:gdLst/>
              <a:ahLst/>
              <a:cxnLst/>
              <a:rect l="0" t="0" r="0" b="0"/>
              <a:pathLst>
                <a:path w="113858" h="213591">
                  <a:moveTo>
                    <a:pt x="85714" y="55812"/>
                  </a:moveTo>
                  <a:lnTo>
                    <a:pt x="85714" y="55812"/>
                  </a:lnTo>
                  <a:lnTo>
                    <a:pt x="85714" y="28712"/>
                  </a:lnTo>
                  <a:lnTo>
                    <a:pt x="79169" y="19924"/>
                  </a:lnTo>
                  <a:lnTo>
                    <a:pt x="77514" y="14109"/>
                  </a:lnTo>
                  <a:lnTo>
                    <a:pt x="76013" y="12135"/>
                  </a:lnTo>
                  <a:lnTo>
                    <a:pt x="68104" y="8707"/>
                  </a:lnTo>
                  <a:lnTo>
                    <a:pt x="62034" y="8341"/>
                  </a:lnTo>
                  <a:lnTo>
                    <a:pt x="60402" y="7232"/>
                  </a:lnTo>
                  <a:lnTo>
                    <a:pt x="59315" y="5433"/>
                  </a:lnTo>
                  <a:lnTo>
                    <a:pt x="58589" y="3176"/>
                  </a:lnTo>
                  <a:lnTo>
                    <a:pt x="57048" y="1672"/>
                  </a:lnTo>
                  <a:lnTo>
                    <a:pt x="52511" y="0"/>
                  </a:lnTo>
                  <a:lnTo>
                    <a:pt x="50879" y="613"/>
                  </a:lnTo>
                  <a:lnTo>
                    <a:pt x="49791" y="2079"/>
                  </a:lnTo>
                  <a:lnTo>
                    <a:pt x="49065" y="4115"/>
                  </a:lnTo>
                  <a:lnTo>
                    <a:pt x="47523" y="5472"/>
                  </a:lnTo>
                  <a:lnTo>
                    <a:pt x="42988" y="6980"/>
                  </a:lnTo>
                  <a:lnTo>
                    <a:pt x="41355" y="8441"/>
                  </a:lnTo>
                  <a:lnTo>
                    <a:pt x="39540" y="12886"/>
                  </a:lnTo>
                  <a:lnTo>
                    <a:pt x="37998" y="14495"/>
                  </a:lnTo>
                  <a:lnTo>
                    <a:pt x="24959" y="22345"/>
                  </a:lnTo>
                  <a:lnTo>
                    <a:pt x="21671" y="27885"/>
                  </a:lnTo>
                  <a:lnTo>
                    <a:pt x="8747" y="72491"/>
                  </a:lnTo>
                  <a:lnTo>
                    <a:pt x="2033" y="94698"/>
                  </a:lnTo>
                  <a:lnTo>
                    <a:pt x="42" y="142146"/>
                  </a:lnTo>
                  <a:lnTo>
                    <a:pt x="0" y="162001"/>
                  </a:lnTo>
                  <a:lnTo>
                    <a:pt x="2816" y="169329"/>
                  </a:lnTo>
                  <a:lnTo>
                    <a:pt x="6537" y="176114"/>
                  </a:lnTo>
                  <a:lnTo>
                    <a:pt x="9690" y="185884"/>
                  </a:lnTo>
                  <a:lnTo>
                    <a:pt x="15798" y="195481"/>
                  </a:lnTo>
                  <a:lnTo>
                    <a:pt x="17599" y="201848"/>
                  </a:lnTo>
                  <a:lnTo>
                    <a:pt x="19137" y="203969"/>
                  </a:lnTo>
                  <a:lnTo>
                    <a:pt x="21221" y="205384"/>
                  </a:lnTo>
                  <a:lnTo>
                    <a:pt x="29211" y="207374"/>
                  </a:lnTo>
                  <a:lnTo>
                    <a:pt x="32170" y="207654"/>
                  </a:lnTo>
                  <a:lnTo>
                    <a:pt x="34144" y="208898"/>
                  </a:lnTo>
                  <a:lnTo>
                    <a:pt x="35459" y="210786"/>
                  </a:lnTo>
                  <a:lnTo>
                    <a:pt x="36336" y="213103"/>
                  </a:lnTo>
                  <a:lnTo>
                    <a:pt x="37978" y="213590"/>
                  </a:lnTo>
                  <a:lnTo>
                    <a:pt x="40132" y="212855"/>
                  </a:lnTo>
                  <a:lnTo>
                    <a:pt x="45347" y="210275"/>
                  </a:lnTo>
                  <a:lnTo>
                    <a:pt x="54233" y="207765"/>
                  </a:lnTo>
                  <a:lnTo>
                    <a:pt x="63569" y="201848"/>
                  </a:lnTo>
                  <a:lnTo>
                    <a:pt x="73038" y="198565"/>
                  </a:lnTo>
                  <a:lnTo>
                    <a:pt x="79375" y="194047"/>
                  </a:lnTo>
                  <a:lnTo>
                    <a:pt x="88891" y="180496"/>
                  </a:lnTo>
                  <a:lnTo>
                    <a:pt x="102531" y="148397"/>
                  </a:lnTo>
                  <a:lnTo>
                    <a:pt x="106924" y="131223"/>
                  </a:lnTo>
                  <a:lnTo>
                    <a:pt x="112834" y="111512"/>
                  </a:lnTo>
                  <a:lnTo>
                    <a:pt x="113857" y="100772"/>
                  </a:lnTo>
                  <a:lnTo>
                    <a:pt x="104563" y="69424"/>
                  </a:lnTo>
                  <a:lnTo>
                    <a:pt x="88592" y="49542"/>
                  </a:lnTo>
                  <a:lnTo>
                    <a:pt x="72974" y="33597"/>
                  </a:lnTo>
                  <a:lnTo>
                    <a:pt x="63825" y="30064"/>
                  </a:lnTo>
                  <a:lnTo>
                    <a:pt x="53760" y="27435"/>
                  </a:lnTo>
                  <a:lnTo>
                    <a:pt x="38089" y="1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1236"/>
            <p:cNvSpPr/>
            <p:nvPr>
              <p:custDataLst>
                <p:tags r:id="rId99"/>
              </p:custDataLst>
            </p:nvPr>
          </p:nvSpPr>
          <p:spPr>
            <a:xfrm>
              <a:off x="6862125" y="4200563"/>
              <a:ext cx="119701" cy="295110"/>
            </a:xfrm>
            <a:custGeom>
              <a:avLst/>
              <a:gdLst/>
              <a:ahLst/>
              <a:cxnLst/>
              <a:rect l="0" t="0" r="0" b="0"/>
              <a:pathLst>
                <a:path w="119701" h="295110">
                  <a:moveTo>
                    <a:pt x="91125" y="47587"/>
                  </a:moveTo>
                  <a:lnTo>
                    <a:pt x="91125" y="47587"/>
                  </a:lnTo>
                  <a:lnTo>
                    <a:pt x="91125" y="29895"/>
                  </a:lnTo>
                  <a:lnTo>
                    <a:pt x="90067" y="29443"/>
                  </a:lnTo>
                  <a:lnTo>
                    <a:pt x="86069" y="28940"/>
                  </a:lnTo>
                  <a:lnTo>
                    <a:pt x="84580" y="27747"/>
                  </a:lnTo>
                  <a:lnTo>
                    <a:pt x="81993" y="20371"/>
                  </a:lnTo>
                  <a:lnTo>
                    <a:pt x="78952" y="19616"/>
                  </a:lnTo>
                  <a:lnTo>
                    <a:pt x="76660" y="19415"/>
                  </a:lnTo>
                  <a:lnTo>
                    <a:pt x="71291" y="16369"/>
                  </a:lnTo>
                  <a:lnTo>
                    <a:pt x="54501" y="1406"/>
                  </a:lnTo>
                  <a:lnTo>
                    <a:pt x="44954" y="88"/>
                  </a:lnTo>
                  <a:lnTo>
                    <a:pt x="38874" y="0"/>
                  </a:lnTo>
                  <a:lnTo>
                    <a:pt x="37241" y="1045"/>
                  </a:lnTo>
                  <a:lnTo>
                    <a:pt x="36152" y="2801"/>
                  </a:lnTo>
                  <a:lnTo>
                    <a:pt x="35426" y="5030"/>
                  </a:lnTo>
                  <a:lnTo>
                    <a:pt x="33884" y="6515"/>
                  </a:lnTo>
                  <a:lnTo>
                    <a:pt x="23805" y="11722"/>
                  </a:lnTo>
                  <a:lnTo>
                    <a:pt x="20845" y="14152"/>
                  </a:lnTo>
                  <a:lnTo>
                    <a:pt x="17557" y="19674"/>
                  </a:lnTo>
                  <a:lnTo>
                    <a:pt x="15036" y="25656"/>
                  </a:lnTo>
                  <a:lnTo>
                    <a:pt x="8725" y="34974"/>
                  </a:lnTo>
                  <a:lnTo>
                    <a:pt x="6385" y="44438"/>
                  </a:lnTo>
                  <a:lnTo>
                    <a:pt x="5838" y="50773"/>
                  </a:lnTo>
                  <a:lnTo>
                    <a:pt x="2773" y="57117"/>
                  </a:lnTo>
                  <a:lnTo>
                    <a:pt x="474" y="60290"/>
                  </a:lnTo>
                  <a:lnTo>
                    <a:pt x="0" y="63464"/>
                  </a:lnTo>
                  <a:lnTo>
                    <a:pt x="741" y="66638"/>
                  </a:lnTo>
                  <a:lnTo>
                    <a:pt x="4480" y="74281"/>
                  </a:lnTo>
                  <a:lnTo>
                    <a:pt x="5127" y="80661"/>
                  </a:lnTo>
                  <a:lnTo>
                    <a:pt x="6277" y="82336"/>
                  </a:lnTo>
                  <a:lnTo>
                    <a:pt x="8101" y="83453"/>
                  </a:lnTo>
                  <a:lnTo>
                    <a:pt x="10376" y="84198"/>
                  </a:lnTo>
                  <a:lnTo>
                    <a:pt x="22726" y="93757"/>
                  </a:lnTo>
                  <a:lnTo>
                    <a:pt x="28996" y="94781"/>
                  </a:lnTo>
                  <a:lnTo>
                    <a:pt x="34584" y="92198"/>
                  </a:lnTo>
                  <a:lnTo>
                    <a:pt x="40596" y="88581"/>
                  </a:lnTo>
                  <a:lnTo>
                    <a:pt x="46796" y="86973"/>
                  </a:lnTo>
                  <a:lnTo>
                    <a:pt x="48872" y="85486"/>
                  </a:lnTo>
                  <a:lnTo>
                    <a:pt x="50257" y="83436"/>
                  </a:lnTo>
                  <a:lnTo>
                    <a:pt x="51179" y="81011"/>
                  </a:lnTo>
                  <a:lnTo>
                    <a:pt x="52853" y="79395"/>
                  </a:lnTo>
                  <a:lnTo>
                    <a:pt x="63143" y="73979"/>
                  </a:lnTo>
                  <a:lnTo>
                    <a:pt x="69164" y="69900"/>
                  </a:lnTo>
                  <a:lnTo>
                    <a:pt x="78503" y="66546"/>
                  </a:lnTo>
                  <a:lnTo>
                    <a:pt x="89254" y="58563"/>
                  </a:lnTo>
                  <a:lnTo>
                    <a:pt x="90293" y="54935"/>
                  </a:lnTo>
                  <a:lnTo>
                    <a:pt x="90961" y="49038"/>
                  </a:lnTo>
                  <a:lnTo>
                    <a:pt x="92074" y="48554"/>
                  </a:lnTo>
                  <a:lnTo>
                    <a:pt x="99311" y="47715"/>
                  </a:lnTo>
                  <a:lnTo>
                    <a:pt x="100055" y="44821"/>
                  </a:lnTo>
                  <a:lnTo>
                    <a:pt x="100616" y="38458"/>
                  </a:lnTo>
                  <a:lnTo>
                    <a:pt x="108848" y="46298"/>
                  </a:lnTo>
                  <a:lnTo>
                    <a:pt x="109782" y="52262"/>
                  </a:lnTo>
                  <a:lnTo>
                    <a:pt x="110174" y="98039"/>
                  </a:lnTo>
                  <a:lnTo>
                    <a:pt x="110175" y="143499"/>
                  </a:lnTo>
                  <a:lnTo>
                    <a:pt x="110175" y="187117"/>
                  </a:lnTo>
                  <a:lnTo>
                    <a:pt x="110175" y="231640"/>
                  </a:lnTo>
                  <a:lnTo>
                    <a:pt x="110175" y="278168"/>
                  </a:lnTo>
                  <a:lnTo>
                    <a:pt x="110175" y="295109"/>
                  </a:lnTo>
                  <a:lnTo>
                    <a:pt x="118375" y="287025"/>
                  </a:lnTo>
                  <a:lnTo>
                    <a:pt x="119700" y="266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1237"/>
            <p:cNvSpPr/>
            <p:nvPr>
              <p:custDataLst>
                <p:tags r:id="rId100"/>
              </p:custDataLst>
            </p:nvPr>
          </p:nvSpPr>
          <p:spPr>
            <a:xfrm>
              <a:off x="6810376" y="4010025"/>
              <a:ext cx="561938" cy="95251"/>
            </a:xfrm>
            <a:custGeom>
              <a:avLst/>
              <a:gdLst/>
              <a:ahLst/>
              <a:cxnLst/>
              <a:rect l="0" t="0" r="0" b="0"/>
              <a:pathLst>
                <a:path w="561938" h="95251">
                  <a:moveTo>
                    <a:pt x="19049" y="95250"/>
                  </a:moveTo>
                  <a:lnTo>
                    <a:pt x="19049" y="95250"/>
                  </a:lnTo>
                  <a:lnTo>
                    <a:pt x="9917" y="95250"/>
                  </a:lnTo>
                  <a:lnTo>
                    <a:pt x="9534" y="86118"/>
                  </a:lnTo>
                  <a:lnTo>
                    <a:pt x="0" y="85725"/>
                  </a:lnTo>
                  <a:lnTo>
                    <a:pt x="46596" y="84667"/>
                  </a:lnTo>
                  <a:lnTo>
                    <a:pt x="88391" y="77083"/>
                  </a:lnTo>
                  <a:lnTo>
                    <a:pt x="130695" y="71260"/>
                  </a:lnTo>
                  <a:lnTo>
                    <a:pt x="177471" y="61035"/>
                  </a:lnTo>
                  <a:lnTo>
                    <a:pt x="221204" y="55095"/>
                  </a:lnTo>
                  <a:lnTo>
                    <a:pt x="257805" y="49838"/>
                  </a:lnTo>
                  <a:lnTo>
                    <a:pt x="295461" y="45459"/>
                  </a:lnTo>
                  <a:lnTo>
                    <a:pt x="333429" y="37458"/>
                  </a:lnTo>
                  <a:lnTo>
                    <a:pt x="371490" y="31207"/>
                  </a:lnTo>
                  <a:lnTo>
                    <a:pt x="403935" y="26532"/>
                  </a:lnTo>
                  <a:lnTo>
                    <a:pt x="448186" y="18977"/>
                  </a:lnTo>
                  <a:lnTo>
                    <a:pt x="490719" y="9436"/>
                  </a:lnTo>
                  <a:lnTo>
                    <a:pt x="519601" y="967"/>
                  </a:lnTo>
                  <a:lnTo>
                    <a:pt x="561937" y="0"/>
                  </a:lnTo>
                  <a:lnTo>
                    <a:pt x="548714" y="0"/>
                  </a:lnTo>
                  <a:lnTo>
                    <a:pt x="546783" y="1058"/>
                  </a:lnTo>
                  <a:lnTo>
                    <a:pt x="545497" y="2822"/>
                  </a:lnTo>
                  <a:lnTo>
                    <a:pt x="544639" y="5056"/>
                  </a:lnTo>
                  <a:lnTo>
                    <a:pt x="543009" y="6546"/>
                  </a:lnTo>
                  <a:lnTo>
                    <a:pt x="538376" y="8201"/>
                  </a:lnTo>
                  <a:lnTo>
                    <a:pt x="536717" y="9701"/>
                  </a:lnTo>
                  <a:lnTo>
                    <a:pt x="53339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1" name="SMARTInkShape-1238"/>
          <p:cNvSpPr/>
          <p:nvPr>
            <p:custDataLst>
              <p:tags r:id="rId14"/>
            </p:custDataLst>
          </p:nvPr>
        </p:nvSpPr>
        <p:spPr>
          <a:xfrm>
            <a:off x="6650479" y="3381375"/>
            <a:ext cx="597959" cy="561842"/>
          </a:xfrm>
          <a:custGeom>
            <a:avLst/>
            <a:gdLst/>
            <a:ahLst/>
            <a:cxnLst/>
            <a:rect l="0" t="0" r="0" b="0"/>
            <a:pathLst>
              <a:path w="597959" h="561842">
                <a:moveTo>
                  <a:pt x="436121" y="38100"/>
                </a:moveTo>
                <a:lnTo>
                  <a:pt x="436121" y="38100"/>
                </a:lnTo>
                <a:lnTo>
                  <a:pt x="427921" y="38100"/>
                </a:lnTo>
                <a:lnTo>
                  <a:pt x="427479" y="37042"/>
                </a:lnTo>
                <a:lnTo>
                  <a:pt x="426989" y="33043"/>
                </a:lnTo>
                <a:lnTo>
                  <a:pt x="425800" y="31554"/>
                </a:lnTo>
                <a:lnTo>
                  <a:pt x="409272" y="20490"/>
                </a:lnTo>
                <a:lnTo>
                  <a:pt x="399497" y="10976"/>
                </a:lnTo>
                <a:lnTo>
                  <a:pt x="381749" y="9653"/>
                </a:lnTo>
                <a:lnTo>
                  <a:pt x="370857" y="3004"/>
                </a:lnTo>
                <a:lnTo>
                  <a:pt x="328686" y="52"/>
                </a:lnTo>
                <a:lnTo>
                  <a:pt x="285134" y="0"/>
                </a:lnTo>
                <a:lnTo>
                  <a:pt x="261148" y="1058"/>
                </a:lnTo>
                <a:lnTo>
                  <a:pt x="217026" y="11759"/>
                </a:lnTo>
                <a:lnTo>
                  <a:pt x="169450" y="31881"/>
                </a:lnTo>
                <a:lnTo>
                  <a:pt x="126018" y="50811"/>
                </a:lnTo>
                <a:lnTo>
                  <a:pt x="115558" y="59977"/>
                </a:lnTo>
                <a:lnTo>
                  <a:pt x="106323" y="70048"/>
                </a:lnTo>
                <a:lnTo>
                  <a:pt x="71811" y="99418"/>
                </a:lnTo>
                <a:lnTo>
                  <a:pt x="45829" y="142933"/>
                </a:lnTo>
                <a:lnTo>
                  <a:pt x="26567" y="183802"/>
                </a:lnTo>
                <a:lnTo>
                  <a:pt x="15037" y="228012"/>
                </a:lnTo>
                <a:lnTo>
                  <a:pt x="9731" y="247476"/>
                </a:lnTo>
                <a:lnTo>
                  <a:pt x="5336" y="266648"/>
                </a:lnTo>
                <a:lnTo>
                  <a:pt x="153" y="285735"/>
                </a:lnTo>
                <a:lnTo>
                  <a:pt x="0" y="299501"/>
                </a:lnTo>
                <a:lnTo>
                  <a:pt x="7757" y="344133"/>
                </a:lnTo>
                <a:lnTo>
                  <a:pt x="14878" y="363762"/>
                </a:lnTo>
                <a:lnTo>
                  <a:pt x="19208" y="381537"/>
                </a:lnTo>
                <a:lnTo>
                  <a:pt x="39374" y="425481"/>
                </a:lnTo>
                <a:lnTo>
                  <a:pt x="62537" y="468843"/>
                </a:lnTo>
                <a:lnTo>
                  <a:pt x="81712" y="487761"/>
                </a:lnTo>
                <a:lnTo>
                  <a:pt x="90222" y="498299"/>
                </a:lnTo>
                <a:lnTo>
                  <a:pt x="135466" y="536684"/>
                </a:lnTo>
                <a:lnTo>
                  <a:pt x="153834" y="547308"/>
                </a:lnTo>
                <a:lnTo>
                  <a:pt x="198013" y="559688"/>
                </a:lnTo>
                <a:lnTo>
                  <a:pt x="242447" y="561841"/>
                </a:lnTo>
                <a:lnTo>
                  <a:pt x="285602" y="553762"/>
                </a:lnTo>
                <a:lnTo>
                  <a:pt x="321233" y="542262"/>
                </a:lnTo>
                <a:lnTo>
                  <a:pt x="362692" y="523817"/>
                </a:lnTo>
                <a:lnTo>
                  <a:pt x="406953" y="504820"/>
                </a:lnTo>
                <a:lnTo>
                  <a:pt x="451961" y="482600"/>
                </a:lnTo>
                <a:lnTo>
                  <a:pt x="485036" y="463550"/>
                </a:lnTo>
                <a:lnTo>
                  <a:pt x="528722" y="429214"/>
                </a:lnTo>
                <a:lnTo>
                  <a:pt x="536544" y="421479"/>
                </a:lnTo>
                <a:lnTo>
                  <a:pt x="566266" y="377897"/>
                </a:lnTo>
                <a:lnTo>
                  <a:pt x="582167" y="354146"/>
                </a:lnTo>
                <a:lnTo>
                  <a:pt x="595811" y="316502"/>
                </a:lnTo>
                <a:lnTo>
                  <a:pt x="597958" y="272763"/>
                </a:lnTo>
                <a:lnTo>
                  <a:pt x="596980" y="235983"/>
                </a:lnTo>
                <a:lnTo>
                  <a:pt x="590505" y="217084"/>
                </a:lnTo>
                <a:lnTo>
                  <a:pt x="586286" y="199435"/>
                </a:lnTo>
                <a:lnTo>
                  <a:pt x="581156" y="180800"/>
                </a:lnTo>
                <a:lnTo>
                  <a:pt x="576814" y="161873"/>
                </a:lnTo>
                <a:lnTo>
                  <a:pt x="559755" y="126643"/>
                </a:lnTo>
                <a:lnTo>
                  <a:pt x="523136" y="87068"/>
                </a:lnTo>
                <a:lnTo>
                  <a:pt x="514305" y="81030"/>
                </a:lnTo>
                <a:lnTo>
                  <a:pt x="503384" y="74809"/>
                </a:lnTo>
                <a:lnTo>
                  <a:pt x="467348" y="53894"/>
                </a:lnTo>
                <a:lnTo>
                  <a:pt x="448666" y="49483"/>
                </a:lnTo>
                <a:lnTo>
                  <a:pt x="403304" y="47734"/>
                </a:lnTo>
                <a:lnTo>
                  <a:pt x="368608" y="50469"/>
                </a:lnTo>
                <a:lnTo>
                  <a:pt x="321710" y="57329"/>
                </a:lnTo>
                <a:lnTo>
                  <a:pt x="274181" y="70291"/>
                </a:lnTo>
                <a:lnTo>
                  <a:pt x="255146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8" name="SMARTInkShape-Group344"/>
          <p:cNvGrpSpPr/>
          <p:nvPr/>
        </p:nvGrpSpPr>
        <p:grpSpPr>
          <a:xfrm>
            <a:off x="8677287" y="3552945"/>
            <a:ext cx="1152514" cy="952381"/>
            <a:chOff x="8677287" y="3552945"/>
            <a:chExt cx="1152514" cy="952381"/>
          </a:xfrm>
        </p:grpSpPr>
        <p:sp>
          <p:nvSpPr>
            <p:cNvPr id="822" name="SMARTInkShape-1239"/>
            <p:cNvSpPr/>
            <p:nvPr>
              <p:custDataLst>
                <p:tags r:id="rId82"/>
              </p:custDataLst>
            </p:nvPr>
          </p:nvSpPr>
          <p:spPr>
            <a:xfrm>
              <a:off x="9315450" y="4362450"/>
              <a:ext cx="85688" cy="142876"/>
            </a:xfrm>
            <a:custGeom>
              <a:avLst/>
              <a:gdLst/>
              <a:ahLst/>
              <a:cxnLst/>
              <a:rect l="0" t="0" r="0" b="0"/>
              <a:pathLst>
                <a:path w="85688" h="142876">
                  <a:moveTo>
                    <a:pt x="47625" y="19050"/>
                  </a:moveTo>
                  <a:lnTo>
                    <a:pt x="47625" y="19050"/>
                  </a:lnTo>
                  <a:lnTo>
                    <a:pt x="38491" y="19050"/>
                  </a:lnTo>
                  <a:lnTo>
                    <a:pt x="38134" y="10849"/>
                  </a:lnTo>
                  <a:lnTo>
                    <a:pt x="37064" y="10408"/>
                  </a:lnTo>
                  <a:lnTo>
                    <a:pt x="33055" y="9917"/>
                  </a:lnTo>
                  <a:lnTo>
                    <a:pt x="31561" y="8729"/>
                  </a:lnTo>
                  <a:lnTo>
                    <a:pt x="29902" y="4585"/>
                  </a:lnTo>
                  <a:lnTo>
                    <a:pt x="30518" y="3057"/>
                  </a:lnTo>
                  <a:lnTo>
                    <a:pt x="31986" y="2037"/>
                  </a:lnTo>
                  <a:lnTo>
                    <a:pt x="37743" y="119"/>
                  </a:lnTo>
                  <a:lnTo>
                    <a:pt x="60763" y="0"/>
                  </a:lnTo>
                  <a:lnTo>
                    <a:pt x="62734" y="1059"/>
                  </a:lnTo>
                  <a:lnTo>
                    <a:pt x="64048" y="2823"/>
                  </a:lnTo>
                  <a:lnTo>
                    <a:pt x="66522" y="9133"/>
                  </a:lnTo>
                  <a:lnTo>
                    <a:pt x="66674" y="36349"/>
                  </a:lnTo>
                  <a:lnTo>
                    <a:pt x="60129" y="45358"/>
                  </a:lnTo>
                  <a:lnTo>
                    <a:pt x="58474" y="51204"/>
                  </a:lnTo>
                  <a:lnTo>
                    <a:pt x="56974" y="53186"/>
                  </a:lnTo>
                  <a:lnTo>
                    <a:pt x="49064" y="56628"/>
                  </a:lnTo>
                  <a:lnTo>
                    <a:pt x="48264" y="59740"/>
                  </a:lnTo>
                  <a:lnTo>
                    <a:pt x="47626" y="66664"/>
                  </a:lnTo>
                  <a:lnTo>
                    <a:pt x="56759" y="75807"/>
                  </a:lnTo>
                  <a:lnTo>
                    <a:pt x="62090" y="76083"/>
                  </a:lnTo>
                  <a:lnTo>
                    <a:pt x="63620" y="77181"/>
                  </a:lnTo>
                  <a:lnTo>
                    <a:pt x="65316" y="81222"/>
                  </a:lnTo>
                  <a:lnTo>
                    <a:pt x="66827" y="82722"/>
                  </a:lnTo>
                  <a:lnTo>
                    <a:pt x="76295" y="86520"/>
                  </a:lnTo>
                  <a:lnTo>
                    <a:pt x="84275" y="93892"/>
                  </a:lnTo>
                  <a:lnTo>
                    <a:pt x="85598" y="103332"/>
                  </a:lnTo>
                  <a:lnTo>
                    <a:pt x="85687" y="109404"/>
                  </a:lnTo>
                  <a:lnTo>
                    <a:pt x="84642" y="111036"/>
                  </a:lnTo>
                  <a:lnTo>
                    <a:pt x="82886" y="112125"/>
                  </a:lnTo>
                  <a:lnTo>
                    <a:pt x="80658" y="112849"/>
                  </a:lnTo>
                  <a:lnTo>
                    <a:pt x="79171" y="114391"/>
                  </a:lnTo>
                  <a:lnTo>
                    <a:pt x="73964" y="124470"/>
                  </a:lnTo>
                  <a:lnTo>
                    <a:pt x="71534" y="127430"/>
                  </a:lnTo>
                  <a:lnTo>
                    <a:pt x="66012" y="130719"/>
                  </a:lnTo>
                  <a:lnTo>
                    <a:pt x="60031" y="133240"/>
                  </a:lnTo>
                  <a:lnTo>
                    <a:pt x="53844" y="137887"/>
                  </a:lnTo>
                  <a:lnTo>
                    <a:pt x="44745" y="14065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1240"/>
            <p:cNvSpPr/>
            <p:nvPr>
              <p:custDataLst>
                <p:tags r:id="rId83"/>
              </p:custDataLst>
            </p:nvPr>
          </p:nvSpPr>
          <p:spPr>
            <a:xfrm>
              <a:off x="9258303" y="4210050"/>
              <a:ext cx="66673" cy="180976"/>
            </a:xfrm>
            <a:custGeom>
              <a:avLst/>
              <a:gdLst/>
              <a:ahLst/>
              <a:cxnLst/>
              <a:rect l="0" t="0" r="0" b="0"/>
              <a:pathLst>
                <a:path w="66673" h="180976">
                  <a:moveTo>
                    <a:pt x="66672" y="19050"/>
                  </a:moveTo>
                  <a:lnTo>
                    <a:pt x="66672" y="19050"/>
                  </a:lnTo>
                  <a:lnTo>
                    <a:pt x="66672" y="4861"/>
                  </a:lnTo>
                  <a:lnTo>
                    <a:pt x="65614" y="3241"/>
                  </a:lnTo>
                  <a:lnTo>
                    <a:pt x="63850" y="2161"/>
                  </a:lnTo>
                  <a:lnTo>
                    <a:pt x="57538" y="126"/>
                  </a:lnTo>
                  <a:lnTo>
                    <a:pt x="30408" y="0"/>
                  </a:lnTo>
                  <a:lnTo>
                    <a:pt x="21331" y="6546"/>
                  </a:lnTo>
                  <a:lnTo>
                    <a:pt x="15476" y="8201"/>
                  </a:lnTo>
                  <a:lnTo>
                    <a:pt x="13491" y="9701"/>
                  </a:lnTo>
                  <a:lnTo>
                    <a:pt x="1475" y="26824"/>
                  </a:lnTo>
                  <a:lnTo>
                    <a:pt x="435" y="33113"/>
                  </a:lnTo>
                  <a:lnTo>
                    <a:pt x="0" y="61659"/>
                  </a:lnTo>
                  <a:lnTo>
                    <a:pt x="2821" y="67268"/>
                  </a:lnTo>
                  <a:lnTo>
                    <a:pt x="6543" y="73289"/>
                  </a:lnTo>
                  <a:lnTo>
                    <a:pt x="8198" y="79492"/>
                  </a:lnTo>
                  <a:lnTo>
                    <a:pt x="9698" y="81570"/>
                  </a:lnTo>
                  <a:lnTo>
                    <a:pt x="11757" y="82955"/>
                  </a:lnTo>
                  <a:lnTo>
                    <a:pt x="14188" y="83878"/>
                  </a:lnTo>
                  <a:lnTo>
                    <a:pt x="15807" y="85553"/>
                  </a:lnTo>
                  <a:lnTo>
                    <a:pt x="21229" y="95843"/>
                  </a:lnTo>
                  <a:lnTo>
                    <a:pt x="25308" y="101864"/>
                  </a:lnTo>
                  <a:lnTo>
                    <a:pt x="27605" y="111203"/>
                  </a:lnTo>
                  <a:lnTo>
                    <a:pt x="28143" y="117509"/>
                  </a:lnTo>
                  <a:lnTo>
                    <a:pt x="31204" y="123841"/>
                  </a:lnTo>
                  <a:lnTo>
                    <a:pt x="36736" y="131471"/>
                  </a:lnTo>
                  <a:lnTo>
                    <a:pt x="37830" y="140583"/>
                  </a:lnTo>
                  <a:lnTo>
                    <a:pt x="38094" y="166434"/>
                  </a:lnTo>
                  <a:lnTo>
                    <a:pt x="37037" y="168106"/>
                  </a:lnTo>
                  <a:lnTo>
                    <a:pt x="35273" y="169221"/>
                  </a:lnTo>
                  <a:lnTo>
                    <a:pt x="33040" y="169964"/>
                  </a:lnTo>
                  <a:lnTo>
                    <a:pt x="31551" y="171517"/>
                  </a:lnTo>
                  <a:lnTo>
                    <a:pt x="29896" y="176066"/>
                  </a:lnTo>
                  <a:lnTo>
                    <a:pt x="28396" y="177702"/>
                  </a:lnTo>
                  <a:lnTo>
                    <a:pt x="20486" y="180544"/>
                  </a:lnTo>
                  <a:lnTo>
                    <a:pt x="9534" y="180975"/>
                  </a:lnTo>
                  <a:lnTo>
                    <a:pt x="952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1241"/>
            <p:cNvSpPr/>
            <p:nvPr>
              <p:custDataLst>
                <p:tags r:id="rId84"/>
              </p:custDataLst>
            </p:nvPr>
          </p:nvSpPr>
          <p:spPr>
            <a:xfrm>
              <a:off x="9153525" y="44196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9050" y="14189"/>
                  </a:lnTo>
                  <a:lnTo>
                    <a:pt x="17992" y="15810"/>
                  </a:lnTo>
                  <a:lnTo>
                    <a:pt x="16228" y="16889"/>
                  </a:lnTo>
                  <a:lnTo>
                    <a:pt x="10849" y="18623"/>
                  </a:lnTo>
                  <a:lnTo>
                    <a:pt x="1439" y="2721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1242"/>
            <p:cNvSpPr/>
            <p:nvPr>
              <p:custDataLst>
                <p:tags r:id="rId85"/>
              </p:custDataLst>
            </p:nvPr>
          </p:nvSpPr>
          <p:spPr>
            <a:xfrm>
              <a:off x="9039237" y="4238813"/>
              <a:ext cx="66664" cy="180788"/>
            </a:xfrm>
            <a:custGeom>
              <a:avLst/>
              <a:gdLst/>
              <a:ahLst/>
              <a:cxnLst/>
              <a:rect l="0" t="0" r="0" b="0"/>
              <a:pathLst>
                <a:path w="66664" h="180788">
                  <a:moveTo>
                    <a:pt x="66663" y="47437"/>
                  </a:moveTo>
                  <a:lnTo>
                    <a:pt x="66663" y="47437"/>
                  </a:lnTo>
                  <a:lnTo>
                    <a:pt x="66663" y="42381"/>
                  </a:lnTo>
                  <a:lnTo>
                    <a:pt x="65605" y="40891"/>
                  </a:lnTo>
                  <a:lnTo>
                    <a:pt x="63841" y="39898"/>
                  </a:lnTo>
                  <a:lnTo>
                    <a:pt x="61606" y="39236"/>
                  </a:lnTo>
                  <a:lnTo>
                    <a:pt x="60117" y="37736"/>
                  </a:lnTo>
                  <a:lnTo>
                    <a:pt x="57529" y="29827"/>
                  </a:lnTo>
                  <a:lnTo>
                    <a:pt x="57172" y="7055"/>
                  </a:lnTo>
                  <a:lnTo>
                    <a:pt x="56102" y="4641"/>
                  </a:lnTo>
                  <a:lnTo>
                    <a:pt x="54331" y="3031"/>
                  </a:lnTo>
                  <a:lnTo>
                    <a:pt x="49541" y="1243"/>
                  </a:lnTo>
                  <a:lnTo>
                    <a:pt x="39805" y="0"/>
                  </a:lnTo>
                  <a:lnTo>
                    <a:pt x="30037" y="8030"/>
                  </a:lnTo>
                  <a:lnTo>
                    <a:pt x="21249" y="10137"/>
                  </a:lnTo>
                  <a:lnTo>
                    <a:pt x="15435" y="14279"/>
                  </a:lnTo>
                  <a:lnTo>
                    <a:pt x="12145" y="19647"/>
                  </a:lnTo>
                  <a:lnTo>
                    <a:pt x="11268" y="22560"/>
                  </a:lnTo>
                  <a:lnTo>
                    <a:pt x="9625" y="24503"/>
                  </a:lnTo>
                  <a:lnTo>
                    <a:pt x="4977" y="26661"/>
                  </a:lnTo>
                  <a:lnTo>
                    <a:pt x="3314" y="28294"/>
                  </a:lnTo>
                  <a:lnTo>
                    <a:pt x="1466" y="32932"/>
                  </a:lnTo>
                  <a:lnTo>
                    <a:pt x="0" y="61471"/>
                  </a:lnTo>
                  <a:lnTo>
                    <a:pt x="2815" y="67080"/>
                  </a:lnTo>
                  <a:lnTo>
                    <a:pt x="6536" y="73101"/>
                  </a:lnTo>
                  <a:lnTo>
                    <a:pt x="8190" y="79304"/>
                  </a:lnTo>
                  <a:lnTo>
                    <a:pt x="9689" y="81382"/>
                  </a:lnTo>
                  <a:lnTo>
                    <a:pt x="11748" y="82767"/>
                  </a:lnTo>
                  <a:lnTo>
                    <a:pt x="14179" y="83690"/>
                  </a:lnTo>
                  <a:lnTo>
                    <a:pt x="15798" y="85365"/>
                  </a:lnTo>
                  <a:lnTo>
                    <a:pt x="17599" y="90046"/>
                  </a:lnTo>
                  <a:lnTo>
                    <a:pt x="19135" y="91718"/>
                  </a:lnTo>
                  <a:lnTo>
                    <a:pt x="32169" y="99678"/>
                  </a:lnTo>
                  <a:lnTo>
                    <a:pt x="35458" y="105228"/>
                  </a:lnTo>
                  <a:lnTo>
                    <a:pt x="36335" y="108189"/>
                  </a:lnTo>
                  <a:lnTo>
                    <a:pt x="37977" y="110163"/>
                  </a:lnTo>
                  <a:lnTo>
                    <a:pt x="42625" y="112357"/>
                  </a:lnTo>
                  <a:lnTo>
                    <a:pt x="44287" y="114000"/>
                  </a:lnTo>
                  <a:lnTo>
                    <a:pt x="46135" y="118649"/>
                  </a:lnTo>
                  <a:lnTo>
                    <a:pt x="47687" y="120311"/>
                  </a:lnTo>
                  <a:lnTo>
                    <a:pt x="52231" y="122159"/>
                  </a:lnTo>
                  <a:lnTo>
                    <a:pt x="53867" y="123710"/>
                  </a:lnTo>
                  <a:lnTo>
                    <a:pt x="55684" y="128256"/>
                  </a:lnTo>
                  <a:lnTo>
                    <a:pt x="57100" y="147224"/>
                  </a:lnTo>
                  <a:lnTo>
                    <a:pt x="54299" y="152817"/>
                  </a:lnTo>
                  <a:lnTo>
                    <a:pt x="39527" y="169783"/>
                  </a:lnTo>
                  <a:lnTo>
                    <a:pt x="38515" y="175881"/>
                  </a:lnTo>
                  <a:lnTo>
                    <a:pt x="37314" y="177516"/>
                  </a:lnTo>
                  <a:lnTo>
                    <a:pt x="35456" y="178606"/>
                  </a:lnTo>
                  <a:lnTo>
                    <a:pt x="28412" y="180500"/>
                  </a:lnTo>
                  <a:lnTo>
                    <a:pt x="19038" y="180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1243"/>
            <p:cNvSpPr/>
            <p:nvPr>
              <p:custDataLst>
                <p:tags r:id="rId86"/>
              </p:custDataLst>
            </p:nvPr>
          </p:nvSpPr>
          <p:spPr>
            <a:xfrm>
              <a:off x="8963025" y="4410075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1554" y="16868"/>
                  </a:lnTo>
                  <a:lnTo>
                    <a:pt x="29899" y="22666"/>
                  </a:lnTo>
                  <a:lnTo>
                    <a:pt x="28399" y="24636"/>
                  </a:lnTo>
                  <a:lnTo>
                    <a:pt x="23909" y="26824"/>
                  </a:lnTo>
                  <a:lnTo>
                    <a:pt x="22290" y="29524"/>
                  </a:lnTo>
                  <a:lnTo>
                    <a:pt x="18953" y="41321"/>
                  </a:lnTo>
                  <a:lnTo>
                    <a:pt x="16868" y="43422"/>
                  </a:lnTo>
                  <a:lnTo>
                    <a:pt x="14421" y="44823"/>
                  </a:lnTo>
                  <a:lnTo>
                    <a:pt x="12789" y="46816"/>
                  </a:lnTo>
                  <a:lnTo>
                    <a:pt x="10975" y="51851"/>
                  </a:lnTo>
                  <a:lnTo>
                    <a:pt x="9433" y="5361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1244"/>
            <p:cNvSpPr/>
            <p:nvPr>
              <p:custDataLst>
                <p:tags r:id="rId87"/>
              </p:custDataLst>
            </p:nvPr>
          </p:nvSpPr>
          <p:spPr>
            <a:xfrm>
              <a:off x="8896350" y="4410075"/>
              <a:ext cx="9411" cy="76201"/>
            </a:xfrm>
            <a:custGeom>
              <a:avLst/>
              <a:gdLst/>
              <a:ahLst/>
              <a:cxnLst/>
              <a:rect l="0" t="0" r="0" b="0"/>
              <a:pathLst>
                <a:path w="9411" h="76201">
                  <a:moveTo>
                    <a:pt x="0" y="0"/>
                  </a:moveTo>
                  <a:lnTo>
                    <a:pt x="0" y="0"/>
                  </a:lnTo>
                  <a:lnTo>
                    <a:pt x="9134" y="9133"/>
                  </a:lnTo>
                  <a:lnTo>
                    <a:pt x="9410" y="14465"/>
                  </a:lnTo>
                  <a:lnTo>
                    <a:pt x="8388" y="15993"/>
                  </a:lnTo>
                  <a:lnTo>
                    <a:pt x="6652" y="17013"/>
                  </a:lnTo>
                  <a:lnTo>
                    <a:pt x="4435" y="17692"/>
                  </a:lnTo>
                  <a:lnTo>
                    <a:pt x="2956" y="19202"/>
                  </a:lnTo>
                  <a:lnTo>
                    <a:pt x="390" y="2713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1245"/>
            <p:cNvSpPr/>
            <p:nvPr>
              <p:custDataLst>
                <p:tags r:id="rId88"/>
              </p:custDataLst>
            </p:nvPr>
          </p:nvSpPr>
          <p:spPr>
            <a:xfrm>
              <a:off x="8743965" y="4257686"/>
              <a:ext cx="104630" cy="167318"/>
            </a:xfrm>
            <a:custGeom>
              <a:avLst/>
              <a:gdLst/>
              <a:ahLst/>
              <a:cxnLst/>
              <a:rect l="0" t="0" r="0" b="0"/>
              <a:pathLst>
                <a:path w="104630" h="167318">
                  <a:moveTo>
                    <a:pt x="85710" y="28564"/>
                  </a:moveTo>
                  <a:lnTo>
                    <a:pt x="85710" y="28564"/>
                  </a:lnTo>
                  <a:lnTo>
                    <a:pt x="85710" y="20363"/>
                  </a:lnTo>
                  <a:lnTo>
                    <a:pt x="80653" y="14375"/>
                  </a:lnTo>
                  <a:lnTo>
                    <a:pt x="75349" y="11675"/>
                  </a:lnTo>
                  <a:lnTo>
                    <a:pt x="68375" y="9941"/>
                  </a:lnTo>
                  <a:lnTo>
                    <a:pt x="67805" y="8740"/>
                  </a:lnTo>
                  <a:lnTo>
                    <a:pt x="67168" y="4584"/>
                  </a:lnTo>
                  <a:lnTo>
                    <a:pt x="65941" y="3052"/>
                  </a:lnTo>
                  <a:lnTo>
                    <a:pt x="58503" y="392"/>
                  </a:lnTo>
                  <a:lnTo>
                    <a:pt x="42981" y="0"/>
                  </a:lnTo>
                  <a:lnTo>
                    <a:pt x="37439" y="2816"/>
                  </a:lnTo>
                  <a:lnTo>
                    <a:pt x="31447" y="6537"/>
                  </a:lnTo>
                  <a:lnTo>
                    <a:pt x="25257" y="8191"/>
                  </a:lnTo>
                  <a:lnTo>
                    <a:pt x="23184" y="9690"/>
                  </a:lnTo>
                  <a:lnTo>
                    <a:pt x="21801" y="11748"/>
                  </a:lnTo>
                  <a:lnTo>
                    <a:pt x="20879" y="14178"/>
                  </a:lnTo>
                  <a:lnTo>
                    <a:pt x="19206" y="15799"/>
                  </a:lnTo>
                  <a:lnTo>
                    <a:pt x="8917" y="21221"/>
                  </a:lnTo>
                  <a:lnTo>
                    <a:pt x="1749" y="27113"/>
                  </a:lnTo>
                  <a:lnTo>
                    <a:pt x="769" y="30742"/>
                  </a:lnTo>
                  <a:lnTo>
                    <a:pt x="0" y="46163"/>
                  </a:lnTo>
                  <a:lnTo>
                    <a:pt x="14176" y="61765"/>
                  </a:lnTo>
                  <a:lnTo>
                    <a:pt x="19698" y="64487"/>
                  </a:lnTo>
                  <a:lnTo>
                    <a:pt x="22651" y="65213"/>
                  </a:lnTo>
                  <a:lnTo>
                    <a:pt x="36055" y="72923"/>
                  </a:lnTo>
                  <a:lnTo>
                    <a:pt x="51006" y="76280"/>
                  </a:lnTo>
                  <a:lnTo>
                    <a:pt x="66077" y="86359"/>
                  </a:lnTo>
                  <a:lnTo>
                    <a:pt x="72750" y="91292"/>
                  </a:lnTo>
                  <a:lnTo>
                    <a:pt x="85658" y="97282"/>
                  </a:lnTo>
                  <a:lnTo>
                    <a:pt x="99732" y="109383"/>
                  </a:lnTo>
                  <a:lnTo>
                    <a:pt x="102525" y="114930"/>
                  </a:lnTo>
                  <a:lnTo>
                    <a:pt x="104629" y="128351"/>
                  </a:lnTo>
                  <a:lnTo>
                    <a:pt x="101880" y="133944"/>
                  </a:lnTo>
                  <a:lnTo>
                    <a:pt x="96547" y="141102"/>
                  </a:lnTo>
                  <a:lnTo>
                    <a:pt x="66188" y="159733"/>
                  </a:lnTo>
                  <a:lnTo>
                    <a:pt x="50723" y="162685"/>
                  </a:lnTo>
                  <a:lnTo>
                    <a:pt x="44407" y="166843"/>
                  </a:lnTo>
                  <a:lnTo>
                    <a:pt x="41241" y="167317"/>
                  </a:lnTo>
                  <a:lnTo>
                    <a:pt x="38073" y="166574"/>
                  </a:lnTo>
                  <a:lnTo>
                    <a:pt x="31731" y="163985"/>
                  </a:lnTo>
                  <a:lnTo>
                    <a:pt x="19035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1246"/>
            <p:cNvSpPr/>
            <p:nvPr>
              <p:custDataLst>
                <p:tags r:id="rId89"/>
              </p:custDataLst>
            </p:nvPr>
          </p:nvSpPr>
          <p:spPr>
            <a:xfrm>
              <a:off x="8696325" y="4029230"/>
              <a:ext cx="971551" cy="123543"/>
            </a:xfrm>
            <a:custGeom>
              <a:avLst/>
              <a:gdLst/>
              <a:ahLst/>
              <a:cxnLst/>
              <a:rect l="0" t="0" r="0" b="0"/>
              <a:pathLst>
                <a:path w="971551" h="123543">
                  <a:moveTo>
                    <a:pt x="9525" y="18895"/>
                  </a:moveTo>
                  <a:lnTo>
                    <a:pt x="9525" y="18895"/>
                  </a:lnTo>
                  <a:lnTo>
                    <a:pt x="9525" y="10694"/>
                  </a:lnTo>
                  <a:lnTo>
                    <a:pt x="8467" y="10253"/>
                  </a:lnTo>
                  <a:lnTo>
                    <a:pt x="34" y="9373"/>
                  </a:lnTo>
                  <a:lnTo>
                    <a:pt x="0" y="42572"/>
                  </a:lnTo>
                  <a:lnTo>
                    <a:pt x="2822" y="48115"/>
                  </a:lnTo>
                  <a:lnTo>
                    <a:pt x="6546" y="54106"/>
                  </a:lnTo>
                  <a:lnTo>
                    <a:pt x="9701" y="63430"/>
                  </a:lnTo>
                  <a:lnTo>
                    <a:pt x="41315" y="98271"/>
                  </a:lnTo>
                  <a:lnTo>
                    <a:pt x="47643" y="101798"/>
                  </a:lnTo>
                  <a:lnTo>
                    <a:pt x="53982" y="104424"/>
                  </a:lnTo>
                  <a:lnTo>
                    <a:pt x="60328" y="109119"/>
                  </a:lnTo>
                  <a:lnTo>
                    <a:pt x="69499" y="111911"/>
                  </a:lnTo>
                  <a:lnTo>
                    <a:pt x="86561" y="116306"/>
                  </a:lnTo>
                  <a:lnTo>
                    <a:pt x="105022" y="121488"/>
                  </a:lnTo>
                  <a:lnTo>
                    <a:pt x="149240" y="123542"/>
                  </a:lnTo>
                  <a:lnTo>
                    <a:pt x="191338" y="116114"/>
                  </a:lnTo>
                  <a:lnTo>
                    <a:pt x="228767" y="109477"/>
                  </a:lnTo>
                  <a:lnTo>
                    <a:pt x="276247" y="87359"/>
                  </a:lnTo>
                  <a:lnTo>
                    <a:pt x="323853" y="69931"/>
                  </a:lnTo>
                  <a:lnTo>
                    <a:pt x="364772" y="54220"/>
                  </a:lnTo>
                  <a:lnTo>
                    <a:pt x="411671" y="32484"/>
                  </a:lnTo>
                  <a:lnTo>
                    <a:pt x="445267" y="21893"/>
                  </a:lnTo>
                  <a:lnTo>
                    <a:pt x="466012" y="16961"/>
                  </a:lnTo>
                  <a:lnTo>
                    <a:pt x="482742" y="8797"/>
                  </a:lnTo>
                  <a:lnTo>
                    <a:pt x="486928" y="5813"/>
                  </a:lnTo>
                  <a:lnTo>
                    <a:pt x="497223" y="2498"/>
                  </a:lnTo>
                  <a:lnTo>
                    <a:pt x="526606" y="0"/>
                  </a:lnTo>
                  <a:lnTo>
                    <a:pt x="533202" y="2736"/>
                  </a:lnTo>
                  <a:lnTo>
                    <a:pt x="541005" y="8060"/>
                  </a:lnTo>
                  <a:lnTo>
                    <a:pt x="550149" y="10170"/>
                  </a:lnTo>
                  <a:lnTo>
                    <a:pt x="559058" y="15839"/>
                  </a:lnTo>
                  <a:lnTo>
                    <a:pt x="568402" y="19048"/>
                  </a:lnTo>
                  <a:lnTo>
                    <a:pt x="590554" y="35318"/>
                  </a:lnTo>
                  <a:lnTo>
                    <a:pt x="596902" y="37836"/>
                  </a:lnTo>
                  <a:lnTo>
                    <a:pt x="606425" y="44145"/>
                  </a:lnTo>
                  <a:lnTo>
                    <a:pt x="615950" y="47544"/>
                  </a:lnTo>
                  <a:lnTo>
                    <a:pt x="625475" y="53725"/>
                  </a:lnTo>
                  <a:lnTo>
                    <a:pt x="669237" y="66611"/>
                  </a:lnTo>
                  <a:lnTo>
                    <a:pt x="685037" y="73868"/>
                  </a:lnTo>
                  <a:lnTo>
                    <a:pt x="730831" y="75988"/>
                  </a:lnTo>
                  <a:lnTo>
                    <a:pt x="778408" y="76044"/>
                  </a:lnTo>
                  <a:lnTo>
                    <a:pt x="787285" y="74987"/>
                  </a:lnTo>
                  <a:lnTo>
                    <a:pt x="816377" y="67844"/>
                  </a:lnTo>
                  <a:lnTo>
                    <a:pt x="859167" y="61580"/>
                  </a:lnTo>
                  <a:lnTo>
                    <a:pt x="905290" y="49635"/>
                  </a:lnTo>
                  <a:lnTo>
                    <a:pt x="935623" y="46696"/>
                  </a:lnTo>
                  <a:lnTo>
                    <a:pt x="955124" y="39307"/>
                  </a:lnTo>
                  <a:lnTo>
                    <a:pt x="971500" y="37948"/>
                  </a:lnTo>
                  <a:lnTo>
                    <a:pt x="971550" y="2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1247"/>
            <p:cNvSpPr/>
            <p:nvPr>
              <p:custDataLst>
                <p:tags r:id="rId90"/>
              </p:custDataLst>
            </p:nvPr>
          </p:nvSpPr>
          <p:spPr>
            <a:xfrm>
              <a:off x="9696450" y="3552945"/>
              <a:ext cx="133351" cy="209420"/>
            </a:xfrm>
            <a:custGeom>
              <a:avLst/>
              <a:gdLst/>
              <a:ahLst/>
              <a:cxnLst/>
              <a:rect l="0" t="0" r="0" b="0"/>
              <a:pathLst>
                <a:path w="133351" h="209420">
                  <a:moveTo>
                    <a:pt x="9525" y="123705"/>
                  </a:moveTo>
                  <a:lnTo>
                    <a:pt x="9525" y="123705"/>
                  </a:lnTo>
                  <a:lnTo>
                    <a:pt x="10" y="123705"/>
                  </a:lnTo>
                  <a:lnTo>
                    <a:pt x="0" y="168240"/>
                  </a:lnTo>
                  <a:lnTo>
                    <a:pt x="0" y="209419"/>
                  </a:lnTo>
                  <a:lnTo>
                    <a:pt x="0" y="163060"/>
                  </a:lnTo>
                  <a:lnTo>
                    <a:pt x="0" y="116913"/>
                  </a:lnTo>
                  <a:lnTo>
                    <a:pt x="0" y="69327"/>
                  </a:lnTo>
                  <a:lnTo>
                    <a:pt x="0" y="21772"/>
                  </a:lnTo>
                  <a:lnTo>
                    <a:pt x="0" y="284"/>
                  </a:lnTo>
                  <a:lnTo>
                    <a:pt x="5057" y="0"/>
                  </a:lnTo>
                  <a:lnTo>
                    <a:pt x="6546" y="1018"/>
                  </a:lnTo>
                  <a:lnTo>
                    <a:pt x="7540" y="2755"/>
                  </a:lnTo>
                  <a:lnTo>
                    <a:pt x="9264" y="9588"/>
                  </a:lnTo>
                  <a:lnTo>
                    <a:pt x="9410" y="14073"/>
                  </a:lnTo>
                  <a:lnTo>
                    <a:pt x="10507" y="15691"/>
                  </a:lnTo>
                  <a:lnTo>
                    <a:pt x="12296" y="16771"/>
                  </a:lnTo>
                  <a:lnTo>
                    <a:pt x="14547" y="17491"/>
                  </a:lnTo>
                  <a:lnTo>
                    <a:pt x="16048" y="19029"/>
                  </a:lnTo>
                  <a:lnTo>
                    <a:pt x="17714" y="23560"/>
                  </a:lnTo>
                  <a:lnTo>
                    <a:pt x="18933" y="36226"/>
                  </a:lnTo>
                  <a:lnTo>
                    <a:pt x="25573" y="45238"/>
                  </a:lnTo>
                  <a:lnTo>
                    <a:pt x="27685" y="54124"/>
                  </a:lnTo>
                  <a:lnTo>
                    <a:pt x="28458" y="69766"/>
                  </a:lnTo>
                  <a:lnTo>
                    <a:pt x="31345" y="76096"/>
                  </a:lnTo>
                  <a:lnTo>
                    <a:pt x="35098" y="82437"/>
                  </a:lnTo>
                  <a:lnTo>
                    <a:pt x="37210" y="93016"/>
                  </a:lnTo>
                  <a:lnTo>
                    <a:pt x="38896" y="108026"/>
                  </a:lnTo>
                  <a:lnTo>
                    <a:pt x="46266" y="126488"/>
                  </a:lnTo>
                  <a:lnTo>
                    <a:pt x="48415" y="139503"/>
                  </a:lnTo>
                  <a:lnTo>
                    <a:pt x="55112" y="152265"/>
                  </a:lnTo>
                  <a:lnTo>
                    <a:pt x="57030" y="174504"/>
                  </a:lnTo>
                  <a:lnTo>
                    <a:pt x="58129" y="176621"/>
                  </a:lnTo>
                  <a:lnTo>
                    <a:pt x="59920" y="178032"/>
                  </a:lnTo>
                  <a:lnTo>
                    <a:pt x="62172" y="178973"/>
                  </a:lnTo>
                  <a:lnTo>
                    <a:pt x="63673" y="180659"/>
                  </a:lnTo>
                  <a:lnTo>
                    <a:pt x="66557" y="189939"/>
                  </a:lnTo>
                  <a:lnTo>
                    <a:pt x="79921" y="190341"/>
                  </a:lnTo>
                  <a:lnTo>
                    <a:pt x="81856" y="189296"/>
                  </a:lnTo>
                  <a:lnTo>
                    <a:pt x="83146" y="187541"/>
                  </a:lnTo>
                  <a:lnTo>
                    <a:pt x="84005" y="185312"/>
                  </a:lnTo>
                  <a:lnTo>
                    <a:pt x="85636" y="183827"/>
                  </a:lnTo>
                  <a:lnTo>
                    <a:pt x="90273" y="182176"/>
                  </a:lnTo>
                  <a:lnTo>
                    <a:pt x="91932" y="180677"/>
                  </a:lnTo>
                  <a:lnTo>
                    <a:pt x="93776" y="176190"/>
                  </a:lnTo>
                  <a:lnTo>
                    <a:pt x="95325" y="174570"/>
                  </a:lnTo>
                  <a:lnTo>
                    <a:pt x="99870" y="172770"/>
                  </a:lnTo>
                  <a:lnTo>
                    <a:pt x="101504" y="171232"/>
                  </a:lnTo>
                  <a:lnTo>
                    <a:pt x="112123" y="152088"/>
                  </a:lnTo>
                  <a:lnTo>
                    <a:pt x="115274" y="118230"/>
                  </a:lnTo>
                  <a:lnTo>
                    <a:pt x="120821" y="107031"/>
                  </a:lnTo>
                  <a:lnTo>
                    <a:pt x="130292" y="63452"/>
                  </a:lnTo>
                  <a:lnTo>
                    <a:pt x="133272" y="23072"/>
                  </a:lnTo>
                  <a:lnTo>
                    <a:pt x="133350" y="288"/>
                  </a:lnTo>
                  <a:lnTo>
                    <a:pt x="128293" y="1"/>
                  </a:lnTo>
                  <a:lnTo>
                    <a:pt x="126804" y="1019"/>
                  </a:lnTo>
                  <a:lnTo>
                    <a:pt x="125812" y="2756"/>
                  </a:lnTo>
                  <a:lnTo>
                    <a:pt x="123825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1248"/>
            <p:cNvSpPr/>
            <p:nvPr>
              <p:custDataLst>
                <p:tags r:id="rId91"/>
              </p:custDataLst>
            </p:nvPr>
          </p:nvSpPr>
          <p:spPr>
            <a:xfrm>
              <a:off x="9525000" y="3601823"/>
              <a:ext cx="104776" cy="194506"/>
            </a:xfrm>
            <a:custGeom>
              <a:avLst/>
              <a:gdLst/>
              <a:ahLst/>
              <a:cxnLst/>
              <a:rect l="0" t="0" r="0" b="0"/>
              <a:pathLst>
                <a:path w="104776" h="194506">
                  <a:moveTo>
                    <a:pt x="9525" y="55777"/>
                  </a:moveTo>
                  <a:lnTo>
                    <a:pt x="9525" y="55777"/>
                  </a:lnTo>
                  <a:lnTo>
                    <a:pt x="9525" y="101311"/>
                  </a:lnTo>
                  <a:lnTo>
                    <a:pt x="9525" y="147775"/>
                  </a:lnTo>
                  <a:lnTo>
                    <a:pt x="9525" y="173249"/>
                  </a:lnTo>
                  <a:lnTo>
                    <a:pt x="6703" y="179601"/>
                  </a:lnTo>
                  <a:lnTo>
                    <a:pt x="391" y="188569"/>
                  </a:lnTo>
                  <a:lnTo>
                    <a:pt x="78" y="194505"/>
                  </a:lnTo>
                  <a:lnTo>
                    <a:pt x="0" y="149134"/>
                  </a:lnTo>
                  <a:lnTo>
                    <a:pt x="0" y="103204"/>
                  </a:lnTo>
                  <a:lnTo>
                    <a:pt x="0" y="58940"/>
                  </a:lnTo>
                  <a:lnTo>
                    <a:pt x="0" y="12418"/>
                  </a:lnTo>
                  <a:lnTo>
                    <a:pt x="0" y="8714"/>
                  </a:lnTo>
                  <a:lnTo>
                    <a:pt x="8201" y="0"/>
                  </a:lnTo>
                  <a:lnTo>
                    <a:pt x="8644" y="601"/>
                  </a:lnTo>
                  <a:lnTo>
                    <a:pt x="9134" y="4090"/>
                  </a:lnTo>
                  <a:lnTo>
                    <a:pt x="10323" y="5444"/>
                  </a:lnTo>
                  <a:lnTo>
                    <a:pt x="14465" y="6948"/>
                  </a:lnTo>
                  <a:lnTo>
                    <a:pt x="15995" y="8408"/>
                  </a:lnTo>
                  <a:lnTo>
                    <a:pt x="21268" y="18355"/>
                  </a:lnTo>
                  <a:lnTo>
                    <a:pt x="25328" y="24328"/>
                  </a:lnTo>
                  <a:lnTo>
                    <a:pt x="28670" y="33641"/>
                  </a:lnTo>
                  <a:lnTo>
                    <a:pt x="44360" y="53487"/>
                  </a:lnTo>
                  <a:lnTo>
                    <a:pt x="46174" y="59345"/>
                  </a:lnTo>
                  <a:lnTo>
                    <a:pt x="47716" y="61331"/>
                  </a:lnTo>
                  <a:lnTo>
                    <a:pt x="52252" y="63537"/>
                  </a:lnTo>
                  <a:lnTo>
                    <a:pt x="53885" y="65183"/>
                  </a:lnTo>
                  <a:lnTo>
                    <a:pt x="56720" y="73348"/>
                  </a:lnTo>
                  <a:lnTo>
                    <a:pt x="59782" y="74170"/>
                  </a:lnTo>
                  <a:lnTo>
                    <a:pt x="70370" y="74697"/>
                  </a:lnTo>
                  <a:lnTo>
                    <a:pt x="72313" y="73682"/>
                  </a:lnTo>
                  <a:lnTo>
                    <a:pt x="73609" y="71947"/>
                  </a:lnTo>
                  <a:lnTo>
                    <a:pt x="75688" y="66615"/>
                  </a:lnTo>
                  <a:lnTo>
                    <a:pt x="82644" y="57957"/>
                  </a:lnTo>
                  <a:lnTo>
                    <a:pt x="85319" y="48003"/>
                  </a:lnTo>
                  <a:lnTo>
                    <a:pt x="85605" y="41714"/>
                  </a:lnTo>
                  <a:lnTo>
                    <a:pt x="88494" y="36121"/>
                  </a:lnTo>
                  <a:lnTo>
                    <a:pt x="92248" y="30108"/>
                  </a:lnTo>
                  <a:lnTo>
                    <a:pt x="94657" y="17624"/>
                  </a:lnTo>
                  <a:lnTo>
                    <a:pt x="95249" y="8166"/>
                  </a:lnTo>
                  <a:lnTo>
                    <a:pt x="95250" y="22341"/>
                  </a:lnTo>
                  <a:lnTo>
                    <a:pt x="98072" y="27864"/>
                  </a:lnTo>
                  <a:lnTo>
                    <a:pt x="101796" y="33846"/>
                  </a:lnTo>
                  <a:lnTo>
                    <a:pt x="103894" y="44222"/>
                  </a:lnTo>
                  <a:lnTo>
                    <a:pt x="104759" y="87001"/>
                  </a:lnTo>
                  <a:lnTo>
                    <a:pt x="104775" y="131924"/>
                  </a:lnTo>
                  <a:lnTo>
                    <a:pt x="104775" y="1510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1249"/>
            <p:cNvSpPr/>
            <p:nvPr>
              <p:custDataLst>
                <p:tags r:id="rId92"/>
              </p:custDataLst>
            </p:nvPr>
          </p:nvSpPr>
          <p:spPr>
            <a:xfrm>
              <a:off x="9334500" y="380047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57150" y="0"/>
                  </a:moveTo>
                  <a:lnTo>
                    <a:pt x="57150" y="0"/>
                  </a:lnTo>
                  <a:lnTo>
                    <a:pt x="52093" y="5057"/>
                  </a:lnTo>
                  <a:lnTo>
                    <a:pt x="49610" y="10361"/>
                  </a:lnTo>
                  <a:lnTo>
                    <a:pt x="46827" y="25510"/>
                  </a:lnTo>
                  <a:lnTo>
                    <a:pt x="34402" y="41289"/>
                  </a:lnTo>
                  <a:lnTo>
                    <a:pt x="28342" y="44809"/>
                  </a:lnTo>
                  <a:lnTo>
                    <a:pt x="25245" y="45748"/>
                  </a:lnTo>
                  <a:lnTo>
                    <a:pt x="23181" y="47432"/>
                  </a:lnTo>
                  <a:lnTo>
                    <a:pt x="14538" y="60718"/>
                  </a:lnTo>
                  <a:lnTo>
                    <a:pt x="8930" y="64027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1250"/>
            <p:cNvSpPr/>
            <p:nvPr>
              <p:custDataLst>
                <p:tags r:id="rId93"/>
              </p:custDataLst>
            </p:nvPr>
          </p:nvSpPr>
          <p:spPr>
            <a:xfrm>
              <a:off x="9258312" y="3667125"/>
              <a:ext cx="66664" cy="131977"/>
            </a:xfrm>
            <a:custGeom>
              <a:avLst/>
              <a:gdLst/>
              <a:ahLst/>
              <a:cxnLst/>
              <a:rect l="0" t="0" r="0" b="0"/>
              <a:pathLst>
                <a:path w="66664" h="131977">
                  <a:moveTo>
                    <a:pt x="66663" y="38100"/>
                  </a:moveTo>
                  <a:lnTo>
                    <a:pt x="66663" y="38100"/>
                  </a:lnTo>
                  <a:lnTo>
                    <a:pt x="66663" y="33043"/>
                  </a:lnTo>
                  <a:lnTo>
                    <a:pt x="65605" y="31554"/>
                  </a:lnTo>
                  <a:lnTo>
                    <a:pt x="63841" y="30561"/>
                  </a:lnTo>
                  <a:lnTo>
                    <a:pt x="58462" y="28968"/>
                  </a:lnTo>
                  <a:lnTo>
                    <a:pt x="33850" y="28585"/>
                  </a:lnTo>
                  <a:lnTo>
                    <a:pt x="28091" y="31402"/>
                  </a:lnTo>
                  <a:lnTo>
                    <a:pt x="4895" y="52255"/>
                  </a:lnTo>
                  <a:lnTo>
                    <a:pt x="2168" y="57797"/>
                  </a:lnTo>
                  <a:lnTo>
                    <a:pt x="178" y="79079"/>
                  </a:lnTo>
                  <a:lnTo>
                    <a:pt x="0" y="107561"/>
                  </a:lnTo>
                  <a:lnTo>
                    <a:pt x="2815" y="114128"/>
                  </a:lnTo>
                  <a:lnTo>
                    <a:pt x="5047" y="117360"/>
                  </a:lnTo>
                  <a:lnTo>
                    <a:pt x="10351" y="120952"/>
                  </a:lnTo>
                  <a:lnTo>
                    <a:pt x="17323" y="123257"/>
                  </a:lnTo>
                  <a:lnTo>
                    <a:pt x="27089" y="131976"/>
                  </a:lnTo>
                  <a:lnTo>
                    <a:pt x="28638" y="131376"/>
                  </a:lnTo>
                  <a:lnTo>
                    <a:pt x="35877" y="126532"/>
                  </a:lnTo>
                  <a:lnTo>
                    <a:pt x="44723" y="123569"/>
                  </a:lnTo>
                  <a:lnTo>
                    <a:pt x="50914" y="119125"/>
                  </a:lnTo>
                  <a:lnTo>
                    <a:pt x="54372" y="113622"/>
                  </a:lnTo>
                  <a:lnTo>
                    <a:pt x="56967" y="107649"/>
                  </a:lnTo>
                  <a:lnTo>
                    <a:pt x="61649" y="101466"/>
                  </a:lnTo>
                  <a:lnTo>
                    <a:pt x="64434" y="92368"/>
                  </a:lnTo>
                  <a:lnTo>
                    <a:pt x="66625" y="45889"/>
                  </a:lnTo>
                  <a:lnTo>
                    <a:pt x="56959" y="13667"/>
                  </a:lnTo>
                  <a:lnTo>
                    <a:pt x="52472" y="6780"/>
                  </a:lnTo>
                  <a:lnTo>
                    <a:pt x="46950" y="3013"/>
                  </a:lnTo>
                  <a:lnTo>
                    <a:pt x="38197" y="397"/>
                  </a:lnTo>
                  <a:lnTo>
                    <a:pt x="285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1251"/>
            <p:cNvSpPr/>
            <p:nvPr>
              <p:custDataLst>
                <p:tags r:id="rId94"/>
              </p:custDataLst>
            </p:nvPr>
          </p:nvSpPr>
          <p:spPr>
            <a:xfrm>
              <a:off x="9144000" y="3610068"/>
              <a:ext cx="85726" cy="209328"/>
            </a:xfrm>
            <a:custGeom>
              <a:avLst/>
              <a:gdLst/>
              <a:ahLst/>
              <a:cxnLst/>
              <a:rect l="0" t="0" r="0" b="0"/>
              <a:pathLst>
                <a:path w="85726" h="209328">
                  <a:moveTo>
                    <a:pt x="85725" y="18957"/>
                  </a:moveTo>
                  <a:lnTo>
                    <a:pt x="85725" y="18957"/>
                  </a:lnTo>
                  <a:lnTo>
                    <a:pt x="71534" y="4768"/>
                  </a:lnTo>
                  <a:lnTo>
                    <a:pt x="69915" y="4206"/>
                  </a:lnTo>
                  <a:lnTo>
                    <a:pt x="68835" y="4890"/>
                  </a:lnTo>
                  <a:lnTo>
                    <a:pt x="68114" y="6404"/>
                  </a:lnTo>
                  <a:lnTo>
                    <a:pt x="66578" y="6355"/>
                  </a:lnTo>
                  <a:lnTo>
                    <a:pt x="58600" y="965"/>
                  </a:lnTo>
                  <a:lnTo>
                    <a:pt x="44019" y="0"/>
                  </a:lnTo>
                  <a:lnTo>
                    <a:pt x="37910" y="2771"/>
                  </a:lnTo>
                  <a:lnTo>
                    <a:pt x="21335" y="15718"/>
                  </a:lnTo>
                  <a:lnTo>
                    <a:pt x="15479" y="17518"/>
                  </a:lnTo>
                  <a:lnTo>
                    <a:pt x="13496" y="19056"/>
                  </a:lnTo>
                  <a:lnTo>
                    <a:pt x="2218" y="38199"/>
                  </a:lnTo>
                  <a:lnTo>
                    <a:pt x="58" y="57650"/>
                  </a:lnTo>
                  <a:lnTo>
                    <a:pt x="12" y="64818"/>
                  </a:lnTo>
                  <a:lnTo>
                    <a:pt x="6548" y="73838"/>
                  </a:lnTo>
                  <a:lnTo>
                    <a:pt x="9701" y="82725"/>
                  </a:lnTo>
                  <a:lnTo>
                    <a:pt x="14191" y="88926"/>
                  </a:lnTo>
                  <a:lnTo>
                    <a:pt x="19713" y="92388"/>
                  </a:lnTo>
                  <a:lnTo>
                    <a:pt x="25694" y="94985"/>
                  </a:lnTo>
                  <a:lnTo>
                    <a:pt x="41315" y="108252"/>
                  </a:lnTo>
                  <a:lnTo>
                    <a:pt x="44820" y="114383"/>
                  </a:lnTo>
                  <a:lnTo>
                    <a:pt x="45755" y="117499"/>
                  </a:lnTo>
                  <a:lnTo>
                    <a:pt x="47437" y="119577"/>
                  </a:lnTo>
                  <a:lnTo>
                    <a:pt x="69967" y="136827"/>
                  </a:lnTo>
                  <a:lnTo>
                    <a:pt x="73429" y="142958"/>
                  </a:lnTo>
                  <a:lnTo>
                    <a:pt x="75654" y="155516"/>
                  </a:lnTo>
                  <a:lnTo>
                    <a:pt x="76185" y="179001"/>
                  </a:lnTo>
                  <a:lnTo>
                    <a:pt x="62941" y="193975"/>
                  </a:lnTo>
                  <a:lnTo>
                    <a:pt x="56901" y="197284"/>
                  </a:lnTo>
                  <a:lnTo>
                    <a:pt x="50691" y="199813"/>
                  </a:lnTo>
                  <a:lnTo>
                    <a:pt x="41242" y="206130"/>
                  </a:lnTo>
                  <a:lnTo>
                    <a:pt x="31741" y="208471"/>
                  </a:lnTo>
                  <a:lnTo>
                    <a:pt x="15873" y="209327"/>
                  </a:lnTo>
                  <a:lnTo>
                    <a:pt x="9524" y="206577"/>
                  </a:lnTo>
                  <a:lnTo>
                    <a:pt x="6349" y="204362"/>
                  </a:lnTo>
                  <a:lnTo>
                    <a:pt x="2822" y="199079"/>
                  </a:lnTo>
                  <a:lnTo>
                    <a:pt x="371" y="190491"/>
                  </a:lnTo>
                  <a:lnTo>
                    <a:pt x="0" y="17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1252"/>
            <p:cNvSpPr/>
            <p:nvPr>
              <p:custDataLst>
                <p:tags r:id="rId95"/>
              </p:custDataLst>
            </p:nvPr>
          </p:nvSpPr>
          <p:spPr>
            <a:xfrm>
              <a:off x="8915400" y="38481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13257"/>
                  </a:lnTo>
                  <a:lnTo>
                    <a:pt x="35278" y="19298"/>
                  </a:lnTo>
                  <a:lnTo>
                    <a:pt x="33043" y="22390"/>
                  </a:lnTo>
                  <a:lnTo>
                    <a:pt x="27739" y="25826"/>
                  </a:lnTo>
                  <a:lnTo>
                    <a:pt x="24843" y="26743"/>
                  </a:lnTo>
                  <a:lnTo>
                    <a:pt x="22913" y="28411"/>
                  </a:lnTo>
                  <a:lnTo>
                    <a:pt x="20765" y="33088"/>
                  </a:lnTo>
                  <a:lnTo>
                    <a:pt x="18331" y="44715"/>
                  </a:lnTo>
                  <a:lnTo>
                    <a:pt x="14144" y="50918"/>
                  </a:lnTo>
                  <a:lnTo>
                    <a:pt x="8756" y="5438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1253"/>
            <p:cNvSpPr/>
            <p:nvPr>
              <p:custDataLst>
                <p:tags r:id="rId96"/>
              </p:custDataLst>
            </p:nvPr>
          </p:nvSpPr>
          <p:spPr>
            <a:xfrm>
              <a:off x="8830070" y="3638600"/>
              <a:ext cx="75686" cy="228551"/>
            </a:xfrm>
            <a:custGeom>
              <a:avLst/>
              <a:gdLst/>
              <a:ahLst/>
              <a:cxnLst/>
              <a:rect l="0" t="0" r="0" b="0"/>
              <a:pathLst>
                <a:path w="75686" h="228551">
                  <a:moveTo>
                    <a:pt x="28180" y="114250"/>
                  </a:moveTo>
                  <a:lnTo>
                    <a:pt x="28180" y="114250"/>
                  </a:lnTo>
                  <a:lnTo>
                    <a:pt x="28180" y="158726"/>
                  </a:lnTo>
                  <a:lnTo>
                    <a:pt x="28180" y="206149"/>
                  </a:lnTo>
                  <a:lnTo>
                    <a:pt x="28180" y="209369"/>
                  </a:lnTo>
                  <a:lnTo>
                    <a:pt x="23123" y="209461"/>
                  </a:lnTo>
                  <a:lnTo>
                    <a:pt x="21634" y="208416"/>
                  </a:lnTo>
                  <a:lnTo>
                    <a:pt x="20640" y="206661"/>
                  </a:lnTo>
                  <a:lnTo>
                    <a:pt x="17857" y="193251"/>
                  </a:lnTo>
                  <a:lnTo>
                    <a:pt x="12185" y="183990"/>
                  </a:lnTo>
                  <a:lnTo>
                    <a:pt x="10035" y="173484"/>
                  </a:lnTo>
                  <a:lnTo>
                    <a:pt x="6360" y="133050"/>
                  </a:lnTo>
                  <a:lnTo>
                    <a:pt x="1607" y="114176"/>
                  </a:lnTo>
                  <a:lnTo>
                    <a:pt x="0" y="88836"/>
                  </a:lnTo>
                  <a:lnTo>
                    <a:pt x="8270" y="45457"/>
                  </a:lnTo>
                  <a:lnTo>
                    <a:pt x="8748" y="36756"/>
                  </a:lnTo>
                  <a:lnTo>
                    <a:pt x="11782" y="29361"/>
                  </a:lnTo>
                  <a:lnTo>
                    <a:pt x="15601" y="22547"/>
                  </a:lnTo>
                  <a:lnTo>
                    <a:pt x="18051" y="9548"/>
                  </a:lnTo>
                  <a:lnTo>
                    <a:pt x="18253" y="6349"/>
                  </a:lnTo>
                  <a:lnTo>
                    <a:pt x="19445" y="4216"/>
                  </a:lnTo>
                  <a:lnTo>
                    <a:pt x="21299" y="2794"/>
                  </a:lnTo>
                  <a:lnTo>
                    <a:pt x="27778" y="117"/>
                  </a:lnTo>
                  <a:lnTo>
                    <a:pt x="33117" y="0"/>
                  </a:lnTo>
                  <a:lnTo>
                    <a:pt x="38489" y="2794"/>
                  </a:lnTo>
                  <a:lnTo>
                    <a:pt x="45503" y="8156"/>
                  </a:lnTo>
                  <a:lnTo>
                    <a:pt x="46462" y="11711"/>
                  </a:lnTo>
                  <a:lnTo>
                    <a:pt x="46718" y="14140"/>
                  </a:lnTo>
                  <a:lnTo>
                    <a:pt x="49824" y="19662"/>
                  </a:lnTo>
                  <a:lnTo>
                    <a:pt x="53674" y="25644"/>
                  </a:lnTo>
                  <a:lnTo>
                    <a:pt x="55841" y="34962"/>
                  </a:lnTo>
                  <a:lnTo>
                    <a:pt x="56748" y="82239"/>
                  </a:lnTo>
                  <a:lnTo>
                    <a:pt x="56754" y="98341"/>
                  </a:lnTo>
                  <a:lnTo>
                    <a:pt x="55697" y="100469"/>
                  </a:lnTo>
                  <a:lnTo>
                    <a:pt x="53933" y="101888"/>
                  </a:lnTo>
                  <a:lnTo>
                    <a:pt x="51698" y="102833"/>
                  </a:lnTo>
                  <a:lnTo>
                    <a:pt x="50209" y="104522"/>
                  </a:lnTo>
                  <a:lnTo>
                    <a:pt x="47621" y="112760"/>
                  </a:lnTo>
                  <a:lnTo>
                    <a:pt x="38107" y="123344"/>
                  </a:lnTo>
                  <a:lnTo>
                    <a:pt x="51905" y="123764"/>
                  </a:lnTo>
                  <a:lnTo>
                    <a:pt x="53521" y="124826"/>
                  </a:lnTo>
                  <a:lnTo>
                    <a:pt x="54599" y="126592"/>
                  </a:lnTo>
                  <a:lnTo>
                    <a:pt x="56329" y="131975"/>
                  </a:lnTo>
                  <a:lnTo>
                    <a:pt x="59388" y="132711"/>
                  </a:lnTo>
                  <a:lnTo>
                    <a:pt x="64919" y="133183"/>
                  </a:lnTo>
                  <a:lnTo>
                    <a:pt x="65372" y="134281"/>
                  </a:lnTo>
                  <a:lnTo>
                    <a:pt x="65877" y="138322"/>
                  </a:lnTo>
                  <a:lnTo>
                    <a:pt x="67070" y="139823"/>
                  </a:lnTo>
                  <a:lnTo>
                    <a:pt x="71217" y="141491"/>
                  </a:lnTo>
                  <a:lnTo>
                    <a:pt x="72747" y="142994"/>
                  </a:lnTo>
                  <a:lnTo>
                    <a:pt x="74446" y="147486"/>
                  </a:lnTo>
                  <a:lnTo>
                    <a:pt x="75685" y="165180"/>
                  </a:lnTo>
                  <a:lnTo>
                    <a:pt x="72930" y="171458"/>
                  </a:lnTo>
                  <a:lnTo>
                    <a:pt x="69236" y="177776"/>
                  </a:lnTo>
                  <a:lnTo>
                    <a:pt x="66864" y="190455"/>
                  </a:lnTo>
                  <a:lnTo>
                    <a:pt x="66670" y="193628"/>
                  </a:lnTo>
                  <a:lnTo>
                    <a:pt x="63630" y="199977"/>
                  </a:lnTo>
                  <a:lnTo>
                    <a:pt x="39541" y="226668"/>
                  </a:lnTo>
                  <a:lnTo>
                    <a:pt x="35699" y="227714"/>
                  </a:lnTo>
                  <a:lnTo>
                    <a:pt x="28180" y="22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1254"/>
            <p:cNvSpPr/>
            <p:nvPr>
              <p:custDataLst>
                <p:tags r:id="rId97"/>
              </p:custDataLst>
            </p:nvPr>
          </p:nvSpPr>
          <p:spPr>
            <a:xfrm>
              <a:off x="8677287" y="3686178"/>
              <a:ext cx="85714" cy="190495"/>
            </a:xfrm>
            <a:custGeom>
              <a:avLst/>
              <a:gdLst/>
              <a:ahLst/>
              <a:cxnLst/>
              <a:rect l="0" t="0" r="0" b="0"/>
              <a:pathLst>
                <a:path w="85714" h="190495">
                  <a:moveTo>
                    <a:pt x="85713" y="19047"/>
                  </a:moveTo>
                  <a:lnTo>
                    <a:pt x="85713" y="19047"/>
                  </a:lnTo>
                  <a:lnTo>
                    <a:pt x="85713" y="10846"/>
                  </a:lnTo>
                  <a:lnTo>
                    <a:pt x="84655" y="10405"/>
                  </a:lnTo>
                  <a:lnTo>
                    <a:pt x="80656" y="9915"/>
                  </a:lnTo>
                  <a:lnTo>
                    <a:pt x="79167" y="8726"/>
                  </a:lnTo>
                  <a:lnTo>
                    <a:pt x="77512" y="4582"/>
                  </a:lnTo>
                  <a:lnTo>
                    <a:pt x="76012" y="3053"/>
                  </a:lnTo>
                  <a:lnTo>
                    <a:pt x="68102" y="399"/>
                  </a:lnTo>
                  <a:lnTo>
                    <a:pt x="44007" y="0"/>
                  </a:lnTo>
                  <a:lnTo>
                    <a:pt x="42035" y="1057"/>
                  </a:lnTo>
                  <a:lnTo>
                    <a:pt x="40720" y="2820"/>
                  </a:lnTo>
                  <a:lnTo>
                    <a:pt x="39842" y="5054"/>
                  </a:lnTo>
                  <a:lnTo>
                    <a:pt x="38199" y="6543"/>
                  </a:lnTo>
                  <a:lnTo>
                    <a:pt x="27958" y="11756"/>
                  </a:lnTo>
                  <a:lnTo>
                    <a:pt x="24985" y="14186"/>
                  </a:lnTo>
                  <a:lnTo>
                    <a:pt x="21682" y="19709"/>
                  </a:lnTo>
                  <a:lnTo>
                    <a:pt x="20801" y="22663"/>
                  </a:lnTo>
                  <a:lnTo>
                    <a:pt x="19155" y="24633"/>
                  </a:lnTo>
                  <a:lnTo>
                    <a:pt x="14503" y="26821"/>
                  </a:lnTo>
                  <a:lnTo>
                    <a:pt x="12841" y="28463"/>
                  </a:lnTo>
                  <a:lnTo>
                    <a:pt x="2168" y="47801"/>
                  </a:lnTo>
                  <a:lnTo>
                    <a:pt x="0" y="74433"/>
                  </a:lnTo>
                  <a:lnTo>
                    <a:pt x="14179" y="90341"/>
                  </a:lnTo>
                  <a:lnTo>
                    <a:pt x="19701" y="93066"/>
                  </a:lnTo>
                  <a:lnTo>
                    <a:pt x="22654" y="93793"/>
                  </a:lnTo>
                  <a:lnTo>
                    <a:pt x="24623" y="95336"/>
                  </a:lnTo>
                  <a:lnTo>
                    <a:pt x="26812" y="99873"/>
                  </a:lnTo>
                  <a:lnTo>
                    <a:pt x="28454" y="101506"/>
                  </a:lnTo>
                  <a:lnTo>
                    <a:pt x="33100" y="103321"/>
                  </a:lnTo>
                  <a:lnTo>
                    <a:pt x="34762" y="104862"/>
                  </a:lnTo>
                  <a:lnTo>
                    <a:pt x="36610" y="109398"/>
                  </a:lnTo>
                  <a:lnTo>
                    <a:pt x="38162" y="111031"/>
                  </a:lnTo>
                  <a:lnTo>
                    <a:pt x="51216" y="118923"/>
                  </a:lnTo>
                  <a:lnTo>
                    <a:pt x="54506" y="124467"/>
                  </a:lnTo>
                  <a:lnTo>
                    <a:pt x="55383" y="127427"/>
                  </a:lnTo>
                  <a:lnTo>
                    <a:pt x="57026" y="129400"/>
                  </a:lnTo>
                  <a:lnTo>
                    <a:pt x="61674" y="131593"/>
                  </a:lnTo>
                  <a:lnTo>
                    <a:pt x="63337" y="133236"/>
                  </a:lnTo>
                  <a:lnTo>
                    <a:pt x="65185" y="137884"/>
                  </a:lnTo>
                  <a:lnTo>
                    <a:pt x="66737" y="139546"/>
                  </a:lnTo>
                  <a:lnTo>
                    <a:pt x="71281" y="141394"/>
                  </a:lnTo>
                  <a:lnTo>
                    <a:pt x="72917" y="142945"/>
                  </a:lnTo>
                  <a:lnTo>
                    <a:pt x="74734" y="147491"/>
                  </a:lnTo>
                  <a:lnTo>
                    <a:pt x="75757" y="156000"/>
                  </a:lnTo>
                  <a:lnTo>
                    <a:pt x="74843" y="157974"/>
                  </a:lnTo>
                  <a:lnTo>
                    <a:pt x="73174" y="159290"/>
                  </a:lnTo>
                  <a:lnTo>
                    <a:pt x="71004" y="160167"/>
                  </a:lnTo>
                  <a:lnTo>
                    <a:pt x="69557" y="161810"/>
                  </a:lnTo>
                  <a:lnTo>
                    <a:pt x="67950" y="166459"/>
                  </a:lnTo>
                  <a:lnTo>
                    <a:pt x="67044" y="175025"/>
                  </a:lnTo>
                  <a:lnTo>
                    <a:pt x="65859" y="177008"/>
                  </a:lnTo>
                  <a:lnTo>
                    <a:pt x="64010" y="178329"/>
                  </a:lnTo>
                  <a:lnTo>
                    <a:pt x="59132" y="180856"/>
                  </a:lnTo>
                  <a:lnTo>
                    <a:pt x="49339" y="189018"/>
                  </a:lnTo>
                  <a:lnTo>
                    <a:pt x="39564" y="190367"/>
                  </a:lnTo>
                  <a:lnTo>
                    <a:pt x="23938" y="190494"/>
                  </a:lnTo>
                  <a:lnTo>
                    <a:pt x="22305" y="189436"/>
                  </a:lnTo>
                  <a:lnTo>
                    <a:pt x="21215" y="187673"/>
                  </a:lnTo>
                  <a:lnTo>
                    <a:pt x="19324" y="180796"/>
                  </a:lnTo>
                  <a:lnTo>
                    <a:pt x="19165" y="176308"/>
                  </a:lnTo>
                  <a:lnTo>
                    <a:pt x="21916" y="170785"/>
                  </a:lnTo>
                  <a:lnTo>
                    <a:pt x="38088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9" name="SMARTInkShape-1255"/>
          <p:cNvSpPr/>
          <p:nvPr>
            <p:custDataLst>
              <p:tags r:id="rId15"/>
            </p:custDataLst>
          </p:nvPr>
        </p:nvSpPr>
        <p:spPr>
          <a:xfrm>
            <a:off x="10029825" y="3286125"/>
            <a:ext cx="66676" cy="1217280"/>
          </a:xfrm>
          <a:custGeom>
            <a:avLst/>
            <a:gdLst/>
            <a:ahLst/>
            <a:cxnLst/>
            <a:rect l="0" t="0" r="0" b="0"/>
            <a:pathLst>
              <a:path w="66676" h="1217280">
                <a:moveTo>
                  <a:pt x="66675" y="0"/>
                </a:moveTo>
                <a:lnTo>
                  <a:pt x="66675" y="0"/>
                </a:lnTo>
                <a:lnTo>
                  <a:pt x="66675" y="45661"/>
                </a:lnTo>
                <a:lnTo>
                  <a:pt x="66675" y="88049"/>
                </a:lnTo>
                <a:lnTo>
                  <a:pt x="66675" y="134878"/>
                </a:lnTo>
                <a:lnTo>
                  <a:pt x="66675" y="181176"/>
                </a:lnTo>
                <a:lnTo>
                  <a:pt x="66675" y="219115"/>
                </a:lnTo>
                <a:lnTo>
                  <a:pt x="66675" y="263729"/>
                </a:lnTo>
                <a:lnTo>
                  <a:pt x="66675" y="307036"/>
                </a:lnTo>
                <a:lnTo>
                  <a:pt x="66675" y="350985"/>
                </a:lnTo>
                <a:lnTo>
                  <a:pt x="66675" y="397845"/>
                </a:lnTo>
                <a:lnTo>
                  <a:pt x="65617" y="435263"/>
                </a:lnTo>
                <a:lnTo>
                  <a:pt x="60129" y="473160"/>
                </a:lnTo>
                <a:lnTo>
                  <a:pt x="58033" y="512259"/>
                </a:lnTo>
                <a:lnTo>
                  <a:pt x="57410" y="555828"/>
                </a:lnTo>
                <a:lnTo>
                  <a:pt x="56168" y="596019"/>
                </a:lnTo>
                <a:lnTo>
                  <a:pt x="50627" y="635798"/>
                </a:lnTo>
                <a:lnTo>
                  <a:pt x="48515" y="679568"/>
                </a:lnTo>
                <a:lnTo>
                  <a:pt x="47889" y="719819"/>
                </a:lnTo>
                <a:lnTo>
                  <a:pt x="47703" y="759615"/>
                </a:lnTo>
                <a:lnTo>
                  <a:pt x="47647" y="803392"/>
                </a:lnTo>
                <a:lnTo>
                  <a:pt x="47632" y="843644"/>
                </a:lnTo>
                <a:lnTo>
                  <a:pt x="47627" y="882381"/>
                </a:lnTo>
                <a:lnTo>
                  <a:pt x="46567" y="919612"/>
                </a:lnTo>
                <a:lnTo>
                  <a:pt x="40087" y="963995"/>
                </a:lnTo>
                <a:lnTo>
                  <a:pt x="38491" y="1008157"/>
                </a:lnTo>
                <a:lnTo>
                  <a:pt x="37118" y="1047455"/>
                </a:lnTo>
                <a:lnTo>
                  <a:pt x="30577" y="1085791"/>
                </a:lnTo>
                <a:lnTo>
                  <a:pt x="22293" y="1132410"/>
                </a:lnTo>
                <a:lnTo>
                  <a:pt x="16418" y="1173312"/>
                </a:lnTo>
                <a:lnTo>
                  <a:pt x="10886" y="1192262"/>
                </a:lnTo>
                <a:lnTo>
                  <a:pt x="9560" y="1217279"/>
                </a:lnTo>
                <a:lnTo>
                  <a:pt x="9525" y="1195587"/>
                </a:lnTo>
                <a:lnTo>
                  <a:pt x="0" y="1171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0" name="SMARTInkShape-Group346"/>
          <p:cNvGrpSpPr/>
          <p:nvPr/>
        </p:nvGrpSpPr>
        <p:grpSpPr>
          <a:xfrm>
            <a:off x="10336111" y="3410038"/>
            <a:ext cx="1332013" cy="542668"/>
            <a:chOff x="10336111" y="3410038"/>
            <a:chExt cx="1332013" cy="542668"/>
          </a:xfrm>
        </p:grpSpPr>
        <p:sp>
          <p:nvSpPr>
            <p:cNvPr id="840" name="SMARTInkShape-1256"/>
            <p:cNvSpPr/>
            <p:nvPr>
              <p:custDataLst>
                <p:tags r:id="rId72"/>
              </p:custDataLst>
            </p:nvPr>
          </p:nvSpPr>
          <p:spPr>
            <a:xfrm>
              <a:off x="11316953" y="3918836"/>
              <a:ext cx="179723" cy="26752"/>
            </a:xfrm>
            <a:custGeom>
              <a:avLst/>
              <a:gdLst/>
              <a:ahLst/>
              <a:cxnLst/>
              <a:rect l="0" t="0" r="0" b="0"/>
              <a:pathLst>
                <a:path w="179723" h="26752">
                  <a:moveTo>
                    <a:pt x="0" y="26751"/>
                  </a:moveTo>
                  <a:lnTo>
                    <a:pt x="0" y="26751"/>
                  </a:lnTo>
                  <a:lnTo>
                    <a:pt x="734" y="26500"/>
                  </a:lnTo>
                  <a:lnTo>
                    <a:pt x="37021" y="21866"/>
                  </a:lnTo>
                  <a:lnTo>
                    <a:pt x="57225" y="16347"/>
                  </a:lnTo>
                  <a:lnTo>
                    <a:pt x="85065" y="12345"/>
                  </a:lnTo>
                  <a:lnTo>
                    <a:pt x="104934" y="6824"/>
                  </a:lnTo>
                  <a:lnTo>
                    <a:pt x="137462" y="4485"/>
                  </a:lnTo>
                  <a:lnTo>
                    <a:pt x="144359" y="443"/>
                  </a:lnTo>
                  <a:lnTo>
                    <a:pt x="147680" y="0"/>
                  </a:lnTo>
                  <a:lnTo>
                    <a:pt x="173360" y="5189"/>
                  </a:lnTo>
                  <a:lnTo>
                    <a:pt x="175481" y="6339"/>
                  </a:lnTo>
                  <a:lnTo>
                    <a:pt x="176895" y="8164"/>
                  </a:lnTo>
                  <a:lnTo>
                    <a:pt x="179722" y="1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1257"/>
            <p:cNvSpPr/>
            <p:nvPr>
              <p:custDataLst>
                <p:tags r:id="rId73"/>
              </p:custDataLst>
            </p:nvPr>
          </p:nvSpPr>
          <p:spPr>
            <a:xfrm>
              <a:off x="10525125" y="3886200"/>
              <a:ext cx="692018" cy="66506"/>
            </a:xfrm>
            <a:custGeom>
              <a:avLst/>
              <a:gdLst/>
              <a:ahLst/>
              <a:cxnLst/>
              <a:rect l="0" t="0" r="0" b="0"/>
              <a:pathLst>
                <a:path w="692018" h="66506">
                  <a:moveTo>
                    <a:pt x="0" y="0"/>
                  </a:moveTo>
                  <a:lnTo>
                    <a:pt x="0" y="0"/>
                  </a:lnTo>
                  <a:lnTo>
                    <a:pt x="9134" y="9132"/>
                  </a:lnTo>
                  <a:lnTo>
                    <a:pt x="9490" y="22748"/>
                  </a:lnTo>
                  <a:lnTo>
                    <a:pt x="10560" y="24690"/>
                  </a:lnTo>
                  <a:lnTo>
                    <a:pt x="12332" y="25985"/>
                  </a:lnTo>
                  <a:lnTo>
                    <a:pt x="17122" y="28482"/>
                  </a:lnTo>
                  <a:lnTo>
                    <a:pt x="55044" y="62466"/>
                  </a:lnTo>
                  <a:lnTo>
                    <a:pt x="79861" y="65844"/>
                  </a:lnTo>
                  <a:lnTo>
                    <a:pt x="105858" y="63607"/>
                  </a:lnTo>
                  <a:lnTo>
                    <a:pt x="147057" y="56942"/>
                  </a:lnTo>
                  <a:lnTo>
                    <a:pt x="189130" y="46957"/>
                  </a:lnTo>
                  <a:lnTo>
                    <a:pt x="228330" y="39849"/>
                  </a:lnTo>
                  <a:lnTo>
                    <a:pt x="274252" y="30842"/>
                  </a:lnTo>
                  <a:lnTo>
                    <a:pt x="321265" y="18871"/>
                  </a:lnTo>
                  <a:lnTo>
                    <a:pt x="361439" y="11371"/>
                  </a:lnTo>
                  <a:lnTo>
                    <a:pt x="406685" y="6946"/>
                  </a:lnTo>
                  <a:lnTo>
                    <a:pt x="413999" y="4630"/>
                  </a:lnTo>
                  <a:lnTo>
                    <a:pt x="430591" y="4880"/>
                  </a:lnTo>
                  <a:lnTo>
                    <a:pt x="469962" y="8913"/>
                  </a:lnTo>
                  <a:lnTo>
                    <a:pt x="494143" y="10402"/>
                  </a:lnTo>
                  <a:lnTo>
                    <a:pt x="540014" y="23707"/>
                  </a:lnTo>
                  <a:lnTo>
                    <a:pt x="583022" y="40144"/>
                  </a:lnTo>
                  <a:lnTo>
                    <a:pt x="619299" y="54507"/>
                  </a:lnTo>
                  <a:lnTo>
                    <a:pt x="630843" y="57034"/>
                  </a:lnTo>
                  <a:lnTo>
                    <a:pt x="644352" y="63348"/>
                  </a:lnTo>
                  <a:lnTo>
                    <a:pt x="685977" y="66480"/>
                  </a:lnTo>
                  <a:lnTo>
                    <a:pt x="692017" y="665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1258"/>
            <p:cNvSpPr/>
            <p:nvPr>
              <p:custDataLst>
                <p:tags r:id="rId74"/>
              </p:custDataLst>
            </p:nvPr>
          </p:nvSpPr>
          <p:spPr>
            <a:xfrm>
              <a:off x="11496675" y="3410038"/>
              <a:ext cx="171449" cy="218939"/>
            </a:xfrm>
            <a:custGeom>
              <a:avLst/>
              <a:gdLst/>
              <a:ahLst/>
              <a:cxnLst/>
              <a:rect l="0" t="0" r="0" b="0"/>
              <a:pathLst>
                <a:path w="171449" h="218939">
                  <a:moveTo>
                    <a:pt x="19050" y="95162"/>
                  </a:moveTo>
                  <a:lnTo>
                    <a:pt x="19050" y="95162"/>
                  </a:lnTo>
                  <a:lnTo>
                    <a:pt x="19050" y="85671"/>
                  </a:lnTo>
                  <a:lnTo>
                    <a:pt x="10848" y="93841"/>
                  </a:lnTo>
                  <a:lnTo>
                    <a:pt x="9916" y="99827"/>
                  </a:lnTo>
                  <a:lnTo>
                    <a:pt x="8490" y="127195"/>
                  </a:lnTo>
                  <a:lnTo>
                    <a:pt x="1327" y="145581"/>
                  </a:lnTo>
                  <a:lnTo>
                    <a:pt x="15" y="190233"/>
                  </a:lnTo>
                  <a:lnTo>
                    <a:pt x="0" y="218938"/>
                  </a:lnTo>
                  <a:lnTo>
                    <a:pt x="0" y="176425"/>
                  </a:lnTo>
                  <a:lnTo>
                    <a:pt x="0" y="130365"/>
                  </a:lnTo>
                  <a:lnTo>
                    <a:pt x="0" y="86219"/>
                  </a:lnTo>
                  <a:lnTo>
                    <a:pt x="0" y="41221"/>
                  </a:lnTo>
                  <a:lnTo>
                    <a:pt x="2824" y="31324"/>
                  </a:lnTo>
                  <a:lnTo>
                    <a:pt x="6546" y="22340"/>
                  </a:lnTo>
                  <a:lnTo>
                    <a:pt x="9490" y="208"/>
                  </a:lnTo>
                  <a:lnTo>
                    <a:pt x="14570" y="0"/>
                  </a:lnTo>
                  <a:lnTo>
                    <a:pt x="16064" y="1029"/>
                  </a:lnTo>
                  <a:lnTo>
                    <a:pt x="17059" y="2773"/>
                  </a:lnTo>
                  <a:lnTo>
                    <a:pt x="17723" y="4995"/>
                  </a:lnTo>
                  <a:lnTo>
                    <a:pt x="26414" y="19213"/>
                  </a:lnTo>
                  <a:lnTo>
                    <a:pt x="33505" y="46258"/>
                  </a:lnTo>
                  <a:lnTo>
                    <a:pt x="53020" y="80281"/>
                  </a:lnTo>
                  <a:lnTo>
                    <a:pt x="61662" y="111168"/>
                  </a:lnTo>
                  <a:lnTo>
                    <a:pt x="72231" y="129917"/>
                  </a:lnTo>
                  <a:lnTo>
                    <a:pt x="78238" y="150083"/>
                  </a:lnTo>
                  <a:lnTo>
                    <a:pt x="82397" y="157672"/>
                  </a:lnTo>
                  <a:lnTo>
                    <a:pt x="85797" y="167894"/>
                  </a:lnTo>
                  <a:lnTo>
                    <a:pt x="90345" y="174407"/>
                  </a:lnTo>
                  <a:lnTo>
                    <a:pt x="95892" y="178007"/>
                  </a:lnTo>
                  <a:lnTo>
                    <a:pt x="98852" y="178967"/>
                  </a:lnTo>
                  <a:lnTo>
                    <a:pt x="100827" y="180665"/>
                  </a:lnTo>
                  <a:lnTo>
                    <a:pt x="103019" y="185375"/>
                  </a:lnTo>
                  <a:lnTo>
                    <a:pt x="104663" y="187054"/>
                  </a:lnTo>
                  <a:lnTo>
                    <a:pt x="109312" y="188919"/>
                  </a:lnTo>
                  <a:lnTo>
                    <a:pt x="112033" y="188359"/>
                  </a:lnTo>
                  <a:lnTo>
                    <a:pt x="122062" y="182080"/>
                  </a:lnTo>
                  <a:lnTo>
                    <a:pt x="128358" y="176184"/>
                  </a:lnTo>
                  <a:lnTo>
                    <a:pt x="131132" y="170683"/>
                  </a:lnTo>
                  <a:lnTo>
                    <a:pt x="149768" y="123472"/>
                  </a:lnTo>
                  <a:lnTo>
                    <a:pt x="152288" y="111977"/>
                  </a:lnTo>
                  <a:lnTo>
                    <a:pt x="158599" y="98498"/>
                  </a:lnTo>
                  <a:lnTo>
                    <a:pt x="169270" y="56886"/>
                  </a:lnTo>
                  <a:lnTo>
                    <a:pt x="171448" y="19141"/>
                  </a:lnTo>
                  <a:lnTo>
                    <a:pt x="161925" y="18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1259"/>
            <p:cNvSpPr/>
            <p:nvPr>
              <p:custDataLst>
                <p:tags r:id="rId75"/>
              </p:custDataLst>
            </p:nvPr>
          </p:nvSpPr>
          <p:spPr>
            <a:xfrm>
              <a:off x="11258550" y="3458016"/>
              <a:ext cx="161926" cy="218624"/>
            </a:xfrm>
            <a:custGeom>
              <a:avLst/>
              <a:gdLst/>
              <a:ahLst/>
              <a:cxnLst/>
              <a:rect l="0" t="0" r="0" b="0"/>
              <a:pathLst>
                <a:path w="161926" h="218624">
                  <a:moveTo>
                    <a:pt x="0" y="113859"/>
                  </a:moveTo>
                  <a:lnTo>
                    <a:pt x="0" y="113859"/>
                  </a:lnTo>
                  <a:lnTo>
                    <a:pt x="0" y="122060"/>
                  </a:lnTo>
                  <a:lnTo>
                    <a:pt x="8202" y="131469"/>
                  </a:lnTo>
                  <a:lnTo>
                    <a:pt x="9134" y="137539"/>
                  </a:lnTo>
                  <a:lnTo>
                    <a:pt x="9516" y="172898"/>
                  </a:lnTo>
                  <a:lnTo>
                    <a:pt x="6698" y="179962"/>
                  </a:lnTo>
                  <a:lnTo>
                    <a:pt x="2977" y="186630"/>
                  </a:lnTo>
                  <a:lnTo>
                    <a:pt x="588" y="199534"/>
                  </a:lnTo>
                  <a:lnTo>
                    <a:pt x="0" y="218623"/>
                  </a:lnTo>
                  <a:lnTo>
                    <a:pt x="0" y="176072"/>
                  </a:lnTo>
                  <a:lnTo>
                    <a:pt x="0" y="132833"/>
                  </a:lnTo>
                  <a:lnTo>
                    <a:pt x="0" y="88454"/>
                  </a:lnTo>
                  <a:lnTo>
                    <a:pt x="1058" y="63058"/>
                  </a:lnTo>
                  <a:lnTo>
                    <a:pt x="9134" y="25516"/>
                  </a:lnTo>
                  <a:lnTo>
                    <a:pt x="9522" y="9253"/>
                  </a:lnTo>
                  <a:lnTo>
                    <a:pt x="17726" y="9099"/>
                  </a:lnTo>
                  <a:lnTo>
                    <a:pt x="18167" y="10153"/>
                  </a:lnTo>
                  <a:lnTo>
                    <a:pt x="18659" y="14145"/>
                  </a:lnTo>
                  <a:lnTo>
                    <a:pt x="21698" y="19447"/>
                  </a:lnTo>
                  <a:lnTo>
                    <a:pt x="27216" y="26418"/>
                  </a:lnTo>
                  <a:lnTo>
                    <a:pt x="29366" y="35399"/>
                  </a:lnTo>
                  <a:lnTo>
                    <a:pt x="35042" y="44280"/>
                  </a:lnTo>
                  <a:lnTo>
                    <a:pt x="38252" y="53614"/>
                  </a:lnTo>
                  <a:lnTo>
                    <a:pt x="54523" y="75764"/>
                  </a:lnTo>
                  <a:lnTo>
                    <a:pt x="55399" y="78937"/>
                  </a:lnTo>
                  <a:lnTo>
                    <a:pt x="57041" y="81053"/>
                  </a:lnTo>
                  <a:lnTo>
                    <a:pt x="65197" y="84727"/>
                  </a:lnTo>
                  <a:lnTo>
                    <a:pt x="74747" y="85235"/>
                  </a:lnTo>
                  <a:lnTo>
                    <a:pt x="108353" y="53127"/>
                  </a:lnTo>
                  <a:lnTo>
                    <a:pt x="111656" y="47003"/>
                  </a:lnTo>
                  <a:lnTo>
                    <a:pt x="114185" y="40754"/>
                  </a:lnTo>
                  <a:lnTo>
                    <a:pt x="120497" y="31285"/>
                  </a:lnTo>
                  <a:lnTo>
                    <a:pt x="123897" y="21777"/>
                  </a:lnTo>
                  <a:lnTo>
                    <a:pt x="131897" y="10965"/>
                  </a:lnTo>
                  <a:lnTo>
                    <a:pt x="133222" y="1048"/>
                  </a:lnTo>
                  <a:lnTo>
                    <a:pt x="134324" y="552"/>
                  </a:lnTo>
                  <a:lnTo>
                    <a:pt x="138369" y="0"/>
                  </a:lnTo>
                  <a:lnTo>
                    <a:pt x="139871" y="911"/>
                  </a:lnTo>
                  <a:lnTo>
                    <a:pt x="140872" y="2577"/>
                  </a:lnTo>
                  <a:lnTo>
                    <a:pt x="142757" y="8703"/>
                  </a:lnTo>
                  <a:lnTo>
                    <a:pt x="142865" y="22308"/>
                  </a:lnTo>
                  <a:lnTo>
                    <a:pt x="145693" y="28367"/>
                  </a:lnTo>
                  <a:lnTo>
                    <a:pt x="149420" y="34587"/>
                  </a:lnTo>
                  <a:lnTo>
                    <a:pt x="151812" y="47205"/>
                  </a:lnTo>
                  <a:lnTo>
                    <a:pt x="152365" y="77611"/>
                  </a:lnTo>
                  <a:lnTo>
                    <a:pt x="155207" y="84696"/>
                  </a:lnTo>
                  <a:lnTo>
                    <a:pt x="157445" y="88067"/>
                  </a:lnTo>
                  <a:lnTo>
                    <a:pt x="160598" y="102924"/>
                  </a:lnTo>
                  <a:lnTo>
                    <a:pt x="158512" y="111822"/>
                  </a:lnTo>
                  <a:lnTo>
                    <a:pt x="155116" y="119303"/>
                  </a:lnTo>
                  <a:lnTo>
                    <a:pt x="153607" y="126156"/>
                  </a:lnTo>
                  <a:lnTo>
                    <a:pt x="154263" y="129465"/>
                  </a:lnTo>
                  <a:lnTo>
                    <a:pt x="160098" y="142381"/>
                  </a:lnTo>
                  <a:lnTo>
                    <a:pt x="161925" y="15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1260"/>
            <p:cNvSpPr/>
            <p:nvPr>
              <p:custDataLst>
                <p:tags r:id="rId76"/>
              </p:custDataLst>
            </p:nvPr>
          </p:nvSpPr>
          <p:spPr>
            <a:xfrm>
              <a:off x="11096625" y="36576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2093" y="5057"/>
                  </a:lnTo>
                  <a:lnTo>
                    <a:pt x="49612" y="10361"/>
                  </a:lnTo>
                  <a:lnTo>
                    <a:pt x="48948" y="13257"/>
                  </a:lnTo>
                  <a:lnTo>
                    <a:pt x="47448" y="15188"/>
                  </a:lnTo>
                  <a:lnTo>
                    <a:pt x="9507" y="4767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1261"/>
            <p:cNvSpPr/>
            <p:nvPr>
              <p:custDataLst>
                <p:tags r:id="rId77"/>
              </p:custDataLst>
            </p:nvPr>
          </p:nvSpPr>
          <p:spPr>
            <a:xfrm>
              <a:off x="11001530" y="3543300"/>
              <a:ext cx="95047" cy="133220"/>
            </a:xfrm>
            <a:custGeom>
              <a:avLst/>
              <a:gdLst/>
              <a:ahLst/>
              <a:cxnLst/>
              <a:rect l="0" t="0" r="0" b="0"/>
              <a:pathLst>
                <a:path w="95047" h="133220">
                  <a:moveTo>
                    <a:pt x="85570" y="0"/>
                  </a:moveTo>
                  <a:lnTo>
                    <a:pt x="85570" y="0"/>
                  </a:lnTo>
                  <a:lnTo>
                    <a:pt x="77368" y="8201"/>
                  </a:lnTo>
                  <a:lnTo>
                    <a:pt x="62157" y="15809"/>
                  </a:lnTo>
                  <a:lnTo>
                    <a:pt x="54703" y="17610"/>
                  </a:lnTo>
                  <a:lnTo>
                    <a:pt x="52291" y="19148"/>
                  </a:lnTo>
                  <a:lnTo>
                    <a:pt x="50685" y="21232"/>
                  </a:lnTo>
                  <a:lnTo>
                    <a:pt x="49613" y="23680"/>
                  </a:lnTo>
                  <a:lnTo>
                    <a:pt x="23765" y="44535"/>
                  </a:lnTo>
                  <a:lnTo>
                    <a:pt x="14480" y="60336"/>
                  </a:lnTo>
                  <a:lnTo>
                    <a:pt x="3835" y="73027"/>
                  </a:lnTo>
                  <a:lnTo>
                    <a:pt x="1026" y="82551"/>
                  </a:lnTo>
                  <a:lnTo>
                    <a:pt x="0" y="98425"/>
                  </a:lnTo>
                  <a:lnTo>
                    <a:pt x="2737" y="104775"/>
                  </a:lnTo>
                  <a:lnTo>
                    <a:pt x="6421" y="111125"/>
                  </a:lnTo>
                  <a:lnTo>
                    <a:pt x="8059" y="117475"/>
                  </a:lnTo>
                  <a:lnTo>
                    <a:pt x="9555" y="119592"/>
                  </a:lnTo>
                  <a:lnTo>
                    <a:pt x="11609" y="121003"/>
                  </a:lnTo>
                  <a:lnTo>
                    <a:pt x="16716" y="123629"/>
                  </a:lnTo>
                  <a:lnTo>
                    <a:pt x="25540" y="129999"/>
                  </a:lnTo>
                  <a:lnTo>
                    <a:pt x="34857" y="132357"/>
                  </a:lnTo>
                  <a:lnTo>
                    <a:pt x="50655" y="133219"/>
                  </a:lnTo>
                  <a:lnTo>
                    <a:pt x="56999" y="130470"/>
                  </a:lnTo>
                  <a:lnTo>
                    <a:pt x="63347" y="126778"/>
                  </a:lnTo>
                  <a:lnTo>
                    <a:pt x="72870" y="123642"/>
                  </a:lnTo>
                  <a:lnTo>
                    <a:pt x="88745" y="110683"/>
                  </a:lnTo>
                  <a:lnTo>
                    <a:pt x="92271" y="104579"/>
                  </a:lnTo>
                  <a:lnTo>
                    <a:pt x="94538" y="92037"/>
                  </a:lnTo>
                  <a:lnTo>
                    <a:pt x="95046" y="64821"/>
                  </a:lnTo>
                  <a:lnTo>
                    <a:pt x="92251" y="57737"/>
                  </a:lnTo>
                  <a:lnTo>
                    <a:pt x="78616" y="38152"/>
                  </a:lnTo>
                  <a:lnTo>
                    <a:pt x="77760" y="34959"/>
                  </a:lnTo>
                  <a:lnTo>
                    <a:pt x="71162" y="28590"/>
                  </a:lnTo>
                  <a:lnTo>
                    <a:pt x="59794" y="20934"/>
                  </a:lnTo>
                  <a:lnTo>
                    <a:pt x="4747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1262"/>
            <p:cNvSpPr/>
            <p:nvPr>
              <p:custDataLst>
                <p:tags r:id="rId78"/>
              </p:custDataLst>
            </p:nvPr>
          </p:nvSpPr>
          <p:spPr>
            <a:xfrm>
              <a:off x="10858515" y="3514725"/>
              <a:ext cx="95236" cy="205220"/>
            </a:xfrm>
            <a:custGeom>
              <a:avLst/>
              <a:gdLst/>
              <a:ahLst/>
              <a:cxnLst/>
              <a:rect l="0" t="0" r="0" b="0"/>
              <a:pathLst>
                <a:path w="95236" h="205220">
                  <a:moveTo>
                    <a:pt x="95235" y="19050"/>
                  </a:moveTo>
                  <a:lnTo>
                    <a:pt x="95235" y="19050"/>
                  </a:lnTo>
                  <a:lnTo>
                    <a:pt x="95235" y="9918"/>
                  </a:lnTo>
                  <a:lnTo>
                    <a:pt x="87033" y="1358"/>
                  </a:lnTo>
                  <a:lnTo>
                    <a:pt x="77626" y="119"/>
                  </a:lnTo>
                  <a:lnTo>
                    <a:pt x="53529" y="0"/>
                  </a:lnTo>
                  <a:lnTo>
                    <a:pt x="47420" y="2823"/>
                  </a:lnTo>
                  <a:lnTo>
                    <a:pt x="25358" y="16868"/>
                  </a:lnTo>
                  <a:lnTo>
                    <a:pt x="14811" y="31881"/>
                  </a:lnTo>
                  <a:lnTo>
                    <a:pt x="9045" y="35336"/>
                  </a:lnTo>
                  <a:lnTo>
                    <a:pt x="6025" y="36258"/>
                  </a:lnTo>
                  <a:lnTo>
                    <a:pt x="4012" y="37930"/>
                  </a:lnTo>
                  <a:lnTo>
                    <a:pt x="1775" y="42610"/>
                  </a:lnTo>
                  <a:lnTo>
                    <a:pt x="0" y="74328"/>
                  </a:lnTo>
                  <a:lnTo>
                    <a:pt x="22375" y="98541"/>
                  </a:lnTo>
                  <a:lnTo>
                    <a:pt x="31456" y="102005"/>
                  </a:lnTo>
                  <a:lnTo>
                    <a:pt x="36841" y="102928"/>
                  </a:lnTo>
                  <a:lnTo>
                    <a:pt x="40430" y="104603"/>
                  </a:lnTo>
                  <a:lnTo>
                    <a:pt x="42823" y="106776"/>
                  </a:lnTo>
                  <a:lnTo>
                    <a:pt x="60587" y="127117"/>
                  </a:lnTo>
                  <a:lnTo>
                    <a:pt x="69606" y="130580"/>
                  </a:lnTo>
                  <a:lnTo>
                    <a:pt x="74973" y="131503"/>
                  </a:lnTo>
                  <a:lnTo>
                    <a:pt x="78552" y="133178"/>
                  </a:lnTo>
                  <a:lnTo>
                    <a:pt x="80938" y="135351"/>
                  </a:lnTo>
                  <a:lnTo>
                    <a:pt x="92831" y="152576"/>
                  </a:lnTo>
                  <a:lnTo>
                    <a:pt x="94760" y="160078"/>
                  </a:lnTo>
                  <a:lnTo>
                    <a:pt x="87633" y="172043"/>
                  </a:lnTo>
                  <a:lnTo>
                    <a:pt x="86993" y="175020"/>
                  </a:lnTo>
                  <a:lnTo>
                    <a:pt x="81032" y="184267"/>
                  </a:lnTo>
                  <a:lnTo>
                    <a:pt x="75518" y="187730"/>
                  </a:lnTo>
                  <a:lnTo>
                    <a:pt x="69537" y="190328"/>
                  </a:lnTo>
                  <a:lnTo>
                    <a:pt x="60221" y="196681"/>
                  </a:lnTo>
                  <a:lnTo>
                    <a:pt x="50760" y="200092"/>
                  </a:lnTo>
                  <a:lnTo>
                    <a:pt x="44425" y="204641"/>
                  </a:lnTo>
                  <a:lnTo>
                    <a:pt x="41251" y="205219"/>
                  </a:lnTo>
                  <a:lnTo>
                    <a:pt x="38081" y="204546"/>
                  </a:lnTo>
                  <a:lnTo>
                    <a:pt x="30440" y="200918"/>
                  </a:lnTo>
                  <a:lnTo>
                    <a:pt x="24060" y="195233"/>
                  </a:lnTo>
                  <a:lnTo>
                    <a:pt x="21270" y="189781"/>
                  </a:lnTo>
                  <a:lnTo>
                    <a:pt x="1903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1263"/>
            <p:cNvSpPr/>
            <p:nvPr>
              <p:custDataLst>
                <p:tags r:id="rId79"/>
              </p:custDataLst>
            </p:nvPr>
          </p:nvSpPr>
          <p:spPr>
            <a:xfrm>
              <a:off x="10648950" y="3733800"/>
              <a:ext cx="66676" cy="76201"/>
            </a:xfrm>
            <a:custGeom>
              <a:avLst/>
              <a:gdLst/>
              <a:ahLst/>
              <a:cxnLst/>
              <a:rect l="0" t="0" r="0" b="0"/>
              <a:pathLst>
                <a:path w="66676" h="76201">
                  <a:moveTo>
                    <a:pt x="66675" y="0"/>
                  </a:moveTo>
                  <a:lnTo>
                    <a:pt x="66675" y="0"/>
                  </a:lnTo>
                  <a:lnTo>
                    <a:pt x="66675" y="22666"/>
                  </a:lnTo>
                  <a:lnTo>
                    <a:pt x="64558" y="25694"/>
                  </a:lnTo>
                  <a:lnTo>
                    <a:pt x="56563" y="31881"/>
                  </a:lnTo>
                  <a:lnTo>
                    <a:pt x="35151" y="4261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1264"/>
            <p:cNvSpPr/>
            <p:nvPr>
              <p:custDataLst>
                <p:tags r:id="rId80"/>
              </p:custDataLst>
            </p:nvPr>
          </p:nvSpPr>
          <p:spPr>
            <a:xfrm>
              <a:off x="10506075" y="3524311"/>
              <a:ext cx="85726" cy="218977"/>
            </a:xfrm>
            <a:custGeom>
              <a:avLst/>
              <a:gdLst/>
              <a:ahLst/>
              <a:cxnLst/>
              <a:rect l="0" t="0" r="0" b="0"/>
              <a:pathLst>
                <a:path w="85726" h="218977">
                  <a:moveTo>
                    <a:pt x="28575" y="104714"/>
                  </a:moveTo>
                  <a:lnTo>
                    <a:pt x="28575" y="104714"/>
                  </a:lnTo>
                  <a:lnTo>
                    <a:pt x="38065" y="104714"/>
                  </a:lnTo>
                  <a:lnTo>
                    <a:pt x="29897" y="112915"/>
                  </a:lnTo>
                  <a:lnTo>
                    <a:pt x="28966" y="118903"/>
                  </a:lnTo>
                  <a:lnTo>
                    <a:pt x="28576" y="164111"/>
                  </a:lnTo>
                  <a:lnTo>
                    <a:pt x="28575" y="211474"/>
                  </a:lnTo>
                  <a:lnTo>
                    <a:pt x="28575" y="218573"/>
                  </a:lnTo>
                  <a:lnTo>
                    <a:pt x="23518" y="218883"/>
                  </a:lnTo>
                  <a:lnTo>
                    <a:pt x="22029" y="217868"/>
                  </a:lnTo>
                  <a:lnTo>
                    <a:pt x="21037" y="216134"/>
                  </a:lnTo>
                  <a:lnTo>
                    <a:pt x="19441" y="205745"/>
                  </a:lnTo>
                  <a:lnTo>
                    <a:pt x="19054" y="161021"/>
                  </a:lnTo>
                  <a:lnTo>
                    <a:pt x="19050" y="117364"/>
                  </a:lnTo>
                  <a:lnTo>
                    <a:pt x="27252" y="71109"/>
                  </a:lnTo>
                  <a:lnTo>
                    <a:pt x="37459" y="26580"/>
                  </a:lnTo>
                  <a:lnTo>
                    <a:pt x="38873" y="16012"/>
                  </a:lnTo>
                  <a:lnTo>
                    <a:pt x="47505" y="143"/>
                  </a:lnTo>
                  <a:lnTo>
                    <a:pt x="52647" y="0"/>
                  </a:lnTo>
                  <a:lnTo>
                    <a:pt x="54148" y="1038"/>
                  </a:lnTo>
                  <a:lnTo>
                    <a:pt x="55148" y="2788"/>
                  </a:lnTo>
                  <a:lnTo>
                    <a:pt x="56755" y="8145"/>
                  </a:lnTo>
                  <a:lnTo>
                    <a:pt x="63617" y="16808"/>
                  </a:lnTo>
                  <a:lnTo>
                    <a:pt x="65770" y="25633"/>
                  </a:lnTo>
                  <a:lnTo>
                    <a:pt x="66673" y="72965"/>
                  </a:lnTo>
                  <a:lnTo>
                    <a:pt x="66675" y="119167"/>
                  </a:lnTo>
                  <a:lnTo>
                    <a:pt x="67733" y="120699"/>
                  </a:lnTo>
                  <a:lnTo>
                    <a:pt x="69499" y="121721"/>
                  </a:lnTo>
                  <a:lnTo>
                    <a:pt x="74877" y="123361"/>
                  </a:lnTo>
                  <a:lnTo>
                    <a:pt x="75612" y="126407"/>
                  </a:lnTo>
                  <a:lnTo>
                    <a:pt x="75809" y="128701"/>
                  </a:lnTo>
                  <a:lnTo>
                    <a:pt x="76998" y="130230"/>
                  </a:lnTo>
                  <a:lnTo>
                    <a:pt x="84366" y="132886"/>
                  </a:lnTo>
                  <a:lnTo>
                    <a:pt x="85121" y="135933"/>
                  </a:lnTo>
                  <a:lnTo>
                    <a:pt x="85725" y="175899"/>
                  </a:lnTo>
                  <a:lnTo>
                    <a:pt x="82901" y="181507"/>
                  </a:lnTo>
                  <a:lnTo>
                    <a:pt x="62127" y="204473"/>
                  </a:lnTo>
                  <a:lnTo>
                    <a:pt x="56540" y="207260"/>
                  </a:lnTo>
                  <a:lnTo>
                    <a:pt x="53569" y="208003"/>
                  </a:lnTo>
                  <a:lnTo>
                    <a:pt x="38047" y="216832"/>
                  </a:lnTo>
                  <a:lnTo>
                    <a:pt x="11405" y="218976"/>
                  </a:lnTo>
                  <a:lnTo>
                    <a:pt x="1489" y="210810"/>
                  </a:lnTo>
                  <a:lnTo>
                    <a:pt x="661" y="207254"/>
                  </a:lnTo>
                  <a:lnTo>
                    <a:pt x="0" y="199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1265"/>
            <p:cNvSpPr/>
            <p:nvPr>
              <p:custDataLst>
                <p:tags r:id="rId81"/>
              </p:custDataLst>
            </p:nvPr>
          </p:nvSpPr>
          <p:spPr>
            <a:xfrm>
              <a:off x="10336111" y="3556947"/>
              <a:ext cx="112815" cy="195901"/>
            </a:xfrm>
            <a:custGeom>
              <a:avLst/>
              <a:gdLst/>
              <a:ahLst/>
              <a:cxnLst/>
              <a:rect l="0" t="0" r="0" b="0"/>
              <a:pathLst>
                <a:path w="112815" h="195901">
                  <a:moveTo>
                    <a:pt x="112814" y="24453"/>
                  </a:moveTo>
                  <a:lnTo>
                    <a:pt x="112814" y="24453"/>
                  </a:lnTo>
                  <a:lnTo>
                    <a:pt x="107757" y="24453"/>
                  </a:lnTo>
                  <a:lnTo>
                    <a:pt x="106268" y="23395"/>
                  </a:lnTo>
                  <a:lnTo>
                    <a:pt x="105276" y="21631"/>
                  </a:lnTo>
                  <a:lnTo>
                    <a:pt x="103680" y="16252"/>
                  </a:lnTo>
                  <a:lnTo>
                    <a:pt x="88826" y="473"/>
                  </a:lnTo>
                  <a:lnTo>
                    <a:pt x="86239" y="0"/>
                  </a:lnTo>
                  <a:lnTo>
                    <a:pt x="83455" y="742"/>
                  </a:lnTo>
                  <a:lnTo>
                    <a:pt x="77539" y="3332"/>
                  </a:lnTo>
                  <a:lnTo>
                    <a:pt x="48105" y="8104"/>
                  </a:lnTo>
                  <a:lnTo>
                    <a:pt x="32232" y="19585"/>
                  </a:lnTo>
                  <a:lnTo>
                    <a:pt x="3531" y="48013"/>
                  </a:lnTo>
                  <a:lnTo>
                    <a:pt x="743" y="53621"/>
                  </a:lnTo>
                  <a:lnTo>
                    <a:pt x="0" y="56598"/>
                  </a:lnTo>
                  <a:lnTo>
                    <a:pt x="563" y="59642"/>
                  </a:lnTo>
                  <a:lnTo>
                    <a:pt x="6249" y="72130"/>
                  </a:lnTo>
                  <a:lnTo>
                    <a:pt x="7686" y="79731"/>
                  </a:lnTo>
                  <a:lnTo>
                    <a:pt x="52753" y="126317"/>
                  </a:lnTo>
                  <a:lnTo>
                    <a:pt x="62092" y="134598"/>
                  </a:lnTo>
                  <a:lnTo>
                    <a:pt x="68399" y="136906"/>
                  </a:lnTo>
                  <a:lnTo>
                    <a:pt x="70506" y="138581"/>
                  </a:lnTo>
                  <a:lnTo>
                    <a:pt x="82751" y="156039"/>
                  </a:lnTo>
                  <a:lnTo>
                    <a:pt x="83799" y="162337"/>
                  </a:lnTo>
                  <a:lnTo>
                    <a:pt x="84108" y="170905"/>
                  </a:lnTo>
                  <a:lnTo>
                    <a:pt x="81358" y="177032"/>
                  </a:lnTo>
                  <a:lnTo>
                    <a:pt x="70045" y="190887"/>
                  </a:lnTo>
                  <a:lnTo>
                    <a:pt x="64523" y="193674"/>
                  </a:lnTo>
                  <a:lnTo>
                    <a:pt x="46080" y="195707"/>
                  </a:lnTo>
                  <a:lnTo>
                    <a:pt x="19444" y="195900"/>
                  </a:lnTo>
                  <a:lnTo>
                    <a:pt x="9528" y="187702"/>
                  </a:lnTo>
                  <a:lnTo>
                    <a:pt x="8700" y="184144"/>
                  </a:lnTo>
                  <a:lnTo>
                    <a:pt x="8039" y="176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1" name="SMARTInkShape-1266"/>
          <p:cNvSpPr/>
          <p:nvPr>
            <p:custDataLst>
              <p:tags r:id="rId16"/>
            </p:custDataLst>
          </p:nvPr>
        </p:nvSpPr>
        <p:spPr>
          <a:xfrm>
            <a:off x="8324850" y="3400425"/>
            <a:ext cx="1676401" cy="1343026"/>
          </a:xfrm>
          <a:custGeom>
            <a:avLst/>
            <a:gdLst/>
            <a:ahLst/>
            <a:cxnLst/>
            <a:rect l="0" t="0" r="0" b="0"/>
            <a:pathLst>
              <a:path w="1676401" h="1343026">
                <a:moveTo>
                  <a:pt x="0" y="209550"/>
                </a:moveTo>
                <a:lnTo>
                  <a:pt x="0" y="209550"/>
                </a:lnTo>
                <a:lnTo>
                  <a:pt x="14189" y="195361"/>
                </a:lnTo>
                <a:lnTo>
                  <a:pt x="22534" y="192660"/>
                </a:lnTo>
                <a:lnTo>
                  <a:pt x="32240" y="190402"/>
                </a:lnTo>
                <a:lnTo>
                  <a:pt x="47095" y="183150"/>
                </a:lnTo>
                <a:lnTo>
                  <a:pt x="50447" y="182426"/>
                </a:lnTo>
                <a:lnTo>
                  <a:pt x="69451" y="173627"/>
                </a:lnTo>
                <a:lnTo>
                  <a:pt x="86547" y="169273"/>
                </a:lnTo>
                <a:lnTo>
                  <a:pt x="127078" y="157298"/>
                </a:lnTo>
                <a:lnTo>
                  <a:pt x="168004" y="152830"/>
                </a:lnTo>
                <a:lnTo>
                  <a:pt x="210351" y="144918"/>
                </a:lnTo>
                <a:lnTo>
                  <a:pt x="247809" y="138222"/>
                </a:lnTo>
                <a:lnTo>
                  <a:pt x="293386" y="127766"/>
                </a:lnTo>
                <a:lnTo>
                  <a:pt x="330581" y="123934"/>
                </a:lnTo>
                <a:lnTo>
                  <a:pt x="368412" y="117625"/>
                </a:lnTo>
                <a:lnTo>
                  <a:pt x="406433" y="114226"/>
                </a:lnTo>
                <a:lnTo>
                  <a:pt x="444509" y="106987"/>
                </a:lnTo>
                <a:lnTo>
                  <a:pt x="483661" y="99198"/>
                </a:lnTo>
                <a:lnTo>
                  <a:pt x="528305" y="96420"/>
                </a:lnTo>
                <a:lnTo>
                  <a:pt x="573987" y="94538"/>
                </a:lnTo>
                <a:lnTo>
                  <a:pt x="615863" y="87749"/>
                </a:lnTo>
                <a:lnTo>
                  <a:pt x="661315" y="80092"/>
                </a:lnTo>
                <a:lnTo>
                  <a:pt x="707237" y="77353"/>
                </a:lnTo>
                <a:lnTo>
                  <a:pt x="749185" y="75483"/>
                </a:lnTo>
                <a:lnTo>
                  <a:pt x="793597" y="69755"/>
                </a:lnTo>
                <a:lnTo>
                  <a:pt x="835097" y="67588"/>
                </a:lnTo>
                <a:lnTo>
                  <a:pt x="879380" y="65887"/>
                </a:lnTo>
                <a:lnTo>
                  <a:pt x="919780" y="60209"/>
                </a:lnTo>
                <a:lnTo>
                  <a:pt x="959622" y="58057"/>
                </a:lnTo>
                <a:lnTo>
                  <a:pt x="1003412" y="56360"/>
                </a:lnTo>
                <a:lnTo>
                  <a:pt x="1042609" y="50683"/>
                </a:lnTo>
                <a:lnTo>
                  <a:pt x="1087657" y="48229"/>
                </a:lnTo>
                <a:lnTo>
                  <a:pt x="1131950" y="47744"/>
                </a:lnTo>
                <a:lnTo>
                  <a:pt x="1171274" y="41103"/>
                </a:lnTo>
                <a:lnTo>
                  <a:pt x="1209616" y="38693"/>
                </a:lnTo>
                <a:lnTo>
                  <a:pt x="1250746" y="37120"/>
                </a:lnTo>
                <a:lnTo>
                  <a:pt x="1290734" y="29909"/>
                </a:lnTo>
                <a:lnTo>
                  <a:pt x="1331317" y="28751"/>
                </a:lnTo>
                <a:lnTo>
                  <a:pt x="1354726" y="25805"/>
                </a:lnTo>
                <a:lnTo>
                  <a:pt x="1399529" y="19643"/>
                </a:lnTo>
                <a:lnTo>
                  <a:pt x="1441041" y="19102"/>
                </a:lnTo>
                <a:lnTo>
                  <a:pt x="1457496" y="18015"/>
                </a:lnTo>
                <a:lnTo>
                  <a:pt x="1504774" y="10115"/>
                </a:lnTo>
                <a:lnTo>
                  <a:pt x="1530131" y="8544"/>
                </a:lnTo>
                <a:lnTo>
                  <a:pt x="1557930" y="889"/>
                </a:lnTo>
                <a:lnTo>
                  <a:pt x="1605490" y="2"/>
                </a:lnTo>
                <a:lnTo>
                  <a:pt x="1614224" y="0"/>
                </a:lnTo>
                <a:lnTo>
                  <a:pt x="1619838" y="2822"/>
                </a:lnTo>
                <a:lnTo>
                  <a:pt x="1627010" y="8201"/>
                </a:lnTo>
                <a:lnTo>
                  <a:pt x="1636821" y="9408"/>
                </a:lnTo>
                <a:lnTo>
                  <a:pt x="1646372" y="17716"/>
                </a:lnTo>
                <a:lnTo>
                  <a:pt x="1652450" y="18654"/>
                </a:lnTo>
                <a:lnTo>
                  <a:pt x="1654083" y="19845"/>
                </a:lnTo>
                <a:lnTo>
                  <a:pt x="1655173" y="21696"/>
                </a:lnTo>
                <a:lnTo>
                  <a:pt x="1655898" y="23989"/>
                </a:lnTo>
                <a:lnTo>
                  <a:pt x="1657440" y="25518"/>
                </a:lnTo>
                <a:lnTo>
                  <a:pt x="1661976" y="27217"/>
                </a:lnTo>
                <a:lnTo>
                  <a:pt x="1663609" y="28728"/>
                </a:lnTo>
                <a:lnTo>
                  <a:pt x="1666445" y="36656"/>
                </a:lnTo>
                <a:lnTo>
                  <a:pt x="1666747" y="42729"/>
                </a:lnTo>
                <a:lnTo>
                  <a:pt x="1667849" y="44361"/>
                </a:lnTo>
                <a:lnTo>
                  <a:pt x="1669641" y="45449"/>
                </a:lnTo>
                <a:lnTo>
                  <a:pt x="1671894" y="46174"/>
                </a:lnTo>
                <a:lnTo>
                  <a:pt x="1673396" y="47716"/>
                </a:lnTo>
                <a:lnTo>
                  <a:pt x="1675064" y="52252"/>
                </a:lnTo>
                <a:lnTo>
                  <a:pt x="1676399" y="98461"/>
                </a:lnTo>
                <a:lnTo>
                  <a:pt x="1676400" y="107960"/>
                </a:lnTo>
                <a:lnTo>
                  <a:pt x="1667135" y="155510"/>
                </a:lnTo>
                <a:lnTo>
                  <a:pt x="1666885" y="197281"/>
                </a:lnTo>
                <a:lnTo>
                  <a:pt x="1666875" y="241325"/>
                </a:lnTo>
                <a:lnTo>
                  <a:pt x="1666875" y="285752"/>
                </a:lnTo>
                <a:lnTo>
                  <a:pt x="1665817" y="298451"/>
                </a:lnTo>
                <a:lnTo>
                  <a:pt x="1658233" y="343096"/>
                </a:lnTo>
                <a:lnTo>
                  <a:pt x="1657465" y="382489"/>
                </a:lnTo>
                <a:lnTo>
                  <a:pt x="1649827" y="428821"/>
                </a:lnTo>
                <a:lnTo>
                  <a:pt x="1647031" y="476276"/>
                </a:lnTo>
                <a:lnTo>
                  <a:pt x="1639659" y="523878"/>
                </a:lnTo>
                <a:lnTo>
                  <a:pt x="1635656" y="571500"/>
                </a:lnTo>
                <a:lnTo>
                  <a:pt x="1629680" y="619125"/>
                </a:lnTo>
                <a:lnTo>
                  <a:pt x="1628895" y="666750"/>
                </a:lnTo>
                <a:lnTo>
                  <a:pt x="1622252" y="711396"/>
                </a:lnTo>
                <a:lnTo>
                  <a:pt x="1619843" y="751886"/>
                </a:lnTo>
                <a:lnTo>
                  <a:pt x="1614311" y="790458"/>
                </a:lnTo>
                <a:lnTo>
                  <a:pt x="1609573" y="829710"/>
                </a:lnTo>
                <a:lnTo>
                  <a:pt x="1599543" y="874309"/>
                </a:lnTo>
                <a:lnTo>
                  <a:pt x="1587372" y="914007"/>
                </a:lnTo>
                <a:lnTo>
                  <a:pt x="1579147" y="959151"/>
                </a:lnTo>
                <a:lnTo>
                  <a:pt x="1566071" y="1001001"/>
                </a:lnTo>
                <a:lnTo>
                  <a:pt x="1557567" y="1042809"/>
                </a:lnTo>
                <a:lnTo>
                  <a:pt x="1537680" y="1088922"/>
                </a:lnTo>
                <a:lnTo>
                  <a:pt x="1523407" y="1133469"/>
                </a:lnTo>
                <a:lnTo>
                  <a:pt x="1517121" y="1149702"/>
                </a:lnTo>
                <a:lnTo>
                  <a:pt x="1514593" y="1157620"/>
                </a:lnTo>
                <a:lnTo>
                  <a:pt x="1507168" y="1171327"/>
                </a:lnTo>
                <a:lnTo>
                  <a:pt x="1506429" y="1174585"/>
                </a:lnTo>
                <a:lnTo>
                  <a:pt x="1500332" y="1184227"/>
                </a:lnTo>
                <a:lnTo>
                  <a:pt x="1472797" y="1213242"/>
                </a:lnTo>
                <a:lnTo>
                  <a:pt x="1463849" y="1216552"/>
                </a:lnTo>
                <a:lnTo>
                  <a:pt x="1453874" y="1219081"/>
                </a:lnTo>
                <a:lnTo>
                  <a:pt x="1438848" y="1226507"/>
                </a:lnTo>
                <a:lnTo>
                  <a:pt x="1396650" y="1238339"/>
                </a:lnTo>
                <a:lnTo>
                  <a:pt x="1365204" y="1246324"/>
                </a:lnTo>
                <a:lnTo>
                  <a:pt x="1322089" y="1252705"/>
                </a:lnTo>
                <a:lnTo>
                  <a:pt x="1276101" y="1256695"/>
                </a:lnTo>
                <a:lnTo>
                  <a:pt x="1233144" y="1262237"/>
                </a:lnTo>
                <a:lnTo>
                  <a:pt x="1190440" y="1266977"/>
                </a:lnTo>
                <a:lnTo>
                  <a:pt x="1153645" y="1273103"/>
                </a:lnTo>
                <a:lnTo>
                  <a:pt x="1110759" y="1276446"/>
                </a:lnTo>
                <a:lnTo>
                  <a:pt x="1069712" y="1282610"/>
                </a:lnTo>
                <a:lnTo>
                  <a:pt x="1024507" y="1285966"/>
                </a:lnTo>
                <a:lnTo>
                  <a:pt x="993322" y="1290501"/>
                </a:lnTo>
                <a:lnTo>
                  <a:pt x="959002" y="1293223"/>
                </a:lnTo>
                <a:lnTo>
                  <a:pt x="923640" y="1294433"/>
                </a:lnTo>
                <a:lnTo>
                  <a:pt x="890284" y="1294970"/>
                </a:lnTo>
                <a:lnTo>
                  <a:pt x="857821" y="1298031"/>
                </a:lnTo>
                <a:lnTo>
                  <a:pt x="824695" y="1301860"/>
                </a:lnTo>
                <a:lnTo>
                  <a:pt x="788807" y="1303563"/>
                </a:lnTo>
                <a:lnTo>
                  <a:pt x="754511" y="1307142"/>
                </a:lnTo>
                <a:lnTo>
                  <a:pt x="721630" y="1311202"/>
                </a:lnTo>
                <a:lnTo>
                  <a:pt x="689377" y="1313007"/>
                </a:lnTo>
                <a:lnTo>
                  <a:pt x="657404" y="1316631"/>
                </a:lnTo>
                <a:lnTo>
                  <a:pt x="625555" y="1320710"/>
                </a:lnTo>
                <a:lnTo>
                  <a:pt x="578932" y="1324066"/>
                </a:lnTo>
                <a:lnTo>
                  <a:pt x="536779" y="1330234"/>
                </a:lnTo>
                <a:lnTo>
                  <a:pt x="492303" y="1332533"/>
                </a:lnTo>
                <a:lnTo>
                  <a:pt x="451845" y="1334272"/>
                </a:lnTo>
                <a:lnTo>
                  <a:pt x="413044" y="1339960"/>
                </a:lnTo>
                <a:lnTo>
                  <a:pt x="375795" y="1342118"/>
                </a:lnTo>
                <a:lnTo>
                  <a:pt x="334228" y="1342846"/>
                </a:lnTo>
                <a:lnTo>
                  <a:pt x="292409" y="1343001"/>
                </a:lnTo>
                <a:lnTo>
                  <a:pt x="246537" y="1343023"/>
                </a:lnTo>
                <a:lnTo>
                  <a:pt x="237278" y="1343025"/>
                </a:lnTo>
                <a:lnTo>
                  <a:pt x="229635" y="1340202"/>
                </a:lnTo>
                <a:lnTo>
                  <a:pt x="195936" y="1319427"/>
                </a:lnTo>
                <a:lnTo>
                  <a:pt x="192916" y="1313840"/>
                </a:lnTo>
                <a:lnTo>
                  <a:pt x="190977" y="1301629"/>
                </a:lnTo>
                <a:lnTo>
                  <a:pt x="189760" y="1299553"/>
                </a:lnTo>
                <a:lnTo>
                  <a:pt x="187890" y="1298169"/>
                </a:lnTo>
                <a:lnTo>
                  <a:pt x="185585" y="1297246"/>
                </a:lnTo>
                <a:lnTo>
                  <a:pt x="184048" y="1294514"/>
                </a:lnTo>
                <a:lnTo>
                  <a:pt x="181246" y="1270619"/>
                </a:lnTo>
                <a:lnTo>
                  <a:pt x="180980" y="1226502"/>
                </a:lnTo>
                <a:lnTo>
                  <a:pt x="180975" y="1179089"/>
                </a:lnTo>
                <a:lnTo>
                  <a:pt x="178153" y="1140749"/>
                </a:lnTo>
                <a:lnTo>
                  <a:pt x="172775" y="1099398"/>
                </a:lnTo>
                <a:lnTo>
                  <a:pt x="171843" y="1062936"/>
                </a:lnTo>
                <a:lnTo>
                  <a:pt x="171566" y="1025322"/>
                </a:lnTo>
                <a:lnTo>
                  <a:pt x="166428" y="982308"/>
                </a:lnTo>
                <a:lnTo>
                  <a:pt x="163259" y="936049"/>
                </a:lnTo>
                <a:lnTo>
                  <a:pt x="162320" y="888829"/>
                </a:lnTo>
                <a:lnTo>
                  <a:pt x="159279" y="854352"/>
                </a:lnTo>
                <a:lnTo>
                  <a:pt x="155457" y="818920"/>
                </a:lnTo>
                <a:lnTo>
                  <a:pt x="153759" y="785534"/>
                </a:lnTo>
                <a:lnTo>
                  <a:pt x="153004" y="750235"/>
                </a:lnTo>
                <a:lnTo>
                  <a:pt x="151610" y="714437"/>
                </a:lnTo>
                <a:lnTo>
                  <a:pt x="147462" y="680889"/>
                </a:lnTo>
                <a:lnTo>
                  <a:pt x="144914" y="645517"/>
                </a:lnTo>
                <a:lnTo>
                  <a:pt x="142722" y="609688"/>
                </a:lnTo>
                <a:lnTo>
                  <a:pt x="138221" y="576125"/>
                </a:lnTo>
                <a:lnTo>
                  <a:pt x="135515" y="540747"/>
                </a:lnTo>
                <a:lnTo>
                  <a:pt x="133255" y="504915"/>
                </a:lnTo>
                <a:lnTo>
                  <a:pt x="128722" y="471351"/>
                </a:lnTo>
                <a:lnTo>
                  <a:pt x="126001" y="438795"/>
                </a:lnTo>
                <a:lnTo>
                  <a:pt x="123734" y="406686"/>
                </a:lnTo>
                <a:lnTo>
                  <a:pt x="119199" y="374778"/>
                </a:lnTo>
                <a:lnTo>
                  <a:pt x="116477" y="342957"/>
                </a:lnTo>
                <a:lnTo>
                  <a:pt x="114209" y="311175"/>
                </a:lnTo>
                <a:lnTo>
                  <a:pt x="109674" y="279411"/>
                </a:lnTo>
                <a:lnTo>
                  <a:pt x="106952" y="247655"/>
                </a:lnTo>
                <a:lnTo>
                  <a:pt x="105420" y="202849"/>
                </a:lnTo>
                <a:lnTo>
                  <a:pt x="107788" y="159939"/>
                </a:lnTo>
                <a:lnTo>
                  <a:pt x="115193" y="116534"/>
                </a:lnTo>
                <a:lnTo>
                  <a:pt x="124089" y="74040"/>
                </a:lnTo>
                <a:lnTo>
                  <a:pt x="133350" y="285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5" name="SMARTInkShape-Group348"/>
          <p:cNvGrpSpPr/>
          <p:nvPr/>
        </p:nvGrpSpPr>
        <p:grpSpPr>
          <a:xfrm>
            <a:off x="9677412" y="4686334"/>
            <a:ext cx="352414" cy="380967"/>
            <a:chOff x="9677412" y="4686334"/>
            <a:chExt cx="352414" cy="380967"/>
          </a:xfrm>
        </p:grpSpPr>
        <p:sp>
          <p:nvSpPr>
            <p:cNvPr id="852" name="SMARTInkShape-1267"/>
            <p:cNvSpPr/>
            <p:nvPr>
              <p:custDataLst>
                <p:tags r:id="rId69"/>
              </p:custDataLst>
            </p:nvPr>
          </p:nvSpPr>
          <p:spPr>
            <a:xfrm>
              <a:off x="10020300" y="501967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9525" y="31881"/>
                  </a:lnTo>
                  <a:lnTo>
                    <a:pt x="6701" y="38158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1268"/>
            <p:cNvSpPr/>
            <p:nvPr>
              <p:custDataLst>
                <p:tags r:id="rId70"/>
              </p:custDataLst>
            </p:nvPr>
          </p:nvSpPr>
          <p:spPr>
            <a:xfrm>
              <a:off x="9963150" y="4686334"/>
              <a:ext cx="28576" cy="266667"/>
            </a:xfrm>
            <a:custGeom>
              <a:avLst/>
              <a:gdLst/>
              <a:ahLst/>
              <a:cxnLst/>
              <a:rect l="0" t="0" r="0" b="0"/>
              <a:pathLst>
                <a:path w="28576" h="26666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0" y="31764"/>
                  </a:lnTo>
                  <a:lnTo>
                    <a:pt x="8937" y="76416"/>
                  </a:lnTo>
                  <a:lnTo>
                    <a:pt x="12173" y="98112"/>
                  </a:lnTo>
                  <a:lnTo>
                    <a:pt x="18446" y="142259"/>
                  </a:lnTo>
                  <a:lnTo>
                    <a:pt x="21820" y="183712"/>
                  </a:lnTo>
                  <a:lnTo>
                    <a:pt x="27982" y="227973"/>
                  </a:lnTo>
                  <a:lnTo>
                    <a:pt x="28575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1269"/>
            <p:cNvSpPr/>
            <p:nvPr>
              <p:custDataLst>
                <p:tags r:id="rId71"/>
              </p:custDataLst>
            </p:nvPr>
          </p:nvSpPr>
          <p:spPr>
            <a:xfrm>
              <a:off x="9677412" y="4781550"/>
              <a:ext cx="133327" cy="198657"/>
            </a:xfrm>
            <a:custGeom>
              <a:avLst/>
              <a:gdLst/>
              <a:ahLst/>
              <a:cxnLst/>
              <a:rect l="0" t="0" r="0" b="0"/>
              <a:pathLst>
                <a:path w="133327" h="198657">
                  <a:moveTo>
                    <a:pt x="19038" y="0"/>
                  </a:moveTo>
                  <a:lnTo>
                    <a:pt x="19038" y="0"/>
                  </a:lnTo>
                  <a:lnTo>
                    <a:pt x="0" y="0"/>
                  </a:lnTo>
                  <a:lnTo>
                    <a:pt x="44708" y="0"/>
                  </a:lnTo>
                  <a:lnTo>
                    <a:pt x="70234" y="0"/>
                  </a:lnTo>
                  <a:lnTo>
                    <a:pt x="72217" y="1058"/>
                  </a:lnTo>
                  <a:lnTo>
                    <a:pt x="73541" y="2822"/>
                  </a:lnTo>
                  <a:lnTo>
                    <a:pt x="74424" y="5056"/>
                  </a:lnTo>
                  <a:lnTo>
                    <a:pt x="76070" y="6545"/>
                  </a:lnTo>
                  <a:lnTo>
                    <a:pt x="85275" y="9409"/>
                  </a:lnTo>
                  <a:lnTo>
                    <a:pt x="85710" y="33122"/>
                  </a:lnTo>
                  <a:lnTo>
                    <a:pt x="84653" y="34781"/>
                  </a:lnTo>
                  <a:lnTo>
                    <a:pt x="82889" y="35888"/>
                  </a:lnTo>
                  <a:lnTo>
                    <a:pt x="80655" y="36625"/>
                  </a:lnTo>
                  <a:lnTo>
                    <a:pt x="79167" y="38176"/>
                  </a:lnTo>
                  <a:lnTo>
                    <a:pt x="73953" y="48267"/>
                  </a:lnTo>
                  <a:lnTo>
                    <a:pt x="57265" y="66545"/>
                  </a:lnTo>
                  <a:lnTo>
                    <a:pt x="57141" y="75805"/>
                  </a:lnTo>
                  <a:lnTo>
                    <a:pt x="79806" y="76197"/>
                  </a:lnTo>
                  <a:lnTo>
                    <a:pt x="81773" y="77256"/>
                  </a:lnTo>
                  <a:lnTo>
                    <a:pt x="83087" y="79020"/>
                  </a:lnTo>
                  <a:lnTo>
                    <a:pt x="83962" y="81256"/>
                  </a:lnTo>
                  <a:lnTo>
                    <a:pt x="85604" y="82745"/>
                  </a:lnTo>
                  <a:lnTo>
                    <a:pt x="90250" y="84401"/>
                  </a:lnTo>
                  <a:lnTo>
                    <a:pt x="101858" y="86521"/>
                  </a:lnTo>
                  <a:lnTo>
                    <a:pt x="121943" y="103049"/>
                  </a:lnTo>
                  <a:lnTo>
                    <a:pt x="128315" y="109319"/>
                  </a:lnTo>
                  <a:lnTo>
                    <a:pt x="131106" y="114909"/>
                  </a:lnTo>
                  <a:lnTo>
                    <a:pt x="133142" y="133404"/>
                  </a:lnTo>
                  <a:lnTo>
                    <a:pt x="133326" y="155578"/>
                  </a:lnTo>
                  <a:lnTo>
                    <a:pt x="130511" y="161926"/>
                  </a:lnTo>
                  <a:lnTo>
                    <a:pt x="110670" y="184542"/>
                  </a:lnTo>
                  <a:lnTo>
                    <a:pt x="104567" y="187852"/>
                  </a:lnTo>
                  <a:lnTo>
                    <a:pt x="88863" y="191210"/>
                  </a:lnTo>
                  <a:lnTo>
                    <a:pt x="76184" y="197970"/>
                  </a:lnTo>
                  <a:lnTo>
                    <a:pt x="73010" y="198656"/>
                  </a:lnTo>
                  <a:lnTo>
                    <a:pt x="70895" y="198053"/>
                  </a:lnTo>
                  <a:lnTo>
                    <a:pt x="69484" y="196594"/>
                  </a:lnTo>
                  <a:lnTo>
                    <a:pt x="68543" y="194563"/>
                  </a:lnTo>
                  <a:lnTo>
                    <a:pt x="66858" y="193208"/>
                  </a:lnTo>
                  <a:lnTo>
                    <a:pt x="62164" y="191704"/>
                  </a:lnTo>
                  <a:lnTo>
                    <a:pt x="45039" y="189680"/>
                  </a:lnTo>
                  <a:lnTo>
                    <a:pt x="42723" y="187838"/>
                  </a:lnTo>
                  <a:lnTo>
                    <a:pt x="39003" y="182331"/>
                  </a:lnTo>
                  <a:lnTo>
                    <a:pt x="3808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6" name="SMARTInkShape-1270"/>
          <p:cNvSpPr/>
          <p:nvPr>
            <p:custDataLst>
              <p:tags r:id="rId17"/>
            </p:custDataLst>
          </p:nvPr>
        </p:nvSpPr>
        <p:spPr>
          <a:xfrm>
            <a:off x="10144147" y="3190877"/>
            <a:ext cx="1838304" cy="1523351"/>
          </a:xfrm>
          <a:custGeom>
            <a:avLst/>
            <a:gdLst/>
            <a:ahLst/>
            <a:cxnLst/>
            <a:rect l="0" t="0" r="0" b="0"/>
            <a:pathLst>
              <a:path w="1838304" h="1523351">
                <a:moveTo>
                  <a:pt x="9503" y="238123"/>
                </a:moveTo>
                <a:lnTo>
                  <a:pt x="9503" y="238123"/>
                </a:lnTo>
                <a:lnTo>
                  <a:pt x="1301" y="229922"/>
                </a:lnTo>
                <a:lnTo>
                  <a:pt x="1919" y="229481"/>
                </a:lnTo>
                <a:lnTo>
                  <a:pt x="5427" y="228991"/>
                </a:lnTo>
                <a:lnTo>
                  <a:pt x="6786" y="227801"/>
                </a:lnTo>
                <a:lnTo>
                  <a:pt x="11789" y="218289"/>
                </a:lnTo>
                <a:lnTo>
                  <a:pt x="14201" y="215375"/>
                </a:lnTo>
                <a:lnTo>
                  <a:pt x="22528" y="212138"/>
                </a:lnTo>
                <a:lnTo>
                  <a:pt x="39116" y="207493"/>
                </a:lnTo>
                <a:lnTo>
                  <a:pt x="71023" y="194461"/>
                </a:lnTo>
                <a:lnTo>
                  <a:pt x="114854" y="185964"/>
                </a:lnTo>
                <a:lnTo>
                  <a:pt x="154608" y="174354"/>
                </a:lnTo>
                <a:lnTo>
                  <a:pt x="195138" y="165019"/>
                </a:lnTo>
                <a:lnTo>
                  <a:pt x="235486" y="155549"/>
                </a:lnTo>
                <a:lnTo>
                  <a:pt x="280484" y="144983"/>
                </a:lnTo>
                <a:lnTo>
                  <a:pt x="311620" y="134639"/>
                </a:lnTo>
                <a:lnTo>
                  <a:pt x="345919" y="125808"/>
                </a:lnTo>
                <a:lnTo>
                  <a:pt x="382329" y="118355"/>
                </a:lnTo>
                <a:lnTo>
                  <a:pt x="419680" y="111515"/>
                </a:lnTo>
                <a:lnTo>
                  <a:pt x="457445" y="104947"/>
                </a:lnTo>
                <a:lnTo>
                  <a:pt x="496454" y="97442"/>
                </a:lnTo>
                <a:lnTo>
                  <a:pt x="538487" y="87051"/>
                </a:lnTo>
                <a:lnTo>
                  <a:pt x="581863" y="78199"/>
                </a:lnTo>
                <a:lnTo>
                  <a:pt x="625835" y="70737"/>
                </a:lnTo>
                <a:lnTo>
                  <a:pt x="670074" y="63894"/>
                </a:lnTo>
                <a:lnTo>
                  <a:pt x="711607" y="57324"/>
                </a:lnTo>
                <a:lnTo>
                  <a:pt x="753349" y="50876"/>
                </a:lnTo>
                <a:lnTo>
                  <a:pt x="800124" y="44483"/>
                </a:lnTo>
                <a:lnTo>
                  <a:pt x="846312" y="38113"/>
                </a:lnTo>
                <a:lnTo>
                  <a:pt x="891535" y="31755"/>
                </a:lnTo>
                <a:lnTo>
                  <a:pt x="936329" y="25401"/>
                </a:lnTo>
                <a:lnTo>
                  <a:pt x="980930" y="21871"/>
                </a:lnTo>
                <a:lnTo>
                  <a:pt x="1025448" y="19244"/>
                </a:lnTo>
                <a:lnTo>
                  <a:pt x="1069928" y="14550"/>
                </a:lnTo>
                <a:lnTo>
                  <a:pt x="1111571" y="11757"/>
                </a:lnTo>
                <a:lnTo>
                  <a:pt x="1152302" y="9458"/>
                </a:lnTo>
                <a:lnTo>
                  <a:pt x="1195101" y="4908"/>
                </a:lnTo>
                <a:lnTo>
                  <a:pt x="1235993" y="2180"/>
                </a:lnTo>
                <a:lnTo>
                  <a:pt x="1275335" y="968"/>
                </a:lnTo>
                <a:lnTo>
                  <a:pt x="1313988" y="430"/>
                </a:lnTo>
                <a:lnTo>
                  <a:pt x="1352332" y="190"/>
                </a:lnTo>
                <a:lnTo>
                  <a:pt x="1389483" y="83"/>
                </a:lnTo>
                <a:lnTo>
                  <a:pt x="1423631" y="36"/>
                </a:lnTo>
                <a:lnTo>
                  <a:pt x="1456450" y="15"/>
                </a:lnTo>
                <a:lnTo>
                  <a:pt x="1488672" y="5"/>
                </a:lnTo>
                <a:lnTo>
                  <a:pt x="1535508" y="0"/>
                </a:lnTo>
                <a:lnTo>
                  <a:pt x="1576665" y="1057"/>
                </a:lnTo>
                <a:lnTo>
                  <a:pt x="1615672" y="6544"/>
                </a:lnTo>
                <a:lnTo>
                  <a:pt x="1652981" y="8640"/>
                </a:lnTo>
                <a:lnTo>
                  <a:pt x="1694569" y="9348"/>
                </a:lnTo>
                <a:lnTo>
                  <a:pt x="1723746" y="12293"/>
                </a:lnTo>
                <a:lnTo>
                  <a:pt x="1770769" y="18455"/>
                </a:lnTo>
                <a:lnTo>
                  <a:pt x="1783946" y="19843"/>
                </a:lnTo>
                <a:lnTo>
                  <a:pt x="1813731" y="28726"/>
                </a:lnTo>
                <a:lnTo>
                  <a:pt x="1815573" y="30791"/>
                </a:lnTo>
                <a:lnTo>
                  <a:pt x="1820985" y="38755"/>
                </a:lnTo>
                <a:lnTo>
                  <a:pt x="1835019" y="54881"/>
                </a:lnTo>
                <a:lnTo>
                  <a:pt x="1837329" y="63767"/>
                </a:lnTo>
                <a:lnTo>
                  <a:pt x="1838285" y="105614"/>
                </a:lnTo>
                <a:lnTo>
                  <a:pt x="1838303" y="149272"/>
                </a:lnTo>
                <a:lnTo>
                  <a:pt x="1838303" y="192384"/>
                </a:lnTo>
                <a:lnTo>
                  <a:pt x="1831757" y="230029"/>
                </a:lnTo>
                <a:lnTo>
                  <a:pt x="1829366" y="277133"/>
                </a:lnTo>
                <a:lnTo>
                  <a:pt x="1828893" y="322146"/>
                </a:lnTo>
                <a:lnTo>
                  <a:pt x="1827743" y="369216"/>
                </a:lnTo>
                <a:lnTo>
                  <a:pt x="1822239" y="406670"/>
                </a:lnTo>
                <a:lnTo>
                  <a:pt x="1820137" y="445637"/>
                </a:lnTo>
                <a:lnTo>
                  <a:pt x="1819516" y="489168"/>
                </a:lnTo>
                <a:lnTo>
                  <a:pt x="1819330" y="530406"/>
                </a:lnTo>
                <a:lnTo>
                  <a:pt x="1819275" y="575668"/>
                </a:lnTo>
                <a:lnTo>
                  <a:pt x="1819260" y="622593"/>
                </a:lnTo>
                <a:lnTo>
                  <a:pt x="1819255" y="670010"/>
                </a:lnTo>
                <a:lnTo>
                  <a:pt x="1819253" y="717574"/>
                </a:lnTo>
                <a:lnTo>
                  <a:pt x="1819253" y="765180"/>
                </a:lnTo>
                <a:lnTo>
                  <a:pt x="1819253" y="812800"/>
                </a:lnTo>
                <a:lnTo>
                  <a:pt x="1819253" y="860423"/>
                </a:lnTo>
                <a:lnTo>
                  <a:pt x="1820311" y="908048"/>
                </a:lnTo>
                <a:lnTo>
                  <a:pt x="1824741" y="955673"/>
                </a:lnTo>
                <a:lnTo>
                  <a:pt x="1821349" y="1002240"/>
                </a:lnTo>
                <a:lnTo>
                  <a:pt x="1819874" y="1043319"/>
                </a:lnTo>
                <a:lnTo>
                  <a:pt x="1819437" y="1082301"/>
                </a:lnTo>
                <a:lnTo>
                  <a:pt x="1819308" y="1119604"/>
                </a:lnTo>
                <a:lnTo>
                  <a:pt x="1819265" y="1164012"/>
                </a:lnTo>
                <a:lnTo>
                  <a:pt x="1819255" y="1208180"/>
                </a:lnTo>
                <a:lnTo>
                  <a:pt x="1811715" y="1254279"/>
                </a:lnTo>
                <a:lnTo>
                  <a:pt x="1802386" y="1296255"/>
                </a:lnTo>
                <a:lnTo>
                  <a:pt x="1787373" y="1338079"/>
                </a:lnTo>
                <a:lnTo>
                  <a:pt x="1755570" y="1384195"/>
                </a:lnTo>
                <a:lnTo>
                  <a:pt x="1720533" y="1421330"/>
                </a:lnTo>
                <a:lnTo>
                  <a:pt x="1676157" y="1450797"/>
                </a:lnTo>
                <a:lnTo>
                  <a:pt x="1636786" y="1469582"/>
                </a:lnTo>
                <a:lnTo>
                  <a:pt x="1592280" y="1489182"/>
                </a:lnTo>
                <a:lnTo>
                  <a:pt x="1555269" y="1499806"/>
                </a:lnTo>
                <a:lnTo>
                  <a:pt x="1517492" y="1504483"/>
                </a:lnTo>
                <a:lnTo>
                  <a:pt x="1478430" y="1511042"/>
                </a:lnTo>
                <a:lnTo>
                  <a:pt x="1433813" y="1514515"/>
                </a:lnTo>
                <a:lnTo>
                  <a:pt x="1387078" y="1520719"/>
                </a:lnTo>
                <a:lnTo>
                  <a:pt x="1355538" y="1522541"/>
                </a:lnTo>
                <a:lnTo>
                  <a:pt x="1321057" y="1523350"/>
                </a:lnTo>
                <a:lnTo>
                  <a:pt x="1284566" y="1522651"/>
                </a:lnTo>
                <a:lnTo>
                  <a:pt x="1247180" y="1518813"/>
                </a:lnTo>
                <a:lnTo>
                  <a:pt x="1209396" y="1516402"/>
                </a:lnTo>
                <a:lnTo>
                  <a:pt x="1171439" y="1514272"/>
                </a:lnTo>
                <a:lnTo>
                  <a:pt x="1133401" y="1509797"/>
                </a:lnTo>
                <a:lnTo>
                  <a:pt x="1092509" y="1507104"/>
                </a:lnTo>
                <a:lnTo>
                  <a:pt x="1050698" y="1504848"/>
                </a:lnTo>
                <a:lnTo>
                  <a:pt x="1010948" y="1500317"/>
                </a:lnTo>
                <a:lnTo>
                  <a:pt x="969292" y="1494776"/>
                </a:lnTo>
                <a:lnTo>
                  <a:pt x="928200" y="1488786"/>
                </a:lnTo>
                <a:lnTo>
                  <a:pt x="892299" y="1482595"/>
                </a:lnTo>
                <a:lnTo>
                  <a:pt x="853060" y="1476316"/>
                </a:lnTo>
                <a:lnTo>
                  <a:pt x="811984" y="1469998"/>
                </a:lnTo>
                <a:lnTo>
                  <a:pt x="772561" y="1463662"/>
                </a:lnTo>
                <a:lnTo>
                  <a:pt x="736696" y="1457318"/>
                </a:lnTo>
                <a:lnTo>
                  <a:pt x="703116" y="1450971"/>
                </a:lnTo>
                <a:lnTo>
                  <a:pt x="670552" y="1444622"/>
                </a:lnTo>
                <a:lnTo>
                  <a:pt x="635620" y="1438273"/>
                </a:lnTo>
                <a:lnTo>
                  <a:pt x="601043" y="1432981"/>
                </a:lnTo>
                <a:lnTo>
                  <a:pt x="556719" y="1428944"/>
                </a:lnTo>
                <a:lnTo>
                  <a:pt x="511602" y="1421515"/>
                </a:lnTo>
                <a:lnTo>
                  <a:pt x="470953" y="1412611"/>
                </a:lnTo>
                <a:lnTo>
                  <a:pt x="433154" y="1403270"/>
                </a:lnTo>
                <a:lnTo>
                  <a:pt x="388580" y="1390632"/>
                </a:lnTo>
                <a:lnTo>
                  <a:pt x="349436" y="1377945"/>
                </a:lnTo>
                <a:lnTo>
                  <a:pt x="307211" y="1362073"/>
                </a:lnTo>
                <a:lnTo>
                  <a:pt x="260471" y="1339848"/>
                </a:lnTo>
                <a:lnTo>
                  <a:pt x="238958" y="1331512"/>
                </a:lnTo>
                <a:lnTo>
                  <a:pt x="215928" y="1311156"/>
                </a:lnTo>
                <a:lnTo>
                  <a:pt x="212372" y="1304871"/>
                </a:lnTo>
                <a:lnTo>
                  <a:pt x="209902" y="1295587"/>
                </a:lnTo>
                <a:lnTo>
                  <a:pt x="209528" y="1253728"/>
                </a:lnTo>
                <a:lnTo>
                  <a:pt x="206704" y="1247597"/>
                </a:lnTo>
                <a:lnTo>
                  <a:pt x="202982" y="1241345"/>
                </a:lnTo>
                <a:lnTo>
                  <a:pt x="200886" y="1230817"/>
                </a:lnTo>
                <a:lnTo>
                  <a:pt x="199021" y="1203145"/>
                </a:lnTo>
                <a:lnTo>
                  <a:pt x="191814" y="1174307"/>
                </a:lnTo>
                <a:lnTo>
                  <a:pt x="187832" y="1142939"/>
                </a:lnTo>
                <a:lnTo>
                  <a:pt x="173195" y="1103636"/>
                </a:lnTo>
                <a:lnTo>
                  <a:pt x="154295" y="1063726"/>
                </a:lnTo>
                <a:lnTo>
                  <a:pt x="140056" y="1020448"/>
                </a:lnTo>
                <a:lnTo>
                  <a:pt x="125995" y="973721"/>
                </a:lnTo>
                <a:lnTo>
                  <a:pt x="110929" y="935268"/>
                </a:lnTo>
                <a:lnTo>
                  <a:pt x="99293" y="890831"/>
                </a:lnTo>
                <a:lnTo>
                  <a:pt x="88082" y="844150"/>
                </a:lnTo>
                <a:lnTo>
                  <a:pt x="72885" y="796806"/>
                </a:lnTo>
                <a:lnTo>
                  <a:pt x="61209" y="749263"/>
                </a:lnTo>
                <a:lnTo>
                  <a:pt x="49987" y="701663"/>
                </a:lnTo>
                <a:lnTo>
                  <a:pt x="39491" y="669918"/>
                </a:lnTo>
                <a:lnTo>
                  <a:pt x="30591" y="635349"/>
                </a:lnTo>
                <a:lnTo>
                  <a:pt x="23109" y="599877"/>
                </a:lnTo>
                <a:lnTo>
                  <a:pt x="16255" y="566472"/>
                </a:lnTo>
                <a:lnTo>
                  <a:pt x="9682" y="533986"/>
                </a:lnTo>
                <a:lnTo>
                  <a:pt x="4291" y="501909"/>
                </a:lnTo>
                <a:lnTo>
                  <a:pt x="1895" y="470014"/>
                </a:lnTo>
                <a:lnTo>
                  <a:pt x="830" y="438200"/>
                </a:lnTo>
                <a:lnTo>
                  <a:pt x="357" y="406421"/>
                </a:lnTo>
                <a:lnTo>
                  <a:pt x="146" y="374658"/>
                </a:lnTo>
                <a:lnTo>
                  <a:pt x="52" y="342903"/>
                </a:lnTo>
                <a:lnTo>
                  <a:pt x="0" y="298096"/>
                </a:lnTo>
                <a:lnTo>
                  <a:pt x="2808" y="258010"/>
                </a:lnTo>
                <a:lnTo>
                  <a:pt x="7519" y="216499"/>
                </a:lnTo>
                <a:lnTo>
                  <a:pt x="9503" y="1714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0" name="SMARTInkShape-Group350"/>
          <p:cNvGrpSpPr/>
          <p:nvPr/>
        </p:nvGrpSpPr>
        <p:grpSpPr>
          <a:xfrm>
            <a:off x="10972800" y="4772155"/>
            <a:ext cx="228601" cy="389993"/>
            <a:chOff x="10972800" y="4772155"/>
            <a:chExt cx="228601" cy="389993"/>
          </a:xfrm>
        </p:grpSpPr>
        <p:sp>
          <p:nvSpPr>
            <p:cNvPr id="857" name="SMARTInkShape-1271"/>
            <p:cNvSpPr/>
            <p:nvPr>
              <p:custDataLst>
                <p:tags r:id="rId66"/>
              </p:custDataLst>
            </p:nvPr>
          </p:nvSpPr>
          <p:spPr>
            <a:xfrm>
              <a:off x="11191875" y="5143500"/>
              <a:ext cx="9526" cy="18648"/>
            </a:xfrm>
            <a:custGeom>
              <a:avLst/>
              <a:gdLst/>
              <a:ahLst/>
              <a:cxnLst/>
              <a:rect l="0" t="0" r="0" b="0"/>
              <a:pathLst>
                <a:path w="9526" h="18648">
                  <a:moveTo>
                    <a:pt x="0" y="0"/>
                  </a:moveTo>
                  <a:lnTo>
                    <a:pt x="0" y="0"/>
                  </a:lnTo>
                  <a:lnTo>
                    <a:pt x="0" y="18647"/>
                  </a:lnTo>
                  <a:lnTo>
                    <a:pt x="0" y="13874"/>
                  </a:lnTo>
                  <a:lnTo>
                    <a:pt x="1058" y="12424"/>
                  </a:lnTo>
                  <a:lnTo>
                    <a:pt x="5057" y="10813"/>
                  </a:lnTo>
                  <a:lnTo>
                    <a:pt x="6546" y="93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1272"/>
            <p:cNvSpPr/>
            <p:nvPr>
              <p:custDataLst>
                <p:tags r:id="rId67"/>
              </p:custDataLst>
            </p:nvPr>
          </p:nvSpPr>
          <p:spPr>
            <a:xfrm>
              <a:off x="11144250" y="4772155"/>
              <a:ext cx="47626" cy="237996"/>
            </a:xfrm>
            <a:custGeom>
              <a:avLst/>
              <a:gdLst/>
              <a:ahLst/>
              <a:cxnLst/>
              <a:rect l="0" t="0" r="0" b="0"/>
              <a:pathLst>
                <a:path w="47626" h="237996">
                  <a:moveTo>
                    <a:pt x="0" y="57020"/>
                  </a:moveTo>
                  <a:lnTo>
                    <a:pt x="0" y="57020"/>
                  </a:lnTo>
                  <a:lnTo>
                    <a:pt x="13257" y="35561"/>
                  </a:lnTo>
                  <a:lnTo>
                    <a:pt x="19296" y="31608"/>
                  </a:lnTo>
                  <a:lnTo>
                    <a:pt x="25509" y="28792"/>
                  </a:lnTo>
                  <a:lnTo>
                    <a:pt x="31800" y="24013"/>
                  </a:lnTo>
                  <a:lnTo>
                    <a:pt x="35300" y="18362"/>
                  </a:lnTo>
                  <a:lnTo>
                    <a:pt x="36233" y="15373"/>
                  </a:lnTo>
                  <a:lnTo>
                    <a:pt x="37914" y="13380"/>
                  </a:lnTo>
                  <a:lnTo>
                    <a:pt x="42603" y="11167"/>
                  </a:lnTo>
                  <a:lnTo>
                    <a:pt x="44277" y="9517"/>
                  </a:lnTo>
                  <a:lnTo>
                    <a:pt x="47585" y="0"/>
                  </a:lnTo>
                  <a:lnTo>
                    <a:pt x="47625" y="46216"/>
                  </a:lnTo>
                  <a:lnTo>
                    <a:pt x="47625" y="88882"/>
                  </a:lnTo>
                  <a:lnTo>
                    <a:pt x="47625" y="101518"/>
                  </a:lnTo>
                  <a:lnTo>
                    <a:pt x="31224" y="147775"/>
                  </a:lnTo>
                  <a:lnTo>
                    <a:pt x="28808" y="195280"/>
                  </a:lnTo>
                  <a:lnTo>
                    <a:pt x="28575" y="237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1273"/>
            <p:cNvSpPr/>
            <p:nvPr>
              <p:custDataLst>
                <p:tags r:id="rId68"/>
              </p:custDataLst>
            </p:nvPr>
          </p:nvSpPr>
          <p:spPr>
            <a:xfrm>
              <a:off x="10972800" y="4848236"/>
              <a:ext cx="123811" cy="190052"/>
            </a:xfrm>
            <a:custGeom>
              <a:avLst/>
              <a:gdLst/>
              <a:ahLst/>
              <a:cxnLst/>
              <a:rect l="0" t="0" r="0" b="0"/>
              <a:pathLst>
                <a:path w="123811" h="190052">
                  <a:moveTo>
                    <a:pt x="0" y="38089"/>
                  </a:moveTo>
                  <a:lnTo>
                    <a:pt x="0" y="38089"/>
                  </a:lnTo>
                  <a:lnTo>
                    <a:pt x="0" y="29888"/>
                  </a:lnTo>
                  <a:lnTo>
                    <a:pt x="1058" y="29447"/>
                  </a:lnTo>
                  <a:lnTo>
                    <a:pt x="5057" y="28956"/>
                  </a:lnTo>
                  <a:lnTo>
                    <a:pt x="6546" y="27768"/>
                  </a:lnTo>
                  <a:lnTo>
                    <a:pt x="8202" y="23624"/>
                  </a:lnTo>
                  <a:lnTo>
                    <a:pt x="9702" y="22095"/>
                  </a:lnTo>
                  <a:lnTo>
                    <a:pt x="19711" y="16821"/>
                  </a:lnTo>
                  <a:lnTo>
                    <a:pt x="25694" y="12761"/>
                  </a:lnTo>
                  <a:lnTo>
                    <a:pt x="35012" y="9418"/>
                  </a:lnTo>
                  <a:lnTo>
                    <a:pt x="44475" y="3254"/>
                  </a:lnTo>
                  <a:lnTo>
                    <a:pt x="53984" y="956"/>
                  </a:lnTo>
                  <a:lnTo>
                    <a:pt x="89833" y="0"/>
                  </a:lnTo>
                  <a:lnTo>
                    <a:pt x="95663" y="2816"/>
                  </a:lnTo>
                  <a:lnTo>
                    <a:pt x="102974" y="8191"/>
                  </a:lnTo>
                  <a:lnTo>
                    <a:pt x="103975" y="11748"/>
                  </a:lnTo>
                  <a:lnTo>
                    <a:pt x="104728" y="31870"/>
                  </a:lnTo>
                  <a:lnTo>
                    <a:pt x="103686" y="33942"/>
                  </a:lnTo>
                  <a:lnTo>
                    <a:pt x="101932" y="35325"/>
                  </a:lnTo>
                  <a:lnTo>
                    <a:pt x="99705" y="36246"/>
                  </a:lnTo>
                  <a:lnTo>
                    <a:pt x="98220" y="37920"/>
                  </a:lnTo>
                  <a:lnTo>
                    <a:pt x="93014" y="48207"/>
                  </a:lnTo>
                  <a:lnTo>
                    <a:pt x="88964" y="54228"/>
                  </a:lnTo>
                  <a:lnTo>
                    <a:pt x="85626" y="63567"/>
                  </a:lnTo>
                  <a:lnTo>
                    <a:pt x="81095" y="69873"/>
                  </a:lnTo>
                  <a:lnTo>
                    <a:pt x="75553" y="73382"/>
                  </a:lnTo>
                  <a:lnTo>
                    <a:pt x="68430" y="75635"/>
                  </a:lnTo>
                  <a:lnTo>
                    <a:pt x="67845" y="76878"/>
                  </a:lnTo>
                  <a:lnTo>
                    <a:pt x="67195" y="81081"/>
                  </a:lnTo>
                  <a:lnTo>
                    <a:pt x="65964" y="82625"/>
                  </a:lnTo>
                  <a:lnTo>
                    <a:pt x="57556" y="85593"/>
                  </a:lnTo>
                  <a:lnTo>
                    <a:pt x="57160" y="94844"/>
                  </a:lnTo>
                  <a:lnTo>
                    <a:pt x="62209" y="95122"/>
                  </a:lnTo>
                  <a:lnTo>
                    <a:pt x="63698" y="96219"/>
                  </a:lnTo>
                  <a:lnTo>
                    <a:pt x="65352" y="100261"/>
                  </a:lnTo>
                  <a:lnTo>
                    <a:pt x="66852" y="101761"/>
                  </a:lnTo>
                  <a:lnTo>
                    <a:pt x="71341" y="103430"/>
                  </a:lnTo>
                  <a:lnTo>
                    <a:pt x="72960" y="104933"/>
                  </a:lnTo>
                  <a:lnTo>
                    <a:pt x="74759" y="109425"/>
                  </a:lnTo>
                  <a:lnTo>
                    <a:pt x="77356" y="111047"/>
                  </a:lnTo>
                  <a:lnTo>
                    <a:pt x="89006" y="114387"/>
                  </a:lnTo>
                  <a:lnTo>
                    <a:pt x="91087" y="116471"/>
                  </a:lnTo>
                  <a:lnTo>
                    <a:pt x="92476" y="118918"/>
                  </a:lnTo>
                  <a:lnTo>
                    <a:pt x="94459" y="120550"/>
                  </a:lnTo>
                  <a:lnTo>
                    <a:pt x="105244" y="125992"/>
                  </a:lnTo>
                  <a:lnTo>
                    <a:pt x="121972" y="141110"/>
                  </a:lnTo>
                  <a:lnTo>
                    <a:pt x="123003" y="144907"/>
                  </a:lnTo>
                  <a:lnTo>
                    <a:pt x="123810" y="166449"/>
                  </a:lnTo>
                  <a:lnTo>
                    <a:pt x="120995" y="172044"/>
                  </a:lnTo>
                  <a:lnTo>
                    <a:pt x="118764" y="175017"/>
                  </a:lnTo>
                  <a:lnTo>
                    <a:pt x="113462" y="178321"/>
                  </a:lnTo>
                  <a:lnTo>
                    <a:pt x="107577" y="180847"/>
                  </a:lnTo>
                  <a:lnTo>
                    <a:pt x="98316" y="187161"/>
                  </a:lnTo>
                  <a:lnTo>
                    <a:pt x="88867" y="189503"/>
                  </a:lnTo>
                  <a:lnTo>
                    <a:pt x="82535" y="190051"/>
                  </a:lnTo>
                  <a:lnTo>
                    <a:pt x="76194" y="187472"/>
                  </a:lnTo>
                  <a:lnTo>
                    <a:pt x="69847" y="183856"/>
                  </a:lnTo>
                  <a:lnTo>
                    <a:pt x="60324" y="180763"/>
                  </a:lnTo>
                  <a:lnTo>
                    <a:pt x="44450" y="167819"/>
                  </a:lnTo>
                  <a:lnTo>
                    <a:pt x="40924" y="161717"/>
                  </a:lnTo>
                  <a:lnTo>
                    <a:pt x="38657" y="149175"/>
                  </a:lnTo>
                  <a:lnTo>
                    <a:pt x="38100" y="123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3" name="SMARTInkShape-Group351"/>
          <p:cNvGrpSpPr/>
          <p:nvPr/>
        </p:nvGrpSpPr>
        <p:grpSpPr>
          <a:xfrm>
            <a:off x="6754550" y="3553221"/>
            <a:ext cx="255731" cy="237729"/>
            <a:chOff x="6754550" y="3553221"/>
            <a:chExt cx="255731" cy="237729"/>
          </a:xfrm>
        </p:grpSpPr>
        <p:sp>
          <p:nvSpPr>
            <p:cNvPr id="861" name="SMARTInkShape-1274"/>
            <p:cNvSpPr/>
            <p:nvPr>
              <p:custDataLst>
                <p:tags r:id="rId64"/>
              </p:custDataLst>
            </p:nvPr>
          </p:nvSpPr>
          <p:spPr>
            <a:xfrm>
              <a:off x="6924675" y="3553221"/>
              <a:ext cx="85606" cy="218666"/>
            </a:xfrm>
            <a:custGeom>
              <a:avLst/>
              <a:gdLst/>
              <a:ahLst/>
              <a:cxnLst/>
              <a:rect l="0" t="0" r="0" b="0"/>
              <a:pathLst>
                <a:path w="85606" h="218666">
                  <a:moveTo>
                    <a:pt x="47625" y="18654"/>
                  </a:moveTo>
                  <a:lnTo>
                    <a:pt x="47625" y="18654"/>
                  </a:lnTo>
                  <a:lnTo>
                    <a:pt x="52681" y="18654"/>
                  </a:lnTo>
                  <a:lnTo>
                    <a:pt x="54170" y="17596"/>
                  </a:lnTo>
                  <a:lnTo>
                    <a:pt x="55163" y="15832"/>
                  </a:lnTo>
                  <a:lnTo>
                    <a:pt x="55825" y="13597"/>
                  </a:lnTo>
                  <a:lnTo>
                    <a:pt x="55209" y="12108"/>
                  </a:lnTo>
                  <a:lnTo>
                    <a:pt x="53739" y="11115"/>
                  </a:lnTo>
                  <a:lnTo>
                    <a:pt x="47982" y="9246"/>
                  </a:lnTo>
                  <a:lnTo>
                    <a:pt x="47635" y="0"/>
                  </a:lnTo>
                  <a:lnTo>
                    <a:pt x="47626" y="7840"/>
                  </a:lnTo>
                  <a:lnTo>
                    <a:pt x="41080" y="16479"/>
                  </a:lnTo>
                  <a:lnTo>
                    <a:pt x="38983" y="25300"/>
                  </a:lnTo>
                  <a:lnTo>
                    <a:pt x="38493" y="31485"/>
                  </a:lnTo>
                  <a:lnTo>
                    <a:pt x="35452" y="37763"/>
                  </a:lnTo>
                  <a:lnTo>
                    <a:pt x="33160" y="40918"/>
                  </a:lnTo>
                  <a:lnTo>
                    <a:pt x="20493" y="86789"/>
                  </a:lnTo>
                  <a:lnTo>
                    <a:pt x="19087" y="134368"/>
                  </a:lnTo>
                  <a:lnTo>
                    <a:pt x="19051" y="181991"/>
                  </a:lnTo>
                  <a:lnTo>
                    <a:pt x="19050" y="202649"/>
                  </a:lnTo>
                  <a:lnTo>
                    <a:pt x="21872" y="209085"/>
                  </a:lnTo>
                  <a:lnTo>
                    <a:pt x="27250" y="216784"/>
                  </a:lnTo>
                  <a:lnTo>
                    <a:pt x="30808" y="217837"/>
                  </a:lnTo>
                  <a:lnTo>
                    <a:pt x="51231" y="218665"/>
                  </a:lnTo>
                  <a:lnTo>
                    <a:pt x="57341" y="215850"/>
                  </a:lnTo>
                  <a:lnTo>
                    <a:pt x="63586" y="212130"/>
                  </a:lnTo>
                  <a:lnTo>
                    <a:pt x="69888" y="210477"/>
                  </a:lnTo>
                  <a:lnTo>
                    <a:pt x="71992" y="208978"/>
                  </a:lnTo>
                  <a:lnTo>
                    <a:pt x="73395" y="206920"/>
                  </a:lnTo>
                  <a:lnTo>
                    <a:pt x="75369" y="198967"/>
                  </a:lnTo>
                  <a:lnTo>
                    <a:pt x="75646" y="196013"/>
                  </a:lnTo>
                  <a:lnTo>
                    <a:pt x="76889" y="194043"/>
                  </a:lnTo>
                  <a:lnTo>
                    <a:pt x="78776" y="192730"/>
                  </a:lnTo>
                  <a:lnTo>
                    <a:pt x="81092" y="191855"/>
                  </a:lnTo>
                  <a:lnTo>
                    <a:pt x="82636" y="190213"/>
                  </a:lnTo>
                  <a:lnTo>
                    <a:pt x="85319" y="182056"/>
                  </a:lnTo>
                  <a:lnTo>
                    <a:pt x="85605" y="175960"/>
                  </a:lnTo>
                  <a:lnTo>
                    <a:pt x="84586" y="174324"/>
                  </a:lnTo>
                  <a:lnTo>
                    <a:pt x="82848" y="173234"/>
                  </a:lnTo>
                  <a:lnTo>
                    <a:pt x="80632" y="172508"/>
                  </a:lnTo>
                  <a:lnTo>
                    <a:pt x="79155" y="170965"/>
                  </a:lnTo>
                  <a:lnTo>
                    <a:pt x="77513" y="166428"/>
                  </a:lnTo>
                  <a:lnTo>
                    <a:pt x="76018" y="164795"/>
                  </a:lnTo>
                  <a:lnTo>
                    <a:pt x="71533" y="162980"/>
                  </a:lnTo>
                  <a:lnTo>
                    <a:pt x="44411" y="161567"/>
                  </a:lnTo>
                  <a:lnTo>
                    <a:pt x="38083" y="164368"/>
                  </a:lnTo>
                  <a:lnTo>
                    <a:pt x="34914" y="166597"/>
                  </a:lnTo>
                  <a:lnTo>
                    <a:pt x="11509" y="173289"/>
                  </a:lnTo>
                  <a:lnTo>
                    <a:pt x="0" y="180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1275"/>
            <p:cNvSpPr/>
            <p:nvPr>
              <p:custDataLst>
                <p:tags r:id="rId65"/>
              </p:custDataLst>
            </p:nvPr>
          </p:nvSpPr>
          <p:spPr>
            <a:xfrm>
              <a:off x="6754550" y="3590925"/>
              <a:ext cx="150948" cy="200025"/>
            </a:xfrm>
            <a:custGeom>
              <a:avLst/>
              <a:gdLst/>
              <a:ahLst/>
              <a:cxnLst/>
              <a:rect l="0" t="0" r="0" b="0"/>
              <a:pathLst>
                <a:path w="150948" h="200025">
                  <a:moveTo>
                    <a:pt x="8200" y="28575"/>
                  </a:moveTo>
                  <a:lnTo>
                    <a:pt x="8200" y="28575"/>
                  </a:lnTo>
                  <a:lnTo>
                    <a:pt x="0" y="20374"/>
                  </a:lnTo>
                  <a:lnTo>
                    <a:pt x="616" y="19933"/>
                  </a:lnTo>
                  <a:lnTo>
                    <a:pt x="4124" y="19443"/>
                  </a:lnTo>
                  <a:lnTo>
                    <a:pt x="5483" y="18254"/>
                  </a:lnTo>
                  <a:lnTo>
                    <a:pt x="8094" y="9927"/>
                  </a:lnTo>
                  <a:lnTo>
                    <a:pt x="13225" y="4588"/>
                  </a:lnTo>
                  <a:lnTo>
                    <a:pt x="18547" y="2039"/>
                  </a:lnTo>
                  <a:lnTo>
                    <a:pt x="46321" y="53"/>
                  </a:lnTo>
                  <a:lnTo>
                    <a:pt x="93925" y="0"/>
                  </a:lnTo>
                  <a:lnTo>
                    <a:pt x="97100" y="0"/>
                  </a:lnTo>
                  <a:lnTo>
                    <a:pt x="99217" y="1058"/>
                  </a:lnTo>
                  <a:lnTo>
                    <a:pt x="100628" y="2822"/>
                  </a:lnTo>
                  <a:lnTo>
                    <a:pt x="102893" y="8201"/>
                  </a:lnTo>
                  <a:lnTo>
                    <a:pt x="103285" y="14189"/>
                  </a:lnTo>
                  <a:lnTo>
                    <a:pt x="106199" y="19712"/>
                  </a:lnTo>
                  <a:lnTo>
                    <a:pt x="108458" y="22666"/>
                  </a:lnTo>
                  <a:lnTo>
                    <a:pt x="108905" y="24636"/>
                  </a:lnTo>
                  <a:lnTo>
                    <a:pt x="108145" y="25949"/>
                  </a:lnTo>
                  <a:lnTo>
                    <a:pt x="106580" y="26824"/>
                  </a:lnTo>
                  <a:lnTo>
                    <a:pt x="105537" y="28466"/>
                  </a:lnTo>
                  <a:lnTo>
                    <a:pt x="104069" y="35833"/>
                  </a:lnTo>
                  <a:lnTo>
                    <a:pt x="103531" y="50920"/>
                  </a:lnTo>
                  <a:lnTo>
                    <a:pt x="102446" y="52996"/>
                  </a:lnTo>
                  <a:lnTo>
                    <a:pt x="100664" y="54381"/>
                  </a:lnTo>
                  <a:lnTo>
                    <a:pt x="98417" y="55304"/>
                  </a:lnTo>
                  <a:lnTo>
                    <a:pt x="96920" y="56978"/>
                  </a:lnTo>
                  <a:lnTo>
                    <a:pt x="91695" y="67268"/>
                  </a:lnTo>
                  <a:lnTo>
                    <a:pt x="85841" y="74436"/>
                  </a:lnTo>
                  <a:lnTo>
                    <a:pt x="82218" y="75416"/>
                  </a:lnTo>
                  <a:lnTo>
                    <a:pt x="75305" y="76155"/>
                  </a:lnTo>
                  <a:lnTo>
                    <a:pt x="74876" y="85691"/>
                  </a:lnTo>
                  <a:lnTo>
                    <a:pt x="89064" y="85725"/>
                  </a:lnTo>
                  <a:lnTo>
                    <a:pt x="94586" y="88547"/>
                  </a:lnTo>
                  <a:lnTo>
                    <a:pt x="101699" y="93926"/>
                  </a:lnTo>
                  <a:lnTo>
                    <a:pt x="110709" y="94988"/>
                  </a:lnTo>
                  <a:lnTo>
                    <a:pt x="116554" y="95133"/>
                  </a:lnTo>
                  <a:lnTo>
                    <a:pt x="122679" y="98020"/>
                  </a:lnTo>
                  <a:lnTo>
                    <a:pt x="125795" y="100272"/>
                  </a:lnTo>
                  <a:lnTo>
                    <a:pt x="129256" y="105595"/>
                  </a:lnTo>
                  <a:lnTo>
                    <a:pt x="130179" y="108497"/>
                  </a:lnTo>
                  <a:lnTo>
                    <a:pt x="131853" y="110431"/>
                  </a:lnTo>
                  <a:lnTo>
                    <a:pt x="136534" y="112581"/>
                  </a:lnTo>
                  <a:lnTo>
                    <a:pt x="138206" y="114212"/>
                  </a:lnTo>
                  <a:lnTo>
                    <a:pt x="150105" y="133234"/>
                  </a:lnTo>
                  <a:lnTo>
                    <a:pt x="150947" y="146453"/>
                  </a:lnTo>
                  <a:lnTo>
                    <a:pt x="149932" y="148435"/>
                  </a:lnTo>
                  <a:lnTo>
                    <a:pt x="148195" y="149756"/>
                  </a:lnTo>
                  <a:lnTo>
                    <a:pt x="145981" y="150638"/>
                  </a:lnTo>
                  <a:lnTo>
                    <a:pt x="144503" y="152283"/>
                  </a:lnTo>
                  <a:lnTo>
                    <a:pt x="139311" y="162529"/>
                  </a:lnTo>
                  <a:lnTo>
                    <a:pt x="135263" y="168543"/>
                  </a:lnTo>
                  <a:lnTo>
                    <a:pt x="133464" y="174744"/>
                  </a:lnTo>
                  <a:lnTo>
                    <a:pt x="131927" y="176821"/>
                  </a:lnTo>
                  <a:lnTo>
                    <a:pt x="129842" y="178206"/>
                  </a:lnTo>
                  <a:lnTo>
                    <a:pt x="124705" y="180803"/>
                  </a:lnTo>
                  <a:lnTo>
                    <a:pt x="115862" y="187156"/>
                  </a:lnTo>
                  <a:lnTo>
                    <a:pt x="109672" y="189014"/>
                  </a:lnTo>
                  <a:lnTo>
                    <a:pt x="107598" y="190567"/>
                  </a:lnTo>
                  <a:lnTo>
                    <a:pt x="106215" y="192661"/>
                  </a:lnTo>
                  <a:lnTo>
                    <a:pt x="105294" y="195116"/>
                  </a:lnTo>
                  <a:lnTo>
                    <a:pt x="103621" y="196753"/>
                  </a:lnTo>
                  <a:lnTo>
                    <a:pt x="98939" y="198570"/>
                  </a:lnTo>
                  <a:lnTo>
                    <a:pt x="65790" y="200024"/>
                  </a:lnTo>
                  <a:lnTo>
                    <a:pt x="65388" y="186768"/>
                  </a:lnTo>
                  <a:lnTo>
                    <a:pt x="68189" y="180727"/>
                  </a:lnTo>
                  <a:lnTo>
                    <a:pt x="74875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6" name="SMARTInkShape-Group352"/>
          <p:cNvGrpSpPr/>
          <p:nvPr/>
        </p:nvGrpSpPr>
        <p:grpSpPr>
          <a:xfrm>
            <a:off x="7439418" y="3743325"/>
            <a:ext cx="875908" cy="618995"/>
            <a:chOff x="7439418" y="3743325"/>
            <a:chExt cx="875908" cy="618995"/>
          </a:xfrm>
        </p:grpSpPr>
        <p:sp>
          <p:nvSpPr>
            <p:cNvPr id="864" name="SMARTInkShape-1276"/>
            <p:cNvSpPr/>
            <p:nvPr>
              <p:custDataLst>
                <p:tags r:id="rId52"/>
              </p:custDataLst>
            </p:nvPr>
          </p:nvSpPr>
          <p:spPr>
            <a:xfrm>
              <a:off x="8105775" y="4143375"/>
              <a:ext cx="161926" cy="218945"/>
            </a:xfrm>
            <a:custGeom>
              <a:avLst/>
              <a:gdLst/>
              <a:ahLst/>
              <a:cxnLst/>
              <a:rect l="0" t="0" r="0" b="0"/>
              <a:pathLst>
                <a:path w="161926" h="218945">
                  <a:moveTo>
                    <a:pt x="161925" y="19050"/>
                  </a:moveTo>
                  <a:lnTo>
                    <a:pt x="161925" y="19050"/>
                  </a:lnTo>
                  <a:lnTo>
                    <a:pt x="153725" y="19050"/>
                  </a:lnTo>
                  <a:lnTo>
                    <a:pt x="153283" y="17992"/>
                  </a:lnTo>
                  <a:lnTo>
                    <a:pt x="152793" y="13994"/>
                  </a:lnTo>
                  <a:lnTo>
                    <a:pt x="151604" y="12504"/>
                  </a:lnTo>
                  <a:lnTo>
                    <a:pt x="144234" y="9918"/>
                  </a:lnTo>
                  <a:lnTo>
                    <a:pt x="134793" y="9559"/>
                  </a:lnTo>
                  <a:lnTo>
                    <a:pt x="125276" y="1327"/>
                  </a:lnTo>
                  <a:lnTo>
                    <a:pt x="119199" y="393"/>
                  </a:lnTo>
                  <a:lnTo>
                    <a:pt x="72632" y="0"/>
                  </a:lnTo>
                  <a:lnTo>
                    <a:pt x="48179" y="0"/>
                  </a:lnTo>
                  <a:lnTo>
                    <a:pt x="38506" y="9132"/>
                  </a:lnTo>
                  <a:lnTo>
                    <a:pt x="38101" y="36349"/>
                  </a:lnTo>
                  <a:lnTo>
                    <a:pt x="44645" y="45358"/>
                  </a:lnTo>
                  <a:lnTo>
                    <a:pt x="47232" y="55388"/>
                  </a:lnTo>
                  <a:lnTo>
                    <a:pt x="47625" y="85319"/>
                  </a:lnTo>
                  <a:lnTo>
                    <a:pt x="55825" y="85690"/>
                  </a:lnTo>
                  <a:lnTo>
                    <a:pt x="56267" y="86759"/>
                  </a:lnTo>
                  <a:lnTo>
                    <a:pt x="57116" y="94857"/>
                  </a:lnTo>
                  <a:lnTo>
                    <a:pt x="65348" y="95216"/>
                  </a:lnTo>
                  <a:lnTo>
                    <a:pt x="74017" y="88697"/>
                  </a:lnTo>
                  <a:lnTo>
                    <a:pt x="85207" y="85841"/>
                  </a:lnTo>
                  <a:lnTo>
                    <a:pt x="93227" y="92294"/>
                  </a:lnTo>
                  <a:lnTo>
                    <a:pt x="101942" y="94374"/>
                  </a:lnTo>
                  <a:lnTo>
                    <a:pt x="117519" y="95135"/>
                  </a:lnTo>
                  <a:lnTo>
                    <a:pt x="123844" y="98021"/>
                  </a:lnTo>
                  <a:lnTo>
                    <a:pt x="137851" y="109436"/>
                  </a:lnTo>
                  <a:lnTo>
                    <a:pt x="140642" y="114960"/>
                  </a:lnTo>
                  <a:lnTo>
                    <a:pt x="141387" y="117915"/>
                  </a:lnTo>
                  <a:lnTo>
                    <a:pt x="151430" y="133180"/>
                  </a:lnTo>
                  <a:lnTo>
                    <a:pt x="151968" y="137861"/>
                  </a:lnTo>
                  <a:lnTo>
                    <a:pt x="149386" y="143468"/>
                  </a:lnTo>
                  <a:lnTo>
                    <a:pt x="145769" y="149489"/>
                  </a:lnTo>
                  <a:lnTo>
                    <a:pt x="142674" y="158828"/>
                  </a:lnTo>
                  <a:lnTo>
                    <a:pt x="111085" y="193675"/>
                  </a:lnTo>
                  <a:lnTo>
                    <a:pt x="91871" y="205317"/>
                  </a:lnTo>
                  <a:lnTo>
                    <a:pt x="51760" y="218082"/>
                  </a:lnTo>
                  <a:lnTo>
                    <a:pt x="35052" y="21894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1277"/>
            <p:cNvSpPr/>
            <p:nvPr>
              <p:custDataLst>
                <p:tags r:id="rId53"/>
              </p:custDataLst>
            </p:nvPr>
          </p:nvSpPr>
          <p:spPr>
            <a:xfrm>
              <a:off x="8124825" y="4048125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0" y="9642"/>
                  </a:lnTo>
                  <a:lnTo>
                    <a:pt x="42817" y="9525"/>
                  </a:lnTo>
                  <a:lnTo>
                    <a:pt x="72964" y="8467"/>
                  </a:lnTo>
                  <a:lnTo>
                    <a:pt x="102010" y="1324"/>
                  </a:lnTo>
                  <a:lnTo>
                    <a:pt x="146074" y="7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1278"/>
            <p:cNvSpPr/>
            <p:nvPr>
              <p:custDataLst>
                <p:tags r:id="rId54"/>
              </p:custDataLst>
            </p:nvPr>
          </p:nvSpPr>
          <p:spPr>
            <a:xfrm>
              <a:off x="8162925" y="3771910"/>
              <a:ext cx="142876" cy="161916"/>
            </a:xfrm>
            <a:custGeom>
              <a:avLst/>
              <a:gdLst/>
              <a:ahLst/>
              <a:cxnLst/>
              <a:rect l="0" t="0" r="0" b="0"/>
              <a:pathLst>
                <a:path w="142876" h="161916">
                  <a:moveTo>
                    <a:pt x="0" y="19040"/>
                  </a:moveTo>
                  <a:lnTo>
                    <a:pt x="0" y="19040"/>
                  </a:lnTo>
                  <a:lnTo>
                    <a:pt x="0" y="13983"/>
                  </a:lnTo>
                  <a:lnTo>
                    <a:pt x="1058" y="12494"/>
                  </a:lnTo>
                  <a:lnTo>
                    <a:pt x="2822" y="11501"/>
                  </a:lnTo>
                  <a:lnTo>
                    <a:pt x="8200" y="9908"/>
                  </a:lnTo>
                  <a:lnTo>
                    <a:pt x="16867" y="3046"/>
                  </a:lnTo>
                  <a:lnTo>
                    <a:pt x="25694" y="896"/>
                  </a:lnTo>
                  <a:lnTo>
                    <a:pt x="51196" y="0"/>
                  </a:lnTo>
                  <a:lnTo>
                    <a:pt x="57326" y="2817"/>
                  </a:lnTo>
                  <a:lnTo>
                    <a:pt x="80702" y="23588"/>
                  </a:lnTo>
                  <a:lnTo>
                    <a:pt x="83493" y="29175"/>
                  </a:lnTo>
                  <a:lnTo>
                    <a:pt x="85529" y="47668"/>
                  </a:lnTo>
                  <a:lnTo>
                    <a:pt x="85594" y="50826"/>
                  </a:lnTo>
                  <a:lnTo>
                    <a:pt x="75401" y="91804"/>
                  </a:lnTo>
                  <a:lnTo>
                    <a:pt x="62977" y="107906"/>
                  </a:lnTo>
                  <a:lnTo>
                    <a:pt x="19572" y="151867"/>
                  </a:lnTo>
                  <a:lnTo>
                    <a:pt x="9645" y="152386"/>
                  </a:lnTo>
                  <a:lnTo>
                    <a:pt x="14617" y="157445"/>
                  </a:lnTo>
                  <a:lnTo>
                    <a:pt x="16094" y="157877"/>
                  </a:lnTo>
                  <a:lnTo>
                    <a:pt x="17080" y="157106"/>
                  </a:lnTo>
                  <a:lnTo>
                    <a:pt x="17737" y="155534"/>
                  </a:lnTo>
                  <a:lnTo>
                    <a:pt x="19232" y="154486"/>
                  </a:lnTo>
                  <a:lnTo>
                    <a:pt x="27136" y="152666"/>
                  </a:lnTo>
                  <a:lnTo>
                    <a:pt x="73227" y="152392"/>
                  </a:lnTo>
                  <a:lnTo>
                    <a:pt x="120566" y="152390"/>
                  </a:lnTo>
                  <a:lnTo>
                    <a:pt x="126963" y="152390"/>
                  </a:lnTo>
                  <a:lnTo>
                    <a:pt x="129092" y="153448"/>
                  </a:lnTo>
                  <a:lnTo>
                    <a:pt x="130511" y="155212"/>
                  </a:lnTo>
                  <a:lnTo>
                    <a:pt x="131458" y="157447"/>
                  </a:lnTo>
                  <a:lnTo>
                    <a:pt x="133147" y="158936"/>
                  </a:lnTo>
                  <a:lnTo>
                    <a:pt x="142875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1279"/>
            <p:cNvSpPr/>
            <p:nvPr>
              <p:custDataLst>
                <p:tags r:id="rId55"/>
              </p:custDataLst>
            </p:nvPr>
          </p:nvSpPr>
          <p:spPr>
            <a:xfrm>
              <a:off x="7953768" y="4057650"/>
              <a:ext cx="85333" cy="9516"/>
            </a:xfrm>
            <a:custGeom>
              <a:avLst/>
              <a:gdLst/>
              <a:ahLst/>
              <a:cxnLst/>
              <a:rect l="0" t="0" r="0" b="0"/>
              <a:pathLst>
                <a:path w="85333" h="9516">
                  <a:moveTo>
                    <a:pt x="9132" y="0"/>
                  </a:moveTo>
                  <a:lnTo>
                    <a:pt x="9132" y="0"/>
                  </a:lnTo>
                  <a:lnTo>
                    <a:pt x="9132" y="5056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0" y="9408"/>
                  </a:lnTo>
                  <a:lnTo>
                    <a:pt x="12900" y="9515"/>
                  </a:lnTo>
                  <a:lnTo>
                    <a:pt x="14819" y="8460"/>
                  </a:lnTo>
                  <a:lnTo>
                    <a:pt x="16098" y="6698"/>
                  </a:lnTo>
                  <a:lnTo>
                    <a:pt x="16951" y="4465"/>
                  </a:lnTo>
                  <a:lnTo>
                    <a:pt x="18578" y="2977"/>
                  </a:lnTo>
                  <a:lnTo>
                    <a:pt x="23208" y="1323"/>
                  </a:lnTo>
                  <a:lnTo>
                    <a:pt x="69660" y="7"/>
                  </a:lnTo>
                  <a:lnTo>
                    <a:pt x="85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1280"/>
            <p:cNvSpPr/>
            <p:nvPr>
              <p:custDataLst>
                <p:tags r:id="rId56"/>
              </p:custDataLst>
            </p:nvPr>
          </p:nvSpPr>
          <p:spPr>
            <a:xfrm>
              <a:off x="7943850" y="397192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8200" y="1324"/>
                  </a:lnTo>
                  <a:lnTo>
                    <a:pt x="14189" y="393"/>
                  </a:lnTo>
                  <a:lnTo>
                    <a:pt x="60361" y="0"/>
                  </a:lnTo>
                  <a:lnTo>
                    <a:pt x="69861" y="0"/>
                  </a:lnTo>
                  <a:lnTo>
                    <a:pt x="71974" y="1058"/>
                  </a:lnTo>
                  <a:lnTo>
                    <a:pt x="73382" y="2822"/>
                  </a:lnTo>
                  <a:lnTo>
                    <a:pt x="762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1281"/>
            <p:cNvSpPr/>
            <p:nvPr>
              <p:custDataLst>
                <p:tags r:id="rId57"/>
              </p:custDataLst>
            </p:nvPr>
          </p:nvSpPr>
          <p:spPr>
            <a:xfrm>
              <a:off x="7781925" y="41338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31905" y="19050"/>
                  </a:lnTo>
                  <a:lnTo>
                    <a:pt x="38169" y="16228"/>
                  </a:lnTo>
                  <a:lnTo>
                    <a:pt x="45757" y="10849"/>
                  </a:lnTo>
                  <a:lnTo>
                    <a:pt x="78608" y="675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1282"/>
            <p:cNvSpPr/>
            <p:nvPr>
              <p:custDataLst>
                <p:tags r:id="rId58"/>
              </p:custDataLst>
            </p:nvPr>
          </p:nvSpPr>
          <p:spPr>
            <a:xfrm>
              <a:off x="7772831" y="4162463"/>
              <a:ext cx="75340" cy="152363"/>
            </a:xfrm>
            <a:custGeom>
              <a:avLst/>
              <a:gdLst/>
              <a:ahLst/>
              <a:cxnLst/>
              <a:rect l="0" t="0" r="0" b="0"/>
              <a:pathLst>
                <a:path w="75340" h="152363">
                  <a:moveTo>
                    <a:pt x="47194" y="19012"/>
                  </a:moveTo>
                  <a:lnTo>
                    <a:pt x="47194" y="19012"/>
                  </a:lnTo>
                  <a:lnTo>
                    <a:pt x="55394" y="10811"/>
                  </a:lnTo>
                  <a:lnTo>
                    <a:pt x="54778" y="9311"/>
                  </a:lnTo>
                  <a:lnTo>
                    <a:pt x="48402" y="1402"/>
                  </a:lnTo>
                  <a:lnTo>
                    <a:pt x="44908" y="602"/>
                  </a:lnTo>
                  <a:lnTo>
                    <a:pt x="38093" y="0"/>
                  </a:lnTo>
                  <a:lnTo>
                    <a:pt x="30149" y="6515"/>
                  </a:lnTo>
                  <a:lnTo>
                    <a:pt x="24449" y="8166"/>
                  </a:lnTo>
                  <a:lnTo>
                    <a:pt x="22505" y="9665"/>
                  </a:lnTo>
                  <a:lnTo>
                    <a:pt x="1749" y="38668"/>
                  </a:lnTo>
                  <a:lnTo>
                    <a:pt x="0" y="45825"/>
                  </a:lnTo>
                  <a:lnTo>
                    <a:pt x="7808" y="55633"/>
                  </a:lnTo>
                  <a:lnTo>
                    <a:pt x="23249" y="71263"/>
                  </a:lnTo>
                  <a:lnTo>
                    <a:pt x="28791" y="73985"/>
                  </a:lnTo>
                  <a:lnTo>
                    <a:pt x="31750" y="74711"/>
                  </a:lnTo>
                  <a:lnTo>
                    <a:pt x="45350" y="84236"/>
                  </a:lnTo>
                  <a:lnTo>
                    <a:pt x="61336" y="99838"/>
                  </a:lnTo>
                  <a:lnTo>
                    <a:pt x="64062" y="105382"/>
                  </a:lnTo>
                  <a:lnTo>
                    <a:pt x="64789" y="108342"/>
                  </a:lnTo>
                  <a:lnTo>
                    <a:pt x="74801" y="123616"/>
                  </a:lnTo>
                  <a:lnTo>
                    <a:pt x="75339" y="128297"/>
                  </a:lnTo>
                  <a:lnTo>
                    <a:pt x="72756" y="133905"/>
                  </a:lnTo>
                  <a:lnTo>
                    <a:pt x="67530" y="141073"/>
                  </a:lnTo>
                  <a:lnTo>
                    <a:pt x="66625" y="147371"/>
                  </a:lnTo>
                  <a:lnTo>
                    <a:pt x="65439" y="149035"/>
                  </a:lnTo>
                  <a:lnTo>
                    <a:pt x="63591" y="150144"/>
                  </a:lnTo>
                  <a:lnTo>
                    <a:pt x="55932" y="151705"/>
                  </a:lnTo>
                  <a:lnTo>
                    <a:pt x="37669" y="15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1283"/>
            <p:cNvSpPr/>
            <p:nvPr>
              <p:custDataLst>
                <p:tags r:id="rId59"/>
              </p:custDataLst>
            </p:nvPr>
          </p:nvSpPr>
          <p:spPr>
            <a:xfrm>
              <a:off x="7705725" y="41433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0" y="0"/>
                  </a:moveTo>
                  <a:lnTo>
                    <a:pt x="0" y="0"/>
                  </a:lnTo>
                  <a:lnTo>
                    <a:pt x="0" y="44735"/>
                  </a:lnTo>
                  <a:lnTo>
                    <a:pt x="0" y="92075"/>
                  </a:lnTo>
                  <a:lnTo>
                    <a:pt x="0" y="107950"/>
                  </a:lnTo>
                  <a:lnTo>
                    <a:pt x="2822" y="114300"/>
                  </a:lnTo>
                  <a:lnTo>
                    <a:pt x="6545" y="120650"/>
                  </a:lnTo>
                  <a:lnTo>
                    <a:pt x="95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1284"/>
            <p:cNvSpPr/>
            <p:nvPr>
              <p:custDataLst>
                <p:tags r:id="rId60"/>
              </p:custDataLst>
            </p:nvPr>
          </p:nvSpPr>
          <p:spPr>
            <a:xfrm>
              <a:off x="7658100" y="4048125"/>
              <a:ext cx="171451" cy="28576"/>
            </a:xfrm>
            <a:custGeom>
              <a:avLst/>
              <a:gdLst/>
              <a:ahLst/>
              <a:cxnLst/>
              <a:rect l="0" t="0" r="0" b="0"/>
              <a:pathLst>
                <a:path w="1714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6545" y="27517"/>
                  </a:lnTo>
                  <a:lnTo>
                    <a:pt x="7538" y="25753"/>
                  </a:lnTo>
                  <a:lnTo>
                    <a:pt x="8200" y="23519"/>
                  </a:lnTo>
                  <a:lnTo>
                    <a:pt x="9701" y="22029"/>
                  </a:lnTo>
                  <a:lnTo>
                    <a:pt x="14189" y="20374"/>
                  </a:lnTo>
                  <a:lnTo>
                    <a:pt x="32240" y="18254"/>
                  </a:lnTo>
                  <a:lnTo>
                    <a:pt x="44713" y="12581"/>
                  </a:lnTo>
                  <a:lnTo>
                    <a:pt x="92209" y="4588"/>
                  </a:lnTo>
                  <a:lnTo>
                    <a:pt x="110956" y="906"/>
                  </a:lnTo>
                  <a:lnTo>
                    <a:pt x="155444" y="1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1285"/>
            <p:cNvSpPr/>
            <p:nvPr>
              <p:custDataLst>
                <p:tags r:id="rId61"/>
              </p:custDataLst>
            </p:nvPr>
          </p:nvSpPr>
          <p:spPr>
            <a:xfrm>
              <a:off x="7705725" y="3743325"/>
              <a:ext cx="91182" cy="209537"/>
            </a:xfrm>
            <a:custGeom>
              <a:avLst/>
              <a:gdLst/>
              <a:ahLst/>
              <a:cxnLst/>
              <a:rect l="0" t="0" r="0" b="0"/>
              <a:pathLst>
                <a:path w="91182" h="209537">
                  <a:moveTo>
                    <a:pt x="57150" y="19050"/>
                  </a:moveTo>
                  <a:lnTo>
                    <a:pt x="57150" y="19050"/>
                  </a:lnTo>
                  <a:lnTo>
                    <a:pt x="57150" y="0"/>
                  </a:lnTo>
                  <a:lnTo>
                    <a:pt x="57150" y="13257"/>
                  </a:lnTo>
                  <a:lnTo>
                    <a:pt x="54328" y="19298"/>
                  </a:lnTo>
                  <a:lnTo>
                    <a:pt x="50605" y="25510"/>
                  </a:lnTo>
                  <a:lnTo>
                    <a:pt x="48213" y="38122"/>
                  </a:lnTo>
                  <a:lnTo>
                    <a:pt x="46829" y="45518"/>
                  </a:lnTo>
                  <a:lnTo>
                    <a:pt x="30765" y="88835"/>
                  </a:lnTo>
                  <a:lnTo>
                    <a:pt x="22991" y="101698"/>
                  </a:lnTo>
                  <a:lnTo>
                    <a:pt x="19280" y="135528"/>
                  </a:lnTo>
                  <a:lnTo>
                    <a:pt x="19052" y="180918"/>
                  </a:lnTo>
                  <a:lnTo>
                    <a:pt x="19051" y="184112"/>
                  </a:lnTo>
                  <a:lnTo>
                    <a:pt x="21873" y="190483"/>
                  </a:lnTo>
                  <a:lnTo>
                    <a:pt x="25597" y="196843"/>
                  </a:lnTo>
                  <a:lnTo>
                    <a:pt x="27251" y="203197"/>
                  </a:lnTo>
                  <a:lnTo>
                    <a:pt x="28751" y="205315"/>
                  </a:lnTo>
                  <a:lnTo>
                    <a:pt x="30810" y="206726"/>
                  </a:lnTo>
                  <a:lnTo>
                    <a:pt x="38762" y="208713"/>
                  </a:lnTo>
                  <a:lnTo>
                    <a:pt x="55673" y="209536"/>
                  </a:lnTo>
                  <a:lnTo>
                    <a:pt x="64463" y="203001"/>
                  </a:lnTo>
                  <a:lnTo>
                    <a:pt x="73310" y="200907"/>
                  </a:lnTo>
                  <a:lnTo>
                    <a:pt x="79501" y="200417"/>
                  </a:lnTo>
                  <a:lnTo>
                    <a:pt x="81576" y="199228"/>
                  </a:lnTo>
                  <a:lnTo>
                    <a:pt x="82959" y="197377"/>
                  </a:lnTo>
                  <a:lnTo>
                    <a:pt x="84496" y="192498"/>
                  </a:lnTo>
                  <a:lnTo>
                    <a:pt x="85564" y="182702"/>
                  </a:lnTo>
                  <a:lnTo>
                    <a:pt x="90734" y="176430"/>
                  </a:lnTo>
                  <a:lnTo>
                    <a:pt x="91181" y="174770"/>
                  </a:lnTo>
                  <a:lnTo>
                    <a:pt x="90421" y="173663"/>
                  </a:lnTo>
                  <a:lnTo>
                    <a:pt x="88856" y="172926"/>
                  </a:lnTo>
                  <a:lnTo>
                    <a:pt x="87812" y="171376"/>
                  </a:lnTo>
                  <a:lnTo>
                    <a:pt x="86652" y="166831"/>
                  </a:lnTo>
                  <a:lnTo>
                    <a:pt x="85285" y="165195"/>
                  </a:lnTo>
                  <a:lnTo>
                    <a:pt x="76078" y="161154"/>
                  </a:lnTo>
                  <a:lnTo>
                    <a:pt x="68874" y="155464"/>
                  </a:lnTo>
                  <a:lnTo>
                    <a:pt x="60036" y="153308"/>
                  </a:lnTo>
                  <a:lnTo>
                    <a:pt x="15874" y="152403"/>
                  </a:lnTo>
                  <a:lnTo>
                    <a:pt x="13758" y="153461"/>
                  </a:lnTo>
                  <a:lnTo>
                    <a:pt x="12347" y="155224"/>
                  </a:lnTo>
                  <a:lnTo>
                    <a:pt x="11406" y="157457"/>
                  </a:lnTo>
                  <a:lnTo>
                    <a:pt x="9721" y="158946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1286"/>
            <p:cNvSpPr/>
            <p:nvPr>
              <p:custDataLst>
                <p:tags r:id="rId62"/>
              </p:custDataLst>
            </p:nvPr>
          </p:nvSpPr>
          <p:spPr>
            <a:xfrm>
              <a:off x="7448666" y="4019550"/>
              <a:ext cx="133235" cy="37980"/>
            </a:xfrm>
            <a:custGeom>
              <a:avLst/>
              <a:gdLst/>
              <a:ahLst/>
              <a:cxnLst/>
              <a:rect l="0" t="0" r="0" b="0"/>
              <a:pathLst>
                <a:path w="133235" h="37980">
                  <a:moveTo>
                    <a:pt x="9409" y="0"/>
                  </a:moveTo>
                  <a:lnTo>
                    <a:pt x="9409" y="0"/>
                  </a:lnTo>
                  <a:lnTo>
                    <a:pt x="9409" y="13257"/>
                  </a:lnTo>
                  <a:lnTo>
                    <a:pt x="6587" y="19298"/>
                  </a:lnTo>
                  <a:lnTo>
                    <a:pt x="277" y="28032"/>
                  </a:lnTo>
                  <a:lnTo>
                    <a:pt x="0" y="33470"/>
                  </a:lnTo>
                  <a:lnTo>
                    <a:pt x="1020" y="35014"/>
                  </a:lnTo>
                  <a:lnTo>
                    <a:pt x="2757" y="36042"/>
                  </a:lnTo>
                  <a:lnTo>
                    <a:pt x="9591" y="37829"/>
                  </a:lnTo>
                  <a:lnTo>
                    <a:pt x="14076" y="37979"/>
                  </a:lnTo>
                  <a:lnTo>
                    <a:pt x="19598" y="35224"/>
                  </a:lnTo>
                  <a:lnTo>
                    <a:pt x="22552" y="33008"/>
                  </a:lnTo>
                  <a:lnTo>
                    <a:pt x="31478" y="30545"/>
                  </a:lnTo>
                  <a:lnTo>
                    <a:pt x="78148" y="25804"/>
                  </a:lnTo>
                  <a:lnTo>
                    <a:pt x="96835" y="20384"/>
                  </a:lnTo>
                  <a:lnTo>
                    <a:pt x="117264" y="18255"/>
                  </a:lnTo>
                  <a:lnTo>
                    <a:pt x="13323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1287"/>
            <p:cNvSpPr/>
            <p:nvPr>
              <p:custDataLst>
                <p:tags r:id="rId63"/>
              </p:custDataLst>
            </p:nvPr>
          </p:nvSpPr>
          <p:spPr>
            <a:xfrm>
              <a:off x="7439418" y="3924300"/>
              <a:ext cx="104383" cy="19051"/>
            </a:xfrm>
            <a:custGeom>
              <a:avLst/>
              <a:gdLst/>
              <a:ahLst/>
              <a:cxnLst/>
              <a:rect l="0" t="0" r="0" b="0"/>
              <a:pathLst>
                <a:path w="104383" h="19051">
                  <a:moveTo>
                    <a:pt x="9132" y="19050"/>
                  </a:moveTo>
                  <a:lnTo>
                    <a:pt x="9132" y="19050"/>
                  </a:lnTo>
                  <a:lnTo>
                    <a:pt x="0" y="19050"/>
                  </a:lnTo>
                  <a:lnTo>
                    <a:pt x="8750" y="9918"/>
                  </a:lnTo>
                  <a:lnTo>
                    <a:pt x="14075" y="9642"/>
                  </a:lnTo>
                  <a:lnTo>
                    <a:pt x="19443" y="6755"/>
                  </a:lnTo>
                  <a:lnTo>
                    <a:pt x="25356" y="3002"/>
                  </a:lnTo>
                  <a:lnTo>
                    <a:pt x="35871" y="396"/>
                  </a:lnTo>
                  <a:lnTo>
                    <a:pt x="82969" y="0"/>
                  </a:lnTo>
                  <a:lnTo>
                    <a:pt x="104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7" name="SMARTInkShape-Group353"/>
          <p:cNvGrpSpPr/>
          <p:nvPr/>
        </p:nvGrpSpPr>
        <p:grpSpPr>
          <a:xfrm>
            <a:off x="10477500" y="3886200"/>
            <a:ext cx="1028701" cy="476213"/>
            <a:chOff x="10477500" y="3886200"/>
            <a:chExt cx="1028701" cy="476213"/>
          </a:xfrm>
        </p:grpSpPr>
        <p:sp>
          <p:nvSpPr>
            <p:cNvPr id="877" name="SMARTInkShape-1288"/>
            <p:cNvSpPr/>
            <p:nvPr>
              <p:custDataLst>
                <p:tags r:id="rId42"/>
              </p:custDataLst>
            </p:nvPr>
          </p:nvSpPr>
          <p:spPr>
            <a:xfrm>
              <a:off x="10525243" y="4171950"/>
              <a:ext cx="76083" cy="104776"/>
            </a:xfrm>
            <a:custGeom>
              <a:avLst/>
              <a:gdLst/>
              <a:ahLst/>
              <a:cxnLst/>
              <a:rect l="0" t="0" r="0" b="0"/>
              <a:pathLst>
                <a:path w="76083" h="104776">
                  <a:moveTo>
                    <a:pt x="76082" y="9525"/>
                  </a:moveTo>
                  <a:lnTo>
                    <a:pt x="76082" y="9525"/>
                  </a:lnTo>
                  <a:lnTo>
                    <a:pt x="66560" y="3"/>
                  </a:lnTo>
                  <a:lnTo>
                    <a:pt x="57067" y="0"/>
                  </a:lnTo>
                  <a:lnTo>
                    <a:pt x="57033" y="14189"/>
                  </a:lnTo>
                  <a:lnTo>
                    <a:pt x="54208" y="19712"/>
                  </a:lnTo>
                  <a:lnTo>
                    <a:pt x="50486" y="25694"/>
                  </a:lnTo>
                  <a:lnTo>
                    <a:pt x="47330" y="35012"/>
                  </a:lnTo>
                  <a:lnTo>
                    <a:pt x="30633" y="57739"/>
                  </a:lnTo>
                  <a:lnTo>
                    <a:pt x="29907" y="60718"/>
                  </a:lnTo>
                  <a:lnTo>
                    <a:pt x="23831" y="69966"/>
                  </a:lnTo>
                  <a:lnTo>
                    <a:pt x="13353" y="82573"/>
                  </a:lnTo>
                  <a:lnTo>
                    <a:pt x="9927" y="93371"/>
                  </a:lnTo>
                  <a:lnTo>
                    <a:pt x="9560" y="99750"/>
                  </a:lnTo>
                  <a:lnTo>
                    <a:pt x="8451" y="101425"/>
                  </a:lnTo>
                  <a:lnTo>
                    <a:pt x="6654" y="102541"/>
                  </a:lnTo>
                  <a:lnTo>
                    <a:pt x="0" y="104736"/>
                  </a:lnTo>
                  <a:lnTo>
                    <a:pt x="32064" y="104775"/>
                  </a:lnTo>
                  <a:lnTo>
                    <a:pt x="34036" y="103717"/>
                  </a:lnTo>
                  <a:lnTo>
                    <a:pt x="35350" y="101953"/>
                  </a:lnTo>
                  <a:lnTo>
                    <a:pt x="36227" y="99719"/>
                  </a:lnTo>
                  <a:lnTo>
                    <a:pt x="37870" y="98229"/>
                  </a:lnTo>
                  <a:lnTo>
                    <a:pt x="46029" y="95643"/>
                  </a:lnTo>
                  <a:lnTo>
                    <a:pt x="52125" y="95367"/>
                  </a:lnTo>
                  <a:lnTo>
                    <a:pt x="57674" y="92480"/>
                  </a:lnTo>
                  <a:lnTo>
                    <a:pt x="66557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1289"/>
            <p:cNvSpPr/>
            <p:nvPr>
              <p:custDataLst>
                <p:tags r:id="rId43"/>
              </p:custDataLst>
            </p:nvPr>
          </p:nvSpPr>
          <p:spPr>
            <a:xfrm>
              <a:off x="11134725" y="3886200"/>
              <a:ext cx="190501" cy="24539"/>
            </a:xfrm>
            <a:custGeom>
              <a:avLst/>
              <a:gdLst/>
              <a:ahLst/>
              <a:cxnLst/>
              <a:rect l="0" t="0" r="0" b="0"/>
              <a:pathLst>
                <a:path w="190501" h="24539">
                  <a:moveTo>
                    <a:pt x="9525" y="0"/>
                  </a:moveTo>
                  <a:lnTo>
                    <a:pt x="9525" y="0"/>
                  </a:lnTo>
                  <a:lnTo>
                    <a:pt x="2" y="9523"/>
                  </a:lnTo>
                  <a:lnTo>
                    <a:pt x="1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27216" y="19050"/>
                  </a:lnTo>
                  <a:lnTo>
                    <a:pt x="33228" y="24107"/>
                  </a:lnTo>
                  <a:lnTo>
                    <a:pt x="35911" y="24538"/>
                  </a:lnTo>
                  <a:lnTo>
                    <a:pt x="38755" y="23767"/>
                  </a:lnTo>
                  <a:lnTo>
                    <a:pt x="45874" y="19982"/>
                  </a:lnTo>
                  <a:lnTo>
                    <a:pt x="79805" y="19050"/>
                  </a:lnTo>
                  <a:lnTo>
                    <a:pt x="81779" y="17992"/>
                  </a:lnTo>
                  <a:lnTo>
                    <a:pt x="83093" y="16228"/>
                  </a:lnTo>
                  <a:lnTo>
                    <a:pt x="85205" y="10849"/>
                  </a:lnTo>
                  <a:lnTo>
                    <a:pt x="88317" y="10114"/>
                  </a:lnTo>
                  <a:lnTo>
                    <a:pt x="103046" y="9559"/>
                  </a:lnTo>
                  <a:lnTo>
                    <a:pt x="103622" y="8490"/>
                  </a:lnTo>
                  <a:lnTo>
                    <a:pt x="104624" y="1327"/>
                  </a:lnTo>
                  <a:lnTo>
                    <a:pt x="107529" y="590"/>
                  </a:lnTo>
                  <a:lnTo>
                    <a:pt x="152590" y="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1290"/>
            <p:cNvSpPr/>
            <p:nvPr>
              <p:custDataLst>
                <p:tags r:id="rId44"/>
              </p:custDataLst>
            </p:nvPr>
          </p:nvSpPr>
          <p:spPr>
            <a:xfrm>
              <a:off x="10563225" y="4238625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10848" y="17610"/>
                  </a:lnTo>
                  <a:lnTo>
                    <a:pt x="9916" y="23680"/>
                  </a:lnTo>
                  <a:lnTo>
                    <a:pt x="9525" y="69886"/>
                  </a:lnTo>
                  <a:lnTo>
                    <a:pt x="6701" y="76216"/>
                  </a:lnTo>
                  <a:lnTo>
                    <a:pt x="1323" y="8384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1291"/>
            <p:cNvSpPr/>
            <p:nvPr>
              <p:custDataLst>
                <p:tags r:id="rId45"/>
              </p:custDataLst>
            </p:nvPr>
          </p:nvSpPr>
          <p:spPr>
            <a:xfrm>
              <a:off x="10859870" y="4038603"/>
              <a:ext cx="89844" cy="208186"/>
            </a:xfrm>
            <a:custGeom>
              <a:avLst/>
              <a:gdLst/>
              <a:ahLst/>
              <a:cxnLst/>
              <a:rect l="0" t="0" r="0" b="0"/>
              <a:pathLst>
                <a:path w="89844" h="208186">
                  <a:moveTo>
                    <a:pt x="84355" y="19047"/>
                  </a:moveTo>
                  <a:lnTo>
                    <a:pt x="84355" y="19047"/>
                  </a:lnTo>
                  <a:lnTo>
                    <a:pt x="84355" y="10846"/>
                  </a:lnTo>
                  <a:lnTo>
                    <a:pt x="85413" y="10405"/>
                  </a:lnTo>
                  <a:lnTo>
                    <a:pt x="89412" y="9915"/>
                  </a:lnTo>
                  <a:lnTo>
                    <a:pt x="89843" y="8726"/>
                  </a:lnTo>
                  <a:lnTo>
                    <a:pt x="84632" y="400"/>
                  </a:lnTo>
                  <a:lnTo>
                    <a:pt x="61690" y="0"/>
                  </a:lnTo>
                  <a:lnTo>
                    <a:pt x="55584" y="2820"/>
                  </a:lnTo>
                  <a:lnTo>
                    <a:pt x="32114" y="23677"/>
                  </a:lnTo>
                  <a:lnTo>
                    <a:pt x="29385" y="29219"/>
                  </a:lnTo>
                  <a:lnTo>
                    <a:pt x="28659" y="32178"/>
                  </a:lnTo>
                  <a:lnTo>
                    <a:pt x="19857" y="47679"/>
                  </a:lnTo>
                  <a:lnTo>
                    <a:pt x="17718" y="70240"/>
                  </a:lnTo>
                  <a:lnTo>
                    <a:pt x="20519" y="76372"/>
                  </a:lnTo>
                  <a:lnTo>
                    <a:pt x="25885" y="83875"/>
                  </a:lnTo>
                  <a:lnTo>
                    <a:pt x="26814" y="90231"/>
                  </a:lnTo>
                  <a:lnTo>
                    <a:pt x="28003" y="91903"/>
                  </a:lnTo>
                  <a:lnTo>
                    <a:pt x="29853" y="93018"/>
                  </a:lnTo>
                  <a:lnTo>
                    <a:pt x="32145" y="93761"/>
                  </a:lnTo>
                  <a:lnTo>
                    <a:pt x="46163" y="104861"/>
                  </a:lnTo>
                  <a:lnTo>
                    <a:pt x="80390" y="139966"/>
                  </a:lnTo>
                  <a:lnTo>
                    <a:pt x="83832" y="150551"/>
                  </a:lnTo>
                  <a:lnTo>
                    <a:pt x="84343" y="169683"/>
                  </a:lnTo>
                  <a:lnTo>
                    <a:pt x="70164" y="185591"/>
                  </a:lnTo>
                  <a:lnTo>
                    <a:pt x="64644" y="188316"/>
                  </a:lnTo>
                  <a:lnTo>
                    <a:pt x="61689" y="189043"/>
                  </a:lnTo>
                  <a:lnTo>
                    <a:pt x="46196" y="197845"/>
                  </a:lnTo>
                  <a:lnTo>
                    <a:pt x="33545" y="199592"/>
                  </a:lnTo>
                  <a:lnTo>
                    <a:pt x="31431" y="200794"/>
                  </a:lnTo>
                  <a:lnTo>
                    <a:pt x="30023" y="202653"/>
                  </a:lnTo>
                  <a:lnTo>
                    <a:pt x="29083" y="204952"/>
                  </a:lnTo>
                  <a:lnTo>
                    <a:pt x="27400" y="206483"/>
                  </a:lnTo>
                  <a:lnTo>
                    <a:pt x="22705" y="208185"/>
                  </a:lnTo>
                  <a:lnTo>
                    <a:pt x="19971" y="207581"/>
                  </a:lnTo>
                  <a:lnTo>
                    <a:pt x="8678" y="200379"/>
                  </a:lnTo>
                  <a:lnTo>
                    <a:pt x="0" y="200053"/>
                  </a:lnTo>
                  <a:lnTo>
                    <a:pt x="2062" y="197214"/>
                  </a:lnTo>
                  <a:lnTo>
                    <a:pt x="8155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1292"/>
            <p:cNvSpPr/>
            <p:nvPr>
              <p:custDataLst>
                <p:tags r:id="rId46"/>
              </p:custDataLst>
            </p:nvPr>
          </p:nvSpPr>
          <p:spPr>
            <a:xfrm>
              <a:off x="10477500" y="4057650"/>
              <a:ext cx="76201" cy="161926"/>
            </a:xfrm>
            <a:custGeom>
              <a:avLst/>
              <a:gdLst/>
              <a:ahLst/>
              <a:cxnLst/>
              <a:rect l="0" t="0" r="0" b="0"/>
              <a:pathLst>
                <a:path w="76201" h="161926">
                  <a:moveTo>
                    <a:pt x="76200" y="9525"/>
                  </a:moveTo>
                  <a:lnTo>
                    <a:pt x="76200" y="9525"/>
                  </a:lnTo>
                  <a:lnTo>
                    <a:pt x="67998" y="9525"/>
                  </a:lnTo>
                  <a:lnTo>
                    <a:pt x="67558" y="8467"/>
                  </a:lnTo>
                  <a:lnTo>
                    <a:pt x="66684" y="117"/>
                  </a:lnTo>
                  <a:lnTo>
                    <a:pt x="52210" y="0"/>
                  </a:lnTo>
                  <a:lnTo>
                    <a:pt x="50682" y="1058"/>
                  </a:lnTo>
                  <a:lnTo>
                    <a:pt x="49663" y="2823"/>
                  </a:lnTo>
                  <a:lnTo>
                    <a:pt x="48984" y="5057"/>
                  </a:lnTo>
                  <a:lnTo>
                    <a:pt x="47473" y="6546"/>
                  </a:lnTo>
                  <a:lnTo>
                    <a:pt x="42972" y="8201"/>
                  </a:lnTo>
                  <a:lnTo>
                    <a:pt x="34488" y="9132"/>
                  </a:lnTo>
                  <a:lnTo>
                    <a:pt x="32517" y="10321"/>
                  </a:lnTo>
                  <a:lnTo>
                    <a:pt x="31202" y="12173"/>
                  </a:lnTo>
                  <a:lnTo>
                    <a:pt x="28684" y="17052"/>
                  </a:lnTo>
                  <a:lnTo>
                    <a:pt x="10978" y="36625"/>
                  </a:lnTo>
                  <a:lnTo>
                    <a:pt x="9653" y="46172"/>
                  </a:lnTo>
                  <a:lnTo>
                    <a:pt x="9537" y="55699"/>
                  </a:lnTo>
                  <a:lnTo>
                    <a:pt x="23716" y="71301"/>
                  </a:lnTo>
                  <a:lnTo>
                    <a:pt x="29236" y="74023"/>
                  </a:lnTo>
                  <a:lnTo>
                    <a:pt x="36349" y="75770"/>
                  </a:lnTo>
                  <a:lnTo>
                    <a:pt x="64920" y="103024"/>
                  </a:lnTo>
                  <a:lnTo>
                    <a:pt x="65894" y="106819"/>
                  </a:lnTo>
                  <a:lnTo>
                    <a:pt x="66629" y="118919"/>
                  </a:lnTo>
                  <a:lnTo>
                    <a:pt x="63833" y="124467"/>
                  </a:lnTo>
                  <a:lnTo>
                    <a:pt x="58470" y="131595"/>
                  </a:lnTo>
                  <a:lnTo>
                    <a:pt x="56352" y="140608"/>
                  </a:lnTo>
                  <a:lnTo>
                    <a:pt x="48984" y="150638"/>
                  </a:lnTo>
                  <a:lnTo>
                    <a:pt x="45407" y="151617"/>
                  </a:lnTo>
                  <a:lnTo>
                    <a:pt x="42972" y="151878"/>
                  </a:lnTo>
                  <a:lnTo>
                    <a:pt x="37445" y="154990"/>
                  </a:lnTo>
                  <a:lnTo>
                    <a:pt x="30326" y="160555"/>
                  </a:lnTo>
                  <a:lnTo>
                    <a:pt x="21317" y="16165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1293"/>
            <p:cNvSpPr/>
            <p:nvPr>
              <p:custDataLst>
                <p:tags r:id="rId47"/>
              </p:custDataLst>
            </p:nvPr>
          </p:nvSpPr>
          <p:spPr>
            <a:xfrm>
              <a:off x="10668000" y="4267200"/>
              <a:ext cx="15014" cy="57151"/>
            </a:xfrm>
            <a:custGeom>
              <a:avLst/>
              <a:gdLst/>
              <a:ahLst/>
              <a:cxnLst/>
              <a:rect l="0" t="0" r="0" b="0"/>
              <a:pathLst>
                <a:path w="15014" h="57151">
                  <a:moveTo>
                    <a:pt x="9525" y="0"/>
                  </a:moveTo>
                  <a:lnTo>
                    <a:pt x="9525" y="0"/>
                  </a:lnTo>
                  <a:lnTo>
                    <a:pt x="14582" y="5056"/>
                  </a:lnTo>
                  <a:lnTo>
                    <a:pt x="15013" y="6546"/>
                  </a:lnTo>
                  <a:lnTo>
                    <a:pt x="14242" y="7539"/>
                  </a:lnTo>
                  <a:lnTo>
                    <a:pt x="12670" y="8201"/>
                  </a:lnTo>
                  <a:lnTo>
                    <a:pt x="11621" y="9701"/>
                  </a:lnTo>
                  <a:lnTo>
                    <a:pt x="9802" y="17610"/>
                  </a:lnTo>
                  <a:lnTo>
                    <a:pt x="4549" y="23680"/>
                  </a:lnTo>
                  <a:lnTo>
                    <a:pt x="5150" y="26370"/>
                  </a:lnTo>
                  <a:lnTo>
                    <a:pt x="12933" y="34154"/>
                  </a:lnTo>
                  <a:lnTo>
                    <a:pt x="12854" y="35470"/>
                  </a:lnTo>
                  <a:lnTo>
                    <a:pt x="5125" y="42637"/>
                  </a:lnTo>
                  <a:lnTo>
                    <a:pt x="2278" y="4823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1294"/>
            <p:cNvSpPr/>
            <p:nvPr>
              <p:custDataLst>
                <p:tags r:id="rId48"/>
              </p:custDataLst>
            </p:nvPr>
          </p:nvSpPr>
          <p:spPr>
            <a:xfrm>
              <a:off x="10972955" y="4181475"/>
              <a:ext cx="95058" cy="142748"/>
            </a:xfrm>
            <a:custGeom>
              <a:avLst/>
              <a:gdLst/>
              <a:ahLst/>
              <a:cxnLst/>
              <a:rect l="0" t="0" r="0" b="0"/>
              <a:pathLst>
                <a:path w="95058" h="142748">
                  <a:moveTo>
                    <a:pt x="76045" y="19050"/>
                  </a:moveTo>
                  <a:lnTo>
                    <a:pt x="76045" y="19050"/>
                  </a:lnTo>
                  <a:lnTo>
                    <a:pt x="76045" y="10849"/>
                  </a:lnTo>
                  <a:lnTo>
                    <a:pt x="77103" y="10408"/>
                  </a:lnTo>
                  <a:lnTo>
                    <a:pt x="93654" y="9535"/>
                  </a:lnTo>
                  <a:lnTo>
                    <a:pt x="94136" y="8474"/>
                  </a:lnTo>
                  <a:lnTo>
                    <a:pt x="95057" y="393"/>
                  </a:lnTo>
                  <a:lnTo>
                    <a:pt x="58715" y="0"/>
                  </a:lnTo>
                  <a:lnTo>
                    <a:pt x="48944" y="8201"/>
                  </a:lnTo>
                  <a:lnTo>
                    <a:pt x="39398" y="9408"/>
                  </a:lnTo>
                  <a:lnTo>
                    <a:pt x="28548" y="9525"/>
                  </a:lnTo>
                  <a:lnTo>
                    <a:pt x="28420" y="55706"/>
                  </a:lnTo>
                  <a:lnTo>
                    <a:pt x="27362" y="56188"/>
                  </a:lnTo>
                  <a:lnTo>
                    <a:pt x="18898" y="57150"/>
                  </a:lnTo>
                  <a:lnTo>
                    <a:pt x="46111" y="57150"/>
                  </a:lnTo>
                  <a:lnTo>
                    <a:pt x="61925" y="71615"/>
                  </a:lnTo>
                  <a:lnTo>
                    <a:pt x="64477" y="76984"/>
                  </a:lnTo>
                  <a:lnTo>
                    <a:pt x="66117" y="83998"/>
                  </a:lnTo>
                  <a:lnTo>
                    <a:pt x="72987" y="92988"/>
                  </a:lnTo>
                  <a:lnTo>
                    <a:pt x="75140" y="101871"/>
                  </a:lnTo>
                  <a:lnTo>
                    <a:pt x="75643" y="108070"/>
                  </a:lnTo>
                  <a:lnTo>
                    <a:pt x="74718" y="110146"/>
                  </a:lnTo>
                  <a:lnTo>
                    <a:pt x="73044" y="111531"/>
                  </a:lnTo>
                  <a:lnTo>
                    <a:pt x="70869" y="112454"/>
                  </a:lnTo>
                  <a:lnTo>
                    <a:pt x="69420" y="114128"/>
                  </a:lnTo>
                  <a:lnTo>
                    <a:pt x="67808" y="118809"/>
                  </a:lnTo>
                  <a:lnTo>
                    <a:pt x="66322" y="120481"/>
                  </a:lnTo>
                  <a:lnTo>
                    <a:pt x="61847" y="122339"/>
                  </a:lnTo>
                  <a:lnTo>
                    <a:pt x="60229" y="123893"/>
                  </a:lnTo>
                  <a:lnTo>
                    <a:pt x="58431" y="128441"/>
                  </a:lnTo>
                  <a:lnTo>
                    <a:pt x="56895" y="130078"/>
                  </a:lnTo>
                  <a:lnTo>
                    <a:pt x="37755" y="140697"/>
                  </a:lnTo>
                  <a:lnTo>
                    <a:pt x="23909" y="142747"/>
                  </a:lnTo>
                  <a:lnTo>
                    <a:pt x="22237" y="141732"/>
                  </a:lnTo>
                  <a:lnTo>
                    <a:pt x="21124" y="139996"/>
                  </a:lnTo>
                  <a:lnTo>
                    <a:pt x="20381" y="137781"/>
                  </a:lnTo>
                  <a:lnTo>
                    <a:pt x="18829" y="136304"/>
                  </a:lnTo>
                  <a:lnTo>
                    <a:pt x="14279" y="134663"/>
                  </a:lnTo>
                  <a:lnTo>
                    <a:pt x="5768" y="133739"/>
                  </a:lnTo>
                  <a:lnTo>
                    <a:pt x="3793" y="132550"/>
                  </a:lnTo>
                  <a:lnTo>
                    <a:pt x="2477" y="130701"/>
                  </a:lnTo>
                  <a:lnTo>
                    <a:pt x="365" y="125183"/>
                  </a:lnTo>
                  <a:lnTo>
                    <a:pt x="0" y="119171"/>
                  </a:lnTo>
                  <a:lnTo>
                    <a:pt x="1007" y="117547"/>
                  </a:lnTo>
                  <a:lnTo>
                    <a:pt x="2737" y="116465"/>
                  </a:lnTo>
                  <a:lnTo>
                    <a:pt x="937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1295"/>
            <p:cNvSpPr/>
            <p:nvPr>
              <p:custDataLst>
                <p:tags r:id="rId49"/>
              </p:custDataLst>
            </p:nvPr>
          </p:nvSpPr>
          <p:spPr>
            <a:xfrm>
              <a:off x="11125200" y="4295775"/>
              <a:ext cx="47626" cy="57151"/>
            </a:xfrm>
            <a:custGeom>
              <a:avLst/>
              <a:gdLst/>
              <a:ahLst/>
              <a:cxnLst/>
              <a:rect l="0" t="0" r="0" b="0"/>
              <a:pathLst>
                <a:path w="47626" h="57151">
                  <a:moveTo>
                    <a:pt x="47625" y="0"/>
                  </a:moveTo>
                  <a:lnTo>
                    <a:pt x="47625" y="0"/>
                  </a:lnTo>
                  <a:lnTo>
                    <a:pt x="47625" y="8201"/>
                  </a:lnTo>
                  <a:lnTo>
                    <a:pt x="22368" y="35833"/>
                  </a:lnTo>
                  <a:lnTo>
                    <a:pt x="20524" y="41679"/>
                  </a:lnTo>
                  <a:lnTo>
                    <a:pt x="18975" y="4366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1296"/>
            <p:cNvSpPr/>
            <p:nvPr>
              <p:custDataLst>
                <p:tags r:id="rId50"/>
              </p:custDataLst>
            </p:nvPr>
          </p:nvSpPr>
          <p:spPr>
            <a:xfrm>
              <a:off x="11401425" y="4210060"/>
              <a:ext cx="104776" cy="152353"/>
            </a:xfrm>
            <a:custGeom>
              <a:avLst/>
              <a:gdLst/>
              <a:ahLst/>
              <a:cxnLst/>
              <a:rect l="0" t="0" r="0" b="0"/>
              <a:pathLst>
                <a:path w="104776" h="152353">
                  <a:moveTo>
                    <a:pt x="104775" y="9515"/>
                  </a:moveTo>
                  <a:lnTo>
                    <a:pt x="104775" y="9515"/>
                  </a:lnTo>
                  <a:lnTo>
                    <a:pt x="95365" y="107"/>
                  </a:lnTo>
                  <a:lnTo>
                    <a:pt x="82004" y="0"/>
                  </a:lnTo>
                  <a:lnTo>
                    <a:pt x="80069" y="1055"/>
                  </a:lnTo>
                  <a:lnTo>
                    <a:pt x="78780" y="2817"/>
                  </a:lnTo>
                  <a:lnTo>
                    <a:pt x="76711" y="8192"/>
                  </a:lnTo>
                  <a:lnTo>
                    <a:pt x="71295" y="14179"/>
                  </a:lnTo>
                  <a:lnTo>
                    <a:pt x="65906" y="16880"/>
                  </a:lnTo>
                  <a:lnTo>
                    <a:pt x="62988" y="17600"/>
                  </a:lnTo>
                  <a:lnTo>
                    <a:pt x="53823" y="23670"/>
                  </a:lnTo>
                  <a:lnTo>
                    <a:pt x="44406" y="32171"/>
                  </a:lnTo>
                  <a:lnTo>
                    <a:pt x="40903" y="38282"/>
                  </a:lnTo>
                  <a:lnTo>
                    <a:pt x="33597" y="55885"/>
                  </a:lnTo>
                  <a:lnTo>
                    <a:pt x="21696" y="75607"/>
                  </a:lnTo>
                  <a:lnTo>
                    <a:pt x="19168" y="82281"/>
                  </a:lnTo>
                  <a:lnTo>
                    <a:pt x="12853" y="93047"/>
                  </a:lnTo>
                  <a:lnTo>
                    <a:pt x="9563" y="131342"/>
                  </a:lnTo>
                  <a:lnTo>
                    <a:pt x="19228" y="142924"/>
                  </a:lnTo>
                  <a:lnTo>
                    <a:pt x="27136" y="150935"/>
                  </a:lnTo>
                  <a:lnTo>
                    <a:pt x="33205" y="151959"/>
                  </a:lnTo>
                  <a:lnTo>
                    <a:pt x="45870" y="152352"/>
                  </a:lnTo>
                  <a:lnTo>
                    <a:pt x="46455" y="151306"/>
                  </a:lnTo>
                  <a:lnTo>
                    <a:pt x="47613" y="137924"/>
                  </a:lnTo>
                  <a:lnTo>
                    <a:pt x="46558" y="136397"/>
                  </a:lnTo>
                  <a:lnTo>
                    <a:pt x="44795" y="135377"/>
                  </a:lnTo>
                  <a:lnTo>
                    <a:pt x="42564" y="134698"/>
                  </a:lnTo>
                  <a:lnTo>
                    <a:pt x="28659" y="123719"/>
                  </a:lnTo>
                  <a:lnTo>
                    <a:pt x="24026" y="119186"/>
                  </a:lnTo>
                  <a:lnTo>
                    <a:pt x="18440" y="116466"/>
                  </a:lnTo>
                  <a:lnTo>
                    <a:pt x="15469" y="115741"/>
                  </a:lnTo>
                  <a:lnTo>
                    <a:pt x="0" y="104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1297"/>
            <p:cNvSpPr/>
            <p:nvPr>
              <p:custDataLst>
                <p:tags r:id="rId51"/>
              </p:custDataLst>
            </p:nvPr>
          </p:nvSpPr>
          <p:spPr>
            <a:xfrm>
              <a:off x="11297087" y="4048135"/>
              <a:ext cx="113864" cy="219066"/>
            </a:xfrm>
            <a:custGeom>
              <a:avLst/>
              <a:gdLst/>
              <a:ahLst/>
              <a:cxnLst/>
              <a:rect l="0" t="0" r="0" b="0"/>
              <a:pathLst>
                <a:path w="113864" h="219066">
                  <a:moveTo>
                    <a:pt x="113863" y="19040"/>
                  </a:moveTo>
                  <a:lnTo>
                    <a:pt x="113863" y="19040"/>
                  </a:lnTo>
                  <a:lnTo>
                    <a:pt x="113863" y="9549"/>
                  </a:lnTo>
                  <a:lnTo>
                    <a:pt x="105661" y="9518"/>
                  </a:lnTo>
                  <a:lnTo>
                    <a:pt x="105221" y="8458"/>
                  </a:lnTo>
                  <a:lnTo>
                    <a:pt x="104729" y="4459"/>
                  </a:lnTo>
                  <a:lnTo>
                    <a:pt x="103540" y="2969"/>
                  </a:lnTo>
                  <a:lnTo>
                    <a:pt x="96172" y="383"/>
                  </a:lnTo>
                  <a:lnTo>
                    <a:pt x="80659" y="0"/>
                  </a:lnTo>
                  <a:lnTo>
                    <a:pt x="75116" y="2817"/>
                  </a:lnTo>
                  <a:lnTo>
                    <a:pt x="69125" y="6538"/>
                  </a:lnTo>
                  <a:lnTo>
                    <a:pt x="59804" y="9691"/>
                  </a:lnTo>
                  <a:lnTo>
                    <a:pt x="39541" y="26814"/>
                  </a:lnTo>
                  <a:lnTo>
                    <a:pt x="38498" y="30609"/>
                  </a:lnTo>
                  <a:lnTo>
                    <a:pt x="38220" y="33103"/>
                  </a:lnTo>
                  <a:lnTo>
                    <a:pt x="35089" y="38696"/>
                  </a:lnTo>
                  <a:lnTo>
                    <a:pt x="31226" y="44709"/>
                  </a:lnTo>
                  <a:lnTo>
                    <a:pt x="29053" y="54045"/>
                  </a:lnTo>
                  <a:lnTo>
                    <a:pt x="28173" y="79368"/>
                  </a:lnTo>
                  <a:lnTo>
                    <a:pt x="29220" y="81483"/>
                  </a:lnTo>
                  <a:lnTo>
                    <a:pt x="30976" y="82894"/>
                  </a:lnTo>
                  <a:lnTo>
                    <a:pt x="33205" y="83834"/>
                  </a:lnTo>
                  <a:lnTo>
                    <a:pt x="34690" y="85519"/>
                  </a:lnTo>
                  <a:lnTo>
                    <a:pt x="36341" y="90214"/>
                  </a:lnTo>
                  <a:lnTo>
                    <a:pt x="37272" y="98808"/>
                  </a:lnTo>
                  <a:lnTo>
                    <a:pt x="38461" y="100794"/>
                  </a:lnTo>
                  <a:lnTo>
                    <a:pt x="40311" y="102117"/>
                  </a:lnTo>
                  <a:lnTo>
                    <a:pt x="45189" y="104646"/>
                  </a:lnTo>
                  <a:lnTo>
                    <a:pt x="72618" y="129186"/>
                  </a:lnTo>
                  <a:lnTo>
                    <a:pt x="78951" y="131494"/>
                  </a:lnTo>
                  <a:lnTo>
                    <a:pt x="81064" y="133168"/>
                  </a:lnTo>
                  <a:lnTo>
                    <a:pt x="89789" y="146435"/>
                  </a:lnTo>
                  <a:lnTo>
                    <a:pt x="95402" y="149744"/>
                  </a:lnTo>
                  <a:lnTo>
                    <a:pt x="98381" y="150626"/>
                  </a:lnTo>
                  <a:lnTo>
                    <a:pt x="100366" y="152272"/>
                  </a:lnTo>
                  <a:lnTo>
                    <a:pt x="102573" y="156924"/>
                  </a:lnTo>
                  <a:lnTo>
                    <a:pt x="104292" y="179119"/>
                  </a:lnTo>
                  <a:lnTo>
                    <a:pt x="87003" y="198251"/>
                  </a:lnTo>
                  <a:lnTo>
                    <a:pt x="83227" y="199231"/>
                  </a:lnTo>
                  <a:lnTo>
                    <a:pt x="80739" y="199492"/>
                  </a:lnTo>
                  <a:lnTo>
                    <a:pt x="75153" y="202605"/>
                  </a:lnTo>
                  <a:lnTo>
                    <a:pt x="69142" y="206458"/>
                  </a:lnTo>
                  <a:lnTo>
                    <a:pt x="59807" y="208626"/>
                  </a:lnTo>
                  <a:lnTo>
                    <a:pt x="53503" y="209134"/>
                  </a:lnTo>
                  <a:lnTo>
                    <a:pt x="47172" y="212182"/>
                  </a:lnTo>
                  <a:lnTo>
                    <a:pt x="40829" y="216006"/>
                  </a:lnTo>
                  <a:lnTo>
                    <a:pt x="30018" y="218662"/>
                  </a:lnTo>
                  <a:lnTo>
                    <a:pt x="0" y="219065"/>
                  </a:lnTo>
                  <a:lnTo>
                    <a:pt x="18613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8" name="SMARTInkShape-1298"/>
          <p:cNvSpPr/>
          <p:nvPr>
            <p:custDataLst>
              <p:tags r:id="rId18"/>
            </p:custDataLst>
          </p:nvPr>
        </p:nvSpPr>
        <p:spPr>
          <a:xfrm>
            <a:off x="1772220" y="2914914"/>
            <a:ext cx="294144" cy="56852"/>
          </a:xfrm>
          <a:custGeom>
            <a:avLst/>
            <a:gdLst/>
            <a:ahLst/>
            <a:cxnLst/>
            <a:rect l="0" t="0" r="0" b="0"/>
            <a:pathLst>
              <a:path w="294144" h="56852">
                <a:moveTo>
                  <a:pt x="18480" y="28311"/>
                </a:moveTo>
                <a:lnTo>
                  <a:pt x="18480" y="28311"/>
                </a:lnTo>
                <a:lnTo>
                  <a:pt x="26681" y="20110"/>
                </a:lnTo>
                <a:lnTo>
                  <a:pt x="32669" y="19178"/>
                </a:lnTo>
                <a:lnTo>
                  <a:pt x="45233" y="17805"/>
                </a:lnTo>
                <a:lnTo>
                  <a:pt x="66999" y="11262"/>
                </a:lnTo>
                <a:lnTo>
                  <a:pt x="114342" y="6491"/>
                </a:lnTo>
                <a:lnTo>
                  <a:pt x="127760" y="2738"/>
                </a:lnTo>
                <a:lnTo>
                  <a:pt x="173196" y="0"/>
                </a:lnTo>
                <a:lnTo>
                  <a:pt x="192851" y="873"/>
                </a:lnTo>
                <a:lnTo>
                  <a:pt x="237540" y="8677"/>
                </a:lnTo>
                <a:lnTo>
                  <a:pt x="285107" y="9256"/>
                </a:lnTo>
                <a:lnTo>
                  <a:pt x="292809" y="9260"/>
                </a:lnTo>
                <a:lnTo>
                  <a:pt x="293441" y="10319"/>
                </a:lnTo>
                <a:lnTo>
                  <a:pt x="294143" y="14317"/>
                </a:lnTo>
                <a:lnTo>
                  <a:pt x="293272" y="15807"/>
                </a:lnTo>
                <a:lnTo>
                  <a:pt x="291633" y="16800"/>
                </a:lnTo>
                <a:lnTo>
                  <a:pt x="286455" y="18394"/>
                </a:lnTo>
                <a:lnTo>
                  <a:pt x="259307" y="19821"/>
                </a:lnTo>
                <a:lnTo>
                  <a:pt x="235781" y="26984"/>
                </a:lnTo>
                <a:lnTo>
                  <a:pt x="193995" y="28195"/>
                </a:lnTo>
                <a:lnTo>
                  <a:pt x="146882" y="36502"/>
                </a:lnTo>
                <a:lnTo>
                  <a:pt x="106376" y="40482"/>
                </a:lnTo>
                <a:lnTo>
                  <a:pt x="82976" y="45323"/>
                </a:lnTo>
                <a:lnTo>
                  <a:pt x="39811" y="47242"/>
                </a:lnTo>
                <a:lnTo>
                  <a:pt x="30430" y="50130"/>
                </a:lnTo>
                <a:lnTo>
                  <a:pt x="22733" y="53884"/>
                </a:lnTo>
                <a:lnTo>
                  <a:pt x="0" y="56851"/>
                </a:lnTo>
                <a:lnTo>
                  <a:pt x="23314" y="55826"/>
                </a:lnTo>
                <a:lnTo>
                  <a:pt x="53623" y="48684"/>
                </a:lnTo>
                <a:lnTo>
                  <a:pt x="87511" y="45505"/>
                </a:lnTo>
                <a:lnTo>
                  <a:pt x="133872" y="32335"/>
                </a:lnTo>
                <a:lnTo>
                  <a:pt x="178739" y="29106"/>
                </a:lnTo>
                <a:lnTo>
                  <a:pt x="224722" y="27410"/>
                </a:lnTo>
                <a:lnTo>
                  <a:pt x="266130" y="1878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1" name="SMARTInkShape-Group355"/>
          <p:cNvGrpSpPr/>
          <p:nvPr/>
        </p:nvGrpSpPr>
        <p:grpSpPr>
          <a:xfrm>
            <a:off x="1209675" y="2813935"/>
            <a:ext cx="161926" cy="100714"/>
            <a:chOff x="1209675" y="2813935"/>
            <a:chExt cx="161926" cy="100714"/>
          </a:xfrm>
        </p:grpSpPr>
        <p:sp>
          <p:nvSpPr>
            <p:cNvPr id="889" name="SMARTInkShape-1299"/>
            <p:cNvSpPr/>
            <p:nvPr>
              <p:custDataLst>
                <p:tags r:id="rId40"/>
              </p:custDataLst>
            </p:nvPr>
          </p:nvSpPr>
          <p:spPr>
            <a:xfrm>
              <a:off x="1258624" y="2905125"/>
              <a:ext cx="112977" cy="9524"/>
            </a:xfrm>
            <a:custGeom>
              <a:avLst/>
              <a:gdLst/>
              <a:ahLst/>
              <a:cxnLst/>
              <a:rect l="0" t="0" r="0" b="0"/>
              <a:pathLst>
                <a:path w="112977" h="9524">
                  <a:moveTo>
                    <a:pt x="8201" y="0"/>
                  </a:moveTo>
                  <a:lnTo>
                    <a:pt x="8201" y="0"/>
                  </a:lnTo>
                  <a:lnTo>
                    <a:pt x="0" y="8201"/>
                  </a:lnTo>
                  <a:lnTo>
                    <a:pt x="617" y="8642"/>
                  </a:lnTo>
                  <a:lnTo>
                    <a:pt x="44196" y="9523"/>
                  </a:lnTo>
                  <a:lnTo>
                    <a:pt x="71878" y="8467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1300"/>
            <p:cNvSpPr/>
            <p:nvPr>
              <p:custDataLst>
                <p:tags r:id="rId41"/>
              </p:custDataLst>
            </p:nvPr>
          </p:nvSpPr>
          <p:spPr>
            <a:xfrm>
              <a:off x="1209675" y="2813935"/>
              <a:ext cx="152401" cy="14991"/>
            </a:xfrm>
            <a:custGeom>
              <a:avLst/>
              <a:gdLst/>
              <a:ahLst/>
              <a:cxnLst/>
              <a:rect l="0" t="0" r="0" b="0"/>
              <a:pathLst>
                <a:path w="152401" h="14991">
                  <a:moveTo>
                    <a:pt x="0" y="14990"/>
                  </a:moveTo>
                  <a:lnTo>
                    <a:pt x="0" y="14990"/>
                  </a:lnTo>
                  <a:lnTo>
                    <a:pt x="22390" y="14990"/>
                  </a:lnTo>
                  <a:lnTo>
                    <a:pt x="24452" y="13932"/>
                  </a:lnTo>
                  <a:lnTo>
                    <a:pt x="25826" y="12168"/>
                  </a:lnTo>
                  <a:lnTo>
                    <a:pt x="26742" y="9934"/>
                  </a:lnTo>
                  <a:lnTo>
                    <a:pt x="29470" y="8444"/>
                  </a:lnTo>
                  <a:lnTo>
                    <a:pt x="54415" y="5726"/>
                  </a:lnTo>
                  <a:lnTo>
                    <a:pt x="69863" y="4484"/>
                  </a:lnTo>
                  <a:lnTo>
                    <a:pt x="77970" y="443"/>
                  </a:lnTo>
                  <a:lnTo>
                    <a:pt x="82671" y="0"/>
                  </a:lnTo>
                  <a:lnTo>
                    <a:pt x="126457" y="5343"/>
                  </a:lnTo>
                  <a:lnTo>
                    <a:pt x="152400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5" name="SMARTInkShape-Group356"/>
          <p:cNvGrpSpPr/>
          <p:nvPr/>
        </p:nvGrpSpPr>
        <p:grpSpPr>
          <a:xfrm>
            <a:off x="304800" y="3038475"/>
            <a:ext cx="514351" cy="533401"/>
            <a:chOff x="304800" y="3038475"/>
            <a:chExt cx="514351" cy="533401"/>
          </a:xfrm>
        </p:grpSpPr>
        <p:sp>
          <p:nvSpPr>
            <p:cNvPr id="892" name="SMARTInkShape-1301"/>
            <p:cNvSpPr/>
            <p:nvPr>
              <p:custDataLst>
                <p:tags r:id="rId37"/>
              </p:custDataLst>
            </p:nvPr>
          </p:nvSpPr>
          <p:spPr>
            <a:xfrm>
              <a:off x="639545" y="3267075"/>
              <a:ext cx="122260" cy="238112"/>
            </a:xfrm>
            <a:custGeom>
              <a:avLst/>
              <a:gdLst/>
              <a:ahLst/>
              <a:cxnLst/>
              <a:rect l="0" t="0" r="0" b="0"/>
              <a:pathLst>
                <a:path w="122260" h="238112">
                  <a:moveTo>
                    <a:pt x="84355" y="28575"/>
                  </a:moveTo>
                  <a:lnTo>
                    <a:pt x="84355" y="28575"/>
                  </a:lnTo>
                  <a:lnTo>
                    <a:pt x="75222" y="28575"/>
                  </a:lnTo>
                  <a:lnTo>
                    <a:pt x="67303" y="22029"/>
                  </a:lnTo>
                  <a:lnTo>
                    <a:pt x="61607" y="20374"/>
                  </a:lnTo>
                  <a:lnTo>
                    <a:pt x="58606" y="20991"/>
                  </a:lnTo>
                  <a:lnTo>
                    <a:pt x="48091" y="27367"/>
                  </a:lnTo>
                  <a:lnTo>
                    <a:pt x="33159" y="41726"/>
                  </a:lnTo>
                  <a:lnTo>
                    <a:pt x="29851" y="47825"/>
                  </a:lnTo>
                  <a:lnTo>
                    <a:pt x="27323" y="54064"/>
                  </a:lnTo>
                  <a:lnTo>
                    <a:pt x="12120" y="74091"/>
                  </a:lnTo>
                  <a:lnTo>
                    <a:pt x="5565" y="111726"/>
                  </a:lnTo>
                  <a:lnTo>
                    <a:pt x="1712" y="120564"/>
                  </a:lnTo>
                  <a:lnTo>
                    <a:pt x="0" y="131548"/>
                  </a:lnTo>
                  <a:lnTo>
                    <a:pt x="8411" y="174705"/>
                  </a:lnTo>
                  <a:lnTo>
                    <a:pt x="19867" y="208719"/>
                  </a:lnTo>
                  <a:lnTo>
                    <a:pt x="40033" y="231727"/>
                  </a:lnTo>
                  <a:lnTo>
                    <a:pt x="46312" y="235281"/>
                  </a:lnTo>
                  <a:lnTo>
                    <a:pt x="58966" y="237563"/>
                  </a:lnTo>
                  <a:lnTo>
                    <a:pt x="87530" y="238111"/>
                  </a:lnTo>
                  <a:lnTo>
                    <a:pt x="93880" y="235296"/>
                  </a:lnTo>
                  <a:lnTo>
                    <a:pt x="106580" y="224866"/>
                  </a:lnTo>
                  <a:lnTo>
                    <a:pt x="110108" y="216004"/>
                  </a:lnTo>
                  <a:lnTo>
                    <a:pt x="112734" y="206068"/>
                  </a:lnTo>
                  <a:lnTo>
                    <a:pt x="119104" y="193466"/>
                  </a:lnTo>
                  <a:lnTo>
                    <a:pt x="122259" y="149380"/>
                  </a:lnTo>
                  <a:lnTo>
                    <a:pt x="121371" y="111982"/>
                  </a:lnTo>
                  <a:lnTo>
                    <a:pt x="110695" y="66725"/>
                  </a:lnTo>
                  <a:lnTo>
                    <a:pt x="90574" y="22228"/>
                  </a:lnTo>
                  <a:lnTo>
                    <a:pt x="84297" y="15171"/>
                  </a:lnTo>
                  <a:lnTo>
                    <a:pt x="60868" y="3723"/>
                  </a:lnTo>
                  <a:lnTo>
                    <a:pt x="17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1302"/>
            <p:cNvSpPr/>
            <p:nvPr>
              <p:custDataLst>
                <p:tags r:id="rId38"/>
              </p:custDataLst>
            </p:nvPr>
          </p:nvSpPr>
          <p:spPr>
            <a:xfrm>
              <a:off x="428752" y="3305186"/>
              <a:ext cx="142749" cy="266690"/>
            </a:xfrm>
            <a:custGeom>
              <a:avLst/>
              <a:gdLst/>
              <a:ahLst/>
              <a:cxnLst/>
              <a:rect l="0" t="0" r="0" b="0"/>
              <a:pathLst>
                <a:path w="142749" h="266690">
                  <a:moveTo>
                    <a:pt x="95123" y="57139"/>
                  </a:moveTo>
                  <a:lnTo>
                    <a:pt x="95123" y="57139"/>
                  </a:lnTo>
                  <a:lnTo>
                    <a:pt x="95123" y="33459"/>
                  </a:lnTo>
                  <a:lnTo>
                    <a:pt x="94065" y="31827"/>
                  </a:lnTo>
                  <a:lnTo>
                    <a:pt x="92301" y="30739"/>
                  </a:lnTo>
                  <a:lnTo>
                    <a:pt x="90067" y="30015"/>
                  </a:lnTo>
                  <a:lnTo>
                    <a:pt x="88577" y="28473"/>
                  </a:lnTo>
                  <a:lnTo>
                    <a:pt x="86922" y="23937"/>
                  </a:lnTo>
                  <a:lnTo>
                    <a:pt x="85422" y="22304"/>
                  </a:lnTo>
                  <a:lnTo>
                    <a:pt x="80934" y="20490"/>
                  </a:lnTo>
                  <a:lnTo>
                    <a:pt x="79314" y="18948"/>
                  </a:lnTo>
                  <a:lnTo>
                    <a:pt x="77513" y="14412"/>
                  </a:lnTo>
                  <a:lnTo>
                    <a:pt x="75975" y="12779"/>
                  </a:lnTo>
                  <a:lnTo>
                    <a:pt x="56831" y="2166"/>
                  </a:lnTo>
                  <a:lnTo>
                    <a:pt x="30212" y="0"/>
                  </a:lnTo>
                  <a:lnTo>
                    <a:pt x="23914" y="5049"/>
                  </a:lnTo>
                  <a:lnTo>
                    <a:pt x="21141" y="10352"/>
                  </a:lnTo>
                  <a:lnTo>
                    <a:pt x="20402" y="13248"/>
                  </a:lnTo>
                  <a:lnTo>
                    <a:pt x="18851" y="15178"/>
                  </a:lnTo>
                  <a:lnTo>
                    <a:pt x="14305" y="17323"/>
                  </a:lnTo>
                  <a:lnTo>
                    <a:pt x="12669" y="18953"/>
                  </a:lnTo>
                  <a:lnTo>
                    <a:pt x="841" y="37973"/>
                  </a:lnTo>
                  <a:lnTo>
                    <a:pt x="0" y="51192"/>
                  </a:lnTo>
                  <a:lnTo>
                    <a:pt x="2752" y="57318"/>
                  </a:lnTo>
                  <a:lnTo>
                    <a:pt x="9009" y="66117"/>
                  </a:lnTo>
                  <a:lnTo>
                    <a:pt x="45630" y="66662"/>
                  </a:lnTo>
                  <a:lnTo>
                    <a:pt x="54733" y="60118"/>
                  </a:lnTo>
                  <a:lnTo>
                    <a:pt x="63635" y="56963"/>
                  </a:lnTo>
                  <a:lnTo>
                    <a:pt x="84112" y="39540"/>
                  </a:lnTo>
                  <a:lnTo>
                    <a:pt x="95066" y="38094"/>
                  </a:lnTo>
                  <a:lnTo>
                    <a:pt x="95112" y="38090"/>
                  </a:lnTo>
                  <a:lnTo>
                    <a:pt x="95123" y="60755"/>
                  </a:lnTo>
                  <a:lnTo>
                    <a:pt x="97945" y="66860"/>
                  </a:lnTo>
                  <a:lnTo>
                    <a:pt x="100179" y="69970"/>
                  </a:lnTo>
                  <a:lnTo>
                    <a:pt x="103324" y="84459"/>
                  </a:lnTo>
                  <a:lnTo>
                    <a:pt x="105629" y="117401"/>
                  </a:lnTo>
                  <a:lnTo>
                    <a:pt x="112172" y="135521"/>
                  </a:lnTo>
                  <a:lnTo>
                    <a:pt x="116402" y="153036"/>
                  </a:lnTo>
                  <a:lnTo>
                    <a:pt x="121536" y="171631"/>
                  </a:lnTo>
                  <a:lnTo>
                    <a:pt x="124672" y="207058"/>
                  </a:lnTo>
                  <a:lnTo>
                    <a:pt x="132333" y="234024"/>
                  </a:lnTo>
                  <a:lnTo>
                    <a:pt x="133213" y="264797"/>
                  </a:lnTo>
                  <a:lnTo>
                    <a:pt x="134274" y="265428"/>
                  </a:lnTo>
                  <a:lnTo>
                    <a:pt x="142748" y="266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1303"/>
            <p:cNvSpPr/>
            <p:nvPr>
              <p:custDataLst>
                <p:tags r:id="rId39"/>
              </p:custDataLst>
            </p:nvPr>
          </p:nvSpPr>
          <p:spPr>
            <a:xfrm>
              <a:off x="304800" y="3038475"/>
              <a:ext cx="514351" cy="133351"/>
            </a:xfrm>
            <a:custGeom>
              <a:avLst/>
              <a:gdLst/>
              <a:ahLst/>
              <a:cxnLst/>
              <a:rect l="0" t="0" r="0" b="0"/>
              <a:pathLst>
                <a:path w="514351" h="133351">
                  <a:moveTo>
                    <a:pt x="0" y="133350"/>
                  </a:moveTo>
                  <a:lnTo>
                    <a:pt x="0" y="133350"/>
                  </a:lnTo>
                  <a:lnTo>
                    <a:pt x="31881" y="133350"/>
                  </a:lnTo>
                  <a:lnTo>
                    <a:pt x="79275" y="121592"/>
                  </a:lnTo>
                  <a:lnTo>
                    <a:pt x="118742" y="107656"/>
                  </a:lnTo>
                  <a:lnTo>
                    <a:pt x="163430" y="95192"/>
                  </a:lnTo>
                  <a:lnTo>
                    <a:pt x="200471" y="85708"/>
                  </a:lnTo>
                  <a:lnTo>
                    <a:pt x="238257" y="76195"/>
                  </a:lnTo>
                  <a:lnTo>
                    <a:pt x="276264" y="66673"/>
                  </a:lnTo>
                  <a:lnTo>
                    <a:pt x="314337" y="57149"/>
                  </a:lnTo>
                  <a:lnTo>
                    <a:pt x="352428" y="47625"/>
                  </a:lnTo>
                  <a:lnTo>
                    <a:pt x="398169" y="34925"/>
                  </a:lnTo>
                  <a:lnTo>
                    <a:pt x="444605" y="21872"/>
                  </a:lnTo>
                  <a:lnTo>
                    <a:pt x="465816" y="17064"/>
                  </a:lnTo>
                  <a:lnTo>
                    <a:pt x="505951" y="784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9" name="SMARTInkShape-Group357"/>
          <p:cNvGrpSpPr/>
          <p:nvPr/>
        </p:nvGrpSpPr>
        <p:grpSpPr>
          <a:xfrm>
            <a:off x="247650" y="2401625"/>
            <a:ext cx="685801" cy="646376"/>
            <a:chOff x="247650" y="2401625"/>
            <a:chExt cx="685801" cy="646376"/>
          </a:xfrm>
        </p:grpSpPr>
        <p:sp>
          <p:nvSpPr>
            <p:cNvPr id="896" name="SMARTInkShape-1304"/>
            <p:cNvSpPr/>
            <p:nvPr>
              <p:custDataLst>
                <p:tags r:id="rId24"/>
              </p:custDataLst>
            </p:nvPr>
          </p:nvSpPr>
          <p:spPr>
            <a:xfrm>
              <a:off x="828675" y="2619375"/>
              <a:ext cx="66676" cy="38101"/>
            </a:xfrm>
            <a:custGeom>
              <a:avLst/>
              <a:gdLst/>
              <a:ahLst/>
              <a:cxnLst/>
              <a:rect l="0" t="0" r="0" b="0"/>
              <a:pathLst>
                <a:path w="666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6546" y="37042"/>
                  </a:lnTo>
                  <a:lnTo>
                    <a:pt x="7539" y="35278"/>
                  </a:lnTo>
                  <a:lnTo>
                    <a:pt x="9133" y="29899"/>
                  </a:lnTo>
                  <a:lnTo>
                    <a:pt x="12173" y="29164"/>
                  </a:lnTo>
                  <a:lnTo>
                    <a:pt x="14465" y="28967"/>
                  </a:lnTo>
                  <a:lnTo>
                    <a:pt x="15994" y="27778"/>
                  </a:lnTo>
                  <a:lnTo>
                    <a:pt x="17692" y="23635"/>
                  </a:lnTo>
                  <a:lnTo>
                    <a:pt x="19203" y="22106"/>
                  </a:lnTo>
                  <a:lnTo>
                    <a:pt x="23704" y="20408"/>
                  </a:lnTo>
                  <a:lnTo>
                    <a:pt x="25328" y="18897"/>
                  </a:lnTo>
                  <a:lnTo>
                    <a:pt x="27132" y="14397"/>
                  </a:lnTo>
                  <a:lnTo>
                    <a:pt x="28671" y="12772"/>
                  </a:lnTo>
                  <a:lnTo>
                    <a:pt x="47816" y="2176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1305"/>
            <p:cNvSpPr/>
            <p:nvPr>
              <p:custDataLst>
                <p:tags r:id="rId25"/>
              </p:custDataLst>
            </p:nvPr>
          </p:nvSpPr>
          <p:spPr>
            <a:xfrm>
              <a:off x="695325" y="3000375"/>
              <a:ext cx="1" cy="8308"/>
            </a:xfrm>
            <a:custGeom>
              <a:avLst/>
              <a:gdLst/>
              <a:ahLst/>
              <a:cxnLst/>
              <a:rect l="0" t="0" r="0" b="0"/>
              <a:pathLst>
                <a:path w="1" h="8308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0" y="1208"/>
                  </a:lnTo>
                  <a:lnTo>
                    <a:pt x="0" y="8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1306"/>
            <p:cNvSpPr/>
            <p:nvPr>
              <p:custDataLst>
                <p:tags r:id="rId26"/>
              </p:custDataLst>
            </p:nvPr>
          </p:nvSpPr>
          <p:spPr>
            <a:xfrm>
              <a:off x="876300" y="2705100"/>
              <a:ext cx="57151" cy="47581"/>
            </a:xfrm>
            <a:custGeom>
              <a:avLst/>
              <a:gdLst/>
              <a:ahLst/>
              <a:cxnLst/>
              <a:rect l="0" t="0" r="0" b="0"/>
              <a:pathLst>
                <a:path w="57151" h="47581">
                  <a:moveTo>
                    <a:pt x="0" y="28575"/>
                  </a:moveTo>
                  <a:lnTo>
                    <a:pt x="0" y="28575"/>
                  </a:lnTo>
                  <a:lnTo>
                    <a:pt x="0" y="47580"/>
                  </a:lnTo>
                  <a:lnTo>
                    <a:pt x="8201" y="39420"/>
                  </a:lnTo>
                  <a:lnTo>
                    <a:pt x="22356" y="30756"/>
                  </a:lnTo>
                  <a:lnTo>
                    <a:pt x="28849" y="2193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1307"/>
            <p:cNvSpPr/>
            <p:nvPr>
              <p:custDataLst>
                <p:tags r:id="rId27"/>
              </p:custDataLst>
            </p:nvPr>
          </p:nvSpPr>
          <p:spPr>
            <a:xfrm>
              <a:off x="647700" y="2828925"/>
              <a:ext cx="38101" cy="104776"/>
            </a:xfrm>
            <a:custGeom>
              <a:avLst/>
              <a:gdLst/>
              <a:ahLst/>
              <a:cxnLst/>
              <a:rect l="0" t="0" r="0" b="0"/>
              <a:pathLst>
                <a:path w="38101" h="104776">
                  <a:moveTo>
                    <a:pt x="0" y="0"/>
                  </a:moveTo>
                  <a:lnTo>
                    <a:pt x="0" y="0"/>
                  </a:lnTo>
                  <a:lnTo>
                    <a:pt x="18265" y="0"/>
                  </a:lnTo>
                  <a:lnTo>
                    <a:pt x="18947" y="10361"/>
                  </a:lnTo>
                  <a:lnTo>
                    <a:pt x="19044" y="31799"/>
                  </a:lnTo>
                  <a:lnTo>
                    <a:pt x="21870" y="38122"/>
                  </a:lnTo>
                  <a:lnTo>
                    <a:pt x="34238" y="55036"/>
                  </a:lnTo>
                  <a:lnTo>
                    <a:pt x="37761" y="82726"/>
                  </a:lnTo>
                  <a:lnTo>
                    <a:pt x="3810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1308"/>
            <p:cNvSpPr/>
            <p:nvPr>
              <p:custDataLst>
                <p:tags r:id="rId28"/>
              </p:custDataLst>
            </p:nvPr>
          </p:nvSpPr>
          <p:spPr>
            <a:xfrm>
              <a:off x="533403" y="2915042"/>
              <a:ext cx="114298" cy="66274"/>
            </a:xfrm>
            <a:custGeom>
              <a:avLst/>
              <a:gdLst/>
              <a:ahLst/>
              <a:cxnLst/>
              <a:rect l="0" t="0" r="0" b="0"/>
              <a:pathLst>
                <a:path w="114298" h="66274">
                  <a:moveTo>
                    <a:pt x="9522" y="18658"/>
                  </a:moveTo>
                  <a:lnTo>
                    <a:pt x="9522" y="18658"/>
                  </a:lnTo>
                  <a:lnTo>
                    <a:pt x="113" y="18658"/>
                  </a:lnTo>
                  <a:lnTo>
                    <a:pt x="0" y="9525"/>
                  </a:lnTo>
                  <a:lnTo>
                    <a:pt x="14462" y="9136"/>
                  </a:lnTo>
                  <a:lnTo>
                    <a:pt x="15990" y="8077"/>
                  </a:lnTo>
                  <a:lnTo>
                    <a:pt x="17009" y="6312"/>
                  </a:lnTo>
                  <a:lnTo>
                    <a:pt x="17689" y="4077"/>
                  </a:lnTo>
                  <a:lnTo>
                    <a:pt x="19200" y="2587"/>
                  </a:lnTo>
                  <a:lnTo>
                    <a:pt x="27129" y="0"/>
                  </a:lnTo>
                  <a:lnTo>
                    <a:pt x="37667" y="8751"/>
                  </a:lnTo>
                  <a:lnTo>
                    <a:pt x="38097" y="35982"/>
                  </a:lnTo>
                  <a:lnTo>
                    <a:pt x="37038" y="36557"/>
                  </a:lnTo>
                  <a:lnTo>
                    <a:pt x="33040" y="37196"/>
                  </a:lnTo>
                  <a:lnTo>
                    <a:pt x="31551" y="38425"/>
                  </a:lnTo>
                  <a:lnTo>
                    <a:pt x="27775" y="47379"/>
                  </a:lnTo>
                  <a:lnTo>
                    <a:pt x="9639" y="66166"/>
                  </a:lnTo>
                  <a:lnTo>
                    <a:pt x="22790" y="66273"/>
                  </a:lnTo>
                  <a:lnTo>
                    <a:pt x="24717" y="65218"/>
                  </a:lnTo>
                  <a:lnTo>
                    <a:pt x="26002" y="63456"/>
                  </a:lnTo>
                  <a:lnTo>
                    <a:pt x="28064" y="58081"/>
                  </a:lnTo>
                  <a:lnTo>
                    <a:pt x="31169" y="57346"/>
                  </a:lnTo>
                  <a:lnTo>
                    <a:pt x="36728" y="56874"/>
                  </a:lnTo>
                  <a:lnTo>
                    <a:pt x="56360" y="48122"/>
                  </a:lnTo>
                  <a:lnTo>
                    <a:pt x="61383" y="47629"/>
                  </a:lnTo>
                  <a:lnTo>
                    <a:pt x="67144" y="44587"/>
                  </a:lnTo>
                  <a:lnTo>
                    <a:pt x="73232" y="40765"/>
                  </a:lnTo>
                  <a:lnTo>
                    <a:pt x="85763" y="38312"/>
                  </a:lnTo>
                  <a:lnTo>
                    <a:pt x="88925" y="38110"/>
                  </a:lnTo>
                  <a:lnTo>
                    <a:pt x="91032" y="36918"/>
                  </a:lnTo>
                  <a:lnTo>
                    <a:pt x="92437" y="35065"/>
                  </a:lnTo>
                  <a:lnTo>
                    <a:pt x="95056" y="30183"/>
                  </a:lnTo>
                  <a:lnTo>
                    <a:pt x="99748" y="24486"/>
                  </a:lnTo>
                  <a:lnTo>
                    <a:pt x="105362" y="21248"/>
                  </a:lnTo>
                  <a:lnTo>
                    <a:pt x="114297" y="18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SMARTInkShape-1309"/>
            <p:cNvSpPr/>
            <p:nvPr>
              <p:custDataLst>
                <p:tags r:id="rId29"/>
              </p:custDataLst>
            </p:nvPr>
          </p:nvSpPr>
          <p:spPr>
            <a:xfrm>
              <a:off x="447675" y="3048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1310"/>
            <p:cNvSpPr/>
            <p:nvPr>
              <p:custDataLst>
                <p:tags r:id="rId30"/>
              </p:custDataLst>
            </p:nvPr>
          </p:nvSpPr>
          <p:spPr>
            <a:xfrm>
              <a:off x="419100" y="2886075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0" y="0"/>
                  </a:moveTo>
                  <a:lnTo>
                    <a:pt x="0" y="0"/>
                  </a:lnTo>
                  <a:lnTo>
                    <a:pt x="0" y="22666"/>
                  </a:lnTo>
                  <a:lnTo>
                    <a:pt x="1058" y="24636"/>
                  </a:lnTo>
                  <a:lnTo>
                    <a:pt x="2822" y="25949"/>
                  </a:lnTo>
                  <a:lnTo>
                    <a:pt x="5056" y="26824"/>
                  </a:lnTo>
                  <a:lnTo>
                    <a:pt x="6546" y="28466"/>
                  </a:lnTo>
                  <a:lnTo>
                    <a:pt x="8201" y="33113"/>
                  </a:lnTo>
                  <a:lnTo>
                    <a:pt x="9515" y="78993"/>
                  </a:lnTo>
                  <a:lnTo>
                    <a:pt x="95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1311"/>
            <p:cNvSpPr/>
            <p:nvPr>
              <p:custDataLst>
                <p:tags r:id="rId31"/>
              </p:custDataLst>
            </p:nvPr>
          </p:nvSpPr>
          <p:spPr>
            <a:xfrm>
              <a:off x="247650" y="2981325"/>
              <a:ext cx="133351" cy="66666"/>
            </a:xfrm>
            <a:custGeom>
              <a:avLst/>
              <a:gdLst/>
              <a:ahLst/>
              <a:cxnLst/>
              <a:rect l="0" t="0" r="0" b="0"/>
              <a:pathLst>
                <a:path w="133351" h="66666">
                  <a:moveTo>
                    <a:pt x="0" y="9525"/>
                  </a:moveTo>
                  <a:lnTo>
                    <a:pt x="0" y="9525"/>
                  </a:lnTo>
                  <a:lnTo>
                    <a:pt x="9409" y="9525"/>
                  </a:lnTo>
                  <a:lnTo>
                    <a:pt x="9515" y="1324"/>
                  </a:lnTo>
                  <a:lnTo>
                    <a:pt x="10577" y="883"/>
                  </a:lnTo>
                  <a:lnTo>
                    <a:pt x="55699" y="0"/>
                  </a:lnTo>
                  <a:lnTo>
                    <a:pt x="56182" y="1058"/>
                  </a:lnTo>
                  <a:lnTo>
                    <a:pt x="57147" y="26824"/>
                  </a:lnTo>
                  <a:lnTo>
                    <a:pt x="39540" y="46171"/>
                  </a:lnTo>
                  <a:lnTo>
                    <a:pt x="38226" y="55698"/>
                  </a:lnTo>
                  <a:lnTo>
                    <a:pt x="37126" y="56182"/>
                  </a:lnTo>
                  <a:lnTo>
                    <a:pt x="29910" y="57022"/>
                  </a:lnTo>
                  <a:lnTo>
                    <a:pt x="29168" y="59916"/>
                  </a:lnTo>
                  <a:lnTo>
                    <a:pt x="28585" y="66558"/>
                  </a:lnTo>
                  <a:lnTo>
                    <a:pt x="36777" y="66665"/>
                  </a:lnTo>
                  <a:lnTo>
                    <a:pt x="63901" y="49065"/>
                  </a:lnTo>
                  <a:lnTo>
                    <a:pt x="80277" y="46851"/>
                  </a:lnTo>
                  <a:lnTo>
                    <a:pt x="93069" y="39462"/>
                  </a:lnTo>
                  <a:lnTo>
                    <a:pt x="102424" y="31823"/>
                  </a:lnTo>
                  <a:lnTo>
                    <a:pt x="111369" y="28479"/>
                  </a:lnTo>
                  <a:lnTo>
                    <a:pt x="120722" y="22314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1312"/>
            <p:cNvSpPr/>
            <p:nvPr>
              <p:custDataLst>
                <p:tags r:id="rId32"/>
              </p:custDataLst>
            </p:nvPr>
          </p:nvSpPr>
          <p:spPr>
            <a:xfrm>
              <a:off x="276617" y="2771775"/>
              <a:ext cx="409184" cy="95248"/>
            </a:xfrm>
            <a:custGeom>
              <a:avLst/>
              <a:gdLst/>
              <a:ahLst/>
              <a:cxnLst/>
              <a:rect l="0" t="0" r="0" b="0"/>
              <a:pathLst>
                <a:path w="409184" h="95248">
                  <a:moveTo>
                    <a:pt x="9133" y="85725"/>
                  </a:moveTo>
                  <a:lnTo>
                    <a:pt x="9133" y="85725"/>
                  </a:lnTo>
                  <a:lnTo>
                    <a:pt x="0" y="94858"/>
                  </a:lnTo>
                  <a:lnTo>
                    <a:pt x="22277" y="95247"/>
                  </a:lnTo>
                  <a:lnTo>
                    <a:pt x="69665" y="81061"/>
                  </a:lnTo>
                  <a:lnTo>
                    <a:pt x="109637" y="74018"/>
                  </a:lnTo>
                  <a:lnTo>
                    <a:pt x="151164" y="63068"/>
                  </a:lnTo>
                  <a:lnTo>
                    <a:pt x="191000" y="50715"/>
                  </a:lnTo>
                  <a:lnTo>
                    <a:pt x="235714" y="38083"/>
                  </a:lnTo>
                  <a:lnTo>
                    <a:pt x="275434" y="30453"/>
                  </a:lnTo>
                  <a:lnTo>
                    <a:pt x="319342" y="22400"/>
                  </a:lnTo>
                  <a:lnTo>
                    <a:pt x="364093" y="12798"/>
                  </a:lnTo>
                  <a:lnTo>
                    <a:pt x="391342" y="9957"/>
                  </a:lnTo>
                  <a:lnTo>
                    <a:pt x="394114" y="8754"/>
                  </a:lnTo>
                  <a:lnTo>
                    <a:pt x="395962" y="6894"/>
                  </a:lnTo>
                  <a:lnTo>
                    <a:pt x="397194" y="4597"/>
                  </a:lnTo>
                  <a:lnTo>
                    <a:pt x="399074" y="3064"/>
                  </a:lnTo>
                  <a:lnTo>
                    <a:pt x="409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1313"/>
            <p:cNvSpPr/>
            <p:nvPr>
              <p:custDataLst>
                <p:tags r:id="rId33"/>
              </p:custDataLst>
            </p:nvPr>
          </p:nvSpPr>
          <p:spPr>
            <a:xfrm>
              <a:off x="571535" y="2680562"/>
              <a:ext cx="47185" cy="34063"/>
            </a:xfrm>
            <a:custGeom>
              <a:avLst/>
              <a:gdLst/>
              <a:ahLst/>
              <a:cxnLst/>
              <a:rect l="0" t="0" r="0" b="0"/>
              <a:pathLst>
                <a:path w="47185" h="34063">
                  <a:moveTo>
                    <a:pt x="19015" y="5488"/>
                  </a:moveTo>
                  <a:lnTo>
                    <a:pt x="19015" y="5488"/>
                  </a:lnTo>
                  <a:lnTo>
                    <a:pt x="13959" y="5488"/>
                  </a:lnTo>
                  <a:lnTo>
                    <a:pt x="12469" y="4430"/>
                  </a:lnTo>
                  <a:lnTo>
                    <a:pt x="11476" y="2666"/>
                  </a:lnTo>
                  <a:lnTo>
                    <a:pt x="10814" y="432"/>
                  </a:lnTo>
                  <a:lnTo>
                    <a:pt x="10373" y="0"/>
                  </a:lnTo>
                  <a:lnTo>
                    <a:pt x="10078" y="771"/>
                  </a:lnTo>
                  <a:lnTo>
                    <a:pt x="9606" y="4556"/>
                  </a:lnTo>
                  <a:lnTo>
                    <a:pt x="4468" y="5212"/>
                  </a:lnTo>
                  <a:lnTo>
                    <a:pt x="2967" y="6362"/>
                  </a:lnTo>
                  <a:lnTo>
                    <a:pt x="82" y="14613"/>
                  </a:lnTo>
                  <a:lnTo>
                    <a:pt x="0" y="19951"/>
                  </a:lnTo>
                  <a:lnTo>
                    <a:pt x="1046" y="21480"/>
                  </a:lnTo>
                  <a:lnTo>
                    <a:pt x="2803" y="22499"/>
                  </a:lnTo>
                  <a:lnTo>
                    <a:pt x="5032" y="23179"/>
                  </a:lnTo>
                  <a:lnTo>
                    <a:pt x="6518" y="24691"/>
                  </a:lnTo>
                  <a:lnTo>
                    <a:pt x="9099" y="32619"/>
                  </a:lnTo>
                  <a:lnTo>
                    <a:pt x="12138" y="33421"/>
                  </a:lnTo>
                  <a:lnTo>
                    <a:pt x="36338" y="34062"/>
                  </a:lnTo>
                  <a:lnTo>
                    <a:pt x="36914" y="33004"/>
                  </a:lnTo>
                  <a:lnTo>
                    <a:pt x="37553" y="29007"/>
                  </a:lnTo>
                  <a:lnTo>
                    <a:pt x="38782" y="27517"/>
                  </a:lnTo>
                  <a:lnTo>
                    <a:pt x="42970" y="25862"/>
                  </a:lnTo>
                  <a:lnTo>
                    <a:pt x="44510" y="24362"/>
                  </a:lnTo>
                  <a:lnTo>
                    <a:pt x="47184" y="16453"/>
                  </a:lnTo>
                  <a:lnTo>
                    <a:pt x="46261" y="15973"/>
                  </a:lnTo>
                  <a:lnTo>
                    <a:pt x="42413" y="15439"/>
                  </a:lnTo>
                  <a:lnTo>
                    <a:pt x="40964" y="14239"/>
                  </a:lnTo>
                  <a:lnTo>
                    <a:pt x="38447" y="6850"/>
                  </a:lnTo>
                  <a:lnTo>
                    <a:pt x="35412" y="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SMARTInkShape-1314"/>
            <p:cNvSpPr/>
            <p:nvPr>
              <p:custDataLst>
                <p:tags r:id="rId34"/>
              </p:custDataLst>
            </p:nvPr>
          </p:nvSpPr>
          <p:spPr>
            <a:xfrm>
              <a:off x="533400" y="2401625"/>
              <a:ext cx="38101" cy="151076"/>
            </a:xfrm>
            <a:custGeom>
              <a:avLst/>
              <a:gdLst/>
              <a:ahLst/>
              <a:cxnLst/>
              <a:rect l="0" t="0" r="0" b="0"/>
              <a:pathLst>
                <a:path w="38101" h="151076">
                  <a:moveTo>
                    <a:pt x="0" y="17725"/>
                  </a:moveTo>
                  <a:lnTo>
                    <a:pt x="0" y="17725"/>
                  </a:lnTo>
                  <a:lnTo>
                    <a:pt x="8201" y="9524"/>
                  </a:lnTo>
                  <a:lnTo>
                    <a:pt x="18924" y="8210"/>
                  </a:lnTo>
                  <a:lnTo>
                    <a:pt x="19039" y="0"/>
                  </a:lnTo>
                  <a:lnTo>
                    <a:pt x="19049" y="12049"/>
                  </a:lnTo>
                  <a:lnTo>
                    <a:pt x="20108" y="13941"/>
                  </a:lnTo>
                  <a:lnTo>
                    <a:pt x="21872" y="15202"/>
                  </a:lnTo>
                  <a:lnTo>
                    <a:pt x="24106" y="16043"/>
                  </a:lnTo>
                  <a:lnTo>
                    <a:pt x="25596" y="17662"/>
                  </a:lnTo>
                  <a:lnTo>
                    <a:pt x="27251" y="22283"/>
                  </a:lnTo>
                  <a:lnTo>
                    <a:pt x="29556" y="49752"/>
                  </a:lnTo>
                  <a:lnTo>
                    <a:pt x="36766" y="68143"/>
                  </a:lnTo>
                  <a:lnTo>
                    <a:pt x="38065" y="111280"/>
                  </a:lnTo>
                  <a:lnTo>
                    <a:pt x="38100" y="151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1315"/>
            <p:cNvSpPr/>
            <p:nvPr>
              <p:custDataLst>
                <p:tags r:id="rId35"/>
              </p:custDataLst>
            </p:nvPr>
          </p:nvSpPr>
          <p:spPr>
            <a:xfrm>
              <a:off x="247650" y="2505075"/>
              <a:ext cx="190501" cy="76201"/>
            </a:xfrm>
            <a:custGeom>
              <a:avLst/>
              <a:gdLst/>
              <a:ahLst/>
              <a:cxnLst/>
              <a:rect l="0" t="0" r="0" b="0"/>
              <a:pathLst>
                <a:path w="190501" h="76201">
                  <a:moveTo>
                    <a:pt x="0" y="76200"/>
                  </a:moveTo>
                  <a:lnTo>
                    <a:pt x="0" y="76200"/>
                  </a:lnTo>
                  <a:lnTo>
                    <a:pt x="13257" y="76200"/>
                  </a:lnTo>
                  <a:lnTo>
                    <a:pt x="15188" y="75142"/>
                  </a:lnTo>
                  <a:lnTo>
                    <a:pt x="16476" y="73378"/>
                  </a:lnTo>
                  <a:lnTo>
                    <a:pt x="18964" y="68596"/>
                  </a:lnTo>
                  <a:lnTo>
                    <a:pt x="23598" y="62943"/>
                  </a:lnTo>
                  <a:lnTo>
                    <a:pt x="29185" y="59724"/>
                  </a:lnTo>
                  <a:lnTo>
                    <a:pt x="73641" y="45458"/>
                  </a:lnTo>
                  <a:lnTo>
                    <a:pt x="111533" y="25273"/>
                  </a:lnTo>
                  <a:lnTo>
                    <a:pt x="140106" y="17047"/>
                  </a:lnTo>
                  <a:lnTo>
                    <a:pt x="149053" y="12868"/>
                  </a:lnTo>
                  <a:lnTo>
                    <a:pt x="176809" y="8760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1316"/>
            <p:cNvSpPr/>
            <p:nvPr>
              <p:custDataLst>
                <p:tags r:id="rId36"/>
              </p:custDataLst>
            </p:nvPr>
          </p:nvSpPr>
          <p:spPr>
            <a:xfrm>
              <a:off x="257178" y="2543210"/>
              <a:ext cx="85711" cy="152355"/>
            </a:xfrm>
            <a:custGeom>
              <a:avLst/>
              <a:gdLst/>
              <a:ahLst/>
              <a:cxnLst/>
              <a:rect l="0" t="0" r="0" b="0"/>
              <a:pathLst>
                <a:path w="85711" h="152355">
                  <a:moveTo>
                    <a:pt x="47622" y="9490"/>
                  </a:moveTo>
                  <a:lnTo>
                    <a:pt x="47622" y="9490"/>
                  </a:lnTo>
                  <a:lnTo>
                    <a:pt x="38213" y="81"/>
                  </a:lnTo>
                  <a:lnTo>
                    <a:pt x="33075" y="0"/>
                  </a:lnTo>
                  <a:lnTo>
                    <a:pt x="31574" y="1046"/>
                  </a:lnTo>
                  <a:lnTo>
                    <a:pt x="30573" y="2803"/>
                  </a:lnTo>
                  <a:lnTo>
                    <a:pt x="29906" y="5032"/>
                  </a:lnTo>
                  <a:lnTo>
                    <a:pt x="28403" y="6518"/>
                  </a:lnTo>
                  <a:lnTo>
                    <a:pt x="20488" y="9099"/>
                  </a:lnTo>
                  <a:lnTo>
                    <a:pt x="14418" y="9374"/>
                  </a:lnTo>
                  <a:lnTo>
                    <a:pt x="12786" y="10471"/>
                  </a:lnTo>
                  <a:lnTo>
                    <a:pt x="11698" y="12261"/>
                  </a:lnTo>
                  <a:lnTo>
                    <a:pt x="10973" y="14512"/>
                  </a:lnTo>
                  <a:lnTo>
                    <a:pt x="9431" y="16013"/>
                  </a:lnTo>
                  <a:lnTo>
                    <a:pt x="1448" y="18619"/>
                  </a:lnTo>
                  <a:lnTo>
                    <a:pt x="642" y="21661"/>
                  </a:lnTo>
                  <a:lnTo>
                    <a:pt x="0" y="42694"/>
                  </a:lnTo>
                  <a:lnTo>
                    <a:pt x="1058" y="44326"/>
                  </a:lnTo>
                  <a:lnTo>
                    <a:pt x="2821" y="45414"/>
                  </a:lnTo>
                  <a:lnTo>
                    <a:pt x="8198" y="47160"/>
                  </a:lnTo>
                  <a:lnTo>
                    <a:pt x="8934" y="50221"/>
                  </a:lnTo>
                  <a:lnTo>
                    <a:pt x="9130" y="52519"/>
                  </a:lnTo>
                  <a:lnTo>
                    <a:pt x="10319" y="54051"/>
                  </a:lnTo>
                  <a:lnTo>
                    <a:pt x="19200" y="57905"/>
                  </a:lnTo>
                  <a:lnTo>
                    <a:pt x="26383" y="63581"/>
                  </a:lnTo>
                  <a:lnTo>
                    <a:pt x="35214" y="65734"/>
                  </a:lnTo>
                  <a:lnTo>
                    <a:pt x="50835" y="66521"/>
                  </a:lnTo>
                  <a:lnTo>
                    <a:pt x="57164" y="69409"/>
                  </a:lnTo>
                  <a:lnTo>
                    <a:pt x="63505" y="73163"/>
                  </a:lnTo>
                  <a:lnTo>
                    <a:pt x="69850" y="74831"/>
                  </a:lnTo>
                  <a:lnTo>
                    <a:pt x="71966" y="76334"/>
                  </a:lnTo>
                  <a:lnTo>
                    <a:pt x="73376" y="78394"/>
                  </a:lnTo>
                  <a:lnTo>
                    <a:pt x="74317" y="80826"/>
                  </a:lnTo>
                  <a:lnTo>
                    <a:pt x="76002" y="82448"/>
                  </a:lnTo>
                  <a:lnTo>
                    <a:pt x="80696" y="84249"/>
                  </a:lnTo>
                  <a:lnTo>
                    <a:pt x="82372" y="85788"/>
                  </a:lnTo>
                  <a:lnTo>
                    <a:pt x="85281" y="93765"/>
                  </a:lnTo>
                  <a:lnTo>
                    <a:pt x="85710" y="117567"/>
                  </a:lnTo>
                  <a:lnTo>
                    <a:pt x="84656" y="119642"/>
                  </a:lnTo>
                  <a:lnTo>
                    <a:pt x="82895" y="121024"/>
                  </a:lnTo>
                  <a:lnTo>
                    <a:pt x="80662" y="121946"/>
                  </a:lnTo>
                  <a:lnTo>
                    <a:pt x="79174" y="123619"/>
                  </a:lnTo>
                  <a:lnTo>
                    <a:pt x="73963" y="133909"/>
                  </a:lnTo>
                  <a:lnTo>
                    <a:pt x="58597" y="150886"/>
                  </a:lnTo>
                  <a:lnTo>
                    <a:pt x="52520" y="151927"/>
                  </a:lnTo>
                  <a:lnTo>
                    <a:pt x="33560" y="152354"/>
                  </a:lnTo>
                  <a:lnTo>
                    <a:pt x="31897" y="151299"/>
                  </a:lnTo>
                  <a:lnTo>
                    <a:pt x="30789" y="149538"/>
                  </a:lnTo>
                  <a:lnTo>
                    <a:pt x="28864" y="142663"/>
                  </a:lnTo>
                  <a:lnTo>
                    <a:pt x="28572" y="133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2" name="SMARTInkShape-Group358"/>
          <p:cNvGrpSpPr/>
          <p:nvPr/>
        </p:nvGrpSpPr>
        <p:grpSpPr>
          <a:xfrm>
            <a:off x="981075" y="2366084"/>
            <a:ext cx="243504" cy="177088"/>
            <a:chOff x="981075" y="2366084"/>
            <a:chExt cx="243504" cy="177088"/>
          </a:xfrm>
        </p:grpSpPr>
        <p:sp>
          <p:nvSpPr>
            <p:cNvPr id="910" name="SMARTInkShape-1317"/>
            <p:cNvSpPr/>
            <p:nvPr>
              <p:custDataLst>
                <p:tags r:id="rId22"/>
              </p:custDataLst>
            </p:nvPr>
          </p:nvSpPr>
          <p:spPr>
            <a:xfrm>
              <a:off x="1133475" y="2366084"/>
              <a:ext cx="91104" cy="99437"/>
            </a:xfrm>
            <a:custGeom>
              <a:avLst/>
              <a:gdLst/>
              <a:ahLst/>
              <a:cxnLst/>
              <a:rect l="0" t="0" r="0" b="0"/>
              <a:pathLst>
                <a:path w="91104" h="99437">
                  <a:moveTo>
                    <a:pt x="57150" y="15166"/>
                  </a:moveTo>
                  <a:lnTo>
                    <a:pt x="57150" y="15166"/>
                  </a:lnTo>
                  <a:lnTo>
                    <a:pt x="57150" y="10110"/>
                  </a:lnTo>
                  <a:lnTo>
                    <a:pt x="56092" y="8620"/>
                  </a:lnTo>
                  <a:lnTo>
                    <a:pt x="54328" y="7627"/>
                  </a:lnTo>
                  <a:lnTo>
                    <a:pt x="47449" y="5902"/>
                  </a:lnTo>
                  <a:lnTo>
                    <a:pt x="9965" y="5641"/>
                  </a:lnTo>
                  <a:lnTo>
                    <a:pt x="9656" y="10697"/>
                  </a:lnTo>
                  <a:lnTo>
                    <a:pt x="6761" y="16002"/>
                  </a:lnTo>
                  <a:lnTo>
                    <a:pt x="1335" y="22975"/>
                  </a:lnTo>
                  <a:lnTo>
                    <a:pt x="264" y="31956"/>
                  </a:lnTo>
                  <a:lnTo>
                    <a:pt x="117" y="37798"/>
                  </a:lnTo>
                  <a:lnTo>
                    <a:pt x="2874" y="43922"/>
                  </a:lnTo>
                  <a:lnTo>
                    <a:pt x="6569" y="50171"/>
                  </a:lnTo>
                  <a:lnTo>
                    <a:pt x="8941" y="62807"/>
                  </a:lnTo>
                  <a:lnTo>
                    <a:pt x="9136" y="65977"/>
                  </a:lnTo>
                  <a:lnTo>
                    <a:pt x="12174" y="72321"/>
                  </a:lnTo>
                  <a:lnTo>
                    <a:pt x="14466" y="75494"/>
                  </a:lnTo>
                  <a:lnTo>
                    <a:pt x="19835" y="79020"/>
                  </a:lnTo>
                  <a:lnTo>
                    <a:pt x="22748" y="79960"/>
                  </a:lnTo>
                  <a:lnTo>
                    <a:pt x="24691" y="81646"/>
                  </a:lnTo>
                  <a:lnTo>
                    <a:pt x="26849" y="86341"/>
                  </a:lnTo>
                  <a:lnTo>
                    <a:pt x="28482" y="88016"/>
                  </a:lnTo>
                  <a:lnTo>
                    <a:pt x="47805" y="98709"/>
                  </a:lnTo>
                  <a:lnTo>
                    <a:pt x="50920" y="99436"/>
                  </a:lnTo>
                  <a:lnTo>
                    <a:pt x="54055" y="98863"/>
                  </a:lnTo>
                  <a:lnTo>
                    <a:pt x="66691" y="93160"/>
                  </a:lnTo>
                  <a:lnTo>
                    <a:pt x="69861" y="92562"/>
                  </a:lnTo>
                  <a:lnTo>
                    <a:pt x="79378" y="86664"/>
                  </a:lnTo>
                  <a:lnTo>
                    <a:pt x="82904" y="81163"/>
                  </a:lnTo>
                  <a:lnTo>
                    <a:pt x="85168" y="74064"/>
                  </a:lnTo>
                  <a:lnTo>
                    <a:pt x="90616" y="67777"/>
                  </a:lnTo>
                  <a:lnTo>
                    <a:pt x="91103" y="63998"/>
                  </a:lnTo>
                  <a:lnTo>
                    <a:pt x="85278" y="38194"/>
                  </a:lnTo>
                  <a:lnTo>
                    <a:pt x="80940" y="31398"/>
                  </a:lnTo>
                  <a:lnTo>
                    <a:pt x="75485" y="27672"/>
                  </a:lnTo>
                  <a:lnTo>
                    <a:pt x="69532" y="24958"/>
                  </a:lnTo>
                  <a:lnTo>
                    <a:pt x="63359" y="20223"/>
                  </a:lnTo>
                  <a:lnTo>
                    <a:pt x="59909" y="14592"/>
                  </a:lnTo>
                  <a:lnTo>
                    <a:pt x="58990" y="11608"/>
                  </a:lnTo>
                  <a:lnTo>
                    <a:pt x="52323" y="5471"/>
                  </a:lnTo>
                  <a:lnTo>
                    <a:pt x="47582" y="2353"/>
                  </a:lnTo>
                  <a:lnTo>
                    <a:pt x="43363" y="1332"/>
                  </a:lnTo>
                  <a:lnTo>
                    <a:pt x="39492" y="1710"/>
                  </a:lnTo>
                  <a:lnTo>
                    <a:pt x="28987" y="4476"/>
                  </a:lnTo>
                  <a:lnTo>
                    <a:pt x="25675" y="4864"/>
                  </a:lnTo>
                  <a:lnTo>
                    <a:pt x="19172" y="2474"/>
                  </a:lnTo>
                  <a:lnTo>
                    <a:pt x="15956" y="355"/>
                  </a:lnTo>
                  <a:lnTo>
                    <a:pt x="12754" y="0"/>
                  </a:lnTo>
                  <a:lnTo>
                    <a:pt x="0" y="5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1318"/>
            <p:cNvSpPr/>
            <p:nvPr>
              <p:custDataLst>
                <p:tags r:id="rId23"/>
              </p:custDataLst>
            </p:nvPr>
          </p:nvSpPr>
          <p:spPr>
            <a:xfrm>
              <a:off x="981075" y="2390895"/>
              <a:ext cx="142875" cy="152277"/>
            </a:xfrm>
            <a:custGeom>
              <a:avLst/>
              <a:gdLst/>
              <a:ahLst/>
              <a:cxnLst/>
              <a:rect l="0" t="0" r="0" b="0"/>
              <a:pathLst>
                <a:path w="142875" h="152277">
                  <a:moveTo>
                    <a:pt x="0" y="47505"/>
                  </a:moveTo>
                  <a:lnTo>
                    <a:pt x="0" y="47505"/>
                  </a:lnTo>
                  <a:lnTo>
                    <a:pt x="0" y="29895"/>
                  </a:lnTo>
                  <a:lnTo>
                    <a:pt x="1058" y="29415"/>
                  </a:lnTo>
                  <a:lnTo>
                    <a:pt x="5057" y="28882"/>
                  </a:lnTo>
                  <a:lnTo>
                    <a:pt x="6546" y="27681"/>
                  </a:lnTo>
                  <a:lnTo>
                    <a:pt x="10322" y="18779"/>
                  </a:lnTo>
                  <a:lnTo>
                    <a:pt x="14465" y="14277"/>
                  </a:lnTo>
                  <a:lnTo>
                    <a:pt x="19835" y="11570"/>
                  </a:lnTo>
                  <a:lnTo>
                    <a:pt x="26848" y="9833"/>
                  </a:lnTo>
                  <a:lnTo>
                    <a:pt x="35838" y="2943"/>
                  </a:lnTo>
                  <a:lnTo>
                    <a:pt x="45864" y="284"/>
                  </a:lnTo>
                  <a:lnTo>
                    <a:pt x="52160" y="0"/>
                  </a:lnTo>
                  <a:lnTo>
                    <a:pt x="57754" y="2755"/>
                  </a:lnTo>
                  <a:lnTo>
                    <a:pt x="64913" y="8091"/>
                  </a:lnTo>
                  <a:lnTo>
                    <a:pt x="71209" y="9016"/>
                  </a:lnTo>
                  <a:lnTo>
                    <a:pt x="72873" y="10204"/>
                  </a:lnTo>
                  <a:lnTo>
                    <a:pt x="73982" y="12054"/>
                  </a:lnTo>
                  <a:lnTo>
                    <a:pt x="75543" y="19715"/>
                  </a:lnTo>
                  <a:lnTo>
                    <a:pt x="76200" y="55551"/>
                  </a:lnTo>
                  <a:lnTo>
                    <a:pt x="75141" y="56044"/>
                  </a:lnTo>
                  <a:lnTo>
                    <a:pt x="67999" y="56900"/>
                  </a:lnTo>
                  <a:lnTo>
                    <a:pt x="67263" y="59795"/>
                  </a:lnTo>
                  <a:lnTo>
                    <a:pt x="66678" y="66520"/>
                  </a:lnTo>
                  <a:lnTo>
                    <a:pt x="90273" y="66555"/>
                  </a:lnTo>
                  <a:lnTo>
                    <a:pt x="95860" y="69377"/>
                  </a:lnTo>
                  <a:lnTo>
                    <a:pt x="103014" y="74756"/>
                  </a:lnTo>
                  <a:lnTo>
                    <a:pt x="112032" y="75819"/>
                  </a:lnTo>
                  <a:lnTo>
                    <a:pt x="122063" y="76045"/>
                  </a:lnTo>
                  <a:lnTo>
                    <a:pt x="131081" y="82619"/>
                  </a:lnTo>
                  <a:lnTo>
                    <a:pt x="136928" y="84278"/>
                  </a:lnTo>
                  <a:lnTo>
                    <a:pt x="138910" y="85779"/>
                  </a:lnTo>
                  <a:lnTo>
                    <a:pt x="142353" y="93689"/>
                  </a:lnTo>
                  <a:lnTo>
                    <a:pt x="142874" y="121951"/>
                  </a:lnTo>
                  <a:lnTo>
                    <a:pt x="136329" y="130963"/>
                  </a:lnTo>
                  <a:lnTo>
                    <a:pt x="134674" y="136809"/>
                  </a:lnTo>
                  <a:lnTo>
                    <a:pt x="133174" y="138791"/>
                  </a:lnTo>
                  <a:lnTo>
                    <a:pt x="127065" y="142639"/>
                  </a:lnTo>
                  <a:lnTo>
                    <a:pt x="125265" y="147289"/>
                  </a:lnTo>
                  <a:lnTo>
                    <a:pt x="123727" y="148953"/>
                  </a:lnTo>
                  <a:lnTo>
                    <a:pt x="114317" y="152275"/>
                  </a:lnTo>
                  <a:lnTo>
                    <a:pt x="114311" y="152276"/>
                  </a:lnTo>
                  <a:lnTo>
                    <a:pt x="114300" y="142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3" name="SMARTInkShape-1319"/>
          <p:cNvSpPr/>
          <p:nvPr>
            <p:custDataLst>
              <p:tags r:id="rId19"/>
            </p:custDataLst>
          </p:nvPr>
        </p:nvSpPr>
        <p:spPr>
          <a:xfrm>
            <a:off x="333375" y="31432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SMARTInkShape-1320"/>
          <p:cNvSpPr/>
          <p:nvPr>
            <p:custDataLst>
              <p:tags r:id="rId20"/>
            </p:custDataLst>
          </p:nvPr>
        </p:nvSpPr>
        <p:spPr>
          <a:xfrm>
            <a:off x="5124508" y="2096762"/>
            <a:ext cx="847665" cy="1275078"/>
          </a:xfrm>
          <a:custGeom>
            <a:avLst/>
            <a:gdLst/>
            <a:ahLst/>
            <a:cxnLst/>
            <a:rect l="0" t="0" r="0" b="0"/>
            <a:pathLst>
              <a:path w="847665" h="1275078">
                <a:moveTo>
                  <a:pt x="352367" y="17788"/>
                </a:moveTo>
                <a:lnTo>
                  <a:pt x="352367" y="17788"/>
                </a:lnTo>
                <a:lnTo>
                  <a:pt x="352367" y="25989"/>
                </a:lnTo>
                <a:lnTo>
                  <a:pt x="351309" y="26430"/>
                </a:lnTo>
                <a:lnTo>
                  <a:pt x="339184" y="29961"/>
                </a:lnTo>
                <a:lnTo>
                  <a:pt x="325530" y="37623"/>
                </a:lnTo>
                <a:lnTo>
                  <a:pt x="282213" y="68815"/>
                </a:lnTo>
                <a:lnTo>
                  <a:pt x="235227" y="104177"/>
                </a:lnTo>
                <a:lnTo>
                  <a:pt x="204463" y="129044"/>
                </a:lnTo>
                <a:lnTo>
                  <a:pt x="173359" y="175225"/>
                </a:lnTo>
                <a:lnTo>
                  <a:pt x="150198" y="218476"/>
                </a:lnTo>
                <a:lnTo>
                  <a:pt x="121368" y="258979"/>
                </a:lnTo>
                <a:lnTo>
                  <a:pt x="102675" y="297441"/>
                </a:lnTo>
                <a:lnTo>
                  <a:pt x="83970" y="340434"/>
                </a:lnTo>
                <a:lnTo>
                  <a:pt x="63538" y="379500"/>
                </a:lnTo>
                <a:lnTo>
                  <a:pt x="48213" y="420613"/>
                </a:lnTo>
                <a:lnTo>
                  <a:pt x="34995" y="464130"/>
                </a:lnTo>
                <a:lnTo>
                  <a:pt x="22192" y="504358"/>
                </a:lnTo>
                <a:lnTo>
                  <a:pt x="12294" y="551972"/>
                </a:lnTo>
                <a:lnTo>
                  <a:pt x="4969" y="597087"/>
                </a:lnTo>
                <a:lnTo>
                  <a:pt x="935" y="643118"/>
                </a:lnTo>
                <a:lnTo>
                  <a:pt x="138" y="686704"/>
                </a:lnTo>
                <a:lnTo>
                  <a:pt x="0" y="723280"/>
                </a:lnTo>
                <a:lnTo>
                  <a:pt x="5010" y="768508"/>
                </a:lnTo>
                <a:lnTo>
                  <a:pt x="8587" y="814562"/>
                </a:lnTo>
                <a:lnTo>
                  <a:pt x="12116" y="855331"/>
                </a:lnTo>
                <a:lnTo>
                  <a:pt x="17634" y="899014"/>
                </a:lnTo>
                <a:lnTo>
                  <a:pt x="19781" y="940805"/>
                </a:lnTo>
                <a:lnTo>
                  <a:pt x="29300" y="979633"/>
                </a:lnTo>
                <a:lnTo>
                  <a:pt x="41372" y="1017878"/>
                </a:lnTo>
                <a:lnTo>
                  <a:pt x="57112" y="1062711"/>
                </a:lnTo>
                <a:lnTo>
                  <a:pt x="74029" y="1103461"/>
                </a:lnTo>
                <a:lnTo>
                  <a:pt x="111667" y="1151067"/>
                </a:lnTo>
                <a:lnTo>
                  <a:pt x="149574" y="1195702"/>
                </a:lnTo>
                <a:lnTo>
                  <a:pt x="192359" y="1225611"/>
                </a:lnTo>
                <a:lnTo>
                  <a:pt x="223242" y="1245851"/>
                </a:lnTo>
                <a:lnTo>
                  <a:pt x="266140" y="1261242"/>
                </a:lnTo>
                <a:lnTo>
                  <a:pt x="306139" y="1270051"/>
                </a:lnTo>
                <a:lnTo>
                  <a:pt x="349727" y="1274425"/>
                </a:lnTo>
                <a:lnTo>
                  <a:pt x="391374" y="1275001"/>
                </a:lnTo>
                <a:lnTo>
                  <a:pt x="438211" y="1275077"/>
                </a:lnTo>
                <a:lnTo>
                  <a:pt x="482910" y="1267547"/>
                </a:lnTo>
                <a:lnTo>
                  <a:pt x="524702" y="1258220"/>
                </a:lnTo>
                <a:lnTo>
                  <a:pt x="571558" y="1243207"/>
                </a:lnTo>
                <a:lnTo>
                  <a:pt x="616260" y="1227446"/>
                </a:lnTo>
                <a:lnTo>
                  <a:pt x="656992" y="1205040"/>
                </a:lnTo>
                <a:lnTo>
                  <a:pt x="699206" y="1175670"/>
                </a:lnTo>
                <a:lnTo>
                  <a:pt x="728501" y="1151067"/>
                </a:lnTo>
                <a:lnTo>
                  <a:pt x="768565" y="1106802"/>
                </a:lnTo>
                <a:lnTo>
                  <a:pt x="793159" y="1060511"/>
                </a:lnTo>
                <a:lnTo>
                  <a:pt x="809497" y="1017251"/>
                </a:lnTo>
                <a:lnTo>
                  <a:pt x="824374" y="976747"/>
                </a:lnTo>
                <a:lnTo>
                  <a:pt x="828059" y="931784"/>
                </a:lnTo>
                <a:lnTo>
                  <a:pt x="836082" y="884510"/>
                </a:lnTo>
                <a:lnTo>
                  <a:pt x="844416" y="836931"/>
                </a:lnTo>
                <a:lnTo>
                  <a:pt x="847239" y="789312"/>
                </a:lnTo>
                <a:lnTo>
                  <a:pt x="847583" y="750154"/>
                </a:lnTo>
                <a:lnTo>
                  <a:pt x="847650" y="705574"/>
                </a:lnTo>
                <a:lnTo>
                  <a:pt x="847664" y="665880"/>
                </a:lnTo>
                <a:lnTo>
                  <a:pt x="841120" y="620919"/>
                </a:lnTo>
                <a:lnTo>
                  <a:pt x="835908" y="577545"/>
                </a:lnTo>
                <a:lnTo>
                  <a:pt x="825001" y="533582"/>
                </a:lnTo>
                <a:lnTo>
                  <a:pt x="812655" y="493265"/>
                </a:lnTo>
                <a:lnTo>
                  <a:pt x="800025" y="448455"/>
                </a:lnTo>
                <a:lnTo>
                  <a:pt x="787339" y="408717"/>
                </a:lnTo>
                <a:lnTo>
                  <a:pt x="768095" y="363747"/>
                </a:lnTo>
                <a:lnTo>
                  <a:pt x="750183" y="323192"/>
                </a:lnTo>
                <a:lnTo>
                  <a:pt x="731632" y="284607"/>
                </a:lnTo>
                <a:lnTo>
                  <a:pt x="710172" y="246411"/>
                </a:lnTo>
                <a:lnTo>
                  <a:pt x="679264" y="203823"/>
                </a:lnTo>
                <a:lnTo>
                  <a:pt x="655164" y="162897"/>
                </a:lnTo>
                <a:lnTo>
                  <a:pt x="616070" y="122759"/>
                </a:lnTo>
                <a:lnTo>
                  <a:pt x="572014" y="84480"/>
                </a:lnTo>
                <a:lnTo>
                  <a:pt x="527026" y="48215"/>
                </a:lnTo>
                <a:lnTo>
                  <a:pt x="488895" y="24579"/>
                </a:lnTo>
                <a:lnTo>
                  <a:pt x="442591" y="5127"/>
                </a:lnTo>
                <a:lnTo>
                  <a:pt x="415071" y="0"/>
                </a:lnTo>
                <a:lnTo>
                  <a:pt x="389290" y="170"/>
                </a:lnTo>
                <a:lnTo>
                  <a:pt x="347744" y="12045"/>
                </a:lnTo>
                <a:lnTo>
                  <a:pt x="303012" y="30541"/>
                </a:lnTo>
                <a:lnTo>
                  <a:pt x="260698" y="49543"/>
                </a:lnTo>
                <a:lnTo>
                  <a:pt x="228542" y="654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SMARTInkShape-1321"/>
          <p:cNvSpPr/>
          <p:nvPr>
            <p:custDataLst>
              <p:tags r:id="rId21"/>
            </p:custDataLst>
          </p:nvPr>
        </p:nvSpPr>
        <p:spPr>
          <a:xfrm>
            <a:off x="2524125" y="4286250"/>
            <a:ext cx="2437830" cy="133351"/>
          </a:xfrm>
          <a:custGeom>
            <a:avLst/>
            <a:gdLst/>
            <a:ahLst/>
            <a:cxnLst/>
            <a:rect l="0" t="0" r="0" b="0"/>
            <a:pathLst>
              <a:path w="2437830" h="133351">
                <a:moveTo>
                  <a:pt x="0" y="133350"/>
                </a:moveTo>
                <a:lnTo>
                  <a:pt x="0" y="133350"/>
                </a:lnTo>
                <a:lnTo>
                  <a:pt x="44816" y="133350"/>
                </a:lnTo>
                <a:lnTo>
                  <a:pt x="87276" y="133350"/>
                </a:lnTo>
                <a:lnTo>
                  <a:pt x="129266" y="133350"/>
                </a:lnTo>
                <a:lnTo>
                  <a:pt x="172166" y="133350"/>
                </a:lnTo>
                <a:lnTo>
                  <a:pt x="214748" y="133350"/>
                </a:lnTo>
                <a:lnTo>
                  <a:pt x="257379" y="133350"/>
                </a:lnTo>
                <a:lnTo>
                  <a:pt x="302645" y="130528"/>
                </a:lnTo>
                <a:lnTo>
                  <a:pt x="323951" y="127862"/>
                </a:lnTo>
                <a:lnTo>
                  <a:pt x="359745" y="130195"/>
                </a:lnTo>
                <a:lnTo>
                  <a:pt x="397163" y="126183"/>
                </a:lnTo>
                <a:lnTo>
                  <a:pt x="435060" y="124524"/>
                </a:lnTo>
                <a:lnTo>
                  <a:pt x="474159" y="124032"/>
                </a:lnTo>
                <a:lnTo>
                  <a:pt x="517729" y="122828"/>
                </a:lnTo>
                <a:lnTo>
                  <a:pt x="558978" y="117297"/>
                </a:lnTo>
                <a:lnTo>
                  <a:pt x="604244" y="115188"/>
                </a:lnTo>
                <a:lnTo>
                  <a:pt x="651170" y="113505"/>
                </a:lnTo>
                <a:lnTo>
                  <a:pt x="682756" y="109360"/>
                </a:lnTo>
                <a:lnTo>
                  <a:pt x="717255" y="106813"/>
                </a:lnTo>
                <a:lnTo>
                  <a:pt x="752697" y="104623"/>
                </a:lnTo>
                <a:lnTo>
                  <a:pt x="786087" y="100121"/>
                </a:lnTo>
                <a:lnTo>
                  <a:pt x="821389" y="97415"/>
                </a:lnTo>
                <a:lnTo>
                  <a:pt x="859303" y="96212"/>
                </a:lnTo>
                <a:lnTo>
                  <a:pt x="900849" y="95677"/>
                </a:lnTo>
                <a:lnTo>
                  <a:pt x="941186" y="95440"/>
                </a:lnTo>
                <a:lnTo>
                  <a:pt x="980280" y="94276"/>
                </a:lnTo>
                <a:lnTo>
                  <a:pt x="1018822" y="90231"/>
                </a:lnTo>
                <a:lnTo>
                  <a:pt x="1059940" y="87728"/>
                </a:lnTo>
                <a:lnTo>
                  <a:pt x="1101851" y="86615"/>
                </a:lnTo>
                <a:lnTo>
                  <a:pt x="1141645" y="86121"/>
                </a:lnTo>
                <a:lnTo>
                  <a:pt x="1183320" y="83079"/>
                </a:lnTo>
                <a:lnTo>
                  <a:pt x="1225478" y="79257"/>
                </a:lnTo>
                <a:lnTo>
                  <a:pt x="1265382" y="77558"/>
                </a:lnTo>
                <a:lnTo>
                  <a:pt x="1307106" y="76803"/>
                </a:lnTo>
                <a:lnTo>
                  <a:pt x="1349286" y="76468"/>
                </a:lnTo>
                <a:lnTo>
                  <a:pt x="1389199" y="76319"/>
                </a:lnTo>
                <a:lnTo>
                  <a:pt x="1430927" y="73431"/>
                </a:lnTo>
                <a:lnTo>
                  <a:pt x="1473110" y="69678"/>
                </a:lnTo>
                <a:lnTo>
                  <a:pt x="1513024" y="68009"/>
                </a:lnTo>
                <a:lnTo>
                  <a:pt x="1554752" y="67268"/>
                </a:lnTo>
                <a:lnTo>
                  <a:pt x="1596935" y="66939"/>
                </a:lnTo>
                <a:lnTo>
                  <a:pt x="1636849" y="66792"/>
                </a:lnTo>
                <a:lnTo>
                  <a:pt x="1675755" y="66727"/>
                </a:lnTo>
                <a:lnTo>
                  <a:pt x="1714214" y="65639"/>
                </a:lnTo>
                <a:lnTo>
                  <a:pt x="1752472" y="61628"/>
                </a:lnTo>
                <a:lnTo>
                  <a:pt x="1790643" y="59141"/>
                </a:lnTo>
                <a:lnTo>
                  <a:pt x="1828775" y="58035"/>
                </a:lnTo>
                <a:lnTo>
                  <a:pt x="1866889" y="57543"/>
                </a:lnTo>
                <a:lnTo>
                  <a:pt x="1902173" y="57325"/>
                </a:lnTo>
                <a:lnTo>
                  <a:pt x="1935493" y="56169"/>
                </a:lnTo>
                <a:lnTo>
                  <a:pt x="1967942" y="52128"/>
                </a:lnTo>
                <a:lnTo>
                  <a:pt x="2000002" y="49626"/>
                </a:lnTo>
                <a:lnTo>
                  <a:pt x="2031890" y="48514"/>
                </a:lnTo>
                <a:lnTo>
                  <a:pt x="2078534" y="47889"/>
                </a:lnTo>
                <a:lnTo>
                  <a:pt x="2119636" y="47703"/>
                </a:lnTo>
                <a:lnTo>
                  <a:pt x="2158625" y="47648"/>
                </a:lnTo>
                <a:lnTo>
                  <a:pt x="2196990" y="47632"/>
                </a:lnTo>
                <a:lnTo>
                  <a:pt x="2234109" y="46568"/>
                </a:lnTo>
                <a:lnTo>
                  <a:pt x="2275632" y="40086"/>
                </a:lnTo>
                <a:lnTo>
                  <a:pt x="2322931" y="38362"/>
                </a:lnTo>
                <a:lnTo>
                  <a:pt x="2370481" y="38123"/>
                </a:lnTo>
                <a:lnTo>
                  <a:pt x="2386408" y="37049"/>
                </a:lnTo>
                <a:lnTo>
                  <a:pt x="2418630" y="29164"/>
                </a:lnTo>
                <a:lnTo>
                  <a:pt x="2422044" y="28968"/>
                </a:lnTo>
                <a:lnTo>
                  <a:pt x="2428661" y="25927"/>
                </a:lnTo>
                <a:lnTo>
                  <a:pt x="2436476" y="20408"/>
                </a:lnTo>
                <a:lnTo>
                  <a:pt x="2437545" y="16832"/>
                </a:lnTo>
                <a:lnTo>
                  <a:pt x="2437829" y="14396"/>
                </a:lnTo>
                <a:lnTo>
                  <a:pt x="2435323" y="8868"/>
                </a:lnTo>
                <a:lnTo>
                  <a:pt x="24288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3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SMARTInkShape-Group362"/>
          <p:cNvGrpSpPr/>
          <p:nvPr/>
        </p:nvGrpSpPr>
        <p:grpSpPr>
          <a:xfrm>
            <a:off x="3543300" y="3743335"/>
            <a:ext cx="409576" cy="600066"/>
            <a:chOff x="3543300" y="3743335"/>
            <a:chExt cx="409576" cy="600066"/>
          </a:xfrm>
        </p:grpSpPr>
        <p:sp>
          <p:nvSpPr>
            <p:cNvPr id="133" name="SMARTInkShape-1322"/>
            <p:cNvSpPr/>
            <p:nvPr>
              <p:custDataLst>
                <p:tags r:id="rId105"/>
              </p:custDataLst>
            </p:nvPr>
          </p:nvSpPr>
          <p:spPr>
            <a:xfrm>
              <a:off x="3752967" y="4210050"/>
              <a:ext cx="199909" cy="28033"/>
            </a:xfrm>
            <a:custGeom>
              <a:avLst/>
              <a:gdLst/>
              <a:ahLst/>
              <a:cxnLst/>
              <a:rect l="0" t="0" r="0" b="0"/>
              <a:pathLst>
                <a:path w="199909" h="28033">
                  <a:moveTo>
                    <a:pt x="9408" y="0"/>
                  </a:moveTo>
                  <a:lnTo>
                    <a:pt x="9408" y="0"/>
                  </a:lnTo>
                  <a:lnTo>
                    <a:pt x="9408" y="5056"/>
                  </a:lnTo>
                  <a:lnTo>
                    <a:pt x="6586" y="10361"/>
                  </a:lnTo>
                  <a:lnTo>
                    <a:pt x="2862" y="16247"/>
                  </a:lnTo>
                  <a:lnTo>
                    <a:pt x="0" y="28032"/>
                  </a:lnTo>
                  <a:lnTo>
                    <a:pt x="7510" y="21922"/>
                  </a:lnTo>
                  <a:lnTo>
                    <a:pt x="44940" y="10961"/>
                  </a:lnTo>
                  <a:lnTo>
                    <a:pt x="87543" y="4595"/>
                  </a:lnTo>
                  <a:lnTo>
                    <a:pt x="130665" y="605"/>
                  </a:lnTo>
                  <a:lnTo>
                    <a:pt x="171191" y="80"/>
                  </a:lnTo>
                  <a:lnTo>
                    <a:pt x="199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23"/>
            <p:cNvSpPr/>
            <p:nvPr>
              <p:custDataLst>
                <p:tags r:id="rId106"/>
              </p:custDataLst>
            </p:nvPr>
          </p:nvSpPr>
          <p:spPr>
            <a:xfrm>
              <a:off x="3724275" y="40862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9701" y="2979"/>
                  </a:lnTo>
                  <a:lnTo>
                    <a:pt x="14189" y="1324"/>
                  </a:lnTo>
                  <a:lnTo>
                    <a:pt x="58003" y="16"/>
                  </a:lnTo>
                  <a:lnTo>
                    <a:pt x="105385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24"/>
            <p:cNvSpPr/>
            <p:nvPr>
              <p:custDataLst>
                <p:tags r:id="rId107"/>
              </p:custDataLst>
            </p:nvPr>
          </p:nvSpPr>
          <p:spPr>
            <a:xfrm>
              <a:off x="3543300" y="3743335"/>
              <a:ext cx="38099" cy="600066"/>
            </a:xfrm>
            <a:custGeom>
              <a:avLst/>
              <a:gdLst/>
              <a:ahLst/>
              <a:cxnLst/>
              <a:rect l="0" t="0" r="0" b="0"/>
              <a:pathLst>
                <a:path w="38099" h="600066">
                  <a:moveTo>
                    <a:pt x="0" y="9515"/>
                  </a:moveTo>
                  <a:lnTo>
                    <a:pt x="0" y="9515"/>
                  </a:lnTo>
                  <a:lnTo>
                    <a:pt x="5057" y="9515"/>
                  </a:lnTo>
                  <a:lnTo>
                    <a:pt x="6546" y="8457"/>
                  </a:lnTo>
                  <a:lnTo>
                    <a:pt x="7539" y="6693"/>
                  </a:lnTo>
                  <a:lnTo>
                    <a:pt x="9515" y="24"/>
                  </a:lnTo>
                  <a:lnTo>
                    <a:pt x="14578" y="0"/>
                  </a:lnTo>
                  <a:lnTo>
                    <a:pt x="16069" y="1055"/>
                  </a:lnTo>
                  <a:lnTo>
                    <a:pt x="17063" y="2817"/>
                  </a:lnTo>
                  <a:lnTo>
                    <a:pt x="17725" y="5050"/>
                  </a:lnTo>
                  <a:lnTo>
                    <a:pt x="19225" y="6538"/>
                  </a:lnTo>
                  <a:lnTo>
                    <a:pt x="23714" y="8192"/>
                  </a:lnTo>
                  <a:lnTo>
                    <a:pt x="25334" y="10750"/>
                  </a:lnTo>
                  <a:lnTo>
                    <a:pt x="27935" y="30063"/>
                  </a:lnTo>
                  <a:lnTo>
                    <a:pt x="29349" y="41931"/>
                  </a:lnTo>
                  <a:lnTo>
                    <a:pt x="36738" y="73103"/>
                  </a:lnTo>
                  <a:lnTo>
                    <a:pt x="37921" y="117960"/>
                  </a:lnTo>
                  <a:lnTo>
                    <a:pt x="38047" y="153478"/>
                  </a:lnTo>
                  <a:lnTo>
                    <a:pt x="38084" y="190812"/>
                  </a:lnTo>
                  <a:lnTo>
                    <a:pt x="38095" y="228686"/>
                  </a:lnTo>
                  <a:lnTo>
                    <a:pt x="38098" y="269541"/>
                  </a:lnTo>
                  <a:lnTo>
                    <a:pt x="35277" y="312337"/>
                  </a:lnTo>
                  <a:lnTo>
                    <a:pt x="30561" y="351829"/>
                  </a:lnTo>
                  <a:lnTo>
                    <a:pt x="29164" y="390341"/>
                  </a:lnTo>
                  <a:lnTo>
                    <a:pt x="25927" y="428563"/>
                  </a:lnTo>
                  <a:lnTo>
                    <a:pt x="20408" y="474348"/>
                  </a:lnTo>
                  <a:lnTo>
                    <a:pt x="19229" y="520793"/>
                  </a:lnTo>
                  <a:lnTo>
                    <a:pt x="18071" y="535200"/>
                  </a:lnTo>
                  <a:lnTo>
                    <a:pt x="13586" y="555211"/>
                  </a:lnTo>
                  <a:lnTo>
                    <a:pt x="19050" y="60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1325"/>
          <p:cNvSpPr/>
          <p:nvPr>
            <p:custDataLst>
              <p:tags r:id="rId1"/>
            </p:custDataLst>
          </p:nvPr>
        </p:nvSpPr>
        <p:spPr>
          <a:xfrm>
            <a:off x="2247900" y="3829301"/>
            <a:ext cx="885826" cy="533150"/>
          </a:xfrm>
          <a:custGeom>
            <a:avLst/>
            <a:gdLst/>
            <a:ahLst/>
            <a:cxnLst/>
            <a:rect l="0" t="0" r="0" b="0"/>
            <a:pathLst>
              <a:path w="885826" h="533150">
                <a:moveTo>
                  <a:pt x="0" y="533149"/>
                </a:moveTo>
                <a:lnTo>
                  <a:pt x="0" y="533149"/>
                </a:lnTo>
                <a:lnTo>
                  <a:pt x="0" y="528092"/>
                </a:lnTo>
                <a:lnTo>
                  <a:pt x="1058" y="526603"/>
                </a:lnTo>
                <a:lnTo>
                  <a:pt x="2822" y="525610"/>
                </a:lnTo>
                <a:lnTo>
                  <a:pt x="13258" y="524016"/>
                </a:lnTo>
                <a:lnTo>
                  <a:pt x="55479" y="523634"/>
                </a:lnTo>
                <a:lnTo>
                  <a:pt x="96284" y="523625"/>
                </a:lnTo>
                <a:lnTo>
                  <a:pt x="143011" y="522566"/>
                </a:lnTo>
                <a:lnTo>
                  <a:pt x="190518" y="515423"/>
                </a:lnTo>
                <a:lnTo>
                  <a:pt x="235149" y="514361"/>
                </a:lnTo>
                <a:lnTo>
                  <a:pt x="278460" y="511329"/>
                </a:lnTo>
                <a:lnTo>
                  <a:pt x="322410" y="505908"/>
                </a:lnTo>
                <a:lnTo>
                  <a:pt x="368463" y="501928"/>
                </a:lnTo>
                <a:lnTo>
                  <a:pt x="401770" y="495955"/>
                </a:lnTo>
                <a:lnTo>
                  <a:pt x="428620" y="495049"/>
                </a:lnTo>
                <a:lnTo>
                  <a:pt x="420423" y="486848"/>
                </a:lnTo>
                <a:lnTo>
                  <a:pt x="411757" y="484728"/>
                </a:lnTo>
                <a:lnTo>
                  <a:pt x="402931" y="479055"/>
                </a:lnTo>
                <a:lnTo>
                  <a:pt x="393613" y="475846"/>
                </a:lnTo>
                <a:lnTo>
                  <a:pt x="384149" y="469721"/>
                </a:lnTo>
                <a:lnTo>
                  <a:pt x="374642" y="466378"/>
                </a:lnTo>
                <a:lnTo>
                  <a:pt x="339609" y="434596"/>
                </a:lnTo>
                <a:lnTo>
                  <a:pt x="336145" y="425495"/>
                </a:lnTo>
                <a:lnTo>
                  <a:pt x="333548" y="415453"/>
                </a:lnTo>
                <a:lnTo>
                  <a:pt x="327194" y="402791"/>
                </a:lnTo>
                <a:lnTo>
                  <a:pt x="323085" y="361208"/>
                </a:lnTo>
                <a:lnTo>
                  <a:pt x="315688" y="322071"/>
                </a:lnTo>
                <a:lnTo>
                  <a:pt x="314594" y="284139"/>
                </a:lnTo>
                <a:lnTo>
                  <a:pt x="317200" y="239800"/>
                </a:lnTo>
                <a:lnTo>
                  <a:pt x="322536" y="195098"/>
                </a:lnTo>
                <a:lnTo>
                  <a:pt x="332253" y="153107"/>
                </a:lnTo>
                <a:lnTo>
                  <a:pt x="350635" y="114238"/>
                </a:lnTo>
                <a:lnTo>
                  <a:pt x="364242" y="88353"/>
                </a:lnTo>
                <a:lnTo>
                  <a:pt x="395060" y="48615"/>
                </a:lnTo>
                <a:lnTo>
                  <a:pt x="440469" y="22641"/>
                </a:lnTo>
                <a:lnTo>
                  <a:pt x="485896" y="4041"/>
                </a:lnTo>
                <a:lnTo>
                  <a:pt x="533221" y="0"/>
                </a:lnTo>
                <a:lnTo>
                  <a:pt x="546020" y="919"/>
                </a:lnTo>
                <a:lnTo>
                  <a:pt x="590545" y="19053"/>
                </a:lnTo>
                <a:lnTo>
                  <a:pt x="602190" y="26320"/>
                </a:lnTo>
                <a:lnTo>
                  <a:pt x="639861" y="72943"/>
                </a:lnTo>
                <a:lnTo>
                  <a:pt x="652697" y="104754"/>
                </a:lnTo>
                <a:lnTo>
                  <a:pt x="656629" y="144117"/>
                </a:lnTo>
                <a:lnTo>
                  <a:pt x="657147" y="190445"/>
                </a:lnTo>
                <a:lnTo>
                  <a:pt x="654379" y="218883"/>
                </a:lnTo>
                <a:lnTo>
                  <a:pt x="647521" y="266456"/>
                </a:lnTo>
                <a:lnTo>
                  <a:pt x="634558" y="314074"/>
                </a:lnTo>
                <a:lnTo>
                  <a:pt x="621889" y="361699"/>
                </a:lnTo>
                <a:lnTo>
                  <a:pt x="617121" y="387452"/>
                </a:lnTo>
                <a:lnTo>
                  <a:pt x="604984" y="434559"/>
                </a:lnTo>
                <a:lnTo>
                  <a:pt x="600362" y="478106"/>
                </a:lnTo>
                <a:lnTo>
                  <a:pt x="600203" y="486813"/>
                </a:lnTo>
                <a:lnTo>
                  <a:pt x="602954" y="494211"/>
                </a:lnTo>
                <a:lnTo>
                  <a:pt x="606646" y="501027"/>
                </a:lnTo>
                <a:lnTo>
                  <a:pt x="609784" y="510814"/>
                </a:lnTo>
                <a:lnTo>
                  <a:pt x="614267" y="517226"/>
                </a:lnTo>
                <a:lnTo>
                  <a:pt x="619788" y="520780"/>
                </a:lnTo>
                <a:lnTo>
                  <a:pt x="654252" y="532155"/>
                </a:lnTo>
                <a:lnTo>
                  <a:pt x="671984" y="531796"/>
                </a:lnTo>
                <a:lnTo>
                  <a:pt x="716755" y="523423"/>
                </a:lnTo>
                <a:lnTo>
                  <a:pt x="756638" y="513999"/>
                </a:lnTo>
                <a:lnTo>
                  <a:pt x="802386" y="504483"/>
                </a:lnTo>
                <a:lnTo>
                  <a:pt x="844851" y="492872"/>
                </a:lnTo>
                <a:lnTo>
                  <a:pt x="853856" y="488790"/>
                </a:lnTo>
                <a:lnTo>
                  <a:pt x="869768" y="485433"/>
                </a:lnTo>
                <a:lnTo>
                  <a:pt x="885825" y="4759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SMARTInkShape-1326"/>
          <p:cNvSpPr/>
          <p:nvPr>
            <p:custDataLst>
              <p:tags r:id="rId2"/>
            </p:custDataLst>
          </p:nvPr>
        </p:nvSpPr>
        <p:spPr>
          <a:xfrm>
            <a:off x="1943100" y="3867150"/>
            <a:ext cx="38101" cy="609118"/>
          </a:xfrm>
          <a:custGeom>
            <a:avLst/>
            <a:gdLst/>
            <a:ahLst/>
            <a:cxnLst/>
            <a:rect l="0" t="0" r="0" b="0"/>
            <a:pathLst>
              <a:path w="38101" h="609118">
                <a:moveTo>
                  <a:pt x="38100" y="0"/>
                </a:moveTo>
                <a:lnTo>
                  <a:pt x="38100" y="0"/>
                </a:lnTo>
                <a:lnTo>
                  <a:pt x="38100" y="45988"/>
                </a:lnTo>
                <a:lnTo>
                  <a:pt x="38100" y="84304"/>
                </a:lnTo>
                <a:lnTo>
                  <a:pt x="38100" y="126367"/>
                </a:lnTo>
                <a:lnTo>
                  <a:pt x="38100" y="162678"/>
                </a:lnTo>
                <a:lnTo>
                  <a:pt x="35278" y="203070"/>
                </a:lnTo>
                <a:lnTo>
                  <a:pt x="30561" y="245730"/>
                </a:lnTo>
                <a:lnTo>
                  <a:pt x="29164" y="288003"/>
                </a:lnTo>
                <a:lnTo>
                  <a:pt x="28749" y="331220"/>
                </a:lnTo>
                <a:lnTo>
                  <a:pt x="25804" y="373659"/>
                </a:lnTo>
                <a:lnTo>
                  <a:pt x="21051" y="416925"/>
                </a:lnTo>
                <a:lnTo>
                  <a:pt x="16821" y="456555"/>
                </a:lnTo>
                <a:lnTo>
                  <a:pt x="10966" y="502816"/>
                </a:lnTo>
                <a:lnTo>
                  <a:pt x="9715" y="544647"/>
                </a:lnTo>
                <a:lnTo>
                  <a:pt x="8492" y="576626"/>
                </a:lnTo>
                <a:lnTo>
                  <a:pt x="590" y="601339"/>
                </a:lnTo>
                <a:lnTo>
                  <a:pt x="34" y="609117"/>
                </a:lnTo>
                <a:lnTo>
                  <a:pt x="0" y="590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SMARTInkShape-Group365"/>
          <p:cNvGrpSpPr/>
          <p:nvPr/>
        </p:nvGrpSpPr>
        <p:grpSpPr>
          <a:xfrm>
            <a:off x="1190625" y="3171942"/>
            <a:ext cx="9077326" cy="1895359"/>
            <a:chOff x="1190625" y="3171942"/>
            <a:chExt cx="9077326" cy="1895359"/>
          </a:xfrm>
        </p:grpSpPr>
        <p:sp>
          <p:nvSpPr>
            <p:cNvPr id="139" name="SMARTInkShape-1327"/>
            <p:cNvSpPr/>
            <p:nvPr>
              <p:custDataLst>
                <p:tags r:id="rId93"/>
              </p:custDataLst>
            </p:nvPr>
          </p:nvSpPr>
          <p:spPr>
            <a:xfrm>
              <a:off x="5867400" y="5057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328"/>
            <p:cNvSpPr/>
            <p:nvPr>
              <p:custDataLst>
                <p:tags r:id="rId94"/>
              </p:custDataLst>
            </p:nvPr>
          </p:nvSpPr>
          <p:spPr>
            <a:xfrm>
              <a:off x="5838825" y="4610100"/>
              <a:ext cx="36137" cy="304801"/>
            </a:xfrm>
            <a:custGeom>
              <a:avLst/>
              <a:gdLst/>
              <a:ahLst/>
              <a:cxnLst/>
              <a:rect l="0" t="0" r="0" b="0"/>
              <a:pathLst>
                <a:path w="36137" h="304801">
                  <a:moveTo>
                    <a:pt x="28575" y="0"/>
                  </a:moveTo>
                  <a:lnTo>
                    <a:pt x="28575" y="0"/>
                  </a:lnTo>
                  <a:lnTo>
                    <a:pt x="19166" y="0"/>
                  </a:lnTo>
                  <a:lnTo>
                    <a:pt x="24140" y="5056"/>
                  </a:lnTo>
                  <a:lnTo>
                    <a:pt x="26604" y="10361"/>
                  </a:lnTo>
                  <a:lnTo>
                    <a:pt x="36063" y="57419"/>
                  </a:lnTo>
                  <a:lnTo>
                    <a:pt x="36136" y="71028"/>
                  </a:lnTo>
                  <a:lnTo>
                    <a:pt x="29378" y="117661"/>
                  </a:lnTo>
                  <a:lnTo>
                    <a:pt x="25912" y="155886"/>
                  </a:lnTo>
                  <a:lnTo>
                    <a:pt x="20406" y="198832"/>
                  </a:lnTo>
                  <a:lnTo>
                    <a:pt x="12772" y="237889"/>
                  </a:lnTo>
                  <a:lnTo>
                    <a:pt x="7344" y="276178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329"/>
            <p:cNvSpPr/>
            <p:nvPr>
              <p:custDataLst>
                <p:tags r:id="rId95"/>
              </p:custDataLst>
            </p:nvPr>
          </p:nvSpPr>
          <p:spPr>
            <a:xfrm>
              <a:off x="5562600" y="4734320"/>
              <a:ext cx="228601" cy="161493"/>
            </a:xfrm>
            <a:custGeom>
              <a:avLst/>
              <a:gdLst/>
              <a:ahLst/>
              <a:cxnLst/>
              <a:rect l="0" t="0" r="0" b="0"/>
              <a:pathLst>
                <a:path w="228601" h="161493">
                  <a:moveTo>
                    <a:pt x="0" y="18655"/>
                  </a:moveTo>
                  <a:lnTo>
                    <a:pt x="0" y="18655"/>
                  </a:lnTo>
                  <a:lnTo>
                    <a:pt x="9133" y="18655"/>
                  </a:lnTo>
                  <a:lnTo>
                    <a:pt x="27374" y="11116"/>
                  </a:lnTo>
                  <a:lnTo>
                    <a:pt x="53928" y="8149"/>
                  </a:lnTo>
                  <a:lnTo>
                    <a:pt x="66666" y="1606"/>
                  </a:lnTo>
                  <a:lnTo>
                    <a:pt x="79373" y="0"/>
                  </a:lnTo>
                  <a:lnTo>
                    <a:pt x="85725" y="2602"/>
                  </a:lnTo>
                  <a:lnTo>
                    <a:pt x="92075" y="6229"/>
                  </a:lnTo>
                  <a:lnTo>
                    <a:pt x="101600" y="9328"/>
                  </a:lnTo>
                  <a:lnTo>
                    <a:pt x="118799" y="23286"/>
                  </a:lnTo>
                  <a:lnTo>
                    <a:pt x="121591" y="28827"/>
                  </a:lnTo>
                  <a:lnTo>
                    <a:pt x="123384" y="41008"/>
                  </a:lnTo>
                  <a:lnTo>
                    <a:pt x="120807" y="47287"/>
                  </a:lnTo>
                  <a:lnTo>
                    <a:pt x="108611" y="64170"/>
                  </a:lnTo>
                  <a:lnTo>
                    <a:pt x="102710" y="83346"/>
                  </a:lnTo>
                  <a:lnTo>
                    <a:pt x="61376" y="129773"/>
                  </a:lnTo>
                  <a:lnTo>
                    <a:pt x="59029" y="136127"/>
                  </a:lnTo>
                  <a:lnTo>
                    <a:pt x="57344" y="138245"/>
                  </a:lnTo>
                  <a:lnTo>
                    <a:pt x="50975" y="142284"/>
                  </a:lnTo>
                  <a:lnTo>
                    <a:pt x="48066" y="150516"/>
                  </a:lnTo>
                  <a:lnTo>
                    <a:pt x="47756" y="156620"/>
                  </a:lnTo>
                  <a:lnTo>
                    <a:pt x="48771" y="158257"/>
                  </a:lnTo>
                  <a:lnTo>
                    <a:pt x="50505" y="159348"/>
                  </a:lnTo>
                  <a:lnTo>
                    <a:pt x="57334" y="161242"/>
                  </a:lnTo>
                  <a:lnTo>
                    <a:pt x="75349" y="161492"/>
                  </a:lnTo>
                  <a:lnTo>
                    <a:pt x="117611" y="151827"/>
                  </a:lnTo>
                  <a:lnTo>
                    <a:pt x="164755" y="132759"/>
                  </a:lnTo>
                  <a:lnTo>
                    <a:pt x="212364" y="113863"/>
                  </a:lnTo>
                  <a:lnTo>
                    <a:pt x="228600" y="104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330"/>
            <p:cNvSpPr/>
            <p:nvPr>
              <p:custDataLst>
                <p:tags r:id="rId96"/>
              </p:custDataLst>
            </p:nvPr>
          </p:nvSpPr>
          <p:spPr>
            <a:xfrm>
              <a:off x="5382952" y="5019675"/>
              <a:ext cx="17724" cy="37670"/>
            </a:xfrm>
            <a:custGeom>
              <a:avLst/>
              <a:gdLst/>
              <a:ahLst/>
              <a:cxnLst/>
              <a:rect l="0" t="0" r="0" b="0"/>
              <a:pathLst>
                <a:path w="17724" h="37670">
                  <a:moveTo>
                    <a:pt x="17723" y="0"/>
                  </a:moveTo>
                  <a:lnTo>
                    <a:pt x="17723" y="0"/>
                  </a:lnTo>
                  <a:lnTo>
                    <a:pt x="17723" y="5056"/>
                  </a:lnTo>
                  <a:lnTo>
                    <a:pt x="14901" y="10361"/>
                  </a:lnTo>
                  <a:lnTo>
                    <a:pt x="9522" y="17333"/>
                  </a:lnTo>
                  <a:lnTo>
                    <a:pt x="8314" y="27100"/>
                  </a:lnTo>
                  <a:lnTo>
                    <a:pt x="8232" y="33194"/>
                  </a:lnTo>
                  <a:lnTo>
                    <a:pt x="7162" y="34829"/>
                  </a:lnTo>
                  <a:lnTo>
                    <a:pt x="5391" y="35920"/>
                  </a:lnTo>
                  <a:lnTo>
                    <a:pt x="0" y="37669"/>
                  </a:lnTo>
                  <a:lnTo>
                    <a:pt x="6990" y="29861"/>
                  </a:lnTo>
                  <a:lnTo>
                    <a:pt x="7960" y="21225"/>
                  </a:lnTo>
                  <a:lnTo>
                    <a:pt x="81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331"/>
            <p:cNvSpPr/>
            <p:nvPr>
              <p:custDataLst>
                <p:tags r:id="rId97"/>
              </p:custDataLst>
            </p:nvPr>
          </p:nvSpPr>
          <p:spPr>
            <a:xfrm>
              <a:off x="5410200" y="4591050"/>
              <a:ext cx="19051" cy="219076"/>
            </a:xfrm>
            <a:custGeom>
              <a:avLst/>
              <a:gdLst/>
              <a:ahLst/>
              <a:cxnLst/>
              <a:rect l="0" t="0" r="0" b="0"/>
              <a:pathLst>
                <a:path w="19051" h="219076">
                  <a:moveTo>
                    <a:pt x="19050" y="0"/>
                  </a:moveTo>
                  <a:lnTo>
                    <a:pt x="19050" y="0"/>
                  </a:lnTo>
                  <a:lnTo>
                    <a:pt x="19050" y="44658"/>
                  </a:lnTo>
                  <a:lnTo>
                    <a:pt x="17992" y="61327"/>
                  </a:lnTo>
                  <a:lnTo>
                    <a:pt x="10408" y="98513"/>
                  </a:lnTo>
                  <a:lnTo>
                    <a:pt x="9577" y="145702"/>
                  </a:lnTo>
                  <a:lnTo>
                    <a:pt x="8489" y="162123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332"/>
            <p:cNvSpPr/>
            <p:nvPr>
              <p:custDataLst>
                <p:tags r:id="rId98"/>
              </p:custDataLst>
            </p:nvPr>
          </p:nvSpPr>
          <p:spPr>
            <a:xfrm>
              <a:off x="5095875" y="4724410"/>
              <a:ext cx="219076" cy="180966"/>
            </a:xfrm>
            <a:custGeom>
              <a:avLst/>
              <a:gdLst/>
              <a:ahLst/>
              <a:cxnLst/>
              <a:rect l="0" t="0" r="0" b="0"/>
              <a:pathLst>
                <a:path w="219076" h="180966">
                  <a:moveTo>
                    <a:pt x="0" y="19040"/>
                  </a:moveTo>
                  <a:lnTo>
                    <a:pt x="0" y="19040"/>
                  </a:lnTo>
                  <a:lnTo>
                    <a:pt x="0" y="9907"/>
                  </a:lnTo>
                  <a:lnTo>
                    <a:pt x="5056" y="4575"/>
                  </a:lnTo>
                  <a:lnTo>
                    <a:pt x="10361" y="2027"/>
                  </a:lnTo>
                  <a:lnTo>
                    <a:pt x="38122" y="44"/>
                  </a:lnTo>
                  <a:lnTo>
                    <a:pt x="55861" y="0"/>
                  </a:lnTo>
                  <a:lnTo>
                    <a:pt x="64691" y="2817"/>
                  </a:lnTo>
                  <a:lnTo>
                    <a:pt x="72143" y="6538"/>
                  </a:lnTo>
                  <a:lnTo>
                    <a:pt x="82288" y="9691"/>
                  </a:lnTo>
                  <a:lnTo>
                    <a:pt x="117472" y="41304"/>
                  </a:lnTo>
                  <a:lnTo>
                    <a:pt x="121002" y="50454"/>
                  </a:lnTo>
                  <a:lnTo>
                    <a:pt x="123267" y="68520"/>
                  </a:lnTo>
                  <a:lnTo>
                    <a:pt x="120755" y="75604"/>
                  </a:lnTo>
                  <a:lnTo>
                    <a:pt x="118603" y="78974"/>
                  </a:lnTo>
                  <a:lnTo>
                    <a:pt x="113033" y="98533"/>
                  </a:lnTo>
                  <a:lnTo>
                    <a:pt x="99390" y="113686"/>
                  </a:lnTo>
                  <a:lnTo>
                    <a:pt x="96032" y="120372"/>
                  </a:lnTo>
                  <a:lnTo>
                    <a:pt x="78106" y="145154"/>
                  </a:lnTo>
                  <a:lnTo>
                    <a:pt x="55271" y="156493"/>
                  </a:lnTo>
                  <a:lnTo>
                    <a:pt x="51024" y="162328"/>
                  </a:lnTo>
                  <a:lnTo>
                    <a:pt x="49890" y="165366"/>
                  </a:lnTo>
                  <a:lnTo>
                    <a:pt x="48077" y="167390"/>
                  </a:lnTo>
                  <a:lnTo>
                    <a:pt x="43240" y="169640"/>
                  </a:lnTo>
                  <a:lnTo>
                    <a:pt x="41527" y="171299"/>
                  </a:lnTo>
                  <a:lnTo>
                    <a:pt x="38234" y="180526"/>
                  </a:lnTo>
                  <a:lnTo>
                    <a:pt x="84446" y="180965"/>
                  </a:lnTo>
                  <a:lnTo>
                    <a:pt x="127112" y="179907"/>
                  </a:lnTo>
                  <a:lnTo>
                    <a:pt x="171656" y="171264"/>
                  </a:lnTo>
                  <a:lnTo>
                    <a:pt x="219075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333"/>
            <p:cNvSpPr/>
            <p:nvPr>
              <p:custDataLst>
                <p:tags r:id="rId99"/>
              </p:custDataLst>
            </p:nvPr>
          </p:nvSpPr>
          <p:spPr>
            <a:xfrm>
              <a:off x="4914900" y="4543817"/>
              <a:ext cx="19051" cy="228209"/>
            </a:xfrm>
            <a:custGeom>
              <a:avLst/>
              <a:gdLst/>
              <a:ahLst/>
              <a:cxnLst/>
              <a:rect l="0" t="0" r="0" b="0"/>
              <a:pathLst>
                <a:path w="19051" h="228209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45126"/>
                  </a:lnTo>
                  <a:lnTo>
                    <a:pt x="17992" y="79355"/>
                  </a:lnTo>
                  <a:lnTo>
                    <a:pt x="10849" y="115839"/>
                  </a:lnTo>
                  <a:lnTo>
                    <a:pt x="6877" y="158965"/>
                  </a:lnTo>
                  <a:lnTo>
                    <a:pt x="2037" y="182645"/>
                  </a:lnTo>
                  <a:lnTo>
                    <a:pt x="0" y="228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334"/>
            <p:cNvSpPr/>
            <p:nvPr>
              <p:custDataLst>
                <p:tags r:id="rId100"/>
              </p:custDataLst>
            </p:nvPr>
          </p:nvSpPr>
          <p:spPr>
            <a:xfrm>
              <a:off x="4506800" y="4381500"/>
              <a:ext cx="1366671" cy="28576"/>
            </a:xfrm>
            <a:custGeom>
              <a:avLst/>
              <a:gdLst/>
              <a:ahLst/>
              <a:cxnLst/>
              <a:rect l="0" t="0" r="0" b="0"/>
              <a:pathLst>
                <a:path w="1366671" h="28576">
                  <a:moveTo>
                    <a:pt x="27100" y="28575"/>
                  </a:moveTo>
                  <a:lnTo>
                    <a:pt x="27100" y="28575"/>
                  </a:lnTo>
                  <a:lnTo>
                    <a:pt x="0" y="28575"/>
                  </a:lnTo>
                  <a:lnTo>
                    <a:pt x="45615" y="28575"/>
                  </a:lnTo>
                  <a:lnTo>
                    <a:pt x="93038" y="22029"/>
                  </a:lnTo>
                  <a:lnTo>
                    <a:pt x="131539" y="19933"/>
                  </a:lnTo>
                  <a:lnTo>
                    <a:pt x="164534" y="19442"/>
                  </a:lnTo>
                  <a:lnTo>
                    <a:pt x="200365" y="16402"/>
                  </a:lnTo>
                  <a:lnTo>
                    <a:pt x="238515" y="12582"/>
                  </a:lnTo>
                  <a:lnTo>
                    <a:pt x="280165" y="10883"/>
                  </a:lnTo>
                  <a:lnTo>
                    <a:pt x="326193" y="10129"/>
                  </a:lnTo>
                  <a:lnTo>
                    <a:pt x="350320" y="9928"/>
                  </a:lnTo>
                  <a:lnTo>
                    <a:pt x="376989" y="8735"/>
                  </a:lnTo>
                  <a:lnTo>
                    <a:pt x="405351" y="6882"/>
                  </a:lnTo>
                  <a:lnTo>
                    <a:pt x="434842" y="4588"/>
                  </a:lnTo>
                  <a:lnTo>
                    <a:pt x="464028" y="3058"/>
                  </a:lnTo>
                  <a:lnTo>
                    <a:pt x="493011" y="2039"/>
                  </a:lnTo>
                  <a:lnTo>
                    <a:pt x="521857" y="1359"/>
                  </a:lnTo>
                  <a:lnTo>
                    <a:pt x="551671" y="906"/>
                  </a:lnTo>
                  <a:lnTo>
                    <a:pt x="582131" y="604"/>
                  </a:lnTo>
                  <a:lnTo>
                    <a:pt x="613021" y="403"/>
                  </a:lnTo>
                  <a:lnTo>
                    <a:pt x="644197" y="268"/>
                  </a:lnTo>
                  <a:lnTo>
                    <a:pt x="675564" y="179"/>
                  </a:lnTo>
                  <a:lnTo>
                    <a:pt x="707060" y="119"/>
                  </a:lnTo>
                  <a:lnTo>
                    <a:pt x="738640" y="79"/>
                  </a:lnTo>
                  <a:lnTo>
                    <a:pt x="770277" y="53"/>
                  </a:lnTo>
                  <a:lnTo>
                    <a:pt x="801951" y="36"/>
                  </a:lnTo>
                  <a:lnTo>
                    <a:pt x="833651" y="1082"/>
                  </a:lnTo>
                  <a:lnTo>
                    <a:pt x="865367" y="2838"/>
                  </a:lnTo>
                  <a:lnTo>
                    <a:pt x="897095" y="5068"/>
                  </a:lnTo>
                  <a:lnTo>
                    <a:pt x="926713" y="6553"/>
                  </a:lnTo>
                  <a:lnTo>
                    <a:pt x="954924" y="7544"/>
                  </a:lnTo>
                  <a:lnTo>
                    <a:pt x="982200" y="8204"/>
                  </a:lnTo>
                  <a:lnTo>
                    <a:pt x="1008850" y="8644"/>
                  </a:lnTo>
                  <a:lnTo>
                    <a:pt x="1035083" y="8938"/>
                  </a:lnTo>
                  <a:lnTo>
                    <a:pt x="1061039" y="9134"/>
                  </a:lnTo>
                  <a:lnTo>
                    <a:pt x="1085751" y="9264"/>
                  </a:lnTo>
                  <a:lnTo>
                    <a:pt x="1132964" y="9409"/>
                  </a:lnTo>
                  <a:lnTo>
                    <a:pt x="1175821" y="9473"/>
                  </a:lnTo>
                  <a:lnTo>
                    <a:pt x="1213917" y="9502"/>
                  </a:lnTo>
                  <a:lnTo>
                    <a:pt x="1259165" y="9518"/>
                  </a:lnTo>
                  <a:lnTo>
                    <a:pt x="1298325" y="9523"/>
                  </a:lnTo>
                  <a:lnTo>
                    <a:pt x="1328390" y="8466"/>
                  </a:lnTo>
                  <a:lnTo>
                    <a:pt x="1366530" y="392"/>
                  </a:lnTo>
                  <a:lnTo>
                    <a:pt x="1366670" y="262"/>
                  </a:lnTo>
                  <a:lnTo>
                    <a:pt x="1351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335"/>
            <p:cNvSpPr/>
            <p:nvPr>
              <p:custDataLst>
                <p:tags r:id="rId101"/>
              </p:custDataLst>
            </p:nvPr>
          </p:nvSpPr>
          <p:spPr>
            <a:xfrm>
              <a:off x="5191125" y="4171950"/>
              <a:ext cx="38101" cy="47626"/>
            </a:xfrm>
            <a:custGeom>
              <a:avLst/>
              <a:gdLst/>
              <a:ahLst/>
              <a:cxnLst/>
              <a:rect l="0" t="0" r="0" b="0"/>
              <a:pathLst>
                <a:path w="38101" h="47626">
                  <a:moveTo>
                    <a:pt x="38100" y="0"/>
                  </a:moveTo>
                  <a:lnTo>
                    <a:pt x="38100" y="0"/>
                  </a:lnTo>
                  <a:lnTo>
                    <a:pt x="20767" y="17333"/>
                  </a:lnTo>
                  <a:lnTo>
                    <a:pt x="19813" y="21109"/>
                  </a:lnTo>
                  <a:lnTo>
                    <a:pt x="19558" y="23598"/>
                  </a:lnTo>
                  <a:lnTo>
                    <a:pt x="16454" y="29185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336"/>
            <p:cNvSpPr/>
            <p:nvPr>
              <p:custDataLst>
                <p:tags r:id="rId102"/>
              </p:custDataLst>
            </p:nvPr>
          </p:nvSpPr>
          <p:spPr>
            <a:xfrm>
              <a:off x="5248275" y="3571875"/>
              <a:ext cx="56759" cy="342901"/>
            </a:xfrm>
            <a:custGeom>
              <a:avLst/>
              <a:gdLst/>
              <a:ahLst/>
              <a:cxnLst/>
              <a:rect l="0" t="0" r="0" b="0"/>
              <a:pathLst>
                <a:path w="56759" h="342901">
                  <a:moveTo>
                    <a:pt x="47625" y="0"/>
                  </a:moveTo>
                  <a:lnTo>
                    <a:pt x="47625" y="0"/>
                  </a:lnTo>
                  <a:lnTo>
                    <a:pt x="56758" y="0"/>
                  </a:lnTo>
                  <a:lnTo>
                    <a:pt x="48914" y="8201"/>
                  </a:lnTo>
                  <a:lnTo>
                    <a:pt x="46821" y="16868"/>
                  </a:lnTo>
                  <a:lnTo>
                    <a:pt x="41154" y="26752"/>
                  </a:lnTo>
                  <a:lnTo>
                    <a:pt x="38219" y="73201"/>
                  </a:lnTo>
                  <a:lnTo>
                    <a:pt x="35293" y="107621"/>
                  </a:lnTo>
                  <a:lnTo>
                    <a:pt x="29460" y="151717"/>
                  </a:lnTo>
                  <a:lnTo>
                    <a:pt x="23635" y="191873"/>
                  </a:lnTo>
                  <a:lnTo>
                    <a:pt x="16832" y="238306"/>
                  </a:lnTo>
                  <a:lnTo>
                    <a:pt x="10487" y="284716"/>
                  </a:lnTo>
                  <a:lnTo>
                    <a:pt x="3063" y="331085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337"/>
            <p:cNvSpPr/>
            <p:nvPr>
              <p:custDataLst>
                <p:tags r:id="rId103"/>
              </p:custDataLst>
            </p:nvPr>
          </p:nvSpPr>
          <p:spPr>
            <a:xfrm>
              <a:off x="4678265" y="3629025"/>
              <a:ext cx="243871" cy="504786"/>
            </a:xfrm>
            <a:custGeom>
              <a:avLst/>
              <a:gdLst/>
              <a:ahLst/>
              <a:cxnLst/>
              <a:rect l="0" t="0" r="0" b="0"/>
              <a:pathLst>
                <a:path w="243871" h="504786">
                  <a:moveTo>
                    <a:pt x="227110" y="9525"/>
                  </a:moveTo>
                  <a:lnTo>
                    <a:pt x="227110" y="9525"/>
                  </a:lnTo>
                  <a:lnTo>
                    <a:pt x="235311" y="9525"/>
                  </a:lnTo>
                  <a:lnTo>
                    <a:pt x="231186" y="4468"/>
                  </a:lnTo>
                  <a:lnTo>
                    <a:pt x="231944" y="2979"/>
                  </a:lnTo>
                  <a:lnTo>
                    <a:pt x="243870" y="393"/>
                  </a:lnTo>
                  <a:lnTo>
                    <a:pt x="243574" y="262"/>
                  </a:lnTo>
                  <a:lnTo>
                    <a:pt x="222475" y="0"/>
                  </a:lnTo>
                  <a:lnTo>
                    <a:pt x="216936" y="2823"/>
                  </a:lnTo>
                  <a:lnTo>
                    <a:pt x="186755" y="30867"/>
                  </a:lnTo>
                  <a:lnTo>
                    <a:pt x="182716" y="37708"/>
                  </a:lnTo>
                  <a:lnTo>
                    <a:pt x="181640" y="41013"/>
                  </a:lnTo>
                  <a:lnTo>
                    <a:pt x="174798" y="47509"/>
                  </a:lnTo>
                  <a:lnTo>
                    <a:pt x="165760" y="54982"/>
                  </a:lnTo>
                  <a:lnTo>
                    <a:pt x="153664" y="70031"/>
                  </a:lnTo>
                  <a:lnTo>
                    <a:pt x="133972" y="87956"/>
                  </a:lnTo>
                  <a:lnTo>
                    <a:pt x="96501" y="130306"/>
                  </a:lnTo>
                  <a:lnTo>
                    <a:pt x="62160" y="174632"/>
                  </a:lnTo>
                  <a:lnTo>
                    <a:pt x="36805" y="221898"/>
                  </a:lnTo>
                  <a:lnTo>
                    <a:pt x="17577" y="266111"/>
                  </a:lnTo>
                  <a:lnTo>
                    <a:pt x="12275" y="280196"/>
                  </a:lnTo>
                  <a:lnTo>
                    <a:pt x="6051" y="317932"/>
                  </a:lnTo>
                  <a:lnTo>
                    <a:pt x="0" y="360781"/>
                  </a:lnTo>
                  <a:lnTo>
                    <a:pt x="4008" y="385123"/>
                  </a:lnTo>
                  <a:lnTo>
                    <a:pt x="24046" y="431669"/>
                  </a:lnTo>
                  <a:lnTo>
                    <a:pt x="49315" y="474394"/>
                  </a:lnTo>
                  <a:lnTo>
                    <a:pt x="58485" y="483539"/>
                  </a:lnTo>
                  <a:lnTo>
                    <a:pt x="68557" y="490073"/>
                  </a:lnTo>
                  <a:lnTo>
                    <a:pt x="83647" y="497089"/>
                  </a:lnTo>
                  <a:lnTo>
                    <a:pt x="87018" y="499668"/>
                  </a:lnTo>
                  <a:lnTo>
                    <a:pt x="96408" y="502533"/>
                  </a:lnTo>
                  <a:lnTo>
                    <a:pt x="143117" y="504785"/>
                  </a:lnTo>
                  <a:lnTo>
                    <a:pt x="150269" y="501985"/>
                  </a:lnTo>
                  <a:lnTo>
                    <a:pt x="169904" y="488348"/>
                  </a:lnTo>
                  <a:lnTo>
                    <a:pt x="173097" y="487490"/>
                  </a:lnTo>
                  <a:lnTo>
                    <a:pt x="175227" y="485861"/>
                  </a:lnTo>
                  <a:lnTo>
                    <a:pt x="194563" y="459236"/>
                  </a:lnTo>
                  <a:lnTo>
                    <a:pt x="198187" y="432676"/>
                  </a:lnTo>
                  <a:lnTo>
                    <a:pt x="198489" y="410984"/>
                  </a:lnTo>
                  <a:lnTo>
                    <a:pt x="195693" y="402087"/>
                  </a:lnTo>
                  <a:lnTo>
                    <a:pt x="183344" y="377897"/>
                  </a:lnTo>
                  <a:lnTo>
                    <a:pt x="181200" y="369743"/>
                  </a:lnTo>
                  <a:lnTo>
                    <a:pt x="174603" y="362591"/>
                  </a:lnTo>
                  <a:lnTo>
                    <a:pt x="131145" y="333392"/>
                  </a:lnTo>
                  <a:lnTo>
                    <a:pt x="118842" y="328091"/>
                  </a:lnTo>
                  <a:lnTo>
                    <a:pt x="76549" y="324015"/>
                  </a:lnTo>
                  <a:lnTo>
                    <a:pt x="27085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338"/>
            <p:cNvSpPr/>
            <p:nvPr>
              <p:custDataLst>
                <p:tags r:id="rId104"/>
              </p:custDataLst>
            </p:nvPr>
          </p:nvSpPr>
          <p:spPr>
            <a:xfrm>
              <a:off x="1190625" y="3171942"/>
              <a:ext cx="9077326" cy="447559"/>
            </a:xfrm>
            <a:custGeom>
              <a:avLst/>
              <a:gdLst/>
              <a:ahLst/>
              <a:cxnLst/>
              <a:rect l="0" t="0" r="0" b="0"/>
              <a:pathLst>
                <a:path w="9077326" h="447559">
                  <a:moveTo>
                    <a:pt x="0" y="447558"/>
                  </a:moveTo>
                  <a:lnTo>
                    <a:pt x="0" y="447558"/>
                  </a:lnTo>
                  <a:lnTo>
                    <a:pt x="47472" y="447558"/>
                  </a:lnTo>
                  <a:lnTo>
                    <a:pt x="50698" y="447558"/>
                  </a:lnTo>
                  <a:lnTo>
                    <a:pt x="91382" y="437857"/>
                  </a:lnTo>
                  <a:lnTo>
                    <a:pt x="132272" y="430668"/>
                  </a:lnTo>
                  <a:lnTo>
                    <a:pt x="171237" y="423878"/>
                  </a:lnTo>
                  <a:lnTo>
                    <a:pt x="217112" y="413404"/>
                  </a:lnTo>
                  <a:lnTo>
                    <a:pt x="254359" y="409569"/>
                  </a:lnTo>
                  <a:lnTo>
                    <a:pt x="293265" y="403259"/>
                  </a:lnTo>
                  <a:lnTo>
                    <a:pt x="337836" y="399860"/>
                  </a:lnTo>
                  <a:lnTo>
                    <a:pt x="368872" y="395314"/>
                  </a:lnTo>
                  <a:lnTo>
                    <a:pt x="403126" y="389767"/>
                  </a:lnTo>
                  <a:lnTo>
                    <a:pt x="439517" y="384831"/>
                  </a:lnTo>
                  <a:lnTo>
                    <a:pt x="476858" y="382638"/>
                  </a:lnTo>
                  <a:lnTo>
                    <a:pt x="514620" y="378841"/>
                  </a:lnTo>
                  <a:lnTo>
                    <a:pt x="553628" y="373625"/>
                  </a:lnTo>
                  <a:lnTo>
                    <a:pt x="595660" y="367780"/>
                  </a:lnTo>
                  <a:lnTo>
                    <a:pt x="641857" y="361654"/>
                  </a:lnTo>
                  <a:lnTo>
                    <a:pt x="666030" y="358538"/>
                  </a:lnTo>
                  <a:lnTo>
                    <a:pt x="690612" y="355403"/>
                  </a:lnTo>
                  <a:lnTo>
                    <a:pt x="715466" y="352255"/>
                  </a:lnTo>
                  <a:lnTo>
                    <a:pt x="740502" y="349097"/>
                  </a:lnTo>
                  <a:lnTo>
                    <a:pt x="765660" y="345934"/>
                  </a:lnTo>
                  <a:lnTo>
                    <a:pt x="790898" y="342767"/>
                  </a:lnTo>
                  <a:lnTo>
                    <a:pt x="816190" y="339598"/>
                  </a:lnTo>
                  <a:lnTo>
                    <a:pt x="843636" y="335367"/>
                  </a:lnTo>
                  <a:lnTo>
                    <a:pt x="872515" y="330431"/>
                  </a:lnTo>
                  <a:lnTo>
                    <a:pt x="902352" y="325023"/>
                  </a:lnTo>
                  <a:lnTo>
                    <a:pt x="932826" y="320360"/>
                  </a:lnTo>
                  <a:lnTo>
                    <a:pt x="963726" y="316192"/>
                  </a:lnTo>
                  <a:lnTo>
                    <a:pt x="994909" y="312356"/>
                  </a:lnTo>
                  <a:lnTo>
                    <a:pt x="1027339" y="307682"/>
                  </a:lnTo>
                  <a:lnTo>
                    <a:pt x="1060601" y="302449"/>
                  </a:lnTo>
                  <a:lnTo>
                    <a:pt x="1094418" y="296844"/>
                  </a:lnTo>
                  <a:lnTo>
                    <a:pt x="1129661" y="292048"/>
                  </a:lnTo>
                  <a:lnTo>
                    <a:pt x="1165858" y="287793"/>
                  </a:lnTo>
                  <a:lnTo>
                    <a:pt x="1202689" y="283898"/>
                  </a:lnTo>
                  <a:lnTo>
                    <a:pt x="1238884" y="279185"/>
                  </a:lnTo>
                  <a:lnTo>
                    <a:pt x="1274656" y="273926"/>
                  </a:lnTo>
                  <a:lnTo>
                    <a:pt x="1310146" y="268303"/>
                  </a:lnTo>
                  <a:lnTo>
                    <a:pt x="1347564" y="263497"/>
                  </a:lnTo>
                  <a:lnTo>
                    <a:pt x="1386268" y="259233"/>
                  </a:lnTo>
                  <a:lnTo>
                    <a:pt x="1425828" y="255333"/>
                  </a:lnTo>
                  <a:lnTo>
                    <a:pt x="1465961" y="250617"/>
                  </a:lnTo>
                  <a:lnTo>
                    <a:pt x="1506474" y="245355"/>
                  </a:lnTo>
                  <a:lnTo>
                    <a:pt x="1547241" y="239731"/>
                  </a:lnTo>
                  <a:lnTo>
                    <a:pt x="1589236" y="233865"/>
                  </a:lnTo>
                  <a:lnTo>
                    <a:pt x="1632049" y="227838"/>
                  </a:lnTo>
                  <a:lnTo>
                    <a:pt x="1675407" y="221703"/>
                  </a:lnTo>
                  <a:lnTo>
                    <a:pt x="1720188" y="215496"/>
                  </a:lnTo>
                  <a:lnTo>
                    <a:pt x="1765917" y="209242"/>
                  </a:lnTo>
                  <a:lnTo>
                    <a:pt x="1812278" y="202955"/>
                  </a:lnTo>
                  <a:lnTo>
                    <a:pt x="1860119" y="196648"/>
                  </a:lnTo>
                  <a:lnTo>
                    <a:pt x="1908946" y="190326"/>
                  </a:lnTo>
                  <a:lnTo>
                    <a:pt x="1958431" y="183995"/>
                  </a:lnTo>
                  <a:lnTo>
                    <a:pt x="2008354" y="178716"/>
                  </a:lnTo>
                  <a:lnTo>
                    <a:pt x="2058569" y="174138"/>
                  </a:lnTo>
                  <a:lnTo>
                    <a:pt x="2108979" y="170028"/>
                  </a:lnTo>
                  <a:lnTo>
                    <a:pt x="2157403" y="165171"/>
                  </a:lnTo>
                  <a:lnTo>
                    <a:pt x="2204502" y="159817"/>
                  </a:lnTo>
                  <a:lnTo>
                    <a:pt x="2250718" y="154131"/>
                  </a:lnTo>
                  <a:lnTo>
                    <a:pt x="2298462" y="149281"/>
                  </a:lnTo>
                  <a:lnTo>
                    <a:pt x="2347225" y="144990"/>
                  </a:lnTo>
                  <a:lnTo>
                    <a:pt x="2396667" y="141071"/>
                  </a:lnTo>
                  <a:lnTo>
                    <a:pt x="2447619" y="136342"/>
                  </a:lnTo>
                  <a:lnTo>
                    <a:pt x="2499580" y="131072"/>
                  </a:lnTo>
                  <a:lnTo>
                    <a:pt x="2552211" y="125442"/>
                  </a:lnTo>
                  <a:lnTo>
                    <a:pt x="2605291" y="120631"/>
                  </a:lnTo>
                  <a:lnTo>
                    <a:pt x="2658669" y="116365"/>
                  </a:lnTo>
                  <a:lnTo>
                    <a:pt x="2712246" y="112463"/>
                  </a:lnTo>
                  <a:lnTo>
                    <a:pt x="2765956" y="108803"/>
                  </a:lnTo>
                  <a:lnTo>
                    <a:pt x="2819754" y="105304"/>
                  </a:lnTo>
                  <a:lnTo>
                    <a:pt x="2873611" y="101914"/>
                  </a:lnTo>
                  <a:lnTo>
                    <a:pt x="2927507" y="97537"/>
                  </a:lnTo>
                  <a:lnTo>
                    <a:pt x="2981430" y="92503"/>
                  </a:lnTo>
                  <a:lnTo>
                    <a:pt x="3035370" y="87029"/>
                  </a:lnTo>
                  <a:lnTo>
                    <a:pt x="3089321" y="82322"/>
                  </a:lnTo>
                  <a:lnTo>
                    <a:pt x="3143281" y="78126"/>
                  </a:lnTo>
                  <a:lnTo>
                    <a:pt x="3197246" y="74270"/>
                  </a:lnTo>
                  <a:lnTo>
                    <a:pt x="3252272" y="70641"/>
                  </a:lnTo>
                  <a:lnTo>
                    <a:pt x="3308006" y="67163"/>
                  </a:lnTo>
                  <a:lnTo>
                    <a:pt x="3364213" y="63786"/>
                  </a:lnTo>
                  <a:lnTo>
                    <a:pt x="3422850" y="59419"/>
                  </a:lnTo>
                  <a:lnTo>
                    <a:pt x="3483108" y="54390"/>
                  </a:lnTo>
                  <a:lnTo>
                    <a:pt x="3544447" y="48921"/>
                  </a:lnTo>
                  <a:lnTo>
                    <a:pt x="3604390" y="44217"/>
                  </a:lnTo>
                  <a:lnTo>
                    <a:pt x="3663402" y="40022"/>
                  </a:lnTo>
                  <a:lnTo>
                    <a:pt x="3721793" y="36167"/>
                  </a:lnTo>
                  <a:lnTo>
                    <a:pt x="3781887" y="33597"/>
                  </a:lnTo>
                  <a:lnTo>
                    <a:pt x="3843116" y="31885"/>
                  </a:lnTo>
                  <a:lnTo>
                    <a:pt x="3905102" y="30742"/>
                  </a:lnTo>
                  <a:lnTo>
                    <a:pt x="3966535" y="28923"/>
                  </a:lnTo>
                  <a:lnTo>
                    <a:pt x="4027598" y="26651"/>
                  </a:lnTo>
                  <a:lnTo>
                    <a:pt x="4088416" y="24078"/>
                  </a:lnTo>
                  <a:lnTo>
                    <a:pt x="4149069" y="21305"/>
                  </a:lnTo>
                  <a:lnTo>
                    <a:pt x="4209613" y="18398"/>
                  </a:lnTo>
                  <a:lnTo>
                    <a:pt x="4270084" y="15401"/>
                  </a:lnTo>
                  <a:lnTo>
                    <a:pt x="4330506" y="13403"/>
                  </a:lnTo>
                  <a:lnTo>
                    <a:pt x="4390895" y="12072"/>
                  </a:lnTo>
                  <a:lnTo>
                    <a:pt x="4451264" y="11184"/>
                  </a:lnTo>
                  <a:lnTo>
                    <a:pt x="4514792" y="10592"/>
                  </a:lnTo>
                  <a:lnTo>
                    <a:pt x="4580429" y="10197"/>
                  </a:lnTo>
                  <a:lnTo>
                    <a:pt x="4647467" y="9934"/>
                  </a:lnTo>
                  <a:lnTo>
                    <a:pt x="4714387" y="9759"/>
                  </a:lnTo>
                  <a:lnTo>
                    <a:pt x="4781225" y="9642"/>
                  </a:lnTo>
                  <a:lnTo>
                    <a:pt x="4848009" y="9564"/>
                  </a:lnTo>
                  <a:lnTo>
                    <a:pt x="4913697" y="8454"/>
                  </a:lnTo>
                  <a:lnTo>
                    <a:pt x="4978656" y="6655"/>
                  </a:lnTo>
                  <a:lnTo>
                    <a:pt x="5043129" y="4397"/>
                  </a:lnTo>
                  <a:lnTo>
                    <a:pt x="5109395" y="2893"/>
                  </a:lnTo>
                  <a:lnTo>
                    <a:pt x="5176855" y="1889"/>
                  </a:lnTo>
                  <a:lnTo>
                    <a:pt x="5245111" y="1220"/>
                  </a:lnTo>
                  <a:lnTo>
                    <a:pt x="5312841" y="774"/>
                  </a:lnTo>
                  <a:lnTo>
                    <a:pt x="5380219" y="477"/>
                  </a:lnTo>
                  <a:lnTo>
                    <a:pt x="5447363" y="279"/>
                  </a:lnTo>
                  <a:lnTo>
                    <a:pt x="5514350" y="147"/>
                  </a:lnTo>
                  <a:lnTo>
                    <a:pt x="5581234" y="59"/>
                  </a:lnTo>
                  <a:lnTo>
                    <a:pt x="5648047" y="0"/>
                  </a:lnTo>
                  <a:lnTo>
                    <a:pt x="5713757" y="1020"/>
                  </a:lnTo>
                  <a:lnTo>
                    <a:pt x="5778729" y="2757"/>
                  </a:lnTo>
                  <a:lnTo>
                    <a:pt x="5843212" y="4974"/>
                  </a:lnTo>
                  <a:lnTo>
                    <a:pt x="5908425" y="6452"/>
                  </a:lnTo>
                  <a:lnTo>
                    <a:pt x="5974124" y="7437"/>
                  </a:lnTo>
                  <a:lnTo>
                    <a:pt x="6040149" y="8094"/>
                  </a:lnTo>
                  <a:lnTo>
                    <a:pt x="6104275" y="8532"/>
                  </a:lnTo>
                  <a:lnTo>
                    <a:pt x="6167133" y="8824"/>
                  </a:lnTo>
                  <a:lnTo>
                    <a:pt x="6229148" y="9019"/>
                  </a:lnTo>
                  <a:lnTo>
                    <a:pt x="6290598" y="9148"/>
                  </a:lnTo>
                  <a:lnTo>
                    <a:pt x="6351674" y="9235"/>
                  </a:lnTo>
                  <a:lnTo>
                    <a:pt x="6412499" y="9293"/>
                  </a:lnTo>
                  <a:lnTo>
                    <a:pt x="6473158" y="10389"/>
                  </a:lnTo>
                  <a:lnTo>
                    <a:pt x="6533706" y="12179"/>
                  </a:lnTo>
                  <a:lnTo>
                    <a:pt x="6594179" y="14430"/>
                  </a:lnTo>
                  <a:lnTo>
                    <a:pt x="6654602" y="15931"/>
                  </a:lnTo>
                  <a:lnTo>
                    <a:pt x="6714993" y="16932"/>
                  </a:lnTo>
                  <a:lnTo>
                    <a:pt x="6775362" y="17599"/>
                  </a:lnTo>
                  <a:lnTo>
                    <a:pt x="6835717" y="18044"/>
                  </a:lnTo>
                  <a:lnTo>
                    <a:pt x="6896060" y="18340"/>
                  </a:lnTo>
                  <a:lnTo>
                    <a:pt x="6956399" y="18537"/>
                  </a:lnTo>
                  <a:lnTo>
                    <a:pt x="7014616" y="19728"/>
                  </a:lnTo>
                  <a:lnTo>
                    <a:pt x="7071419" y="21579"/>
                  </a:lnTo>
                  <a:lnTo>
                    <a:pt x="7127280" y="23872"/>
                  </a:lnTo>
                  <a:lnTo>
                    <a:pt x="7183570" y="25401"/>
                  </a:lnTo>
                  <a:lnTo>
                    <a:pt x="7240146" y="26420"/>
                  </a:lnTo>
                  <a:lnTo>
                    <a:pt x="7296915" y="27099"/>
                  </a:lnTo>
                  <a:lnTo>
                    <a:pt x="7352752" y="27552"/>
                  </a:lnTo>
                  <a:lnTo>
                    <a:pt x="7407967" y="27854"/>
                  </a:lnTo>
                  <a:lnTo>
                    <a:pt x="7462770" y="28056"/>
                  </a:lnTo>
                  <a:lnTo>
                    <a:pt x="7517296" y="28190"/>
                  </a:lnTo>
                  <a:lnTo>
                    <a:pt x="7571639" y="28279"/>
                  </a:lnTo>
                  <a:lnTo>
                    <a:pt x="7625859" y="28339"/>
                  </a:lnTo>
                  <a:lnTo>
                    <a:pt x="7678939" y="29437"/>
                  </a:lnTo>
                  <a:lnTo>
                    <a:pt x="7731259" y="31227"/>
                  </a:lnTo>
                  <a:lnTo>
                    <a:pt x="7783073" y="33479"/>
                  </a:lnTo>
                  <a:lnTo>
                    <a:pt x="7834548" y="34981"/>
                  </a:lnTo>
                  <a:lnTo>
                    <a:pt x="7885799" y="35982"/>
                  </a:lnTo>
                  <a:lnTo>
                    <a:pt x="7936899" y="36649"/>
                  </a:lnTo>
                  <a:lnTo>
                    <a:pt x="7985783" y="37094"/>
                  </a:lnTo>
                  <a:lnTo>
                    <a:pt x="8033188" y="37390"/>
                  </a:lnTo>
                  <a:lnTo>
                    <a:pt x="8079608" y="37587"/>
                  </a:lnTo>
                  <a:lnTo>
                    <a:pt x="8125373" y="37719"/>
                  </a:lnTo>
                  <a:lnTo>
                    <a:pt x="8170698" y="37807"/>
                  </a:lnTo>
                  <a:lnTo>
                    <a:pt x="8215732" y="37866"/>
                  </a:lnTo>
                  <a:lnTo>
                    <a:pt x="8259512" y="37905"/>
                  </a:lnTo>
                  <a:lnTo>
                    <a:pt x="8302458" y="37931"/>
                  </a:lnTo>
                  <a:lnTo>
                    <a:pt x="8344848" y="37948"/>
                  </a:lnTo>
                  <a:lnTo>
                    <a:pt x="8386866" y="37960"/>
                  </a:lnTo>
                  <a:lnTo>
                    <a:pt x="8428635" y="37968"/>
                  </a:lnTo>
                  <a:lnTo>
                    <a:pt x="8470240" y="37973"/>
                  </a:lnTo>
                  <a:lnTo>
                    <a:pt x="8509618" y="37976"/>
                  </a:lnTo>
                  <a:lnTo>
                    <a:pt x="8547512" y="37978"/>
                  </a:lnTo>
                  <a:lnTo>
                    <a:pt x="8584416" y="37980"/>
                  </a:lnTo>
                  <a:lnTo>
                    <a:pt x="8621721" y="36923"/>
                  </a:lnTo>
                  <a:lnTo>
                    <a:pt x="8659289" y="35160"/>
                  </a:lnTo>
                  <a:lnTo>
                    <a:pt x="8697034" y="32925"/>
                  </a:lnTo>
                  <a:lnTo>
                    <a:pt x="8731721" y="31436"/>
                  </a:lnTo>
                  <a:lnTo>
                    <a:pt x="8764374" y="30444"/>
                  </a:lnTo>
                  <a:lnTo>
                    <a:pt x="8795665" y="29781"/>
                  </a:lnTo>
                  <a:lnTo>
                    <a:pt x="8826051" y="29341"/>
                  </a:lnTo>
                  <a:lnTo>
                    <a:pt x="8855835" y="29046"/>
                  </a:lnTo>
                  <a:lnTo>
                    <a:pt x="8885215" y="28850"/>
                  </a:lnTo>
                  <a:lnTo>
                    <a:pt x="8913269" y="27661"/>
                  </a:lnTo>
                  <a:lnTo>
                    <a:pt x="8940437" y="25810"/>
                  </a:lnTo>
                  <a:lnTo>
                    <a:pt x="8967016" y="23518"/>
                  </a:lnTo>
                  <a:lnTo>
                    <a:pt x="9013482" y="18149"/>
                  </a:lnTo>
                  <a:lnTo>
                    <a:pt x="9077325" y="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366"/>
          <p:cNvGrpSpPr/>
          <p:nvPr/>
        </p:nvGrpSpPr>
        <p:grpSpPr>
          <a:xfrm>
            <a:off x="609600" y="470847"/>
            <a:ext cx="1781176" cy="595799"/>
            <a:chOff x="609600" y="470847"/>
            <a:chExt cx="1781176" cy="595799"/>
          </a:xfrm>
        </p:grpSpPr>
        <p:sp>
          <p:nvSpPr>
            <p:cNvPr id="152" name="SMARTInkShape-1339"/>
            <p:cNvSpPr/>
            <p:nvPr>
              <p:custDataLst>
                <p:tags r:id="rId84"/>
              </p:custDataLst>
            </p:nvPr>
          </p:nvSpPr>
          <p:spPr>
            <a:xfrm>
              <a:off x="609600" y="495353"/>
              <a:ext cx="123777" cy="514238"/>
            </a:xfrm>
            <a:custGeom>
              <a:avLst/>
              <a:gdLst/>
              <a:ahLst/>
              <a:cxnLst/>
              <a:rect l="0" t="0" r="0" b="0"/>
              <a:pathLst>
                <a:path w="123777" h="514238">
                  <a:moveTo>
                    <a:pt x="9525" y="152347"/>
                  </a:moveTo>
                  <a:lnTo>
                    <a:pt x="9525" y="152347"/>
                  </a:lnTo>
                  <a:lnTo>
                    <a:pt x="9525" y="197865"/>
                  </a:lnTo>
                  <a:lnTo>
                    <a:pt x="9525" y="242240"/>
                  </a:lnTo>
                  <a:lnTo>
                    <a:pt x="10583" y="285980"/>
                  </a:lnTo>
                  <a:lnTo>
                    <a:pt x="21284" y="333153"/>
                  </a:lnTo>
                  <a:lnTo>
                    <a:pt x="25334" y="347005"/>
                  </a:lnTo>
                  <a:lnTo>
                    <a:pt x="33205" y="385963"/>
                  </a:lnTo>
                  <a:lnTo>
                    <a:pt x="44994" y="418871"/>
                  </a:lnTo>
                  <a:lnTo>
                    <a:pt x="50216" y="461848"/>
                  </a:lnTo>
                  <a:lnTo>
                    <a:pt x="55096" y="474768"/>
                  </a:lnTo>
                  <a:lnTo>
                    <a:pt x="57938" y="498430"/>
                  </a:lnTo>
                  <a:lnTo>
                    <a:pt x="66640" y="514237"/>
                  </a:lnTo>
                  <a:lnTo>
                    <a:pt x="65616" y="472539"/>
                  </a:lnTo>
                  <a:lnTo>
                    <a:pt x="58474" y="436152"/>
                  </a:lnTo>
                  <a:lnTo>
                    <a:pt x="56353" y="398554"/>
                  </a:lnTo>
                  <a:lnTo>
                    <a:pt x="49663" y="351460"/>
                  </a:lnTo>
                  <a:lnTo>
                    <a:pt x="45407" y="314002"/>
                  </a:lnTo>
                  <a:lnTo>
                    <a:pt x="34487" y="268475"/>
                  </a:lnTo>
                  <a:lnTo>
                    <a:pt x="29743" y="221304"/>
                  </a:lnTo>
                  <a:lnTo>
                    <a:pt x="28806" y="174043"/>
                  </a:lnTo>
                  <a:lnTo>
                    <a:pt x="28605" y="130666"/>
                  </a:lnTo>
                  <a:lnTo>
                    <a:pt x="31403" y="94677"/>
                  </a:lnTo>
                  <a:lnTo>
                    <a:pt x="37708" y="49950"/>
                  </a:lnTo>
                  <a:lnTo>
                    <a:pt x="47778" y="13855"/>
                  </a:lnTo>
                  <a:lnTo>
                    <a:pt x="52279" y="6834"/>
                  </a:lnTo>
                  <a:lnTo>
                    <a:pt x="57807" y="3008"/>
                  </a:lnTo>
                  <a:lnTo>
                    <a:pt x="66870" y="854"/>
                  </a:lnTo>
                  <a:lnTo>
                    <a:pt x="80710" y="0"/>
                  </a:lnTo>
                  <a:lnTo>
                    <a:pt x="86319" y="2793"/>
                  </a:lnTo>
                  <a:lnTo>
                    <a:pt x="107985" y="22339"/>
                  </a:lnTo>
                  <a:lnTo>
                    <a:pt x="119599" y="41451"/>
                  </a:lnTo>
                  <a:lnTo>
                    <a:pt x="122573" y="54107"/>
                  </a:lnTo>
                  <a:lnTo>
                    <a:pt x="123776" y="96622"/>
                  </a:lnTo>
                  <a:lnTo>
                    <a:pt x="122757" y="123818"/>
                  </a:lnTo>
                  <a:lnTo>
                    <a:pt x="107577" y="155165"/>
                  </a:lnTo>
                  <a:lnTo>
                    <a:pt x="87809" y="183983"/>
                  </a:lnTo>
                  <a:lnTo>
                    <a:pt x="64820" y="202714"/>
                  </a:lnTo>
                  <a:lnTo>
                    <a:pt x="54914" y="206482"/>
                  </a:lnTo>
                  <a:lnTo>
                    <a:pt x="9581" y="209474"/>
                  </a:lnTo>
                  <a:lnTo>
                    <a:pt x="0" y="20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340"/>
            <p:cNvSpPr/>
            <p:nvPr>
              <p:custDataLst>
                <p:tags r:id="rId85"/>
              </p:custDataLst>
            </p:nvPr>
          </p:nvSpPr>
          <p:spPr>
            <a:xfrm>
              <a:off x="742951" y="704850"/>
              <a:ext cx="190500" cy="236625"/>
            </a:xfrm>
            <a:custGeom>
              <a:avLst/>
              <a:gdLst/>
              <a:ahLst/>
              <a:cxnLst/>
              <a:rect l="0" t="0" r="0" b="0"/>
              <a:pathLst>
                <a:path w="190500" h="236625">
                  <a:moveTo>
                    <a:pt x="9524" y="104775"/>
                  </a:moveTo>
                  <a:lnTo>
                    <a:pt x="9524" y="104775"/>
                  </a:lnTo>
                  <a:lnTo>
                    <a:pt x="4467" y="104775"/>
                  </a:lnTo>
                  <a:lnTo>
                    <a:pt x="2978" y="103717"/>
                  </a:lnTo>
                  <a:lnTo>
                    <a:pt x="1985" y="101953"/>
                  </a:lnTo>
                  <a:lnTo>
                    <a:pt x="260" y="95074"/>
                  </a:lnTo>
                  <a:lnTo>
                    <a:pt x="0" y="71573"/>
                  </a:lnTo>
                  <a:lnTo>
                    <a:pt x="1058" y="69940"/>
                  </a:lnTo>
                  <a:lnTo>
                    <a:pt x="2822" y="68852"/>
                  </a:lnTo>
                  <a:lnTo>
                    <a:pt x="9700" y="66962"/>
                  </a:lnTo>
                  <a:lnTo>
                    <a:pt x="17609" y="66713"/>
                  </a:lnTo>
                  <a:lnTo>
                    <a:pt x="26369" y="73229"/>
                  </a:lnTo>
                  <a:lnTo>
                    <a:pt x="46458" y="80865"/>
                  </a:lnTo>
                  <a:lnTo>
                    <a:pt x="55220" y="89210"/>
                  </a:lnTo>
                  <a:lnTo>
                    <a:pt x="61583" y="98915"/>
                  </a:lnTo>
                  <a:lnTo>
                    <a:pt x="68491" y="113770"/>
                  </a:lnTo>
                  <a:lnTo>
                    <a:pt x="89005" y="149751"/>
                  </a:lnTo>
                  <a:lnTo>
                    <a:pt x="94016" y="173671"/>
                  </a:lnTo>
                  <a:lnTo>
                    <a:pt x="95201" y="211240"/>
                  </a:lnTo>
                  <a:lnTo>
                    <a:pt x="92405" y="218415"/>
                  </a:lnTo>
                  <a:lnTo>
                    <a:pt x="87044" y="226588"/>
                  </a:lnTo>
                  <a:lnTo>
                    <a:pt x="85840" y="236624"/>
                  </a:lnTo>
                  <a:lnTo>
                    <a:pt x="82953" y="234636"/>
                  </a:lnTo>
                  <a:lnTo>
                    <a:pt x="80702" y="232624"/>
                  </a:lnTo>
                  <a:lnTo>
                    <a:pt x="78200" y="227566"/>
                  </a:lnTo>
                  <a:lnTo>
                    <a:pt x="76316" y="201258"/>
                  </a:lnTo>
                  <a:lnTo>
                    <a:pt x="77264" y="158636"/>
                  </a:lnTo>
                  <a:lnTo>
                    <a:pt x="92446" y="114094"/>
                  </a:lnTo>
                  <a:lnTo>
                    <a:pt x="111157" y="67798"/>
                  </a:lnTo>
                  <a:lnTo>
                    <a:pt x="117488" y="57296"/>
                  </a:lnTo>
                  <a:lnTo>
                    <a:pt x="164315" y="16354"/>
                  </a:lnTo>
                  <a:lnTo>
                    <a:pt x="177644" y="4328"/>
                  </a:lnTo>
                  <a:lnTo>
                    <a:pt x="190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341"/>
            <p:cNvSpPr/>
            <p:nvPr>
              <p:custDataLst>
                <p:tags r:id="rId86"/>
              </p:custDataLst>
            </p:nvPr>
          </p:nvSpPr>
          <p:spPr>
            <a:xfrm>
              <a:off x="1115418" y="470847"/>
              <a:ext cx="189508" cy="533136"/>
            </a:xfrm>
            <a:custGeom>
              <a:avLst/>
              <a:gdLst/>
              <a:ahLst/>
              <a:cxnLst/>
              <a:rect l="0" t="0" r="0" b="0"/>
              <a:pathLst>
                <a:path w="189508" h="533136">
                  <a:moveTo>
                    <a:pt x="122832" y="43503"/>
                  </a:moveTo>
                  <a:lnTo>
                    <a:pt x="122832" y="43503"/>
                  </a:lnTo>
                  <a:lnTo>
                    <a:pt x="122832" y="5834"/>
                  </a:lnTo>
                  <a:lnTo>
                    <a:pt x="117775" y="474"/>
                  </a:lnTo>
                  <a:lnTo>
                    <a:pt x="116286" y="0"/>
                  </a:lnTo>
                  <a:lnTo>
                    <a:pt x="115293" y="743"/>
                  </a:lnTo>
                  <a:lnTo>
                    <a:pt x="114631" y="2296"/>
                  </a:lnTo>
                  <a:lnTo>
                    <a:pt x="113131" y="3332"/>
                  </a:lnTo>
                  <a:lnTo>
                    <a:pt x="108643" y="4482"/>
                  </a:lnTo>
                  <a:lnTo>
                    <a:pt x="107022" y="5848"/>
                  </a:lnTo>
                  <a:lnTo>
                    <a:pt x="99152" y="18580"/>
                  </a:lnTo>
                  <a:lnTo>
                    <a:pt x="81429" y="42251"/>
                  </a:lnTo>
                  <a:lnTo>
                    <a:pt x="62843" y="82692"/>
                  </a:lnTo>
                  <a:lnTo>
                    <a:pt x="44778" y="124975"/>
                  </a:lnTo>
                  <a:lnTo>
                    <a:pt x="31018" y="167546"/>
                  </a:lnTo>
                  <a:lnTo>
                    <a:pt x="21309" y="203258"/>
                  </a:lnTo>
                  <a:lnTo>
                    <a:pt x="12788" y="240651"/>
                  </a:lnTo>
                  <a:lnTo>
                    <a:pt x="8735" y="278541"/>
                  </a:lnTo>
                  <a:lnTo>
                    <a:pt x="2360" y="316579"/>
                  </a:lnTo>
                  <a:lnTo>
                    <a:pt x="0" y="354661"/>
                  </a:lnTo>
                  <a:lnTo>
                    <a:pt x="360" y="391697"/>
                  </a:lnTo>
                  <a:lnTo>
                    <a:pt x="9426" y="433192"/>
                  </a:lnTo>
                  <a:lnTo>
                    <a:pt x="20122" y="480743"/>
                  </a:lnTo>
                  <a:lnTo>
                    <a:pt x="22608" y="487397"/>
                  </a:lnTo>
                  <a:lnTo>
                    <a:pt x="31016" y="497611"/>
                  </a:lnTo>
                  <a:lnTo>
                    <a:pt x="72233" y="522747"/>
                  </a:lnTo>
                  <a:lnTo>
                    <a:pt x="96198" y="532399"/>
                  </a:lnTo>
                  <a:lnTo>
                    <a:pt x="111347" y="533135"/>
                  </a:lnTo>
                  <a:lnTo>
                    <a:pt x="152403" y="522182"/>
                  </a:lnTo>
                  <a:lnTo>
                    <a:pt x="189507" y="510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342"/>
            <p:cNvSpPr/>
            <p:nvPr>
              <p:custDataLst>
                <p:tags r:id="rId87"/>
              </p:custDataLst>
            </p:nvPr>
          </p:nvSpPr>
          <p:spPr>
            <a:xfrm>
              <a:off x="1457336" y="561986"/>
              <a:ext cx="123815" cy="314184"/>
            </a:xfrm>
            <a:custGeom>
              <a:avLst/>
              <a:gdLst/>
              <a:ahLst/>
              <a:cxnLst/>
              <a:rect l="0" t="0" r="0" b="0"/>
              <a:pathLst>
                <a:path w="123815" h="314184">
                  <a:moveTo>
                    <a:pt x="123814" y="47614"/>
                  </a:moveTo>
                  <a:lnTo>
                    <a:pt x="123814" y="47614"/>
                  </a:lnTo>
                  <a:lnTo>
                    <a:pt x="118758" y="42557"/>
                  </a:lnTo>
                  <a:lnTo>
                    <a:pt x="116275" y="37253"/>
                  </a:lnTo>
                  <a:lnTo>
                    <a:pt x="115613" y="34357"/>
                  </a:lnTo>
                  <a:lnTo>
                    <a:pt x="109625" y="25224"/>
                  </a:lnTo>
                  <a:lnTo>
                    <a:pt x="101148" y="15815"/>
                  </a:lnTo>
                  <a:lnTo>
                    <a:pt x="95043" y="12314"/>
                  </a:lnTo>
                  <a:lnTo>
                    <a:pt x="79338" y="8824"/>
                  </a:lnTo>
                  <a:lnTo>
                    <a:pt x="68542" y="1362"/>
                  </a:lnTo>
                  <a:lnTo>
                    <a:pt x="33672" y="0"/>
                  </a:lnTo>
                  <a:lnTo>
                    <a:pt x="28012" y="2816"/>
                  </a:lnTo>
                  <a:lnTo>
                    <a:pt x="21969" y="6537"/>
                  </a:lnTo>
                  <a:lnTo>
                    <a:pt x="15755" y="8191"/>
                  </a:lnTo>
                  <a:lnTo>
                    <a:pt x="13675" y="9690"/>
                  </a:lnTo>
                  <a:lnTo>
                    <a:pt x="12288" y="11748"/>
                  </a:lnTo>
                  <a:lnTo>
                    <a:pt x="9689" y="16857"/>
                  </a:lnTo>
                  <a:lnTo>
                    <a:pt x="3333" y="25683"/>
                  </a:lnTo>
                  <a:lnTo>
                    <a:pt x="1475" y="31870"/>
                  </a:lnTo>
                  <a:lnTo>
                    <a:pt x="15" y="79301"/>
                  </a:lnTo>
                  <a:lnTo>
                    <a:pt x="0" y="87450"/>
                  </a:lnTo>
                  <a:lnTo>
                    <a:pt x="2816" y="94599"/>
                  </a:lnTo>
                  <a:lnTo>
                    <a:pt x="5049" y="97988"/>
                  </a:lnTo>
                  <a:lnTo>
                    <a:pt x="11748" y="121772"/>
                  </a:lnTo>
                  <a:lnTo>
                    <a:pt x="44465" y="167358"/>
                  </a:lnTo>
                  <a:lnTo>
                    <a:pt x="82539" y="212903"/>
                  </a:lnTo>
                  <a:lnTo>
                    <a:pt x="100531" y="234677"/>
                  </a:lnTo>
                  <a:lnTo>
                    <a:pt x="106750" y="247587"/>
                  </a:lnTo>
                  <a:lnTo>
                    <a:pt x="110938" y="253966"/>
                  </a:lnTo>
                  <a:lnTo>
                    <a:pt x="112800" y="260329"/>
                  </a:lnTo>
                  <a:lnTo>
                    <a:pt x="112238" y="263507"/>
                  </a:lnTo>
                  <a:lnTo>
                    <a:pt x="106554" y="276213"/>
                  </a:lnTo>
                  <a:lnTo>
                    <a:pt x="105957" y="279388"/>
                  </a:lnTo>
                  <a:lnTo>
                    <a:pt x="100061" y="288914"/>
                  </a:lnTo>
                  <a:lnTo>
                    <a:pt x="91611" y="298439"/>
                  </a:lnTo>
                  <a:lnTo>
                    <a:pt x="85513" y="301967"/>
                  </a:lnTo>
                  <a:lnTo>
                    <a:pt x="79275" y="304593"/>
                  </a:lnTo>
                  <a:lnTo>
                    <a:pt x="69813" y="310963"/>
                  </a:lnTo>
                  <a:lnTo>
                    <a:pt x="60306" y="313321"/>
                  </a:lnTo>
                  <a:lnTo>
                    <a:pt x="44438" y="314183"/>
                  </a:lnTo>
                  <a:lnTo>
                    <a:pt x="38089" y="311434"/>
                  </a:lnTo>
                  <a:lnTo>
                    <a:pt x="31739" y="307742"/>
                  </a:lnTo>
                  <a:lnTo>
                    <a:pt x="25389" y="306102"/>
                  </a:lnTo>
                  <a:lnTo>
                    <a:pt x="23272" y="304606"/>
                  </a:lnTo>
                  <a:lnTo>
                    <a:pt x="21861" y="302550"/>
                  </a:lnTo>
                  <a:lnTo>
                    <a:pt x="19596" y="296703"/>
                  </a:lnTo>
                  <a:lnTo>
                    <a:pt x="19039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343"/>
            <p:cNvSpPr/>
            <p:nvPr>
              <p:custDataLst>
                <p:tags r:id="rId88"/>
              </p:custDataLst>
            </p:nvPr>
          </p:nvSpPr>
          <p:spPr>
            <a:xfrm>
              <a:off x="1628775" y="8477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9133" y="23680"/>
                  </a:lnTo>
                  <a:lnTo>
                    <a:pt x="9524" y="70126"/>
                  </a:lnTo>
                  <a:lnTo>
                    <a:pt x="9525" y="117107"/>
                  </a:lnTo>
                  <a:lnTo>
                    <a:pt x="9525" y="122522"/>
                  </a:lnTo>
                  <a:lnTo>
                    <a:pt x="10583" y="126131"/>
                  </a:lnTo>
                  <a:lnTo>
                    <a:pt x="12347" y="128537"/>
                  </a:lnTo>
                  <a:lnTo>
                    <a:pt x="14581" y="130141"/>
                  </a:lnTo>
                  <a:lnTo>
                    <a:pt x="16071" y="132269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344"/>
            <p:cNvSpPr/>
            <p:nvPr>
              <p:custDataLst>
                <p:tags r:id="rId89"/>
              </p:custDataLst>
            </p:nvPr>
          </p:nvSpPr>
          <p:spPr>
            <a:xfrm>
              <a:off x="1676400" y="9429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44535" y="19050"/>
                  </a:lnTo>
                  <a:lnTo>
                    <a:pt x="69853" y="19050"/>
                  </a:lnTo>
                  <a:lnTo>
                    <a:pt x="76202" y="16228"/>
                  </a:lnTo>
                  <a:lnTo>
                    <a:pt x="82551" y="12504"/>
                  </a:lnTo>
                  <a:lnTo>
                    <a:pt x="92075" y="9349"/>
                  </a:lnTo>
                  <a:lnTo>
                    <a:pt x="101600" y="324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345"/>
            <p:cNvSpPr/>
            <p:nvPr>
              <p:custDataLst>
                <p:tags r:id="rId90"/>
              </p:custDataLst>
            </p:nvPr>
          </p:nvSpPr>
          <p:spPr>
            <a:xfrm>
              <a:off x="1876425" y="838210"/>
              <a:ext cx="133220" cy="228436"/>
            </a:xfrm>
            <a:custGeom>
              <a:avLst/>
              <a:gdLst/>
              <a:ahLst/>
              <a:cxnLst/>
              <a:rect l="0" t="0" r="0" b="0"/>
              <a:pathLst>
                <a:path w="133220" h="228436">
                  <a:moveTo>
                    <a:pt x="0" y="28565"/>
                  </a:moveTo>
                  <a:lnTo>
                    <a:pt x="0" y="28565"/>
                  </a:lnTo>
                  <a:lnTo>
                    <a:pt x="0" y="19156"/>
                  </a:lnTo>
                  <a:lnTo>
                    <a:pt x="8201" y="10849"/>
                  </a:lnTo>
                  <a:lnTo>
                    <a:pt x="16868" y="8720"/>
                  </a:lnTo>
                  <a:lnTo>
                    <a:pt x="26824" y="1349"/>
                  </a:lnTo>
                  <a:lnTo>
                    <a:pt x="35833" y="258"/>
                  </a:lnTo>
                  <a:lnTo>
                    <a:pt x="52159" y="0"/>
                  </a:lnTo>
                  <a:lnTo>
                    <a:pt x="57754" y="2817"/>
                  </a:lnTo>
                  <a:lnTo>
                    <a:pt x="74721" y="17600"/>
                  </a:lnTo>
                  <a:lnTo>
                    <a:pt x="75762" y="23670"/>
                  </a:lnTo>
                  <a:lnTo>
                    <a:pt x="76189" y="45771"/>
                  </a:lnTo>
                  <a:lnTo>
                    <a:pt x="69652" y="54855"/>
                  </a:lnTo>
                  <a:lnTo>
                    <a:pt x="66498" y="63754"/>
                  </a:lnTo>
                  <a:lnTo>
                    <a:pt x="49075" y="84229"/>
                  </a:lnTo>
                  <a:lnTo>
                    <a:pt x="47663" y="94809"/>
                  </a:lnTo>
                  <a:lnTo>
                    <a:pt x="47636" y="100169"/>
                  </a:lnTo>
                  <a:lnTo>
                    <a:pt x="48691" y="101701"/>
                  </a:lnTo>
                  <a:lnTo>
                    <a:pt x="50452" y="102722"/>
                  </a:lnTo>
                  <a:lnTo>
                    <a:pt x="57327" y="104496"/>
                  </a:lnTo>
                  <a:lnTo>
                    <a:pt x="70291" y="104730"/>
                  </a:lnTo>
                  <a:lnTo>
                    <a:pt x="72261" y="105800"/>
                  </a:lnTo>
                  <a:lnTo>
                    <a:pt x="73574" y="107571"/>
                  </a:lnTo>
                  <a:lnTo>
                    <a:pt x="74449" y="109811"/>
                  </a:lnTo>
                  <a:lnTo>
                    <a:pt x="77150" y="111304"/>
                  </a:lnTo>
                  <a:lnTo>
                    <a:pt x="90005" y="114464"/>
                  </a:lnTo>
                  <a:lnTo>
                    <a:pt x="104366" y="124476"/>
                  </a:lnTo>
                  <a:lnTo>
                    <a:pt x="110943" y="129401"/>
                  </a:lnTo>
                  <a:lnTo>
                    <a:pt x="117394" y="131589"/>
                  </a:lnTo>
                  <a:lnTo>
                    <a:pt x="119538" y="133231"/>
                  </a:lnTo>
                  <a:lnTo>
                    <a:pt x="129995" y="149484"/>
                  </a:lnTo>
                  <a:lnTo>
                    <a:pt x="132356" y="158820"/>
                  </a:lnTo>
                  <a:lnTo>
                    <a:pt x="133219" y="174626"/>
                  </a:lnTo>
                  <a:lnTo>
                    <a:pt x="130470" y="180970"/>
                  </a:lnTo>
                  <a:lnTo>
                    <a:pt x="110956" y="203190"/>
                  </a:lnTo>
                  <a:lnTo>
                    <a:pt x="101878" y="206718"/>
                  </a:lnTo>
                  <a:lnTo>
                    <a:pt x="91846" y="209344"/>
                  </a:lnTo>
                  <a:lnTo>
                    <a:pt x="59308" y="225942"/>
                  </a:lnTo>
                  <a:lnTo>
                    <a:pt x="26850" y="228435"/>
                  </a:lnTo>
                  <a:lnTo>
                    <a:pt x="0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346"/>
            <p:cNvSpPr/>
            <p:nvPr>
              <p:custDataLst>
                <p:tags r:id="rId91"/>
              </p:custDataLst>
            </p:nvPr>
          </p:nvSpPr>
          <p:spPr>
            <a:xfrm>
              <a:off x="2219325" y="723900"/>
              <a:ext cx="104776" cy="9410"/>
            </a:xfrm>
            <a:custGeom>
              <a:avLst/>
              <a:gdLst/>
              <a:ahLst/>
              <a:cxnLst/>
              <a:rect l="0" t="0" r="0" b="0"/>
              <a:pathLst>
                <a:path w="104776" h="9410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9491" y="4434"/>
                  </a:lnTo>
                  <a:lnTo>
                    <a:pt x="10560" y="2956"/>
                  </a:lnTo>
                  <a:lnTo>
                    <a:pt x="14571" y="1314"/>
                  </a:lnTo>
                  <a:lnTo>
                    <a:pt x="60329" y="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347"/>
            <p:cNvSpPr/>
            <p:nvPr>
              <p:custDataLst>
                <p:tags r:id="rId92"/>
              </p:custDataLst>
            </p:nvPr>
          </p:nvSpPr>
          <p:spPr>
            <a:xfrm>
              <a:off x="2238378" y="781050"/>
              <a:ext cx="152398" cy="53089"/>
            </a:xfrm>
            <a:custGeom>
              <a:avLst/>
              <a:gdLst/>
              <a:ahLst/>
              <a:cxnLst/>
              <a:rect l="0" t="0" r="0" b="0"/>
              <a:pathLst>
                <a:path w="152398" h="53089">
                  <a:moveTo>
                    <a:pt x="9522" y="28575"/>
                  </a:moveTo>
                  <a:lnTo>
                    <a:pt x="9522" y="28575"/>
                  </a:lnTo>
                  <a:lnTo>
                    <a:pt x="1321" y="36776"/>
                  </a:lnTo>
                  <a:lnTo>
                    <a:pt x="7" y="47499"/>
                  </a:lnTo>
                  <a:lnTo>
                    <a:pt x="0" y="52644"/>
                  </a:lnTo>
                  <a:lnTo>
                    <a:pt x="1057" y="53088"/>
                  </a:lnTo>
                  <a:lnTo>
                    <a:pt x="10359" y="49018"/>
                  </a:lnTo>
                  <a:lnTo>
                    <a:pt x="13255" y="48553"/>
                  </a:lnTo>
                  <a:lnTo>
                    <a:pt x="19295" y="45215"/>
                  </a:lnTo>
                  <a:lnTo>
                    <a:pt x="22387" y="42844"/>
                  </a:lnTo>
                  <a:lnTo>
                    <a:pt x="31468" y="40208"/>
                  </a:lnTo>
                  <a:lnTo>
                    <a:pt x="48480" y="35902"/>
                  </a:lnTo>
                  <a:lnTo>
                    <a:pt x="88619" y="21679"/>
                  </a:lnTo>
                  <a:lnTo>
                    <a:pt x="112333" y="17007"/>
                  </a:lnTo>
                  <a:lnTo>
                    <a:pt x="152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367"/>
          <p:cNvGrpSpPr/>
          <p:nvPr/>
        </p:nvGrpSpPr>
        <p:grpSpPr>
          <a:xfrm>
            <a:off x="2638866" y="495304"/>
            <a:ext cx="655461" cy="485365"/>
            <a:chOff x="2638866" y="495304"/>
            <a:chExt cx="655461" cy="485365"/>
          </a:xfrm>
        </p:grpSpPr>
        <p:sp>
          <p:nvSpPr>
            <p:cNvPr id="162" name="SMARTInkShape-1348"/>
            <p:cNvSpPr/>
            <p:nvPr>
              <p:custDataLst>
                <p:tags r:id="rId80"/>
              </p:custDataLst>
            </p:nvPr>
          </p:nvSpPr>
          <p:spPr>
            <a:xfrm>
              <a:off x="2638866" y="495304"/>
              <a:ext cx="123385" cy="485365"/>
            </a:xfrm>
            <a:custGeom>
              <a:avLst/>
              <a:gdLst/>
              <a:ahLst/>
              <a:cxnLst/>
              <a:rect l="0" t="0" r="0" b="0"/>
              <a:pathLst>
                <a:path w="123385" h="485365">
                  <a:moveTo>
                    <a:pt x="113859" y="57146"/>
                  </a:moveTo>
                  <a:lnTo>
                    <a:pt x="113859" y="57146"/>
                  </a:lnTo>
                  <a:lnTo>
                    <a:pt x="113859" y="43889"/>
                  </a:lnTo>
                  <a:lnTo>
                    <a:pt x="116681" y="37848"/>
                  </a:lnTo>
                  <a:lnTo>
                    <a:pt x="122060" y="30403"/>
                  </a:lnTo>
                  <a:lnTo>
                    <a:pt x="121443" y="28734"/>
                  </a:lnTo>
                  <a:lnTo>
                    <a:pt x="116577" y="21329"/>
                  </a:lnTo>
                  <a:lnTo>
                    <a:pt x="114396" y="9345"/>
                  </a:lnTo>
                  <a:lnTo>
                    <a:pt x="114217" y="6229"/>
                  </a:lnTo>
                  <a:lnTo>
                    <a:pt x="113039" y="4151"/>
                  </a:lnTo>
                  <a:lnTo>
                    <a:pt x="111196" y="2766"/>
                  </a:lnTo>
                  <a:lnTo>
                    <a:pt x="106325" y="1227"/>
                  </a:lnTo>
                  <a:lnTo>
                    <a:pt x="72464" y="0"/>
                  </a:lnTo>
                  <a:lnTo>
                    <a:pt x="66181" y="2820"/>
                  </a:lnTo>
                  <a:lnTo>
                    <a:pt x="59860" y="6543"/>
                  </a:lnTo>
                  <a:lnTo>
                    <a:pt x="50352" y="9697"/>
                  </a:lnTo>
                  <a:lnTo>
                    <a:pt x="40832" y="15806"/>
                  </a:lnTo>
                  <a:lnTo>
                    <a:pt x="31308" y="19144"/>
                  </a:lnTo>
                  <a:lnTo>
                    <a:pt x="15434" y="32177"/>
                  </a:lnTo>
                  <a:lnTo>
                    <a:pt x="11906" y="38288"/>
                  </a:lnTo>
                  <a:lnTo>
                    <a:pt x="9280" y="44531"/>
                  </a:lnTo>
                  <a:lnTo>
                    <a:pt x="2910" y="53996"/>
                  </a:lnTo>
                  <a:lnTo>
                    <a:pt x="552" y="63504"/>
                  </a:lnTo>
                  <a:lnTo>
                    <a:pt x="0" y="69849"/>
                  </a:lnTo>
                  <a:lnTo>
                    <a:pt x="2577" y="76197"/>
                  </a:lnTo>
                  <a:lnTo>
                    <a:pt x="6192" y="82547"/>
                  </a:lnTo>
                  <a:lnTo>
                    <a:pt x="9286" y="92071"/>
                  </a:lnTo>
                  <a:lnTo>
                    <a:pt x="44035" y="139435"/>
                  </a:lnTo>
                  <a:lnTo>
                    <a:pt x="81051" y="177794"/>
                  </a:lnTo>
                  <a:lnTo>
                    <a:pt x="83403" y="184145"/>
                  </a:lnTo>
                  <a:lnTo>
                    <a:pt x="85235" y="221854"/>
                  </a:lnTo>
                  <a:lnTo>
                    <a:pt x="82440" y="228422"/>
                  </a:lnTo>
                  <a:lnTo>
                    <a:pt x="43994" y="269870"/>
                  </a:lnTo>
                  <a:lnTo>
                    <a:pt x="37653" y="273398"/>
                  </a:lnTo>
                  <a:lnTo>
                    <a:pt x="34480" y="274339"/>
                  </a:lnTo>
                  <a:lnTo>
                    <a:pt x="32365" y="276025"/>
                  </a:lnTo>
                  <a:lnTo>
                    <a:pt x="28691" y="284257"/>
                  </a:lnTo>
                  <a:lnTo>
                    <a:pt x="25559" y="285084"/>
                  </a:lnTo>
                  <a:lnTo>
                    <a:pt x="18620" y="285745"/>
                  </a:lnTo>
                  <a:lnTo>
                    <a:pt x="18612" y="290802"/>
                  </a:lnTo>
                  <a:lnTo>
                    <a:pt x="19670" y="292292"/>
                  </a:lnTo>
                  <a:lnTo>
                    <a:pt x="21433" y="293285"/>
                  </a:lnTo>
                  <a:lnTo>
                    <a:pt x="23667" y="293947"/>
                  </a:lnTo>
                  <a:lnTo>
                    <a:pt x="25156" y="295447"/>
                  </a:lnTo>
                  <a:lnTo>
                    <a:pt x="27742" y="303356"/>
                  </a:lnTo>
                  <a:lnTo>
                    <a:pt x="28133" y="345735"/>
                  </a:lnTo>
                  <a:lnTo>
                    <a:pt x="27075" y="355799"/>
                  </a:lnTo>
                  <a:lnTo>
                    <a:pt x="16376" y="380822"/>
                  </a:lnTo>
                  <a:lnTo>
                    <a:pt x="13945" y="384055"/>
                  </a:lnTo>
                  <a:lnTo>
                    <a:pt x="11244" y="393292"/>
                  </a:lnTo>
                  <a:lnTo>
                    <a:pt x="6451" y="421325"/>
                  </a:lnTo>
                  <a:lnTo>
                    <a:pt x="921" y="439880"/>
                  </a:lnTo>
                  <a:lnTo>
                    <a:pt x="1525" y="443535"/>
                  </a:lnTo>
                  <a:lnTo>
                    <a:pt x="11371" y="466665"/>
                  </a:lnTo>
                  <a:lnTo>
                    <a:pt x="17179" y="474353"/>
                  </a:lnTo>
                  <a:lnTo>
                    <a:pt x="20796" y="475405"/>
                  </a:lnTo>
                  <a:lnTo>
                    <a:pt x="26989" y="476930"/>
                  </a:lnTo>
                  <a:lnTo>
                    <a:pt x="49163" y="484398"/>
                  </a:lnTo>
                  <a:lnTo>
                    <a:pt x="59530" y="485364"/>
                  </a:lnTo>
                  <a:lnTo>
                    <a:pt x="102639" y="471571"/>
                  </a:lnTo>
                  <a:lnTo>
                    <a:pt x="123384" y="45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349"/>
            <p:cNvSpPr/>
            <p:nvPr>
              <p:custDataLst>
                <p:tags r:id="rId81"/>
              </p:custDataLst>
            </p:nvPr>
          </p:nvSpPr>
          <p:spPr>
            <a:xfrm>
              <a:off x="3133735" y="591120"/>
              <a:ext cx="104359" cy="285181"/>
            </a:xfrm>
            <a:custGeom>
              <a:avLst/>
              <a:gdLst/>
              <a:ahLst/>
              <a:cxnLst/>
              <a:rect l="0" t="0" r="0" b="0"/>
              <a:pathLst>
                <a:path w="104359" h="285181">
                  <a:moveTo>
                    <a:pt x="9515" y="132780"/>
                  </a:moveTo>
                  <a:lnTo>
                    <a:pt x="9515" y="132780"/>
                  </a:lnTo>
                  <a:lnTo>
                    <a:pt x="17716" y="132780"/>
                  </a:lnTo>
                  <a:lnTo>
                    <a:pt x="9873" y="132780"/>
                  </a:lnTo>
                  <a:lnTo>
                    <a:pt x="9515" y="178477"/>
                  </a:lnTo>
                  <a:lnTo>
                    <a:pt x="9515" y="225629"/>
                  </a:lnTo>
                  <a:lnTo>
                    <a:pt x="9515" y="272780"/>
                  </a:lnTo>
                  <a:lnTo>
                    <a:pt x="9515" y="275487"/>
                  </a:lnTo>
                  <a:lnTo>
                    <a:pt x="8457" y="233092"/>
                  </a:lnTo>
                  <a:lnTo>
                    <a:pt x="1314" y="197404"/>
                  </a:lnTo>
                  <a:lnTo>
                    <a:pt x="106" y="150326"/>
                  </a:lnTo>
                  <a:lnTo>
                    <a:pt x="0" y="102749"/>
                  </a:lnTo>
                  <a:lnTo>
                    <a:pt x="8192" y="57040"/>
                  </a:lnTo>
                  <a:lnTo>
                    <a:pt x="10496" y="22750"/>
                  </a:lnTo>
                  <a:lnTo>
                    <a:pt x="17039" y="9171"/>
                  </a:lnTo>
                  <a:lnTo>
                    <a:pt x="17706" y="5924"/>
                  </a:lnTo>
                  <a:lnTo>
                    <a:pt x="19209" y="3759"/>
                  </a:lnTo>
                  <a:lnTo>
                    <a:pt x="21269" y="2316"/>
                  </a:lnTo>
                  <a:lnTo>
                    <a:pt x="26381" y="713"/>
                  </a:lnTo>
                  <a:lnTo>
                    <a:pt x="32180" y="0"/>
                  </a:lnTo>
                  <a:lnTo>
                    <a:pt x="38286" y="2506"/>
                  </a:lnTo>
                  <a:lnTo>
                    <a:pt x="52125" y="13634"/>
                  </a:lnTo>
                  <a:lnTo>
                    <a:pt x="54911" y="19148"/>
                  </a:lnTo>
                  <a:lnTo>
                    <a:pt x="55654" y="22101"/>
                  </a:lnTo>
                  <a:lnTo>
                    <a:pt x="63393" y="35501"/>
                  </a:lnTo>
                  <a:lnTo>
                    <a:pt x="66640" y="82962"/>
                  </a:lnTo>
                  <a:lnTo>
                    <a:pt x="65599" y="98028"/>
                  </a:lnTo>
                  <a:lnTo>
                    <a:pt x="54906" y="123079"/>
                  </a:lnTo>
                  <a:lnTo>
                    <a:pt x="50855" y="129527"/>
                  </a:lnTo>
                  <a:lnTo>
                    <a:pt x="48041" y="140413"/>
                  </a:lnTo>
                  <a:lnTo>
                    <a:pt x="47616" y="159992"/>
                  </a:lnTo>
                  <a:lnTo>
                    <a:pt x="48674" y="160447"/>
                  </a:lnTo>
                  <a:lnTo>
                    <a:pt x="61804" y="161320"/>
                  </a:lnTo>
                  <a:lnTo>
                    <a:pt x="63424" y="162390"/>
                  </a:lnTo>
                  <a:lnTo>
                    <a:pt x="64505" y="164161"/>
                  </a:lnTo>
                  <a:lnTo>
                    <a:pt x="65225" y="166401"/>
                  </a:lnTo>
                  <a:lnTo>
                    <a:pt x="66763" y="167894"/>
                  </a:lnTo>
                  <a:lnTo>
                    <a:pt x="76837" y="173112"/>
                  </a:lnTo>
                  <a:lnTo>
                    <a:pt x="82828" y="177164"/>
                  </a:lnTo>
                  <a:lnTo>
                    <a:pt x="89018" y="178965"/>
                  </a:lnTo>
                  <a:lnTo>
                    <a:pt x="91092" y="180503"/>
                  </a:lnTo>
                  <a:lnTo>
                    <a:pt x="92475" y="182587"/>
                  </a:lnTo>
                  <a:lnTo>
                    <a:pt x="94420" y="190576"/>
                  </a:lnTo>
                  <a:lnTo>
                    <a:pt x="94694" y="193536"/>
                  </a:lnTo>
                  <a:lnTo>
                    <a:pt x="97819" y="199647"/>
                  </a:lnTo>
                  <a:lnTo>
                    <a:pt x="101678" y="205890"/>
                  </a:lnTo>
                  <a:lnTo>
                    <a:pt x="104155" y="218522"/>
                  </a:lnTo>
                  <a:lnTo>
                    <a:pt x="104358" y="221691"/>
                  </a:lnTo>
                  <a:lnTo>
                    <a:pt x="101762" y="228035"/>
                  </a:lnTo>
                  <a:lnTo>
                    <a:pt x="69464" y="266130"/>
                  </a:lnTo>
                  <a:lnTo>
                    <a:pt x="68531" y="269305"/>
                  </a:lnTo>
                  <a:lnTo>
                    <a:pt x="65792" y="271422"/>
                  </a:lnTo>
                  <a:lnTo>
                    <a:pt x="49010" y="277641"/>
                  </a:lnTo>
                  <a:lnTo>
                    <a:pt x="41885" y="281829"/>
                  </a:lnTo>
                  <a:lnTo>
                    <a:pt x="28687" y="284518"/>
                  </a:lnTo>
                  <a:lnTo>
                    <a:pt x="19040" y="285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350"/>
            <p:cNvSpPr/>
            <p:nvPr>
              <p:custDataLst>
                <p:tags r:id="rId82"/>
              </p:custDataLst>
            </p:nvPr>
          </p:nvSpPr>
          <p:spPr>
            <a:xfrm>
              <a:off x="3209925" y="885825"/>
              <a:ext cx="84402" cy="85726"/>
            </a:xfrm>
            <a:custGeom>
              <a:avLst/>
              <a:gdLst/>
              <a:ahLst/>
              <a:cxnLst/>
              <a:rect l="0" t="0" r="0" b="0"/>
              <a:pathLst>
                <a:path w="84402" h="85726">
                  <a:moveTo>
                    <a:pt x="76200" y="0"/>
                  </a:moveTo>
                  <a:lnTo>
                    <a:pt x="76200" y="0"/>
                  </a:lnTo>
                  <a:lnTo>
                    <a:pt x="76200" y="5057"/>
                  </a:lnTo>
                  <a:lnTo>
                    <a:pt x="79022" y="10361"/>
                  </a:lnTo>
                  <a:lnTo>
                    <a:pt x="84401" y="17334"/>
                  </a:lnTo>
                  <a:lnTo>
                    <a:pt x="77408" y="35301"/>
                  </a:lnTo>
                  <a:lnTo>
                    <a:pt x="58966" y="60729"/>
                  </a:lnTo>
                  <a:lnTo>
                    <a:pt x="44165" y="71146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351"/>
            <p:cNvSpPr/>
            <p:nvPr>
              <p:custDataLst>
                <p:tags r:id="rId83"/>
              </p:custDataLst>
            </p:nvPr>
          </p:nvSpPr>
          <p:spPr>
            <a:xfrm>
              <a:off x="2943229" y="600078"/>
              <a:ext cx="76151" cy="247602"/>
            </a:xfrm>
            <a:custGeom>
              <a:avLst/>
              <a:gdLst/>
              <a:ahLst/>
              <a:cxnLst/>
              <a:rect l="0" t="0" r="0" b="0"/>
              <a:pathLst>
                <a:path w="76151" h="247602">
                  <a:moveTo>
                    <a:pt x="66671" y="19047"/>
                  </a:moveTo>
                  <a:lnTo>
                    <a:pt x="66671" y="19047"/>
                  </a:lnTo>
                  <a:lnTo>
                    <a:pt x="66671" y="13990"/>
                  </a:lnTo>
                  <a:lnTo>
                    <a:pt x="65613" y="12501"/>
                  </a:lnTo>
                  <a:lnTo>
                    <a:pt x="63849" y="11508"/>
                  </a:lnTo>
                  <a:lnTo>
                    <a:pt x="61615" y="10846"/>
                  </a:lnTo>
                  <a:lnTo>
                    <a:pt x="60125" y="9346"/>
                  </a:lnTo>
                  <a:lnTo>
                    <a:pt x="57538" y="1437"/>
                  </a:lnTo>
                  <a:lnTo>
                    <a:pt x="54499" y="637"/>
                  </a:lnTo>
                  <a:lnTo>
                    <a:pt x="30322" y="0"/>
                  </a:lnTo>
                  <a:lnTo>
                    <a:pt x="21313" y="6544"/>
                  </a:lnTo>
                  <a:lnTo>
                    <a:pt x="15467" y="8198"/>
                  </a:lnTo>
                  <a:lnTo>
                    <a:pt x="13485" y="9698"/>
                  </a:lnTo>
                  <a:lnTo>
                    <a:pt x="9637" y="15807"/>
                  </a:lnTo>
                  <a:lnTo>
                    <a:pt x="4987" y="17607"/>
                  </a:lnTo>
                  <a:lnTo>
                    <a:pt x="3323" y="19145"/>
                  </a:lnTo>
                  <a:lnTo>
                    <a:pt x="1475" y="23677"/>
                  </a:lnTo>
                  <a:lnTo>
                    <a:pt x="0" y="69850"/>
                  </a:lnTo>
                  <a:lnTo>
                    <a:pt x="1057" y="71966"/>
                  </a:lnTo>
                  <a:lnTo>
                    <a:pt x="2820" y="73376"/>
                  </a:lnTo>
                  <a:lnTo>
                    <a:pt x="5054" y="74316"/>
                  </a:lnTo>
                  <a:lnTo>
                    <a:pt x="6543" y="77060"/>
                  </a:lnTo>
                  <a:lnTo>
                    <a:pt x="9697" y="89976"/>
                  </a:lnTo>
                  <a:lnTo>
                    <a:pt x="19708" y="104358"/>
                  </a:lnTo>
                  <a:lnTo>
                    <a:pt x="50807" y="136515"/>
                  </a:lnTo>
                  <a:lnTo>
                    <a:pt x="54329" y="145691"/>
                  </a:lnTo>
                  <a:lnTo>
                    <a:pt x="56952" y="155767"/>
                  </a:lnTo>
                  <a:lnTo>
                    <a:pt x="67260" y="170858"/>
                  </a:lnTo>
                  <a:lnTo>
                    <a:pt x="72224" y="177535"/>
                  </a:lnTo>
                  <a:lnTo>
                    <a:pt x="74431" y="184031"/>
                  </a:lnTo>
                  <a:lnTo>
                    <a:pt x="76150" y="221852"/>
                  </a:lnTo>
                  <a:lnTo>
                    <a:pt x="75107" y="224100"/>
                  </a:lnTo>
                  <a:lnTo>
                    <a:pt x="73353" y="225599"/>
                  </a:lnTo>
                  <a:lnTo>
                    <a:pt x="68583" y="228323"/>
                  </a:lnTo>
                  <a:lnTo>
                    <a:pt x="62934" y="233061"/>
                  </a:lnTo>
                  <a:lnTo>
                    <a:pt x="59719" y="238695"/>
                  </a:lnTo>
                  <a:lnTo>
                    <a:pt x="58861" y="241679"/>
                  </a:lnTo>
                  <a:lnTo>
                    <a:pt x="57231" y="243668"/>
                  </a:lnTo>
                  <a:lnTo>
                    <a:pt x="52598" y="245879"/>
                  </a:lnTo>
                  <a:lnTo>
                    <a:pt x="25360" y="247601"/>
                  </a:lnTo>
                  <a:lnTo>
                    <a:pt x="23255" y="246558"/>
                  </a:lnTo>
                  <a:lnTo>
                    <a:pt x="21852" y="244804"/>
                  </a:lnTo>
                  <a:lnTo>
                    <a:pt x="19235" y="240034"/>
                  </a:lnTo>
                  <a:lnTo>
                    <a:pt x="12870" y="231398"/>
                  </a:lnTo>
                  <a:lnTo>
                    <a:pt x="11009" y="225256"/>
                  </a:lnTo>
                  <a:lnTo>
                    <a:pt x="11571" y="222136"/>
                  </a:lnTo>
                  <a:lnTo>
                    <a:pt x="28571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68"/>
          <p:cNvGrpSpPr/>
          <p:nvPr/>
        </p:nvGrpSpPr>
        <p:grpSpPr>
          <a:xfrm>
            <a:off x="3524264" y="419264"/>
            <a:ext cx="1475804" cy="599912"/>
            <a:chOff x="3524264" y="419264"/>
            <a:chExt cx="1475804" cy="599912"/>
          </a:xfrm>
        </p:grpSpPr>
        <p:sp>
          <p:nvSpPr>
            <p:cNvPr id="167" name="SMARTInkShape-1352"/>
            <p:cNvSpPr/>
            <p:nvPr>
              <p:custDataLst>
                <p:tags r:id="rId73"/>
              </p:custDataLst>
            </p:nvPr>
          </p:nvSpPr>
          <p:spPr>
            <a:xfrm>
              <a:off x="4895850" y="419264"/>
              <a:ext cx="104218" cy="590387"/>
            </a:xfrm>
            <a:custGeom>
              <a:avLst/>
              <a:gdLst/>
              <a:ahLst/>
              <a:cxnLst/>
              <a:rect l="0" t="0" r="0" b="0"/>
              <a:pathLst>
                <a:path w="104218" h="590387">
                  <a:moveTo>
                    <a:pt x="9525" y="37936"/>
                  </a:moveTo>
                  <a:lnTo>
                    <a:pt x="9525" y="37936"/>
                  </a:lnTo>
                  <a:lnTo>
                    <a:pt x="9525" y="15546"/>
                  </a:lnTo>
                  <a:lnTo>
                    <a:pt x="6703" y="9288"/>
                  </a:lnTo>
                  <a:lnTo>
                    <a:pt x="1324" y="1703"/>
                  </a:lnTo>
                  <a:lnTo>
                    <a:pt x="1941" y="1081"/>
                  </a:lnTo>
                  <a:lnTo>
                    <a:pt x="8317" y="0"/>
                  </a:lnTo>
                  <a:lnTo>
                    <a:pt x="8720" y="1004"/>
                  </a:lnTo>
                  <a:lnTo>
                    <a:pt x="10513" y="16092"/>
                  </a:lnTo>
                  <a:lnTo>
                    <a:pt x="36969" y="59440"/>
                  </a:lnTo>
                  <a:lnTo>
                    <a:pt x="56583" y="100217"/>
                  </a:lnTo>
                  <a:lnTo>
                    <a:pt x="69737" y="146900"/>
                  </a:lnTo>
                  <a:lnTo>
                    <a:pt x="79342" y="184286"/>
                  </a:lnTo>
                  <a:lnTo>
                    <a:pt x="88891" y="227231"/>
                  </a:lnTo>
                  <a:lnTo>
                    <a:pt x="98422" y="268413"/>
                  </a:lnTo>
                  <a:lnTo>
                    <a:pt x="102893" y="312483"/>
                  </a:lnTo>
                  <a:lnTo>
                    <a:pt x="104217" y="353998"/>
                  </a:lnTo>
                  <a:lnTo>
                    <a:pt x="99552" y="393110"/>
                  </a:lnTo>
                  <a:lnTo>
                    <a:pt x="91469" y="431510"/>
                  </a:lnTo>
                  <a:lnTo>
                    <a:pt x="72710" y="474807"/>
                  </a:lnTo>
                  <a:lnTo>
                    <a:pt x="54892" y="513933"/>
                  </a:lnTo>
                  <a:lnTo>
                    <a:pt x="26391" y="560953"/>
                  </a:lnTo>
                  <a:lnTo>
                    <a:pt x="0" y="590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353"/>
            <p:cNvSpPr/>
            <p:nvPr>
              <p:custDataLst>
                <p:tags r:id="rId74"/>
              </p:custDataLst>
            </p:nvPr>
          </p:nvSpPr>
          <p:spPr>
            <a:xfrm>
              <a:off x="4695825" y="476369"/>
              <a:ext cx="104773" cy="466569"/>
            </a:xfrm>
            <a:custGeom>
              <a:avLst/>
              <a:gdLst/>
              <a:ahLst/>
              <a:cxnLst/>
              <a:rect l="0" t="0" r="0" b="0"/>
              <a:pathLst>
                <a:path w="104773" h="466569">
                  <a:moveTo>
                    <a:pt x="0" y="28456"/>
                  </a:moveTo>
                  <a:lnTo>
                    <a:pt x="0" y="28456"/>
                  </a:lnTo>
                  <a:lnTo>
                    <a:pt x="0" y="10764"/>
                  </a:lnTo>
                  <a:lnTo>
                    <a:pt x="13092" y="8616"/>
                  </a:lnTo>
                  <a:lnTo>
                    <a:pt x="15078" y="6763"/>
                  </a:lnTo>
                  <a:lnTo>
                    <a:pt x="16402" y="4469"/>
                  </a:lnTo>
                  <a:lnTo>
                    <a:pt x="18343" y="2940"/>
                  </a:lnTo>
                  <a:lnTo>
                    <a:pt x="27019" y="284"/>
                  </a:lnTo>
                  <a:lnTo>
                    <a:pt x="33170" y="0"/>
                  </a:lnTo>
                  <a:lnTo>
                    <a:pt x="34815" y="1019"/>
                  </a:lnTo>
                  <a:lnTo>
                    <a:pt x="35909" y="2756"/>
                  </a:lnTo>
                  <a:lnTo>
                    <a:pt x="37812" y="9589"/>
                  </a:lnTo>
                  <a:lnTo>
                    <a:pt x="37972" y="14073"/>
                  </a:lnTo>
                  <a:lnTo>
                    <a:pt x="40865" y="19594"/>
                  </a:lnTo>
                  <a:lnTo>
                    <a:pt x="44621" y="25576"/>
                  </a:lnTo>
                  <a:lnTo>
                    <a:pt x="47032" y="38039"/>
                  </a:lnTo>
                  <a:lnTo>
                    <a:pt x="47508" y="55749"/>
                  </a:lnTo>
                  <a:lnTo>
                    <a:pt x="44751" y="64575"/>
                  </a:lnTo>
                  <a:lnTo>
                    <a:pt x="41056" y="73084"/>
                  </a:lnTo>
                  <a:lnTo>
                    <a:pt x="37118" y="110722"/>
                  </a:lnTo>
                  <a:lnTo>
                    <a:pt x="31578" y="121505"/>
                  </a:lnTo>
                  <a:lnTo>
                    <a:pt x="28598" y="168078"/>
                  </a:lnTo>
                  <a:lnTo>
                    <a:pt x="28575" y="193553"/>
                  </a:lnTo>
                  <a:lnTo>
                    <a:pt x="31398" y="199905"/>
                  </a:lnTo>
                  <a:lnTo>
                    <a:pt x="35121" y="206255"/>
                  </a:lnTo>
                  <a:lnTo>
                    <a:pt x="37511" y="218956"/>
                  </a:lnTo>
                  <a:lnTo>
                    <a:pt x="37708" y="222131"/>
                  </a:lnTo>
                  <a:lnTo>
                    <a:pt x="40748" y="228481"/>
                  </a:lnTo>
                  <a:lnTo>
                    <a:pt x="44568" y="234831"/>
                  </a:lnTo>
                  <a:lnTo>
                    <a:pt x="46267" y="241181"/>
                  </a:lnTo>
                  <a:lnTo>
                    <a:pt x="47777" y="243298"/>
                  </a:lnTo>
                  <a:lnTo>
                    <a:pt x="49843" y="244709"/>
                  </a:lnTo>
                  <a:lnTo>
                    <a:pt x="52279" y="245650"/>
                  </a:lnTo>
                  <a:lnTo>
                    <a:pt x="53903" y="247335"/>
                  </a:lnTo>
                  <a:lnTo>
                    <a:pt x="59331" y="257644"/>
                  </a:lnTo>
                  <a:lnTo>
                    <a:pt x="70281" y="269872"/>
                  </a:lnTo>
                  <a:lnTo>
                    <a:pt x="73569" y="278980"/>
                  </a:lnTo>
                  <a:lnTo>
                    <a:pt x="76090" y="289025"/>
                  </a:lnTo>
                  <a:lnTo>
                    <a:pt x="83508" y="304097"/>
                  </a:lnTo>
                  <a:lnTo>
                    <a:pt x="85798" y="310771"/>
                  </a:lnTo>
                  <a:lnTo>
                    <a:pt x="91979" y="320479"/>
                  </a:lnTo>
                  <a:lnTo>
                    <a:pt x="94281" y="331117"/>
                  </a:lnTo>
                  <a:lnTo>
                    <a:pt x="96021" y="346145"/>
                  </a:lnTo>
                  <a:lnTo>
                    <a:pt x="103413" y="364613"/>
                  </a:lnTo>
                  <a:lnTo>
                    <a:pt x="104764" y="412236"/>
                  </a:lnTo>
                  <a:lnTo>
                    <a:pt x="104772" y="422039"/>
                  </a:lnTo>
                  <a:lnTo>
                    <a:pt x="101952" y="428454"/>
                  </a:lnTo>
                  <a:lnTo>
                    <a:pt x="96574" y="436139"/>
                  </a:lnTo>
                  <a:lnTo>
                    <a:pt x="94453" y="445261"/>
                  </a:lnTo>
                  <a:lnTo>
                    <a:pt x="87083" y="455315"/>
                  </a:lnTo>
                  <a:lnTo>
                    <a:pt x="85761" y="466168"/>
                  </a:lnTo>
                  <a:lnTo>
                    <a:pt x="72470" y="466568"/>
                  </a:lnTo>
                  <a:lnTo>
                    <a:pt x="70539" y="465522"/>
                  </a:lnTo>
                  <a:lnTo>
                    <a:pt x="69250" y="463767"/>
                  </a:lnTo>
                  <a:lnTo>
                    <a:pt x="67184" y="458402"/>
                  </a:lnTo>
                  <a:lnTo>
                    <a:pt x="66675" y="447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354"/>
            <p:cNvSpPr/>
            <p:nvPr>
              <p:custDataLst>
                <p:tags r:id="rId75"/>
              </p:custDataLst>
            </p:nvPr>
          </p:nvSpPr>
          <p:spPr>
            <a:xfrm>
              <a:off x="4401874" y="638175"/>
              <a:ext cx="157185" cy="257042"/>
            </a:xfrm>
            <a:custGeom>
              <a:avLst/>
              <a:gdLst/>
              <a:ahLst/>
              <a:cxnLst/>
              <a:rect l="0" t="0" r="0" b="0"/>
              <a:pathLst>
                <a:path w="157185" h="257042">
                  <a:moveTo>
                    <a:pt x="8201" y="85725"/>
                  </a:moveTo>
                  <a:lnTo>
                    <a:pt x="8201" y="85725"/>
                  </a:lnTo>
                  <a:lnTo>
                    <a:pt x="8201" y="131243"/>
                  </a:lnTo>
                  <a:lnTo>
                    <a:pt x="7143" y="146249"/>
                  </a:lnTo>
                  <a:lnTo>
                    <a:pt x="662" y="164159"/>
                  </a:lnTo>
                  <a:lnTo>
                    <a:pt x="0" y="169765"/>
                  </a:lnTo>
                  <a:lnTo>
                    <a:pt x="2087" y="178815"/>
                  </a:lnTo>
                  <a:lnTo>
                    <a:pt x="5483" y="187423"/>
                  </a:lnTo>
                  <a:lnTo>
                    <a:pt x="8130" y="231685"/>
                  </a:lnTo>
                  <a:lnTo>
                    <a:pt x="8201" y="257041"/>
                  </a:lnTo>
                  <a:lnTo>
                    <a:pt x="8201" y="214175"/>
                  </a:lnTo>
                  <a:lnTo>
                    <a:pt x="8201" y="168041"/>
                  </a:lnTo>
                  <a:lnTo>
                    <a:pt x="8201" y="120547"/>
                  </a:lnTo>
                  <a:lnTo>
                    <a:pt x="8201" y="73991"/>
                  </a:lnTo>
                  <a:lnTo>
                    <a:pt x="8201" y="26659"/>
                  </a:lnTo>
                  <a:lnTo>
                    <a:pt x="8201" y="14996"/>
                  </a:lnTo>
                  <a:lnTo>
                    <a:pt x="9259" y="13172"/>
                  </a:lnTo>
                  <a:lnTo>
                    <a:pt x="11023" y="11956"/>
                  </a:lnTo>
                  <a:lnTo>
                    <a:pt x="17334" y="9667"/>
                  </a:lnTo>
                  <a:lnTo>
                    <a:pt x="31905" y="23718"/>
                  </a:lnTo>
                  <a:lnTo>
                    <a:pt x="42360" y="41766"/>
                  </a:lnTo>
                  <a:lnTo>
                    <a:pt x="62445" y="88143"/>
                  </a:lnTo>
                  <a:lnTo>
                    <a:pt x="70722" y="101493"/>
                  </a:lnTo>
                  <a:lnTo>
                    <a:pt x="77455" y="143055"/>
                  </a:lnTo>
                  <a:lnTo>
                    <a:pt x="91759" y="188271"/>
                  </a:lnTo>
                  <a:lnTo>
                    <a:pt x="94699" y="206082"/>
                  </a:lnTo>
                  <a:lnTo>
                    <a:pt x="101408" y="219017"/>
                  </a:lnTo>
                  <a:lnTo>
                    <a:pt x="102089" y="222211"/>
                  </a:lnTo>
                  <a:lnTo>
                    <a:pt x="103601" y="224341"/>
                  </a:lnTo>
                  <a:lnTo>
                    <a:pt x="105668" y="225761"/>
                  </a:lnTo>
                  <a:lnTo>
                    <a:pt x="111533" y="228039"/>
                  </a:lnTo>
                  <a:lnTo>
                    <a:pt x="121050" y="228551"/>
                  </a:lnTo>
                  <a:lnTo>
                    <a:pt x="127127" y="223529"/>
                  </a:lnTo>
                  <a:lnTo>
                    <a:pt x="129849" y="218232"/>
                  </a:lnTo>
                  <a:lnTo>
                    <a:pt x="143728" y="174003"/>
                  </a:lnTo>
                  <a:lnTo>
                    <a:pt x="147810" y="165176"/>
                  </a:lnTo>
                  <a:lnTo>
                    <a:pt x="150789" y="122299"/>
                  </a:lnTo>
                  <a:lnTo>
                    <a:pt x="152109" y="80691"/>
                  </a:lnTo>
                  <a:lnTo>
                    <a:pt x="156121" y="69024"/>
                  </a:lnTo>
                  <a:lnTo>
                    <a:pt x="155788" y="56783"/>
                  </a:lnTo>
                  <a:lnTo>
                    <a:pt x="154217" y="50555"/>
                  </a:lnTo>
                  <a:lnTo>
                    <a:pt x="155294" y="37991"/>
                  </a:lnTo>
                  <a:lnTo>
                    <a:pt x="157063" y="31678"/>
                  </a:lnTo>
                  <a:lnTo>
                    <a:pt x="157184" y="26410"/>
                  </a:lnTo>
                  <a:lnTo>
                    <a:pt x="151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355"/>
            <p:cNvSpPr/>
            <p:nvPr>
              <p:custDataLst>
                <p:tags r:id="rId76"/>
              </p:custDataLst>
            </p:nvPr>
          </p:nvSpPr>
          <p:spPr>
            <a:xfrm>
              <a:off x="4095750" y="638316"/>
              <a:ext cx="228601" cy="285561"/>
            </a:xfrm>
            <a:custGeom>
              <a:avLst/>
              <a:gdLst/>
              <a:ahLst/>
              <a:cxnLst/>
              <a:rect l="0" t="0" r="0" b="0"/>
              <a:pathLst>
                <a:path w="228601" h="285561">
                  <a:moveTo>
                    <a:pt x="0" y="114159"/>
                  </a:moveTo>
                  <a:lnTo>
                    <a:pt x="0" y="114159"/>
                  </a:lnTo>
                  <a:lnTo>
                    <a:pt x="0" y="95119"/>
                  </a:lnTo>
                  <a:lnTo>
                    <a:pt x="0" y="117775"/>
                  </a:lnTo>
                  <a:lnTo>
                    <a:pt x="2822" y="123880"/>
                  </a:lnTo>
                  <a:lnTo>
                    <a:pt x="6546" y="130121"/>
                  </a:lnTo>
                  <a:lnTo>
                    <a:pt x="8936" y="142751"/>
                  </a:lnTo>
                  <a:lnTo>
                    <a:pt x="9510" y="187785"/>
                  </a:lnTo>
                  <a:lnTo>
                    <a:pt x="10583" y="230847"/>
                  </a:lnTo>
                  <a:lnTo>
                    <a:pt x="17726" y="250162"/>
                  </a:lnTo>
                  <a:lnTo>
                    <a:pt x="19050" y="285560"/>
                  </a:lnTo>
                  <a:lnTo>
                    <a:pt x="19050" y="280538"/>
                  </a:lnTo>
                  <a:lnTo>
                    <a:pt x="16228" y="275241"/>
                  </a:lnTo>
                  <a:lnTo>
                    <a:pt x="12504" y="269359"/>
                  </a:lnTo>
                  <a:lnTo>
                    <a:pt x="10408" y="259040"/>
                  </a:lnTo>
                  <a:lnTo>
                    <a:pt x="9559" y="212415"/>
                  </a:lnTo>
                  <a:lnTo>
                    <a:pt x="1327" y="166268"/>
                  </a:lnTo>
                  <a:lnTo>
                    <a:pt x="117" y="118773"/>
                  </a:lnTo>
                  <a:lnTo>
                    <a:pt x="7" y="72968"/>
                  </a:lnTo>
                  <a:lnTo>
                    <a:pt x="1060" y="54917"/>
                  </a:lnTo>
                  <a:lnTo>
                    <a:pt x="7539" y="35978"/>
                  </a:lnTo>
                  <a:lnTo>
                    <a:pt x="9133" y="17224"/>
                  </a:lnTo>
                  <a:lnTo>
                    <a:pt x="10322" y="14611"/>
                  </a:lnTo>
                  <a:lnTo>
                    <a:pt x="12173" y="12869"/>
                  </a:lnTo>
                  <a:lnTo>
                    <a:pt x="17692" y="10072"/>
                  </a:lnTo>
                  <a:lnTo>
                    <a:pt x="27131" y="1243"/>
                  </a:lnTo>
                  <a:lnTo>
                    <a:pt x="27613" y="1840"/>
                  </a:lnTo>
                  <a:lnTo>
                    <a:pt x="28147" y="5326"/>
                  </a:lnTo>
                  <a:lnTo>
                    <a:pt x="29348" y="6678"/>
                  </a:lnTo>
                  <a:lnTo>
                    <a:pt x="38880" y="11672"/>
                  </a:lnTo>
                  <a:lnTo>
                    <a:pt x="41795" y="14084"/>
                  </a:lnTo>
                  <a:lnTo>
                    <a:pt x="45034" y="19587"/>
                  </a:lnTo>
                  <a:lnTo>
                    <a:pt x="47532" y="25560"/>
                  </a:lnTo>
                  <a:lnTo>
                    <a:pt x="53830" y="34873"/>
                  </a:lnTo>
                  <a:lnTo>
                    <a:pt x="64463" y="60388"/>
                  </a:lnTo>
                  <a:lnTo>
                    <a:pt x="81576" y="88694"/>
                  </a:lnTo>
                  <a:lnTo>
                    <a:pt x="85554" y="100499"/>
                  </a:lnTo>
                  <a:lnTo>
                    <a:pt x="94810" y="113564"/>
                  </a:lnTo>
                  <a:lnTo>
                    <a:pt x="117628" y="114143"/>
                  </a:lnTo>
                  <a:lnTo>
                    <a:pt x="119694" y="113090"/>
                  </a:lnTo>
                  <a:lnTo>
                    <a:pt x="121071" y="111330"/>
                  </a:lnTo>
                  <a:lnTo>
                    <a:pt x="123660" y="106552"/>
                  </a:lnTo>
                  <a:lnTo>
                    <a:pt x="136921" y="86712"/>
                  </a:lnTo>
                  <a:lnTo>
                    <a:pt x="141111" y="74159"/>
                  </a:lnTo>
                  <a:lnTo>
                    <a:pt x="143585" y="53890"/>
                  </a:lnTo>
                  <a:lnTo>
                    <a:pt x="150376" y="42091"/>
                  </a:lnTo>
                  <a:lnTo>
                    <a:pt x="169613" y="12627"/>
                  </a:lnTo>
                  <a:lnTo>
                    <a:pt x="170905" y="5288"/>
                  </a:lnTo>
                  <a:lnTo>
                    <a:pt x="172145" y="3479"/>
                  </a:lnTo>
                  <a:lnTo>
                    <a:pt x="174030" y="2272"/>
                  </a:lnTo>
                  <a:lnTo>
                    <a:pt x="179603" y="336"/>
                  </a:lnTo>
                  <a:lnTo>
                    <a:pt x="185625" y="0"/>
                  </a:lnTo>
                  <a:lnTo>
                    <a:pt x="187250" y="1011"/>
                  </a:lnTo>
                  <a:lnTo>
                    <a:pt x="188333" y="2744"/>
                  </a:lnTo>
                  <a:lnTo>
                    <a:pt x="189858" y="10239"/>
                  </a:lnTo>
                  <a:lnTo>
                    <a:pt x="190373" y="22253"/>
                  </a:lnTo>
                  <a:lnTo>
                    <a:pt x="193266" y="28509"/>
                  </a:lnTo>
                  <a:lnTo>
                    <a:pt x="195519" y="31659"/>
                  </a:lnTo>
                  <a:lnTo>
                    <a:pt x="198690" y="46205"/>
                  </a:lnTo>
                  <a:lnTo>
                    <a:pt x="201005" y="82324"/>
                  </a:lnTo>
                  <a:lnTo>
                    <a:pt x="208216" y="111391"/>
                  </a:lnTo>
                  <a:lnTo>
                    <a:pt x="210345" y="129918"/>
                  </a:lnTo>
                  <a:lnTo>
                    <a:pt x="225353" y="174388"/>
                  </a:lnTo>
                  <a:lnTo>
                    <a:pt x="228600" y="199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356"/>
            <p:cNvSpPr/>
            <p:nvPr>
              <p:custDataLst>
                <p:tags r:id="rId77"/>
              </p:custDataLst>
            </p:nvPr>
          </p:nvSpPr>
          <p:spPr>
            <a:xfrm>
              <a:off x="3677208" y="676667"/>
              <a:ext cx="132628" cy="179094"/>
            </a:xfrm>
            <a:custGeom>
              <a:avLst/>
              <a:gdLst/>
              <a:ahLst/>
              <a:cxnLst/>
              <a:rect l="0" t="0" r="0" b="0"/>
              <a:pathLst>
                <a:path w="132628" h="179094">
                  <a:moveTo>
                    <a:pt x="94692" y="9133"/>
                  </a:moveTo>
                  <a:lnTo>
                    <a:pt x="94692" y="9133"/>
                  </a:lnTo>
                  <a:lnTo>
                    <a:pt x="99749" y="9133"/>
                  </a:lnTo>
                  <a:lnTo>
                    <a:pt x="101238" y="8075"/>
                  </a:lnTo>
                  <a:lnTo>
                    <a:pt x="102231" y="6311"/>
                  </a:lnTo>
                  <a:lnTo>
                    <a:pt x="104100" y="0"/>
                  </a:lnTo>
                  <a:lnTo>
                    <a:pt x="96590" y="6231"/>
                  </a:lnTo>
                  <a:lnTo>
                    <a:pt x="86880" y="8751"/>
                  </a:lnTo>
                  <a:lnTo>
                    <a:pt x="71355" y="10116"/>
                  </a:lnTo>
                  <a:lnTo>
                    <a:pt x="60378" y="16715"/>
                  </a:lnTo>
                  <a:lnTo>
                    <a:pt x="24849" y="50422"/>
                  </a:lnTo>
                  <a:lnTo>
                    <a:pt x="3676" y="82334"/>
                  </a:lnTo>
                  <a:lnTo>
                    <a:pt x="0" y="106118"/>
                  </a:lnTo>
                  <a:lnTo>
                    <a:pt x="9175" y="138341"/>
                  </a:lnTo>
                  <a:lnTo>
                    <a:pt x="22112" y="155056"/>
                  </a:lnTo>
                  <a:lnTo>
                    <a:pt x="31324" y="164670"/>
                  </a:lnTo>
                  <a:lnTo>
                    <a:pt x="40423" y="168219"/>
                  </a:lnTo>
                  <a:lnTo>
                    <a:pt x="50464" y="170855"/>
                  </a:lnTo>
                  <a:lnTo>
                    <a:pt x="63126" y="177230"/>
                  </a:lnTo>
                  <a:lnTo>
                    <a:pt x="73960" y="179093"/>
                  </a:lnTo>
                  <a:lnTo>
                    <a:pt x="83008" y="177098"/>
                  </a:lnTo>
                  <a:lnTo>
                    <a:pt x="90557" y="173743"/>
                  </a:lnTo>
                  <a:lnTo>
                    <a:pt x="100758" y="170795"/>
                  </a:lnTo>
                  <a:lnTo>
                    <a:pt x="126431" y="148699"/>
                  </a:lnTo>
                  <a:lnTo>
                    <a:pt x="129965" y="139601"/>
                  </a:lnTo>
                  <a:lnTo>
                    <a:pt x="132627" y="106065"/>
                  </a:lnTo>
                  <a:lnTo>
                    <a:pt x="129896" y="97017"/>
                  </a:lnTo>
                  <a:lnTo>
                    <a:pt x="126213" y="88409"/>
                  </a:lnTo>
                  <a:lnTo>
                    <a:pt x="123081" y="72721"/>
                  </a:lnTo>
                  <a:lnTo>
                    <a:pt x="118598" y="64558"/>
                  </a:lnTo>
                  <a:lnTo>
                    <a:pt x="99304" y="47424"/>
                  </a:lnTo>
                  <a:lnTo>
                    <a:pt x="97767" y="44185"/>
                  </a:lnTo>
                  <a:lnTo>
                    <a:pt x="95683" y="42026"/>
                  </a:lnTo>
                  <a:lnTo>
                    <a:pt x="85167" y="37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357"/>
            <p:cNvSpPr/>
            <p:nvPr>
              <p:custDataLst>
                <p:tags r:id="rId78"/>
              </p:custDataLst>
            </p:nvPr>
          </p:nvSpPr>
          <p:spPr>
            <a:xfrm>
              <a:off x="3819525" y="942975"/>
              <a:ext cx="57148" cy="76201"/>
            </a:xfrm>
            <a:custGeom>
              <a:avLst/>
              <a:gdLst/>
              <a:ahLst/>
              <a:cxnLst/>
              <a:rect l="0" t="0" r="0" b="0"/>
              <a:pathLst>
                <a:path w="57148" h="76201">
                  <a:moveTo>
                    <a:pt x="47625" y="0"/>
                  </a:moveTo>
                  <a:lnTo>
                    <a:pt x="47625" y="0"/>
                  </a:lnTo>
                  <a:lnTo>
                    <a:pt x="57140" y="0"/>
                  </a:lnTo>
                  <a:lnTo>
                    <a:pt x="57147" y="5057"/>
                  </a:lnTo>
                  <a:lnTo>
                    <a:pt x="54327" y="10361"/>
                  </a:lnTo>
                  <a:lnTo>
                    <a:pt x="41961" y="25510"/>
                  </a:lnTo>
                  <a:lnTo>
                    <a:pt x="36041" y="38122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358"/>
            <p:cNvSpPr/>
            <p:nvPr>
              <p:custDataLst>
                <p:tags r:id="rId79"/>
              </p:custDataLst>
            </p:nvPr>
          </p:nvSpPr>
          <p:spPr>
            <a:xfrm>
              <a:off x="3524264" y="623424"/>
              <a:ext cx="103379" cy="233812"/>
            </a:xfrm>
            <a:custGeom>
              <a:avLst/>
              <a:gdLst/>
              <a:ahLst/>
              <a:cxnLst/>
              <a:rect l="0" t="0" r="0" b="0"/>
              <a:pathLst>
                <a:path w="103379" h="233812">
                  <a:moveTo>
                    <a:pt x="76186" y="14751"/>
                  </a:moveTo>
                  <a:lnTo>
                    <a:pt x="76186" y="14751"/>
                  </a:lnTo>
                  <a:lnTo>
                    <a:pt x="76186" y="562"/>
                  </a:lnTo>
                  <a:lnTo>
                    <a:pt x="75128" y="0"/>
                  </a:lnTo>
                  <a:lnTo>
                    <a:pt x="73364" y="683"/>
                  </a:lnTo>
                  <a:lnTo>
                    <a:pt x="67985" y="4329"/>
                  </a:lnTo>
                  <a:lnTo>
                    <a:pt x="31467" y="6283"/>
                  </a:lnTo>
                  <a:lnTo>
                    <a:pt x="19208" y="14927"/>
                  </a:lnTo>
                  <a:lnTo>
                    <a:pt x="11797" y="21035"/>
                  </a:lnTo>
                  <a:lnTo>
                    <a:pt x="5941" y="22836"/>
                  </a:lnTo>
                  <a:lnTo>
                    <a:pt x="3956" y="24374"/>
                  </a:lnTo>
                  <a:lnTo>
                    <a:pt x="1750" y="28906"/>
                  </a:lnTo>
                  <a:lnTo>
                    <a:pt x="0" y="60506"/>
                  </a:lnTo>
                  <a:lnTo>
                    <a:pt x="6535" y="69611"/>
                  </a:lnTo>
                  <a:lnTo>
                    <a:pt x="9687" y="78513"/>
                  </a:lnTo>
                  <a:lnTo>
                    <a:pt x="53968" y="125877"/>
                  </a:lnTo>
                  <a:lnTo>
                    <a:pt x="69485" y="138576"/>
                  </a:lnTo>
                  <a:lnTo>
                    <a:pt x="87562" y="151276"/>
                  </a:lnTo>
                  <a:lnTo>
                    <a:pt x="91826" y="157626"/>
                  </a:lnTo>
                  <a:lnTo>
                    <a:pt x="94226" y="167151"/>
                  </a:lnTo>
                  <a:lnTo>
                    <a:pt x="94562" y="170326"/>
                  </a:lnTo>
                  <a:lnTo>
                    <a:pt x="97759" y="176676"/>
                  </a:lnTo>
                  <a:lnTo>
                    <a:pt x="101649" y="183026"/>
                  </a:lnTo>
                  <a:lnTo>
                    <a:pt x="103378" y="189376"/>
                  </a:lnTo>
                  <a:lnTo>
                    <a:pt x="102781" y="192551"/>
                  </a:lnTo>
                  <a:lnTo>
                    <a:pt x="97040" y="205251"/>
                  </a:lnTo>
                  <a:lnTo>
                    <a:pt x="96438" y="208426"/>
                  </a:lnTo>
                  <a:lnTo>
                    <a:pt x="90536" y="217951"/>
                  </a:lnTo>
                  <a:lnTo>
                    <a:pt x="82084" y="227476"/>
                  </a:lnTo>
                  <a:lnTo>
                    <a:pt x="75985" y="231004"/>
                  </a:lnTo>
                  <a:lnTo>
                    <a:pt x="63446" y="233269"/>
                  </a:lnTo>
                  <a:lnTo>
                    <a:pt x="43111" y="233811"/>
                  </a:lnTo>
                  <a:lnTo>
                    <a:pt x="41436" y="232758"/>
                  </a:lnTo>
                  <a:lnTo>
                    <a:pt x="40320" y="230997"/>
                  </a:lnTo>
                  <a:lnTo>
                    <a:pt x="38748" y="223463"/>
                  </a:lnTo>
                  <a:lnTo>
                    <a:pt x="38086" y="195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69"/>
          <p:cNvGrpSpPr/>
          <p:nvPr/>
        </p:nvGrpSpPr>
        <p:grpSpPr>
          <a:xfrm>
            <a:off x="5438902" y="704850"/>
            <a:ext cx="266574" cy="190344"/>
            <a:chOff x="5438902" y="704850"/>
            <a:chExt cx="266574" cy="190344"/>
          </a:xfrm>
        </p:grpSpPr>
        <p:sp>
          <p:nvSpPr>
            <p:cNvPr id="175" name="SMARTInkShape-1359"/>
            <p:cNvSpPr/>
            <p:nvPr>
              <p:custDataLst>
                <p:tags r:id="rId71"/>
              </p:custDataLst>
            </p:nvPr>
          </p:nvSpPr>
          <p:spPr>
            <a:xfrm>
              <a:off x="5467522" y="857250"/>
              <a:ext cx="161754" cy="37944"/>
            </a:xfrm>
            <a:custGeom>
              <a:avLst/>
              <a:gdLst/>
              <a:ahLst/>
              <a:cxnLst/>
              <a:rect l="0" t="0" r="0" b="0"/>
              <a:pathLst>
                <a:path w="161754" h="37944">
                  <a:moveTo>
                    <a:pt x="37928" y="0"/>
                  </a:moveTo>
                  <a:lnTo>
                    <a:pt x="37928" y="0"/>
                  </a:lnTo>
                  <a:lnTo>
                    <a:pt x="23777" y="13092"/>
                  </a:lnTo>
                  <a:lnTo>
                    <a:pt x="6406" y="23322"/>
                  </a:lnTo>
                  <a:lnTo>
                    <a:pt x="2751" y="29063"/>
                  </a:lnTo>
                  <a:lnTo>
                    <a:pt x="0" y="37571"/>
                  </a:lnTo>
                  <a:lnTo>
                    <a:pt x="4935" y="37943"/>
                  </a:lnTo>
                  <a:lnTo>
                    <a:pt x="50599" y="26335"/>
                  </a:lnTo>
                  <a:lnTo>
                    <a:pt x="86175" y="20489"/>
                  </a:lnTo>
                  <a:lnTo>
                    <a:pt x="133260" y="16417"/>
                  </a:lnTo>
                  <a:lnTo>
                    <a:pt x="161753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360"/>
            <p:cNvSpPr/>
            <p:nvPr>
              <p:custDataLst>
                <p:tags r:id="rId72"/>
              </p:custDataLst>
            </p:nvPr>
          </p:nvSpPr>
          <p:spPr>
            <a:xfrm>
              <a:off x="5438902" y="704850"/>
              <a:ext cx="266574" cy="9526"/>
            </a:xfrm>
            <a:custGeom>
              <a:avLst/>
              <a:gdLst/>
              <a:ahLst/>
              <a:cxnLst/>
              <a:rect l="0" t="0" r="0" b="0"/>
              <a:pathLst>
                <a:path w="266574" h="9526">
                  <a:moveTo>
                    <a:pt x="37973" y="9525"/>
                  </a:moveTo>
                  <a:lnTo>
                    <a:pt x="37973" y="9525"/>
                  </a:lnTo>
                  <a:lnTo>
                    <a:pt x="32917" y="9525"/>
                  </a:lnTo>
                  <a:lnTo>
                    <a:pt x="27612" y="6703"/>
                  </a:lnTo>
                  <a:lnTo>
                    <a:pt x="20640" y="1324"/>
                  </a:lnTo>
                  <a:lnTo>
                    <a:pt x="10873" y="116"/>
                  </a:lnTo>
                  <a:lnTo>
                    <a:pt x="0" y="1"/>
                  </a:lnTo>
                  <a:lnTo>
                    <a:pt x="43639" y="0"/>
                  </a:lnTo>
                  <a:lnTo>
                    <a:pt x="88082" y="2822"/>
                  </a:lnTo>
                  <a:lnTo>
                    <a:pt x="124189" y="8201"/>
                  </a:lnTo>
                  <a:lnTo>
                    <a:pt x="162953" y="2717"/>
                  </a:lnTo>
                  <a:lnTo>
                    <a:pt x="207456" y="537"/>
                  </a:lnTo>
                  <a:lnTo>
                    <a:pt x="253614" y="71"/>
                  </a:lnTo>
                  <a:lnTo>
                    <a:pt x="266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70"/>
          <p:cNvGrpSpPr/>
          <p:nvPr/>
        </p:nvGrpSpPr>
        <p:grpSpPr>
          <a:xfrm>
            <a:off x="6343650" y="600075"/>
            <a:ext cx="295276" cy="761989"/>
            <a:chOff x="6343650" y="600075"/>
            <a:chExt cx="295276" cy="761989"/>
          </a:xfrm>
        </p:grpSpPr>
        <p:sp>
          <p:nvSpPr>
            <p:cNvPr id="178" name="SMARTInkShape-1361"/>
            <p:cNvSpPr/>
            <p:nvPr>
              <p:custDataLst>
                <p:tags r:id="rId68"/>
              </p:custDataLst>
            </p:nvPr>
          </p:nvSpPr>
          <p:spPr>
            <a:xfrm>
              <a:off x="6372225" y="600075"/>
              <a:ext cx="219076" cy="190496"/>
            </a:xfrm>
            <a:custGeom>
              <a:avLst/>
              <a:gdLst/>
              <a:ahLst/>
              <a:cxnLst/>
              <a:rect l="0" t="0" r="0" b="0"/>
              <a:pathLst>
                <a:path w="219076" h="190496">
                  <a:moveTo>
                    <a:pt x="9525" y="19050"/>
                  </a:moveTo>
                  <a:lnTo>
                    <a:pt x="9525" y="19050"/>
                  </a:lnTo>
                  <a:lnTo>
                    <a:pt x="1324" y="19050"/>
                  </a:lnTo>
                  <a:lnTo>
                    <a:pt x="883" y="17992"/>
                  </a:lnTo>
                  <a:lnTo>
                    <a:pt x="0" y="9535"/>
                  </a:lnTo>
                  <a:lnTo>
                    <a:pt x="8201" y="9526"/>
                  </a:lnTo>
                  <a:lnTo>
                    <a:pt x="8642" y="8467"/>
                  </a:lnTo>
                  <a:lnTo>
                    <a:pt x="9132" y="4469"/>
                  </a:lnTo>
                  <a:lnTo>
                    <a:pt x="11380" y="2979"/>
                  </a:lnTo>
                  <a:lnTo>
                    <a:pt x="30949" y="392"/>
                  </a:lnTo>
                  <a:lnTo>
                    <a:pt x="78045" y="3"/>
                  </a:lnTo>
                  <a:lnTo>
                    <a:pt x="106510" y="0"/>
                  </a:lnTo>
                  <a:lnTo>
                    <a:pt x="113660" y="2822"/>
                  </a:lnTo>
                  <a:lnTo>
                    <a:pt x="120365" y="6546"/>
                  </a:lnTo>
                  <a:lnTo>
                    <a:pt x="126873" y="8201"/>
                  </a:lnTo>
                  <a:lnTo>
                    <a:pt x="129032" y="9701"/>
                  </a:lnTo>
                  <a:lnTo>
                    <a:pt x="130472" y="11759"/>
                  </a:lnTo>
                  <a:lnTo>
                    <a:pt x="133129" y="16868"/>
                  </a:lnTo>
                  <a:lnTo>
                    <a:pt x="139517" y="25694"/>
                  </a:lnTo>
                  <a:lnTo>
                    <a:pt x="141880" y="35012"/>
                  </a:lnTo>
                  <a:lnTo>
                    <a:pt x="142432" y="41314"/>
                  </a:lnTo>
                  <a:lnTo>
                    <a:pt x="139856" y="47642"/>
                  </a:lnTo>
                  <a:lnTo>
                    <a:pt x="136242" y="53983"/>
                  </a:lnTo>
                  <a:lnTo>
                    <a:pt x="128673" y="74907"/>
                  </a:lnTo>
                  <a:lnTo>
                    <a:pt x="98399" y="119690"/>
                  </a:lnTo>
                  <a:lnTo>
                    <a:pt x="63500" y="155564"/>
                  </a:lnTo>
                  <a:lnTo>
                    <a:pt x="57150" y="159098"/>
                  </a:lnTo>
                  <a:lnTo>
                    <a:pt x="53975" y="160040"/>
                  </a:lnTo>
                  <a:lnTo>
                    <a:pt x="51858" y="161727"/>
                  </a:lnTo>
                  <a:lnTo>
                    <a:pt x="47821" y="168099"/>
                  </a:lnTo>
                  <a:lnTo>
                    <a:pt x="43126" y="169961"/>
                  </a:lnTo>
                  <a:lnTo>
                    <a:pt x="41450" y="171515"/>
                  </a:lnTo>
                  <a:lnTo>
                    <a:pt x="38541" y="179520"/>
                  </a:lnTo>
                  <a:lnTo>
                    <a:pt x="39452" y="180005"/>
                  </a:lnTo>
                  <a:lnTo>
                    <a:pt x="43287" y="180544"/>
                  </a:lnTo>
                  <a:lnTo>
                    <a:pt x="44733" y="181746"/>
                  </a:lnTo>
                  <a:lnTo>
                    <a:pt x="46339" y="185904"/>
                  </a:lnTo>
                  <a:lnTo>
                    <a:pt x="47826" y="187436"/>
                  </a:lnTo>
                  <a:lnTo>
                    <a:pt x="55713" y="190096"/>
                  </a:lnTo>
                  <a:lnTo>
                    <a:pt x="102256" y="190495"/>
                  </a:lnTo>
                  <a:lnTo>
                    <a:pt x="145265" y="189441"/>
                  </a:lnTo>
                  <a:lnTo>
                    <a:pt x="163965" y="182961"/>
                  </a:lnTo>
                  <a:lnTo>
                    <a:pt x="209907" y="180990"/>
                  </a:lnTo>
                  <a:lnTo>
                    <a:pt x="21907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362"/>
            <p:cNvSpPr/>
            <p:nvPr>
              <p:custDataLst>
                <p:tags r:id="rId69"/>
              </p:custDataLst>
            </p:nvPr>
          </p:nvSpPr>
          <p:spPr>
            <a:xfrm>
              <a:off x="6343650" y="952500"/>
              <a:ext cx="295276" cy="18932"/>
            </a:xfrm>
            <a:custGeom>
              <a:avLst/>
              <a:gdLst/>
              <a:ahLst/>
              <a:cxnLst/>
              <a:rect l="0" t="0" r="0" b="0"/>
              <a:pathLst>
                <a:path w="295276" h="1893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5056" y="9133"/>
                  </a:lnTo>
                  <a:lnTo>
                    <a:pt x="10361" y="12173"/>
                  </a:lnTo>
                  <a:lnTo>
                    <a:pt x="16247" y="15994"/>
                  </a:lnTo>
                  <a:lnTo>
                    <a:pt x="25510" y="18144"/>
                  </a:lnTo>
                  <a:lnTo>
                    <a:pt x="46346" y="18931"/>
                  </a:lnTo>
                  <a:lnTo>
                    <a:pt x="90069" y="10401"/>
                  </a:lnTo>
                  <a:lnTo>
                    <a:pt x="136711" y="9602"/>
                  </a:lnTo>
                  <a:lnTo>
                    <a:pt x="184249" y="8473"/>
                  </a:lnTo>
                  <a:lnTo>
                    <a:pt x="230808" y="883"/>
                  </a:lnTo>
                  <a:lnTo>
                    <a:pt x="275808" y="23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363"/>
            <p:cNvSpPr/>
            <p:nvPr>
              <p:custDataLst>
                <p:tags r:id="rId70"/>
              </p:custDataLst>
            </p:nvPr>
          </p:nvSpPr>
          <p:spPr>
            <a:xfrm>
              <a:off x="6381750" y="1095378"/>
              <a:ext cx="161926" cy="266686"/>
            </a:xfrm>
            <a:custGeom>
              <a:avLst/>
              <a:gdLst/>
              <a:ahLst/>
              <a:cxnLst/>
              <a:rect l="0" t="0" r="0" b="0"/>
              <a:pathLst>
                <a:path w="161926" h="266686">
                  <a:moveTo>
                    <a:pt x="161925" y="9522"/>
                  </a:moveTo>
                  <a:lnTo>
                    <a:pt x="161925" y="9522"/>
                  </a:lnTo>
                  <a:lnTo>
                    <a:pt x="161925" y="390"/>
                  </a:lnTo>
                  <a:lnTo>
                    <a:pt x="147460" y="0"/>
                  </a:lnTo>
                  <a:lnTo>
                    <a:pt x="142091" y="2821"/>
                  </a:lnTo>
                  <a:lnTo>
                    <a:pt x="116146" y="24633"/>
                  </a:lnTo>
                  <a:lnTo>
                    <a:pt x="105948" y="26821"/>
                  </a:lnTo>
                  <a:lnTo>
                    <a:pt x="102383" y="29522"/>
                  </a:lnTo>
                  <a:lnTo>
                    <a:pt x="72642" y="69861"/>
                  </a:lnTo>
                  <a:lnTo>
                    <a:pt x="57702" y="87920"/>
                  </a:lnTo>
                  <a:lnTo>
                    <a:pt x="28589" y="133993"/>
                  </a:lnTo>
                  <a:lnTo>
                    <a:pt x="23290" y="146334"/>
                  </a:lnTo>
                  <a:lnTo>
                    <a:pt x="19247" y="164124"/>
                  </a:lnTo>
                  <a:lnTo>
                    <a:pt x="12877" y="177626"/>
                  </a:lnTo>
                  <a:lnTo>
                    <a:pt x="9583" y="221699"/>
                  </a:lnTo>
                  <a:lnTo>
                    <a:pt x="10609" y="231881"/>
                  </a:lnTo>
                  <a:lnTo>
                    <a:pt x="19228" y="252670"/>
                  </a:lnTo>
                  <a:lnTo>
                    <a:pt x="21286" y="254170"/>
                  </a:lnTo>
                  <a:lnTo>
                    <a:pt x="23715" y="255171"/>
                  </a:lnTo>
                  <a:lnTo>
                    <a:pt x="25335" y="256896"/>
                  </a:lnTo>
                  <a:lnTo>
                    <a:pt x="27135" y="261636"/>
                  </a:lnTo>
                  <a:lnTo>
                    <a:pt x="29732" y="263323"/>
                  </a:lnTo>
                  <a:lnTo>
                    <a:pt x="46834" y="266401"/>
                  </a:lnTo>
                  <a:lnTo>
                    <a:pt x="78144" y="266685"/>
                  </a:lnTo>
                  <a:lnTo>
                    <a:pt x="85178" y="263870"/>
                  </a:lnTo>
                  <a:lnTo>
                    <a:pt x="91832" y="260149"/>
                  </a:lnTo>
                  <a:lnTo>
                    <a:pt x="102862" y="257564"/>
                  </a:lnTo>
                  <a:lnTo>
                    <a:pt x="112001" y="250703"/>
                  </a:lnTo>
                  <a:lnTo>
                    <a:pt x="117865" y="249005"/>
                  </a:lnTo>
                  <a:lnTo>
                    <a:pt x="119852" y="247494"/>
                  </a:lnTo>
                  <a:lnTo>
                    <a:pt x="123301" y="239565"/>
                  </a:lnTo>
                  <a:lnTo>
                    <a:pt x="123670" y="233493"/>
                  </a:lnTo>
                  <a:lnTo>
                    <a:pt x="122663" y="231861"/>
                  </a:lnTo>
                  <a:lnTo>
                    <a:pt x="120934" y="230773"/>
                  </a:lnTo>
                  <a:lnTo>
                    <a:pt x="118723" y="230048"/>
                  </a:lnTo>
                  <a:lnTo>
                    <a:pt x="117249" y="228506"/>
                  </a:lnTo>
                  <a:lnTo>
                    <a:pt x="115610" y="223970"/>
                  </a:lnTo>
                  <a:lnTo>
                    <a:pt x="114115" y="222337"/>
                  </a:lnTo>
                  <a:lnTo>
                    <a:pt x="109632" y="220523"/>
                  </a:lnTo>
                  <a:lnTo>
                    <a:pt x="62900" y="219083"/>
                  </a:lnTo>
                  <a:lnTo>
                    <a:pt x="17431" y="219072"/>
                  </a:lnTo>
                  <a:lnTo>
                    <a:pt x="0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1364"/>
          <p:cNvSpPr/>
          <p:nvPr>
            <p:custDataLst>
              <p:tags r:id="rId3"/>
            </p:custDataLst>
          </p:nvPr>
        </p:nvSpPr>
        <p:spPr>
          <a:xfrm>
            <a:off x="6943725" y="933450"/>
            <a:ext cx="9526" cy="18935"/>
          </a:xfrm>
          <a:custGeom>
            <a:avLst/>
            <a:gdLst/>
            <a:ahLst/>
            <a:cxnLst/>
            <a:rect l="0" t="0" r="0" b="0"/>
            <a:pathLst>
              <a:path w="9526" h="18935">
                <a:moveTo>
                  <a:pt x="0" y="9525"/>
                </a:moveTo>
                <a:lnTo>
                  <a:pt x="0" y="9525"/>
                </a:lnTo>
                <a:lnTo>
                  <a:pt x="9132" y="9525"/>
                </a:lnTo>
                <a:lnTo>
                  <a:pt x="9522" y="18934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372"/>
          <p:cNvGrpSpPr/>
          <p:nvPr/>
        </p:nvGrpSpPr>
        <p:grpSpPr>
          <a:xfrm>
            <a:off x="7211750" y="619562"/>
            <a:ext cx="332051" cy="742503"/>
            <a:chOff x="7211750" y="619562"/>
            <a:chExt cx="332051" cy="742503"/>
          </a:xfrm>
        </p:grpSpPr>
        <p:sp>
          <p:nvSpPr>
            <p:cNvPr id="183" name="SMARTInkShape-1365"/>
            <p:cNvSpPr/>
            <p:nvPr>
              <p:custDataLst>
                <p:tags r:id="rId65"/>
              </p:custDataLst>
            </p:nvPr>
          </p:nvSpPr>
          <p:spPr>
            <a:xfrm>
              <a:off x="7305676" y="1123950"/>
              <a:ext cx="142875" cy="238115"/>
            </a:xfrm>
            <a:custGeom>
              <a:avLst/>
              <a:gdLst/>
              <a:ahLst/>
              <a:cxnLst/>
              <a:rect l="0" t="0" r="0" b="0"/>
              <a:pathLst>
                <a:path w="142875" h="238115">
                  <a:moveTo>
                    <a:pt x="142874" y="9525"/>
                  </a:moveTo>
                  <a:lnTo>
                    <a:pt x="142874" y="9525"/>
                  </a:lnTo>
                  <a:lnTo>
                    <a:pt x="134674" y="17726"/>
                  </a:lnTo>
                  <a:lnTo>
                    <a:pt x="125264" y="18934"/>
                  </a:lnTo>
                  <a:lnTo>
                    <a:pt x="101471" y="19047"/>
                  </a:lnTo>
                  <a:lnTo>
                    <a:pt x="95192" y="16226"/>
                  </a:lnTo>
                  <a:lnTo>
                    <a:pt x="88873" y="12504"/>
                  </a:lnTo>
                  <a:lnTo>
                    <a:pt x="78308" y="10407"/>
                  </a:lnTo>
                  <a:lnTo>
                    <a:pt x="55297" y="9641"/>
                  </a:lnTo>
                  <a:lnTo>
                    <a:pt x="48212" y="6754"/>
                  </a:lnTo>
                  <a:lnTo>
                    <a:pt x="41535" y="3002"/>
                  </a:lnTo>
                  <a:lnTo>
                    <a:pt x="28626" y="593"/>
                  </a:lnTo>
                  <a:lnTo>
                    <a:pt x="130" y="0"/>
                  </a:lnTo>
                  <a:lnTo>
                    <a:pt x="0" y="22666"/>
                  </a:lnTo>
                  <a:lnTo>
                    <a:pt x="2821" y="28771"/>
                  </a:lnTo>
                  <a:lnTo>
                    <a:pt x="6544" y="35012"/>
                  </a:lnTo>
                  <a:lnTo>
                    <a:pt x="8936" y="47642"/>
                  </a:lnTo>
                  <a:lnTo>
                    <a:pt x="9523" y="89292"/>
                  </a:lnTo>
                  <a:lnTo>
                    <a:pt x="10582" y="91278"/>
                  </a:lnTo>
                  <a:lnTo>
                    <a:pt x="12346" y="92602"/>
                  </a:lnTo>
                  <a:lnTo>
                    <a:pt x="14580" y="93485"/>
                  </a:lnTo>
                  <a:lnTo>
                    <a:pt x="16069" y="95131"/>
                  </a:lnTo>
                  <a:lnTo>
                    <a:pt x="18656" y="103296"/>
                  </a:lnTo>
                  <a:lnTo>
                    <a:pt x="19046" y="114172"/>
                  </a:lnTo>
                  <a:lnTo>
                    <a:pt x="33238" y="114297"/>
                  </a:lnTo>
                  <a:lnTo>
                    <a:pt x="34858" y="115356"/>
                  </a:lnTo>
                  <a:lnTo>
                    <a:pt x="35939" y="117121"/>
                  </a:lnTo>
                  <a:lnTo>
                    <a:pt x="36659" y="119355"/>
                  </a:lnTo>
                  <a:lnTo>
                    <a:pt x="38197" y="120845"/>
                  </a:lnTo>
                  <a:lnTo>
                    <a:pt x="42729" y="122501"/>
                  </a:lnTo>
                  <a:lnTo>
                    <a:pt x="63585" y="124806"/>
                  </a:lnTo>
                  <a:lnTo>
                    <a:pt x="76216" y="131349"/>
                  </a:lnTo>
                  <a:lnTo>
                    <a:pt x="79385" y="132016"/>
                  </a:lnTo>
                  <a:lnTo>
                    <a:pt x="88901" y="138011"/>
                  </a:lnTo>
                  <a:lnTo>
                    <a:pt x="92428" y="143536"/>
                  </a:lnTo>
                  <a:lnTo>
                    <a:pt x="93368" y="146490"/>
                  </a:lnTo>
                  <a:lnTo>
                    <a:pt x="95053" y="148460"/>
                  </a:lnTo>
                  <a:lnTo>
                    <a:pt x="108342" y="156937"/>
                  </a:lnTo>
                  <a:lnTo>
                    <a:pt x="111651" y="162530"/>
                  </a:lnTo>
                  <a:lnTo>
                    <a:pt x="113950" y="171334"/>
                  </a:lnTo>
                  <a:lnTo>
                    <a:pt x="114144" y="175985"/>
                  </a:lnTo>
                  <a:lnTo>
                    <a:pt x="117053" y="181579"/>
                  </a:lnTo>
                  <a:lnTo>
                    <a:pt x="120814" y="187593"/>
                  </a:lnTo>
                  <a:lnTo>
                    <a:pt x="122485" y="193794"/>
                  </a:lnTo>
                  <a:lnTo>
                    <a:pt x="121874" y="196929"/>
                  </a:lnTo>
                  <a:lnTo>
                    <a:pt x="115505" y="207679"/>
                  </a:lnTo>
                  <a:lnTo>
                    <a:pt x="107992" y="216785"/>
                  </a:lnTo>
                  <a:lnTo>
                    <a:pt x="106204" y="222643"/>
                  </a:lnTo>
                  <a:lnTo>
                    <a:pt x="103611" y="224629"/>
                  </a:lnTo>
                  <a:lnTo>
                    <a:pt x="87063" y="230638"/>
                  </a:lnTo>
                  <a:lnTo>
                    <a:pt x="79969" y="234797"/>
                  </a:lnTo>
                  <a:lnTo>
                    <a:pt x="66792" y="237468"/>
                  </a:lnTo>
                  <a:lnTo>
                    <a:pt x="29869" y="238114"/>
                  </a:lnTo>
                  <a:lnTo>
                    <a:pt x="26263" y="237059"/>
                  </a:lnTo>
                  <a:lnTo>
                    <a:pt x="23858" y="235298"/>
                  </a:lnTo>
                  <a:lnTo>
                    <a:pt x="13137" y="221878"/>
                  </a:lnTo>
                  <a:lnTo>
                    <a:pt x="10594" y="212615"/>
                  </a:lnTo>
                  <a:lnTo>
                    <a:pt x="952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366"/>
            <p:cNvSpPr/>
            <p:nvPr>
              <p:custDataLst>
                <p:tags r:id="rId66"/>
              </p:custDataLst>
            </p:nvPr>
          </p:nvSpPr>
          <p:spPr>
            <a:xfrm>
              <a:off x="7211750" y="1009650"/>
              <a:ext cx="332051" cy="28064"/>
            </a:xfrm>
            <a:custGeom>
              <a:avLst/>
              <a:gdLst/>
              <a:ahLst/>
              <a:cxnLst/>
              <a:rect l="0" t="0" r="0" b="0"/>
              <a:pathLst>
                <a:path w="332051" h="28064">
                  <a:moveTo>
                    <a:pt x="8200" y="0"/>
                  </a:moveTo>
                  <a:lnTo>
                    <a:pt x="8200" y="0"/>
                  </a:lnTo>
                  <a:lnTo>
                    <a:pt x="8200" y="5057"/>
                  </a:lnTo>
                  <a:lnTo>
                    <a:pt x="7142" y="6546"/>
                  </a:lnTo>
                  <a:lnTo>
                    <a:pt x="5378" y="7539"/>
                  </a:lnTo>
                  <a:lnTo>
                    <a:pt x="0" y="9133"/>
                  </a:lnTo>
                  <a:lnTo>
                    <a:pt x="2086" y="12173"/>
                  </a:lnTo>
                  <a:lnTo>
                    <a:pt x="12049" y="22748"/>
                  </a:lnTo>
                  <a:lnTo>
                    <a:pt x="18025" y="25985"/>
                  </a:lnTo>
                  <a:lnTo>
                    <a:pt x="30484" y="28063"/>
                  </a:lnTo>
                  <a:lnTo>
                    <a:pt x="75125" y="19619"/>
                  </a:lnTo>
                  <a:lnTo>
                    <a:pt x="96822" y="16396"/>
                  </a:lnTo>
                  <a:lnTo>
                    <a:pt x="141931" y="10430"/>
                  </a:lnTo>
                  <a:lnTo>
                    <a:pt x="189225" y="4588"/>
                  </a:lnTo>
                  <a:lnTo>
                    <a:pt x="233831" y="906"/>
                  </a:lnTo>
                  <a:lnTo>
                    <a:pt x="274313" y="179"/>
                  </a:lnTo>
                  <a:lnTo>
                    <a:pt x="320082" y="10"/>
                  </a:lnTo>
                  <a:lnTo>
                    <a:pt x="332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367"/>
            <p:cNvSpPr/>
            <p:nvPr>
              <p:custDataLst>
                <p:tags r:id="rId67"/>
              </p:custDataLst>
            </p:nvPr>
          </p:nvSpPr>
          <p:spPr>
            <a:xfrm>
              <a:off x="7286625" y="619562"/>
              <a:ext cx="209551" cy="218639"/>
            </a:xfrm>
            <a:custGeom>
              <a:avLst/>
              <a:gdLst/>
              <a:ahLst/>
              <a:cxnLst/>
              <a:rect l="0" t="0" r="0" b="0"/>
              <a:pathLst>
                <a:path w="209551" h="218639">
                  <a:moveTo>
                    <a:pt x="0" y="56713"/>
                  </a:moveTo>
                  <a:lnTo>
                    <a:pt x="0" y="56713"/>
                  </a:lnTo>
                  <a:lnTo>
                    <a:pt x="0" y="33000"/>
                  </a:lnTo>
                  <a:lnTo>
                    <a:pt x="1058" y="31379"/>
                  </a:lnTo>
                  <a:lnTo>
                    <a:pt x="2822" y="30299"/>
                  </a:lnTo>
                  <a:lnTo>
                    <a:pt x="8200" y="28565"/>
                  </a:lnTo>
                  <a:lnTo>
                    <a:pt x="25694" y="12975"/>
                  </a:lnTo>
                  <a:lnTo>
                    <a:pt x="38158" y="7033"/>
                  </a:lnTo>
                  <a:lnTo>
                    <a:pt x="41314" y="4543"/>
                  </a:lnTo>
                  <a:lnTo>
                    <a:pt x="50464" y="1776"/>
                  </a:lnTo>
                  <a:lnTo>
                    <a:pt x="68530" y="0"/>
                  </a:lnTo>
                  <a:lnTo>
                    <a:pt x="100640" y="9289"/>
                  </a:lnTo>
                  <a:lnTo>
                    <a:pt x="117348" y="22233"/>
                  </a:lnTo>
                  <a:lnTo>
                    <a:pt x="120947" y="28336"/>
                  </a:lnTo>
                  <a:lnTo>
                    <a:pt x="123604" y="34576"/>
                  </a:lnTo>
                  <a:lnTo>
                    <a:pt x="128313" y="40877"/>
                  </a:lnTo>
                  <a:lnTo>
                    <a:pt x="131111" y="50028"/>
                  </a:lnTo>
                  <a:lnTo>
                    <a:pt x="132907" y="73149"/>
                  </a:lnTo>
                  <a:lnTo>
                    <a:pt x="130331" y="82715"/>
                  </a:lnTo>
                  <a:lnTo>
                    <a:pt x="116857" y="111651"/>
                  </a:lnTo>
                  <a:lnTo>
                    <a:pt x="116005" y="115563"/>
                  </a:lnTo>
                  <a:lnTo>
                    <a:pt x="88453" y="154365"/>
                  </a:lnTo>
                  <a:lnTo>
                    <a:pt x="41357" y="195324"/>
                  </a:lnTo>
                  <a:lnTo>
                    <a:pt x="34962" y="197693"/>
                  </a:lnTo>
                  <a:lnTo>
                    <a:pt x="32833" y="199383"/>
                  </a:lnTo>
                  <a:lnTo>
                    <a:pt x="28778" y="205760"/>
                  </a:lnTo>
                  <a:lnTo>
                    <a:pt x="20541" y="208671"/>
                  </a:lnTo>
                  <a:lnTo>
                    <a:pt x="19713" y="211739"/>
                  </a:lnTo>
                  <a:lnTo>
                    <a:pt x="19344" y="214513"/>
                  </a:lnTo>
                  <a:lnTo>
                    <a:pt x="19181" y="212219"/>
                  </a:lnTo>
                  <a:lnTo>
                    <a:pt x="20196" y="212242"/>
                  </a:lnTo>
                  <a:lnTo>
                    <a:pt x="26681" y="216272"/>
                  </a:lnTo>
                  <a:lnTo>
                    <a:pt x="38353" y="218171"/>
                  </a:lnTo>
                  <a:lnTo>
                    <a:pt x="41443" y="218326"/>
                  </a:lnTo>
                  <a:lnTo>
                    <a:pt x="47700" y="215677"/>
                  </a:lnTo>
                  <a:lnTo>
                    <a:pt x="50850" y="213489"/>
                  </a:lnTo>
                  <a:lnTo>
                    <a:pt x="65396" y="210410"/>
                  </a:lnTo>
                  <a:lnTo>
                    <a:pt x="108062" y="209189"/>
                  </a:lnTo>
                  <a:lnTo>
                    <a:pt x="152407" y="209117"/>
                  </a:lnTo>
                  <a:lnTo>
                    <a:pt x="191794" y="209113"/>
                  </a:lnTo>
                  <a:lnTo>
                    <a:pt x="194538" y="210172"/>
                  </a:lnTo>
                  <a:lnTo>
                    <a:pt x="196367" y="211935"/>
                  </a:lnTo>
                  <a:lnTo>
                    <a:pt x="197586" y="214170"/>
                  </a:lnTo>
                  <a:lnTo>
                    <a:pt x="199457" y="215659"/>
                  </a:lnTo>
                  <a:lnTo>
                    <a:pt x="209550" y="218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1368"/>
          <p:cNvSpPr/>
          <p:nvPr>
            <p:custDataLst>
              <p:tags r:id="rId4"/>
            </p:custDataLst>
          </p:nvPr>
        </p:nvSpPr>
        <p:spPr>
          <a:xfrm>
            <a:off x="7791450" y="1047750"/>
            <a:ext cx="19051" cy="19051"/>
          </a:xfrm>
          <a:custGeom>
            <a:avLst/>
            <a:gdLst/>
            <a:ahLst/>
            <a:cxnLst/>
            <a:rect l="0" t="0" r="0" b="0"/>
            <a:pathLst>
              <a:path w="19051" h="19051">
                <a:moveTo>
                  <a:pt x="19050" y="19050"/>
                </a:moveTo>
                <a:lnTo>
                  <a:pt x="19050" y="19050"/>
                </a:lnTo>
                <a:lnTo>
                  <a:pt x="9918" y="9917"/>
                </a:lnTo>
                <a:lnTo>
                  <a:pt x="9641" y="4585"/>
                </a:lnTo>
                <a:lnTo>
                  <a:pt x="8544" y="3056"/>
                </a:lnTo>
                <a:lnTo>
                  <a:pt x="6754" y="203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374"/>
          <p:cNvGrpSpPr/>
          <p:nvPr/>
        </p:nvGrpSpPr>
        <p:grpSpPr>
          <a:xfrm>
            <a:off x="8105775" y="638186"/>
            <a:ext cx="285751" cy="761990"/>
            <a:chOff x="8105775" y="638186"/>
            <a:chExt cx="285751" cy="761990"/>
          </a:xfrm>
        </p:grpSpPr>
        <p:sp>
          <p:nvSpPr>
            <p:cNvPr id="188" name="SMARTInkShape-1369"/>
            <p:cNvSpPr/>
            <p:nvPr>
              <p:custDataLst>
                <p:tags r:id="rId61"/>
              </p:custDataLst>
            </p:nvPr>
          </p:nvSpPr>
          <p:spPr>
            <a:xfrm>
              <a:off x="8201025" y="1104900"/>
              <a:ext cx="161926" cy="180974"/>
            </a:xfrm>
            <a:custGeom>
              <a:avLst/>
              <a:gdLst/>
              <a:ahLst/>
              <a:cxnLst/>
              <a:rect l="0" t="0" r="0" b="0"/>
              <a:pathLst>
                <a:path w="161926" h="180974">
                  <a:moveTo>
                    <a:pt x="38100" y="0"/>
                  </a:moveTo>
                  <a:lnTo>
                    <a:pt x="38100" y="0"/>
                  </a:lnTo>
                  <a:lnTo>
                    <a:pt x="38100" y="32181"/>
                  </a:lnTo>
                  <a:lnTo>
                    <a:pt x="35278" y="38292"/>
                  </a:lnTo>
                  <a:lnTo>
                    <a:pt x="31555" y="44535"/>
                  </a:lnTo>
                  <a:lnTo>
                    <a:pt x="18897" y="81929"/>
                  </a:lnTo>
                  <a:lnTo>
                    <a:pt x="3264" y="109012"/>
                  </a:lnTo>
                  <a:lnTo>
                    <a:pt x="430" y="126722"/>
                  </a:lnTo>
                  <a:lnTo>
                    <a:pt x="0" y="169961"/>
                  </a:lnTo>
                  <a:lnTo>
                    <a:pt x="5056" y="176065"/>
                  </a:lnTo>
                  <a:lnTo>
                    <a:pt x="10361" y="178793"/>
                  </a:lnTo>
                  <a:lnTo>
                    <a:pt x="23931" y="180783"/>
                  </a:lnTo>
                  <a:lnTo>
                    <a:pt x="69992" y="180973"/>
                  </a:lnTo>
                  <a:lnTo>
                    <a:pt x="82710" y="179916"/>
                  </a:lnTo>
                  <a:lnTo>
                    <a:pt x="111565" y="172774"/>
                  </a:lnTo>
                  <a:lnTo>
                    <a:pt x="129007" y="170653"/>
                  </a:lnTo>
                  <a:lnTo>
                    <a:pt x="142645" y="163963"/>
                  </a:lnTo>
                  <a:lnTo>
                    <a:pt x="1619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370"/>
            <p:cNvSpPr/>
            <p:nvPr>
              <p:custDataLst>
                <p:tags r:id="rId62"/>
              </p:custDataLst>
            </p:nvPr>
          </p:nvSpPr>
          <p:spPr>
            <a:xfrm>
              <a:off x="8105775" y="1000125"/>
              <a:ext cx="285751" cy="38091"/>
            </a:xfrm>
            <a:custGeom>
              <a:avLst/>
              <a:gdLst/>
              <a:ahLst/>
              <a:cxnLst/>
              <a:rect l="0" t="0" r="0" b="0"/>
              <a:pathLst>
                <a:path w="285751" h="38091">
                  <a:moveTo>
                    <a:pt x="0" y="28575"/>
                  </a:moveTo>
                  <a:lnTo>
                    <a:pt x="0" y="28575"/>
                  </a:lnTo>
                  <a:lnTo>
                    <a:pt x="0" y="37708"/>
                  </a:lnTo>
                  <a:lnTo>
                    <a:pt x="22390" y="38090"/>
                  </a:lnTo>
                  <a:lnTo>
                    <a:pt x="66929" y="29163"/>
                  </a:lnTo>
                  <a:lnTo>
                    <a:pt x="88622" y="25927"/>
                  </a:lnTo>
                  <a:lnTo>
                    <a:pt x="134791" y="18897"/>
                  </a:lnTo>
                  <a:lnTo>
                    <a:pt x="176242" y="11690"/>
                  </a:lnTo>
                  <a:lnTo>
                    <a:pt x="218648" y="8752"/>
                  </a:lnTo>
                  <a:lnTo>
                    <a:pt x="265522" y="90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371"/>
            <p:cNvSpPr/>
            <p:nvPr>
              <p:custDataLst>
                <p:tags r:id="rId63"/>
              </p:custDataLst>
            </p:nvPr>
          </p:nvSpPr>
          <p:spPr>
            <a:xfrm>
              <a:off x="8306193" y="1209675"/>
              <a:ext cx="28183" cy="190501"/>
            </a:xfrm>
            <a:custGeom>
              <a:avLst/>
              <a:gdLst/>
              <a:ahLst/>
              <a:cxnLst/>
              <a:rect l="0" t="0" r="0" b="0"/>
              <a:pathLst>
                <a:path w="28183" h="190501">
                  <a:moveTo>
                    <a:pt x="28182" y="0"/>
                  </a:moveTo>
                  <a:lnTo>
                    <a:pt x="28182" y="0"/>
                  </a:lnTo>
                  <a:lnTo>
                    <a:pt x="28182" y="17692"/>
                  </a:lnTo>
                  <a:lnTo>
                    <a:pt x="21637" y="26386"/>
                  </a:lnTo>
                  <a:lnTo>
                    <a:pt x="19982" y="32188"/>
                  </a:lnTo>
                  <a:lnTo>
                    <a:pt x="15886" y="68926"/>
                  </a:lnTo>
                  <a:lnTo>
                    <a:pt x="10466" y="87463"/>
                  </a:lnTo>
                  <a:lnTo>
                    <a:pt x="9184" y="128825"/>
                  </a:lnTo>
                  <a:lnTo>
                    <a:pt x="8096" y="142981"/>
                  </a:lnTo>
                  <a:lnTo>
                    <a:pt x="491" y="167727"/>
                  </a:lnTo>
                  <a:lnTo>
                    <a:pt x="0" y="174381"/>
                  </a:lnTo>
                  <a:lnTo>
                    <a:pt x="2604" y="180867"/>
                  </a:lnTo>
                  <a:lnTo>
                    <a:pt x="913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372"/>
            <p:cNvSpPr/>
            <p:nvPr>
              <p:custDataLst>
                <p:tags r:id="rId64"/>
              </p:custDataLst>
            </p:nvPr>
          </p:nvSpPr>
          <p:spPr>
            <a:xfrm>
              <a:off x="8164380" y="638186"/>
              <a:ext cx="208096" cy="218934"/>
            </a:xfrm>
            <a:custGeom>
              <a:avLst/>
              <a:gdLst/>
              <a:ahLst/>
              <a:cxnLst/>
              <a:rect l="0" t="0" r="0" b="0"/>
              <a:pathLst>
                <a:path w="208096" h="218934">
                  <a:moveTo>
                    <a:pt x="8070" y="38089"/>
                  </a:moveTo>
                  <a:lnTo>
                    <a:pt x="8070" y="38089"/>
                  </a:lnTo>
                  <a:lnTo>
                    <a:pt x="8070" y="20479"/>
                  </a:lnTo>
                  <a:lnTo>
                    <a:pt x="16270" y="10964"/>
                  </a:lnTo>
                  <a:lnTo>
                    <a:pt x="22259" y="9944"/>
                  </a:lnTo>
                  <a:lnTo>
                    <a:pt x="23879" y="8742"/>
                  </a:lnTo>
                  <a:lnTo>
                    <a:pt x="25680" y="4585"/>
                  </a:lnTo>
                  <a:lnTo>
                    <a:pt x="27218" y="3053"/>
                  </a:lnTo>
                  <a:lnTo>
                    <a:pt x="31750" y="1351"/>
                  </a:lnTo>
                  <a:lnTo>
                    <a:pt x="59274" y="0"/>
                  </a:lnTo>
                  <a:lnTo>
                    <a:pt x="65399" y="2816"/>
                  </a:lnTo>
                  <a:lnTo>
                    <a:pt x="71650" y="6537"/>
                  </a:lnTo>
                  <a:lnTo>
                    <a:pt x="82399" y="9122"/>
                  </a:lnTo>
                  <a:lnTo>
                    <a:pt x="88772" y="14454"/>
                  </a:lnTo>
                  <a:lnTo>
                    <a:pt x="97363" y="27794"/>
                  </a:lnTo>
                  <a:lnTo>
                    <a:pt x="101555" y="40095"/>
                  </a:lnTo>
                  <a:lnTo>
                    <a:pt x="103165" y="65268"/>
                  </a:lnTo>
                  <a:lnTo>
                    <a:pt x="100429" y="74157"/>
                  </a:lnTo>
                  <a:lnTo>
                    <a:pt x="74670" y="121187"/>
                  </a:lnTo>
                  <a:lnTo>
                    <a:pt x="39819" y="167972"/>
                  </a:lnTo>
                  <a:lnTo>
                    <a:pt x="21828" y="187288"/>
                  </a:lnTo>
                  <a:lnTo>
                    <a:pt x="15608" y="200009"/>
                  </a:lnTo>
                  <a:lnTo>
                    <a:pt x="0" y="217575"/>
                  </a:lnTo>
                  <a:lnTo>
                    <a:pt x="574" y="218071"/>
                  </a:lnTo>
                  <a:lnTo>
                    <a:pt x="11929" y="218933"/>
                  </a:lnTo>
                  <a:lnTo>
                    <a:pt x="17900" y="216184"/>
                  </a:lnTo>
                  <a:lnTo>
                    <a:pt x="25298" y="210852"/>
                  </a:lnTo>
                  <a:lnTo>
                    <a:pt x="71853" y="201372"/>
                  </a:lnTo>
                  <a:lnTo>
                    <a:pt x="116036" y="200094"/>
                  </a:lnTo>
                  <a:lnTo>
                    <a:pt x="160471" y="200019"/>
                  </a:lnTo>
                  <a:lnTo>
                    <a:pt x="208095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1373"/>
          <p:cNvSpPr/>
          <p:nvPr>
            <p:custDataLst>
              <p:tags r:id="rId5"/>
            </p:custDataLst>
          </p:nvPr>
        </p:nvSpPr>
        <p:spPr>
          <a:xfrm>
            <a:off x="8753475" y="990600"/>
            <a:ext cx="47626" cy="9526"/>
          </a:xfrm>
          <a:custGeom>
            <a:avLst/>
            <a:gdLst/>
            <a:ahLst/>
            <a:cxnLst/>
            <a:rect l="0" t="0" r="0" b="0"/>
            <a:pathLst>
              <a:path w="47626" h="9526">
                <a:moveTo>
                  <a:pt x="0" y="0"/>
                </a:moveTo>
                <a:lnTo>
                  <a:pt x="0" y="0"/>
                </a:lnTo>
                <a:lnTo>
                  <a:pt x="13257" y="0"/>
                </a:lnTo>
                <a:lnTo>
                  <a:pt x="19297" y="2822"/>
                </a:lnTo>
                <a:lnTo>
                  <a:pt x="25509" y="6546"/>
                </a:lnTo>
                <a:lnTo>
                  <a:pt x="36233" y="9133"/>
                </a:lnTo>
                <a:lnTo>
                  <a:pt x="47625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7" name="SMARTInkShape-Group376"/>
          <p:cNvGrpSpPr/>
          <p:nvPr/>
        </p:nvGrpSpPr>
        <p:grpSpPr>
          <a:xfrm>
            <a:off x="9144391" y="514792"/>
            <a:ext cx="341140" cy="542472"/>
            <a:chOff x="9144391" y="514792"/>
            <a:chExt cx="341140" cy="542472"/>
          </a:xfrm>
        </p:grpSpPr>
        <p:sp>
          <p:nvSpPr>
            <p:cNvPr id="194" name="SMARTInkShape-1374"/>
            <p:cNvSpPr/>
            <p:nvPr>
              <p:custDataLst>
                <p:tags r:id="rId58"/>
              </p:custDataLst>
            </p:nvPr>
          </p:nvSpPr>
          <p:spPr>
            <a:xfrm>
              <a:off x="9410700" y="514792"/>
              <a:ext cx="47626" cy="332934"/>
            </a:xfrm>
            <a:custGeom>
              <a:avLst/>
              <a:gdLst/>
              <a:ahLst/>
              <a:cxnLst/>
              <a:rect l="0" t="0" r="0" b="0"/>
              <a:pathLst>
                <a:path w="47626" h="332934">
                  <a:moveTo>
                    <a:pt x="0" y="66233"/>
                  </a:moveTo>
                  <a:lnTo>
                    <a:pt x="0" y="66233"/>
                  </a:lnTo>
                  <a:lnTo>
                    <a:pt x="7605" y="57570"/>
                  </a:lnTo>
                  <a:lnTo>
                    <a:pt x="15187" y="43440"/>
                  </a:lnTo>
                  <a:lnTo>
                    <a:pt x="18287" y="28648"/>
                  </a:lnTo>
                  <a:lnTo>
                    <a:pt x="18542" y="25301"/>
                  </a:lnTo>
                  <a:lnTo>
                    <a:pt x="21646" y="18761"/>
                  </a:lnTo>
                  <a:lnTo>
                    <a:pt x="27207" y="10995"/>
                  </a:lnTo>
                  <a:lnTo>
                    <a:pt x="28455" y="1050"/>
                  </a:lnTo>
                  <a:lnTo>
                    <a:pt x="29554" y="553"/>
                  </a:lnTo>
                  <a:lnTo>
                    <a:pt x="33596" y="0"/>
                  </a:lnTo>
                  <a:lnTo>
                    <a:pt x="35098" y="911"/>
                  </a:lnTo>
                  <a:lnTo>
                    <a:pt x="36098" y="2577"/>
                  </a:lnTo>
                  <a:lnTo>
                    <a:pt x="37836" y="9284"/>
                  </a:lnTo>
                  <a:lnTo>
                    <a:pt x="37983" y="13759"/>
                  </a:lnTo>
                  <a:lnTo>
                    <a:pt x="40870" y="19275"/>
                  </a:lnTo>
                  <a:lnTo>
                    <a:pt x="43122" y="22228"/>
                  </a:lnTo>
                  <a:lnTo>
                    <a:pt x="45623" y="31153"/>
                  </a:lnTo>
                  <a:lnTo>
                    <a:pt x="47573" y="76425"/>
                  </a:lnTo>
                  <a:lnTo>
                    <a:pt x="47621" y="121456"/>
                  </a:lnTo>
                  <a:lnTo>
                    <a:pt x="47625" y="168853"/>
                  </a:lnTo>
                  <a:lnTo>
                    <a:pt x="46567" y="209020"/>
                  </a:lnTo>
                  <a:lnTo>
                    <a:pt x="31149" y="256542"/>
                  </a:lnTo>
                  <a:lnTo>
                    <a:pt x="28726" y="301172"/>
                  </a:lnTo>
                  <a:lnTo>
                    <a:pt x="28575" y="332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375"/>
            <p:cNvSpPr/>
            <p:nvPr>
              <p:custDataLst>
                <p:tags r:id="rId59"/>
              </p:custDataLst>
            </p:nvPr>
          </p:nvSpPr>
          <p:spPr>
            <a:xfrm>
              <a:off x="9420235" y="981075"/>
              <a:ext cx="65296" cy="76189"/>
            </a:xfrm>
            <a:custGeom>
              <a:avLst/>
              <a:gdLst/>
              <a:ahLst/>
              <a:cxnLst/>
              <a:rect l="0" t="0" r="0" b="0"/>
              <a:pathLst>
                <a:path w="65296" h="76189">
                  <a:moveTo>
                    <a:pt x="38090" y="0"/>
                  </a:moveTo>
                  <a:lnTo>
                    <a:pt x="38090" y="0"/>
                  </a:lnTo>
                  <a:lnTo>
                    <a:pt x="33033" y="5057"/>
                  </a:lnTo>
                  <a:lnTo>
                    <a:pt x="27729" y="7539"/>
                  </a:lnTo>
                  <a:lnTo>
                    <a:pt x="11348" y="9409"/>
                  </a:lnTo>
                  <a:lnTo>
                    <a:pt x="10737" y="10506"/>
                  </a:lnTo>
                  <a:lnTo>
                    <a:pt x="10058" y="14547"/>
                  </a:lnTo>
                  <a:lnTo>
                    <a:pt x="905" y="28487"/>
                  </a:lnTo>
                  <a:lnTo>
                    <a:pt x="0" y="52160"/>
                  </a:lnTo>
                  <a:lnTo>
                    <a:pt x="2817" y="57754"/>
                  </a:lnTo>
                  <a:lnTo>
                    <a:pt x="14181" y="71209"/>
                  </a:lnTo>
                  <a:lnTo>
                    <a:pt x="19703" y="73982"/>
                  </a:lnTo>
                  <a:lnTo>
                    <a:pt x="37920" y="76113"/>
                  </a:lnTo>
                  <a:lnTo>
                    <a:pt x="51186" y="76188"/>
                  </a:lnTo>
                  <a:lnTo>
                    <a:pt x="53169" y="75134"/>
                  </a:lnTo>
                  <a:lnTo>
                    <a:pt x="54493" y="73373"/>
                  </a:lnTo>
                  <a:lnTo>
                    <a:pt x="56617" y="67998"/>
                  </a:lnTo>
                  <a:lnTo>
                    <a:pt x="65295" y="58590"/>
                  </a:lnTo>
                  <a:lnTo>
                    <a:pt x="64694" y="57052"/>
                  </a:lnTo>
                  <a:lnTo>
                    <a:pt x="59849" y="49830"/>
                  </a:lnTo>
                  <a:lnTo>
                    <a:pt x="58344" y="44019"/>
                  </a:lnTo>
                  <a:lnTo>
                    <a:pt x="56885" y="42046"/>
                  </a:lnTo>
                  <a:lnTo>
                    <a:pt x="54854" y="40731"/>
                  </a:lnTo>
                  <a:lnTo>
                    <a:pt x="52440" y="39854"/>
                  </a:lnTo>
                  <a:lnTo>
                    <a:pt x="50833" y="38211"/>
                  </a:lnTo>
                  <a:lnTo>
                    <a:pt x="49044" y="33563"/>
                  </a:lnTo>
                  <a:lnTo>
                    <a:pt x="46840" y="21956"/>
                  </a:lnTo>
                  <a:lnTo>
                    <a:pt x="380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376"/>
            <p:cNvSpPr/>
            <p:nvPr>
              <p:custDataLst>
                <p:tags r:id="rId60"/>
              </p:custDataLst>
            </p:nvPr>
          </p:nvSpPr>
          <p:spPr>
            <a:xfrm>
              <a:off x="9144391" y="647711"/>
              <a:ext cx="142042" cy="246277"/>
            </a:xfrm>
            <a:custGeom>
              <a:avLst/>
              <a:gdLst/>
              <a:ahLst/>
              <a:cxnLst/>
              <a:rect l="0" t="0" r="0" b="0"/>
              <a:pathLst>
                <a:path w="142042" h="246277">
                  <a:moveTo>
                    <a:pt x="9134" y="38089"/>
                  </a:moveTo>
                  <a:lnTo>
                    <a:pt x="9134" y="38089"/>
                  </a:lnTo>
                  <a:lnTo>
                    <a:pt x="933" y="29888"/>
                  </a:lnTo>
                  <a:lnTo>
                    <a:pt x="0" y="23900"/>
                  </a:lnTo>
                  <a:lnTo>
                    <a:pt x="928" y="22280"/>
                  </a:lnTo>
                  <a:lnTo>
                    <a:pt x="2605" y="21199"/>
                  </a:lnTo>
                  <a:lnTo>
                    <a:pt x="4783" y="20479"/>
                  </a:lnTo>
                  <a:lnTo>
                    <a:pt x="6233" y="18941"/>
                  </a:lnTo>
                  <a:lnTo>
                    <a:pt x="7845" y="14409"/>
                  </a:lnTo>
                  <a:lnTo>
                    <a:pt x="9332" y="12778"/>
                  </a:lnTo>
                  <a:lnTo>
                    <a:pt x="13807" y="10964"/>
                  </a:lnTo>
                  <a:lnTo>
                    <a:pt x="25304" y="8742"/>
                  </a:lnTo>
                  <a:lnTo>
                    <a:pt x="34623" y="3053"/>
                  </a:lnTo>
                  <a:lnTo>
                    <a:pt x="47252" y="594"/>
                  </a:lnTo>
                  <a:lnTo>
                    <a:pt x="88118" y="0"/>
                  </a:lnTo>
                  <a:lnTo>
                    <a:pt x="94685" y="2816"/>
                  </a:lnTo>
                  <a:lnTo>
                    <a:pt x="97919" y="5049"/>
                  </a:lnTo>
                  <a:lnTo>
                    <a:pt x="101511" y="10352"/>
                  </a:lnTo>
                  <a:lnTo>
                    <a:pt x="102469" y="13247"/>
                  </a:lnTo>
                  <a:lnTo>
                    <a:pt x="104165" y="15178"/>
                  </a:lnTo>
                  <a:lnTo>
                    <a:pt x="108873" y="17323"/>
                  </a:lnTo>
                  <a:lnTo>
                    <a:pt x="110552" y="18953"/>
                  </a:lnTo>
                  <a:lnTo>
                    <a:pt x="112418" y="23587"/>
                  </a:lnTo>
                  <a:lnTo>
                    <a:pt x="113778" y="41385"/>
                  </a:lnTo>
                  <a:lnTo>
                    <a:pt x="111029" y="47668"/>
                  </a:lnTo>
                  <a:lnTo>
                    <a:pt x="107338" y="53988"/>
                  </a:lnTo>
                  <a:lnTo>
                    <a:pt x="104200" y="63496"/>
                  </a:lnTo>
                  <a:lnTo>
                    <a:pt x="98097" y="73016"/>
                  </a:lnTo>
                  <a:lnTo>
                    <a:pt x="96298" y="79365"/>
                  </a:lnTo>
                  <a:lnTo>
                    <a:pt x="94760" y="81481"/>
                  </a:lnTo>
                  <a:lnTo>
                    <a:pt x="92676" y="82892"/>
                  </a:lnTo>
                  <a:lnTo>
                    <a:pt x="87539" y="85518"/>
                  </a:lnTo>
                  <a:lnTo>
                    <a:pt x="69375" y="100792"/>
                  </a:lnTo>
                  <a:lnTo>
                    <a:pt x="58629" y="104241"/>
                  </a:lnTo>
                  <a:lnTo>
                    <a:pt x="47675" y="113883"/>
                  </a:lnTo>
                  <a:lnTo>
                    <a:pt x="55475" y="114253"/>
                  </a:lnTo>
                  <a:lnTo>
                    <a:pt x="64110" y="120828"/>
                  </a:lnTo>
                  <a:lnTo>
                    <a:pt x="69903" y="122487"/>
                  </a:lnTo>
                  <a:lnTo>
                    <a:pt x="71871" y="123988"/>
                  </a:lnTo>
                  <a:lnTo>
                    <a:pt x="74058" y="128477"/>
                  </a:lnTo>
                  <a:lnTo>
                    <a:pt x="76760" y="130098"/>
                  </a:lnTo>
                  <a:lnTo>
                    <a:pt x="85405" y="131899"/>
                  </a:lnTo>
                  <a:lnTo>
                    <a:pt x="89615" y="134495"/>
                  </a:lnTo>
                  <a:lnTo>
                    <a:pt x="100595" y="146147"/>
                  </a:lnTo>
                  <a:lnTo>
                    <a:pt x="126585" y="165403"/>
                  </a:lnTo>
                  <a:lnTo>
                    <a:pt x="130126" y="171579"/>
                  </a:lnTo>
                  <a:lnTo>
                    <a:pt x="132758" y="177851"/>
                  </a:lnTo>
                  <a:lnTo>
                    <a:pt x="139132" y="187332"/>
                  </a:lnTo>
                  <a:lnTo>
                    <a:pt x="141491" y="196845"/>
                  </a:lnTo>
                  <a:lnTo>
                    <a:pt x="142041" y="203191"/>
                  </a:lnTo>
                  <a:lnTo>
                    <a:pt x="139466" y="209540"/>
                  </a:lnTo>
                  <a:lnTo>
                    <a:pt x="135851" y="215889"/>
                  </a:lnTo>
                  <a:lnTo>
                    <a:pt x="134243" y="222239"/>
                  </a:lnTo>
                  <a:lnTo>
                    <a:pt x="132757" y="224356"/>
                  </a:lnTo>
                  <a:lnTo>
                    <a:pt x="130708" y="225767"/>
                  </a:lnTo>
                  <a:lnTo>
                    <a:pt x="125608" y="228393"/>
                  </a:lnTo>
                  <a:lnTo>
                    <a:pt x="116789" y="234763"/>
                  </a:lnTo>
                  <a:lnTo>
                    <a:pt x="107470" y="237121"/>
                  </a:lnTo>
                  <a:lnTo>
                    <a:pt x="101169" y="237673"/>
                  </a:lnTo>
                  <a:lnTo>
                    <a:pt x="99066" y="238878"/>
                  </a:lnTo>
                  <a:lnTo>
                    <a:pt x="97664" y="240740"/>
                  </a:lnTo>
                  <a:lnTo>
                    <a:pt x="96729" y="243040"/>
                  </a:lnTo>
                  <a:lnTo>
                    <a:pt x="95047" y="244573"/>
                  </a:lnTo>
                  <a:lnTo>
                    <a:pt x="90356" y="246276"/>
                  </a:lnTo>
                  <a:lnTo>
                    <a:pt x="87623" y="245672"/>
                  </a:lnTo>
                  <a:lnTo>
                    <a:pt x="75635" y="239921"/>
                  </a:lnTo>
                  <a:lnTo>
                    <a:pt x="59912" y="237294"/>
                  </a:lnTo>
                  <a:lnTo>
                    <a:pt x="53574" y="233163"/>
                  </a:lnTo>
                  <a:lnTo>
                    <a:pt x="50052" y="227800"/>
                  </a:lnTo>
                  <a:lnTo>
                    <a:pt x="47791" y="215733"/>
                  </a:lnTo>
                  <a:lnTo>
                    <a:pt x="47283" y="196825"/>
                  </a:lnTo>
                  <a:lnTo>
                    <a:pt x="50078" y="190483"/>
                  </a:lnTo>
                  <a:lnTo>
                    <a:pt x="66284" y="161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377"/>
          <p:cNvGrpSpPr/>
          <p:nvPr/>
        </p:nvGrpSpPr>
        <p:grpSpPr>
          <a:xfrm>
            <a:off x="5572159" y="2128114"/>
            <a:ext cx="295242" cy="176934"/>
            <a:chOff x="5572159" y="2128114"/>
            <a:chExt cx="295242" cy="176934"/>
          </a:xfrm>
        </p:grpSpPr>
        <p:sp>
          <p:nvSpPr>
            <p:cNvPr id="198" name="SMARTInkShape-1377"/>
            <p:cNvSpPr/>
            <p:nvPr>
              <p:custDataLst>
                <p:tags r:id="rId56"/>
              </p:custDataLst>
            </p:nvPr>
          </p:nvSpPr>
          <p:spPr>
            <a:xfrm>
              <a:off x="5572159" y="2128114"/>
              <a:ext cx="180942" cy="14620"/>
            </a:xfrm>
            <a:custGeom>
              <a:avLst/>
              <a:gdLst/>
              <a:ahLst/>
              <a:cxnLst/>
              <a:rect l="0" t="0" r="0" b="0"/>
              <a:pathLst>
                <a:path w="180942" h="14620">
                  <a:moveTo>
                    <a:pt x="9491" y="5486"/>
                  </a:moveTo>
                  <a:lnTo>
                    <a:pt x="9491" y="5486"/>
                  </a:lnTo>
                  <a:lnTo>
                    <a:pt x="4435" y="5486"/>
                  </a:lnTo>
                  <a:lnTo>
                    <a:pt x="2946" y="6544"/>
                  </a:lnTo>
                  <a:lnTo>
                    <a:pt x="1952" y="8308"/>
                  </a:lnTo>
                  <a:lnTo>
                    <a:pt x="82" y="14619"/>
                  </a:lnTo>
                  <a:lnTo>
                    <a:pt x="0" y="9838"/>
                  </a:lnTo>
                  <a:lnTo>
                    <a:pt x="1047" y="8388"/>
                  </a:lnTo>
                  <a:lnTo>
                    <a:pt x="5032" y="6776"/>
                  </a:lnTo>
                  <a:lnTo>
                    <a:pt x="49456" y="5496"/>
                  </a:lnTo>
                  <a:lnTo>
                    <a:pt x="70812" y="0"/>
                  </a:lnTo>
                  <a:lnTo>
                    <a:pt x="114324" y="5072"/>
                  </a:lnTo>
                  <a:lnTo>
                    <a:pt x="158719" y="5462"/>
                  </a:lnTo>
                  <a:lnTo>
                    <a:pt x="180941" y="5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378"/>
            <p:cNvSpPr/>
            <p:nvPr>
              <p:custDataLst>
                <p:tags r:id="rId57"/>
              </p:custDataLst>
            </p:nvPr>
          </p:nvSpPr>
          <p:spPr>
            <a:xfrm>
              <a:off x="5629425" y="2276475"/>
              <a:ext cx="237976" cy="28573"/>
            </a:xfrm>
            <a:custGeom>
              <a:avLst/>
              <a:gdLst/>
              <a:ahLst/>
              <a:cxnLst/>
              <a:rect l="0" t="0" r="0" b="0"/>
              <a:pathLst>
                <a:path w="237976" h="28573">
                  <a:moveTo>
                    <a:pt x="18900" y="0"/>
                  </a:moveTo>
                  <a:lnTo>
                    <a:pt x="18900" y="0"/>
                  </a:lnTo>
                  <a:lnTo>
                    <a:pt x="3712" y="16246"/>
                  </a:lnTo>
                  <a:lnTo>
                    <a:pt x="0" y="28032"/>
                  </a:lnTo>
                  <a:lnTo>
                    <a:pt x="43471" y="28572"/>
                  </a:lnTo>
                  <a:lnTo>
                    <a:pt x="67103" y="27516"/>
                  </a:lnTo>
                  <a:lnTo>
                    <a:pt x="106164" y="20374"/>
                  </a:lnTo>
                  <a:lnTo>
                    <a:pt x="152453" y="16403"/>
                  </a:lnTo>
                  <a:lnTo>
                    <a:pt x="199902" y="9372"/>
                  </a:lnTo>
                  <a:lnTo>
                    <a:pt x="237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1379"/>
          <p:cNvSpPr/>
          <p:nvPr>
            <p:custDataLst>
              <p:tags r:id="rId6"/>
            </p:custDataLst>
          </p:nvPr>
        </p:nvSpPr>
        <p:spPr>
          <a:xfrm>
            <a:off x="9039340" y="573001"/>
            <a:ext cx="598022" cy="312824"/>
          </a:xfrm>
          <a:custGeom>
            <a:avLst/>
            <a:gdLst/>
            <a:ahLst/>
            <a:cxnLst/>
            <a:rect l="0" t="0" r="0" b="0"/>
            <a:pathLst>
              <a:path w="598022" h="312824">
                <a:moveTo>
                  <a:pt x="9410" y="303299"/>
                </a:moveTo>
                <a:lnTo>
                  <a:pt x="9410" y="303299"/>
                </a:lnTo>
                <a:lnTo>
                  <a:pt x="9410" y="311500"/>
                </a:lnTo>
                <a:lnTo>
                  <a:pt x="8352" y="311941"/>
                </a:lnTo>
                <a:lnTo>
                  <a:pt x="0" y="312814"/>
                </a:lnTo>
                <a:lnTo>
                  <a:pt x="13152" y="312823"/>
                </a:lnTo>
                <a:lnTo>
                  <a:pt x="19187" y="310001"/>
                </a:lnTo>
                <a:lnTo>
                  <a:pt x="63947" y="275969"/>
                </a:lnTo>
                <a:lnTo>
                  <a:pt x="108392" y="245895"/>
                </a:lnTo>
                <a:lnTo>
                  <a:pt x="151142" y="220699"/>
                </a:lnTo>
                <a:lnTo>
                  <a:pt x="190634" y="196628"/>
                </a:lnTo>
                <a:lnTo>
                  <a:pt x="235849" y="174444"/>
                </a:lnTo>
                <a:lnTo>
                  <a:pt x="282760" y="149408"/>
                </a:lnTo>
                <a:lnTo>
                  <a:pt x="330174" y="126939"/>
                </a:lnTo>
                <a:lnTo>
                  <a:pt x="377737" y="106876"/>
                </a:lnTo>
                <a:lnTo>
                  <a:pt x="425344" y="87525"/>
                </a:lnTo>
                <a:lnTo>
                  <a:pt x="467906" y="68386"/>
                </a:lnTo>
                <a:lnTo>
                  <a:pt x="507329" y="54367"/>
                </a:lnTo>
                <a:lnTo>
                  <a:pt x="550589" y="29309"/>
                </a:lnTo>
                <a:lnTo>
                  <a:pt x="579920" y="11042"/>
                </a:lnTo>
                <a:lnTo>
                  <a:pt x="586820" y="8307"/>
                </a:lnTo>
                <a:lnTo>
                  <a:pt x="598021" y="0"/>
                </a:lnTo>
                <a:lnTo>
                  <a:pt x="590435" y="80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SMARTInkShape-1380"/>
          <p:cNvSpPr/>
          <p:nvPr>
            <p:custDataLst>
              <p:tags r:id="rId7"/>
            </p:custDataLst>
          </p:nvPr>
        </p:nvSpPr>
        <p:spPr>
          <a:xfrm>
            <a:off x="6315479" y="1190625"/>
            <a:ext cx="437747" cy="238125"/>
          </a:xfrm>
          <a:custGeom>
            <a:avLst/>
            <a:gdLst/>
            <a:ahLst/>
            <a:cxnLst/>
            <a:rect l="0" t="0" r="0" b="0"/>
            <a:pathLst>
              <a:path w="437747" h="238125">
                <a:moveTo>
                  <a:pt x="47221" y="228600"/>
                </a:moveTo>
                <a:lnTo>
                  <a:pt x="47221" y="228600"/>
                </a:lnTo>
                <a:lnTo>
                  <a:pt x="42165" y="233656"/>
                </a:lnTo>
                <a:lnTo>
                  <a:pt x="36860" y="236139"/>
                </a:lnTo>
                <a:lnTo>
                  <a:pt x="8356" y="238123"/>
                </a:lnTo>
                <a:lnTo>
                  <a:pt x="4195" y="238124"/>
                </a:lnTo>
                <a:lnTo>
                  <a:pt x="2662" y="237066"/>
                </a:lnTo>
                <a:lnTo>
                  <a:pt x="1640" y="235302"/>
                </a:lnTo>
                <a:lnTo>
                  <a:pt x="0" y="229924"/>
                </a:lnTo>
                <a:lnTo>
                  <a:pt x="4772" y="223936"/>
                </a:lnTo>
                <a:lnTo>
                  <a:pt x="10010" y="221235"/>
                </a:lnTo>
                <a:lnTo>
                  <a:pt x="12889" y="220515"/>
                </a:lnTo>
                <a:lnTo>
                  <a:pt x="14808" y="218977"/>
                </a:lnTo>
                <a:lnTo>
                  <a:pt x="28254" y="200887"/>
                </a:lnTo>
                <a:lnTo>
                  <a:pt x="71753" y="167257"/>
                </a:lnTo>
                <a:lnTo>
                  <a:pt x="112784" y="142674"/>
                </a:lnTo>
                <a:lnTo>
                  <a:pt x="156833" y="112379"/>
                </a:lnTo>
                <a:lnTo>
                  <a:pt x="198820" y="90212"/>
                </a:lnTo>
                <a:lnTo>
                  <a:pt x="239718" y="70239"/>
                </a:lnTo>
                <a:lnTo>
                  <a:pt x="283703" y="50915"/>
                </a:lnTo>
                <a:lnTo>
                  <a:pt x="325194" y="36840"/>
                </a:lnTo>
                <a:lnTo>
                  <a:pt x="364299" y="20911"/>
                </a:lnTo>
                <a:lnTo>
                  <a:pt x="406775" y="10716"/>
                </a:lnTo>
                <a:lnTo>
                  <a:pt x="43774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380"/>
          <p:cNvGrpSpPr/>
          <p:nvPr/>
        </p:nvGrpSpPr>
        <p:grpSpPr>
          <a:xfrm>
            <a:off x="6259249" y="2019335"/>
            <a:ext cx="684477" cy="657180"/>
            <a:chOff x="6259249" y="2019335"/>
            <a:chExt cx="684477" cy="657180"/>
          </a:xfrm>
        </p:grpSpPr>
        <p:sp>
          <p:nvSpPr>
            <p:cNvPr id="203" name="SMARTInkShape-1381"/>
            <p:cNvSpPr/>
            <p:nvPr>
              <p:custDataLst>
                <p:tags r:id="rId51"/>
              </p:custDataLst>
            </p:nvPr>
          </p:nvSpPr>
          <p:spPr>
            <a:xfrm>
              <a:off x="6767049" y="2428875"/>
              <a:ext cx="176677" cy="36661"/>
            </a:xfrm>
            <a:custGeom>
              <a:avLst/>
              <a:gdLst/>
              <a:ahLst/>
              <a:cxnLst/>
              <a:rect l="0" t="0" r="0" b="0"/>
              <a:pathLst>
                <a:path w="176677" h="36661">
                  <a:moveTo>
                    <a:pt x="14751" y="19050"/>
                  </a:moveTo>
                  <a:lnTo>
                    <a:pt x="14751" y="19050"/>
                  </a:lnTo>
                  <a:lnTo>
                    <a:pt x="562" y="33239"/>
                  </a:lnTo>
                  <a:lnTo>
                    <a:pt x="0" y="34859"/>
                  </a:lnTo>
                  <a:lnTo>
                    <a:pt x="684" y="35940"/>
                  </a:lnTo>
                  <a:lnTo>
                    <a:pt x="2198" y="36660"/>
                  </a:lnTo>
                  <a:lnTo>
                    <a:pt x="4266" y="36082"/>
                  </a:lnTo>
                  <a:lnTo>
                    <a:pt x="12232" y="31270"/>
                  </a:lnTo>
                  <a:lnTo>
                    <a:pt x="22354" y="29373"/>
                  </a:lnTo>
                  <a:lnTo>
                    <a:pt x="38288" y="27753"/>
                  </a:lnTo>
                  <a:lnTo>
                    <a:pt x="81738" y="18895"/>
                  </a:lnTo>
                  <a:lnTo>
                    <a:pt x="128995" y="10487"/>
                  </a:lnTo>
                  <a:lnTo>
                    <a:pt x="150319" y="8752"/>
                  </a:lnTo>
                  <a:lnTo>
                    <a:pt x="176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382"/>
            <p:cNvSpPr/>
            <p:nvPr>
              <p:custDataLst>
                <p:tags r:id="rId52"/>
              </p:custDataLst>
            </p:nvPr>
          </p:nvSpPr>
          <p:spPr>
            <a:xfrm>
              <a:off x="6429816" y="2533650"/>
              <a:ext cx="123220" cy="138728"/>
            </a:xfrm>
            <a:custGeom>
              <a:avLst/>
              <a:gdLst/>
              <a:ahLst/>
              <a:cxnLst/>
              <a:rect l="0" t="0" r="0" b="0"/>
              <a:pathLst>
                <a:path w="123220" h="138728">
                  <a:moveTo>
                    <a:pt x="85284" y="28575"/>
                  </a:moveTo>
                  <a:lnTo>
                    <a:pt x="85284" y="28575"/>
                  </a:lnTo>
                  <a:lnTo>
                    <a:pt x="85284" y="23519"/>
                  </a:lnTo>
                  <a:lnTo>
                    <a:pt x="84226" y="22029"/>
                  </a:lnTo>
                  <a:lnTo>
                    <a:pt x="82462" y="21036"/>
                  </a:lnTo>
                  <a:lnTo>
                    <a:pt x="67951" y="19166"/>
                  </a:lnTo>
                  <a:lnTo>
                    <a:pt x="58969" y="25619"/>
                  </a:lnTo>
                  <a:lnTo>
                    <a:pt x="53127" y="27261"/>
                  </a:lnTo>
                  <a:lnTo>
                    <a:pt x="51147" y="28757"/>
                  </a:lnTo>
                  <a:lnTo>
                    <a:pt x="47300" y="34861"/>
                  </a:lnTo>
                  <a:lnTo>
                    <a:pt x="37054" y="40282"/>
                  </a:lnTo>
                  <a:lnTo>
                    <a:pt x="15399" y="60453"/>
                  </a:lnTo>
                  <a:lnTo>
                    <a:pt x="11891" y="66732"/>
                  </a:lnTo>
                  <a:lnTo>
                    <a:pt x="0" y="107559"/>
                  </a:lnTo>
                  <a:lnTo>
                    <a:pt x="2577" y="114126"/>
                  </a:lnTo>
                  <a:lnTo>
                    <a:pt x="6192" y="120573"/>
                  </a:lnTo>
                  <a:lnTo>
                    <a:pt x="7798" y="126965"/>
                  </a:lnTo>
                  <a:lnTo>
                    <a:pt x="10344" y="129094"/>
                  </a:lnTo>
                  <a:lnTo>
                    <a:pt x="22980" y="132089"/>
                  </a:lnTo>
                  <a:lnTo>
                    <a:pt x="30430" y="132789"/>
                  </a:lnTo>
                  <a:lnTo>
                    <a:pt x="37268" y="135923"/>
                  </a:lnTo>
                  <a:lnTo>
                    <a:pt x="40574" y="138240"/>
                  </a:lnTo>
                  <a:lnTo>
                    <a:pt x="43835" y="138727"/>
                  </a:lnTo>
                  <a:lnTo>
                    <a:pt x="47068" y="137993"/>
                  </a:lnTo>
                  <a:lnTo>
                    <a:pt x="54541" y="135413"/>
                  </a:lnTo>
                  <a:lnTo>
                    <a:pt x="81221" y="132473"/>
                  </a:lnTo>
                  <a:lnTo>
                    <a:pt x="94634" y="123024"/>
                  </a:lnTo>
                  <a:lnTo>
                    <a:pt x="117024" y="101553"/>
                  </a:lnTo>
                  <a:lnTo>
                    <a:pt x="120557" y="95229"/>
                  </a:lnTo>
                  <a:lnTo>
                    <a:pt x="122826" y="82546"/>
                  </a:lnTo>
                  <a:lnTo>
                    <a:pt x="123219" y="73024"/>
                  </a:lnTo>
                  <a:lnTo>
                    <a:pt x="120488" y="66674"/>
                  </a:lnTo>
                  <a:lnTo>
                    <a:pt x="96641" y="30849"/>
                  </a:lnTo>
                  <a:lnTo>
                    <a:pt x="66645" y="12188"/>
                  </a:lnTo>
                  <a:lnTo>
                    <a:pt x="63334" y="11300"/>
                  </a:lnTo>
                  <a:lnTo>
                    <a:pt x="61126" y="9650"/>
                  </a:lnTo>
                  <a:lnTo>
                    <a:pt x="56960" y="3329"/>
                  </a:lnTo>
                  <a:lnTo>
                    <a:pt x="47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383"/>
            <p:cNvSpPr/>
            <p:nvPr>
              <p:custDataLst>
                <p:tags r:id="rId53"/>
              </p:custDataLst>
            </p:nvPr>
          </p:nvSpPr>
          <p:spPr>
            <a:xfrm>
              <a:off x="6334566" y="2019335"/>
              <a:ext cx="142420" cy="247451"/>
            </a:xfrm>
            <a:custGeom>
              <a:avLst/>
              <a:gdLst/>
              <a:ahLst/>
              <a:cxnLst/>
              <a:rect l="0" t="0" r="0" b="0"/>
              <a:pathLst>
                <a:path w="142420" h="247451">
                  <a:moveTo>
                    <a:pt x="75759" y="19015"/>
                  </a:moveTo>
                  <a:lnTo>
                    <a:pt x="75759" y="19015"/>
                  </a:lnTo>
                  <a:lnTo>
                    <a:pt x="75759" y="9882"/>
                  </a:lnTo>
                  <a:lnTo>
                    <a:pt x="70703" y="4550"/>
                  </a:lnTo>
                  <a:lnTo>
                    <a:pt x="65398" y="2003"/>
                  </a:lnTo>
                  <a:lnTo>
                    <a:pt x="48658" y="0"/>
                  </a:lnTo>
                  <a:lnTo>
                    <a:pt x="39871" y="6518"/>
                  </a:lnTo>
                  <a:lnTo>
                    <a:pt x="29889" y="9099"/>
                  </a:lnTo>
                  <a:lnTo>
                    <a:pt x="20087" y="17657"/>
                  </a:lnTo>
                  <a:lnTo>
                    <a:pt x="19266" y="21233"/>
                  </a:lnTo>
                  <a:lnTo>
                    <a:pt x="18609" y="60686"/>
                  </a:lnTo>
                  <a:lnTo>
                    <a:pt x="21431" y="66816"/>
                  </a:lnTo>
                  <a:lnTo>
                    <a:pt x="33797" y="83596"/>
                  </a:lnTo>
                  <a:lnTo>
                    <a:pt x="39718" y="102759"/>
                  </a:lnTo>
                  <a:lnTo>
                    <a:pt x="54067" y="123616"/>
                  </a:lnTo>
                  <a:lnTo>
                    <a:pt x="61244" y="141512"/>
                  </a:lnTo>
                  <a:lnTo>
                    <a:pt x="71795" y="158884"/>
                  </a:lnTo>
                  <a:lnTo>
                    <a:pt x="75527" y="189824"/>
                  </a:lnTo>
                  <a:lnTo>
                    <a:pt x="75605" y="193213"/>
                  </a:lnTo>
                  <a:lnTo>
                    <a:pt x="72868" y="199800"/>
                  </a:lnTo>
                  <a:lnTo>
                    <a:pt x="69183" y="206256"/>
                  </a:lnTo>
                  <a:lnTo>
                    <a:pt x="66049" y="215840"/>
                  </a:lnTo>
                  <a:lnTo>
                    <a:pt x="49809" y="238088"/>
                  </a:lnTo>
                  <a:lnTo>
                    <a:pt x="48934" y="241264"/>
                  </a:lnTo>
                  <a:lnTo>
                    <a:pt x="47292" y="243381"/>
                  </a:lnTo>
                  <a:lnTo>
                    <a:pt x="42646" y="245733"/>
                  </a:lnTo>
                  <a:lnTo>
                    <a:pt x="24839" y="247450"/>
                  </a:lnTo>
                  <a:lnTo>
                    <a:pt x="18555" y="244719"/>
                  </a:lnTo>
                  <a:lnTo>
                    <a:pt x="4582" y="233421"/>
                  </a:lnTo>
                  <a:lnTo>
                    <a:pt x="1791" y="227901"/>
                  </a:lnTo>
                  <a:lnTo>
                    <a:pt x="0" y="215734"/>
                  </a:lnTo>
                  <a:lnTo>
                    <a:pt x="13761" y="173098"/>
                  </a:lnTo>
                  <a:lnTo>
                    <a:pt x="35631" y="139753"/>
                  </a:lnTo>
                  <a:lnTo>
                    <a:pt x="54741" y="121612"/>
                  </a:lnTo>
                  <a:lnTo>
                    <a:pt x="63243" y="111180"/>
                  </a:lnTo>
                  <a:lnTo>
                    <a:pt x="107421" y="72879"/>
                  </a:lnTo>
                  <a:lnTo>
                    <a:pt x="119243" y="62256"/>
                  </a:lnTo>
                  <a:lnTo>
                    <a:pt x="135956" y="52735"/>
                  </a:lnTo>
                  <a:lnTo>
                    <a:pt x="139555" y="47055"/>
                  </a:lnTo>
                  <a:lnTo>
                    <a:pt x="141865" y="34784"/>
                  </a:lnTo>
                  <a:lnTo>
                    <a:pt x="142419" y="14513"/>
                  </a:lnTo>
                  <a:lnTo>
                    <a:pt x="141365" y="12839"/>
                  </a:lnTo>
                  <a:lnTo>
                    <a:pt x="139605" y="11722"/>
                  </a:lnTo>
                  <a:lnTo>
                    <a:pt x="132071" y="10151"/>
                  </a:lnTo>
                  <a:lnTo>
                    <a:pt x="114988" y="9621"/>
                  </a:lnTo>
                  <a:lnTo>
                    <a:pt x="106247" y="12370"/>
                  </a:lnTo>
                  <a:lnTo>
                    <a:pt x="98835" y="16062"/>
                  </a:lnTo>
                  <a:lnTo>
                    <a:pt x="66234" y="2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384"/>
            <p:cNvSpPr/>
            <p:nvPr>
              <p:custDataLst>
                <p:tags r:id="rId54"/>
              </p:custDataLst>
            </p:nvPr>
          </p:nvSpPr>
          <p:spPr>
            <a:xfrm>
              <a:off x="6259249" y="2381250"/>
              <a:ext cx="236802" cy="38097"/>
            </a:xfrm>
            <a:custGeom>
              <a:avLst/>
              <a:gdLst/>
              <a:ahLst/>
              <a:cxnLst/>
              <a:rect l="0" t="0" r="0" b="0"/>
              <a:pathLst>
                <a:path w="236802" h="38097">
                  <a:moveTo>
                    <a:pt x="8201" y="19050"/>
                  </a:moveTo>
                  <a:lnTo>
                    <a:pt x="8201" y="19050"/>
                  </a:lnTo>
                  <a:lnTo>
                    <a:pt x="3145" y="24106"/>
                  </a:lnTo>
                  <a:lnTo>
                    <a:pt x="662" y="29411"/>
                  </a:lnTo>
                  <a:lnTo>
                    <a:pt x="0" y="32308"/>
                  </a:lnTo>
                  <a:lnTo>
                    <a:pt x="617" y="34238"/>
                  </a:lnTo>
                  <a:lnTo>
                    <a:pt x="2088" y="35526"/>
                  </a:lnTo>
                  <a:lnTo>
                    <a:pt x="6993" y="37592"/>
                  </a:lnTo>
                  <a:lnTo>
                    <a:pt x="45047" y="38096"/>
                  </a:lnTo>
                  <a:lnTo>
                    <a:pt x="88746" y="28399"/>
                  </a:lnTo>
                  <a:lnTo>
                    <a:pt x="136252" y="16868"/>
                  </a:lnTo>
                  <a:lnTo>
                    <a:pt x="172602" y="10492"/>
                  </a:lnTo>
                  <a:lnTo>
                    <a:pt x="191086" y="8753"/>
                  </a:lnTo>
                  <a:lnTo>
                    <a:pt x="210817" y="1362"/>
                  </a:lnTo>
                  <a:lnTo>
                    <a:pt x="2368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385"/>
            <p:cNvSpPr/>
            <p:nvPr>
              <p:custDataLst>
                <p:tags r:id="rId55"/>
              </p:custDataLst>
            </p:nvPr>
          </p:nvSpPr>
          <p:spPr>
            <a:xfrm>
              <a:off x="6276975" y="2562225"/>
              <a:ext cx="142876" cy="114290"/>
            </a:xfrm>
            <a:custGeom>
              <a:avLst/>
              <a:gdLst/>
              <a:ahLst/>
              <a:cxnLst/>
              <a:rect l="0" t="0" r="0" b="0"/>
              <a:pathLst>
                <a:path w="142876" h="114290">
                  <a:moveTo>
                    <a:pt x="0" y="0"/>
                  </a:moveTo>
                  <a:lnTo>
                    <a:pt x="0" y="0"/>
                  </a:lnTo>
                  <a:lnTo>
                    <a:pt x="45340" y="0"/>
                  </a:lnTo>
                  <a:lnTo>
                    <a:pt x="56628" y="0"/>
                  </a:lnTo>
                  <a:lnTo>
                    <a:pt x="65306" y="8201"/>
                  </a:lnTo>
                  <a:lnTo>
                    <a:pt x="66269" y="14189"/>
                  </a:lnTo>
                  <a:lnTo>
                    <a:pt x="66555" y="22666"/>
                  </a:lnTo>
                  <a:lnTo>
                    <a:pt x="63800" y="28771"/>
                  </a:lnTo>
                  <a:lnTo>
                    <a:pt x="60106" y="35012"/>
                  </a:lnTo>
                  <a:lnTo>
                    <a:pt x="57734" y="47642"/>
                  </a:lnTo>
                  <a:lnTo>
                    <a:pt x="57539" y="50811"/>
                  </a:lnTo>
                  <a:lnTo>
                    <a:pt x="54501" y="57155"/>
                  </a:lnTo>
                  <a:lnTo>
                    <a:pt x="50681" y="63502"/>
                  </a:lnTo>
                  <a:lnTo>
                    <a:pt x="48983" y="69851"/>
                  </a:lnTo>
                  <a:lnTo>
                    <a:pt x="47472" y="71968"/>
                  </a:lnTo>
                  <a:lnTo>
                    <a:pt x="45407" y="73378"/>
                  </a:lnTo>
                  <a:lnTo>
                    <a:pt x="42971" y="74319"/>
                  </a:lnTo>
                  <a:lnTo>
                    <a:pt x="41347" y="76004"/>
                  </a:lnTo>
                  <a:lnTo>
                    <a:pt x="39543" y="80700"/>
                  </a:lnTo>
                  <a:lnTo>
                    <a:pt x="38528" y="89292"/>
                  </a:lnTo>
                  <a:lnTo>
                    <a:pt x="37327" y="91278"/>
                  </a:lnTo>
                  <a:lnTo>
                    <a:pt x="35468" y="92603"/>
                  </a:lnTo>
                  <a:lnTo>
                    <a:pt x="33170" y="93485"/>
                  </a:lnTo>
                  <a:lnTo>
                    <a:pt x="31637" y="95131"/>
                  </a:lnTo>
                  <a:lnTo>
                    <a:pt x="28979" y="103296"/>
                  </a:lnTo>
                  <a:lnTo>
                    <a:pt x="29902" y="103789"/>
                  </a:lnTo>
                  <a:lnTo>
                    <a:pt x="33751" y="104337"/>
                  </a:lnTo>
                  <a:lnTo>
                    <a:pt x="35201" y="105541"/>
                  </a:lnTo>
                  <a:lnTo>
                    <a:pt x="37717" y="112937"/>
                  </a:lnTo>
                  <a:lnTo>
                    <a:pt x="40753" y="113694"/>
                  </a:lnTo>
                  <a:lnTo>
                    <a:pt x="69895" y="114289"/>
                  </a:lnTo>
                  <a:lnTo>
                    <a:pt x="76220" y="111473"/>
                  </a:lnTo>
                  <a:lnTo>
                    <a:pt x="82559" y="107752"/>
                  </a:lnTo>
                  <a:lnTo>
                    <a:pt x="95252" y="105363"/>
                  </a:lnTo>
                  <a:lnTo>
                    <a:pt x="98427" y="105167"/>
                  </a:lnTo>
                  <a:lnTo>
                    <a:pt x="104775" y="102127"/>
                  </a:lnTo>
                  <a:lnTo>
                    <a:pt x="107950" y="99835"/>
                  </a:lnTo>
                  <a:lnTo>
                    <a:pt x="14287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1386"/>
          <p:cNvSpPr/>
          <p:nvPr>
            <p:custDataLst>
              <p:tags r:id="rId8"/>
            </p:custDataLst>
          </p:nvPr>
        </p:nvSpPr>
        <p:spPr>
          <a:xfrm>
            <a:off x="6781800" y="2314575"/>
            <a:ext cx="104776" cy="9526"/>
          </a:xfrm>
          <a:custGeom>
            <a:avLst/>
            <a:gdLst/>
            <a:ahLst/>
            <a:cxnLst/>
            <a:rect l="0" t="0" r="0" b="0"/>
            <a:pathLst>
              <a:path w="104776" h="9526">
                <a:moveTo>
                  <a:pt x="0" y="0"/>
                </a:moveTo>
                <a:lnTo>
                  <a:pt x="0" y="0"/>
                </a:lnTo>
                <a:lnTo>
                  <a:pt x="0" y="9409"/>
                </a:lnTo>
                <a:lnTo>
                  <a:pt x="5487" y="9502"/>
                </a:lnTo>
                <a:lnTo>
                  <a:pt x="3145" y="9515"/>
                </a:lnTo>
                <a:lnTo>
                  <a:pt x="3155" y="9518"/>
                </a:lnTo>
                <a:lnTo>
                  <a:pt x="22472" y="9525"/>
                </a:lnTo>
                <a:lnTo>
                  <a:pt x="68140" y="392"/>
                </a:lnTo>
                <a:lnTo>
                  <a:pt x="1047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3" name="SMARTInkShape-Group382"/>
          <p:cNvGrpSpPr/>
          <p:nvPr/>
        </p:nvGrpSpPr>
        <p:grpSpPr>
          <a:xfrm>
            <a:off x="7258050" y="2066935"/>
            <a:ext cx="266701" cy="695151"/>
            <a:chOff x="7258050" y="2066935"/>
            <a:chExt cx="266701" cy="695151"/>
          </a:xfrm>
        </p:grpSpPr>
        <p:sp>
          <p:nvSpPr>
            <p:cNvPr id="210" name="SMARTInkShape-1387"/>
            <p:cNvSpPr/>
            <p:nvPr>
              <p:custDataLst>
                <p:tags r:id="rId48"/>
              </p:custDataLst>
            </p:nvPr>
          </p:nvSpPr>
          <p:spPr>
            <a:xfrm>
              <a:off x="7258050" y="2514600"/>
              <a:ext cx="228601" cy="247486"/>
            </a:xfrm>
            <a:custGeom>
              <a:avLst/>
              <a:gdLst/>
              <a:ahLst/>
              <a:cxnLst/>
              <a:rect l="0" t="0" r="0" b="0"/>
              <a:pathLst>
                <a:path w="228601" h="247486">
                  <a:moveTo>
                    <a:pt x="228600" y="9525"/>
                  </a:moveTo>
                  <a:lnTo>
                    <a:pt x="228600" y="9525"/>
                  </a:lnTo>
                  <a:lnTo>
                    <a:pt x="220400" y="9525"/>
                  </a:lnTo>
                  <a:lnTo>
                    <a:pt x="219958" y="8467"/>
                  </a:lnTo>
                  <a:lnTo>
                    <a:pt x="219468" y="4469"/>
                  </a:lnTo>
                  <a:lnTo>
                    <a:pt x="218279" y="2979"/>
                  </a:lnTo>
                  <a:lnTo>
                    <a:pt x="214135" y="1324"/>
                  </a:lnTo>
                  <a:lnTo>
                    <a:pt x="169479" y="3"/>
                  </a:lnTo>
                  <a:lnTo>
                    <a:pt x="126846" y="0"/>
                  </a:lnTo>
                  <a:lnTo>
                    <a:pt x="79532" y="0"/>
                  </a:lnTo>
                  <a:lnTo>
                    <a:pt x="72130" y="0"/>
                  </a:lnTo>
                  <a:lnTo>
                    <a:pt x="66277" y="2822"/>
                  </a:lnTo>
                  <a:lnTo>
                    <a:pt x="58954" y="8201"/>
                  </a:lnTo>
                  <a:lnTo>
                    <a:pt x="52627" y="9133"/>
                  </a:lnTo>
                  <a:lnTo>
                    <a:pt x="50960" y="10322"/>
                  </a:lnTo>
                  <a:lnTo>
                    <a:pt x="49848" y="12172"/>
                  </a:lnTo>
                  <a:lnTo>
                    <a:pt x="47918" y="19203"/>
                  </a:lnTo>
                  <a:lnTo>
                    <a:pt x="47663" y="27131"/>
                  </a:lnTo>
                  <a:lnTo>
                    <a:pt x="55830" y="36649"/>
                  </a:lnTo>
                  <a:lnTo>
                    <a:pt x="57948" y="45418"/>
                  </a:lnTo>
                  <a:lnTo>
                    <a:pt x="65316" y="55396"/>
                  </a:lnTo>
                  <a:lnTo>
                    <a:pt x="64711" y="57039"/>
                  </a:lnTo>
                  <a:lnTo>
                    <a:pt x="59861" y="64408"/>
                  </a:lnTo>
                  <a:lnTo>
                    <a:pt x="58355" y="70254"/>
                  </a:lnTo>
                  <a:lnTo>
                    <a:pt x="59011" y="73294"/>
                  </a:lnTo>
                  <a:lnTo>
                    <a:pt x="62563" y="79495"/>
                  </a:lnTo>
                  <a:lnTo>
                    <a:pt x="62875" y="81572"/>
                  </a:lnTo>
                  <a:lnTo>
                    <a:pt x="62025" y="82956"/>
                  </a:lnTo>
                  <a:lnTo>
                    <a:pt x="60400" y="83879"/>
                  </a:lnTo>
                  <a:lnTo>
                    <a:pt x="59317" y="85553"/>
                  </a:lnTo>
                  <a:lnTo>
                    <a:pt x="57152" y="95239"/>
                  </a:lnTo>
                  <a:lnTo>
                    <a:pt x="65351" y="95249"/>
                  </a:lnTo>
                  <a:lnTo>
                    <a:pt x="74760" y="103450"/>
                  </a:lnTo>
                  <a:lnTo>
                    <a:pt x="80830" y="104383"/>
                  </a:lnTo>
                  <a:lnTo>
                    <a:pt x="98553" y="104740"/>
                  </a:lnTo>
                  <a:lnTo>
                    <a:pt x="104832" y="107582"/>
                  </a:lnTo>
                  <a:lnTo>
                    <a:pt x="111151" y="111314"/>
                  </a:lnTo>
                  <a:lnTo>
                    <a:pt x="121716" y="113415"/>
                  </a:lnTo>
                  <a:lnTo>
                    <a:pt x="136723" y="115096"/>
                  </a:lnTo>
                  <a:lnTo>
                    <a:pt x="148344" y="121827"/>
                  </a:lnTo>
                  <a:lnTo>
                    <a:pt x="164985" y="136680"/>
                  </a:lnTo>
                  <a:lnTo>
                    <a:pt x="168577" y="142944"/>
                  </a:lnTo>
                  <a:lnTo>
                    <a:pt x="171231" y="149256"/>
                  </a:lnTo>
                  <a:lnTo>
                    <a:pt x="177618" y="158759"/>
                  </a:lnTo>
                  <a:lnTo>
                    <a:pt x="179980" y="168278"/>
                  </a:lnTo>
                  <a:lnTo>
                    <a:pt x="180844" y="184151"/>
                  </a:lnTo>
                  <a:lnTo>
                    <a:pt x="178095" y="190500"/>
                  </a:lnTo>
                  <a:lnTo>
                    <a:pt x="174403" y="196850"/>
                  </a:lnTo>
                  <a:lnTo>
                    <a:pt x="172762" y="203200"/>
                  </a:lnTo>
                  <a:lnTo>
                    <a:pt x="166389" y="209550"/>
                  </a:lnTo>
                  <a:lnTo>
                    <a:pt x="119393" y="234950"/>
                  </a:lnTo>
                  <a:lnTo>
                    <a:pt x="87672" y="244828"/>
                  </a:lnTo>
                  <a:lnTo>
                    <a:pt x="41389" y="24748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388"/>
            <p:cNvSpPr/>
            <p:nvPr>
              <p:custDataLst>
                <p:tags r:id="rId49"/>
              </p:custDataLst>
            </p:nvPr>
          </p:nvSpPr>
          <p:spPr>
            <a:xfrm>
              <a:off x="7286775" y="2381250"/>
              <a:ext cx="237976" cy="33756"/>
            </a:xfrm>
            <a:custGeom>
              <a:avLst/>
              <a:gdLst/>
              <a:ahLst/>
              <a:cxnLst/>
              <a:rect l="0" t="0" r="0" b="0"/>
              <a:pathLst>
                <a:path w="237976" h="33756">
                  <a:moveTo>
                    <a:pt x="18900" y="0"/>
                  </a:moveTo>
                  <a:lnTo>
                    <a:pt x="18900" y="0"/>
                  </a:lnTo>
                  <a:lnTo>
                    <a:pt x="13844" y="10113"/>
                  </a:lnTo>
                  <a:lnTo>
                    <a:pt x="11296" y="13092"/>
                  </a:lnTo>
                  <a:lnTo>
                    <a:pt x="3712" y="18343"/>
                  </a:lnTo>
                  <a:lnTo>
                    <a:pt x="358" y="27019"/>
                  </a:lnTo>
                  <a:lnTo>
                    <a:pt x="0" y="33170"/>
                  </a:lnTo>
                  <a:lnTo>
                    <a:pt x="1009" y="33755"/>
                  </a:lnTo>
                  <a:lnTo>
                    <a:pt x="2739" y="33087"/>
                  </a:lnTo>
                  <a:lnTo>
                    <a:pt x="4951" y="31583"/>
                  </a:lnTo>
                  <a:lnTo>
                    <a:pt x="23710" y="29169"/>
                  </a:lnTo>
                  <a:lnTo>
                    <a:pt x="66865" y="28627"/>
                  </a:lnTo>
                  <a:lnTo>
                    <a:pt x="106133" y="28582"/>
                  </a:lnTo>
                  <a:lnTo>
                    <a:pt x="144081" y="27518"/>
                  </a:lnTo>
                  <a:lnTo>
                    <a:pt x="185601" y="21036"/>
                  </a:lnTo>
                  <a:lnTo>
                    <a:pt x="237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389"/>
            <p:cNvSpPr/>
            <p:nvPr>
              <p:custDataLst>
                <p:tags r:id="rId50"/>
              </p:custDataLst>
            </p:nvPr>
          </p:nvSpPr>
          <p:spPr>
            <a:xfrm>
              <a:off x="7334250" y="2066935"/>
              <a:ext cx="190501" cy="180559"/>
            </a:xfrm>
            <a:custGeom>
              <a:avLst/>
              <a:gdLst/>
              <a:ahLst/>
              <a:cxnLst/>
              <a:rect l="0" t="0" r="0" b="0"/>
              <a:pathLst>
                <a:path w="190501" h="180559">
                  <a:moveTo>
                    <a:pt x="0" y="28565"/>
                  </a:moveTo>
                  <a:lnTo>
                    <a:pt x="0" y="28565"/>
                  </a:lnTo>
                  <a:lnTo>
                    <a:pt x="0" y="10873"/>
                  </a:lnTo>
                  <a:lnTo>
                    <a:pt x="1058" y="10421"/>
                  </a:lnTo>
                  <a:lnTo>
                    <a:pt x="16246" y="8536"/>
                  </a:lnTo>
                  <a:lnTo>
                    <a:pt x="28649" y="1992"/>
                  </a:lnTo>
                  <a:lnTo>
                    <a:pt x="74215" y="5"/>
                  </a:lnTo>
                  <a:lnTo>
                    <a:pt x="78052" y="0"/>
                  </a:lnTo>
                  <a:lnTo>
                    <a:pt x="85137" y="2817"/>
                  </a:lnTo>
                  <a:lnTo>
                    <a:pt x="88508" y="5050"/>
                  </a:lnTo>
                  <a:lnTo>
                    <a:pt x="90756" y="7596"/>
                  </a:lnTo>
                  <a:lnTo>
                    <a:pt x="93252" y="13248"/>
                  </a:lnTo>
                  <a:lnTo>
                    <a:pt x="95235" y="55851"/>
                  </a:lnTo>
                  <a:lnTo>
                    <a:pt x="90189" y="73574"/>
                  </a:lnTo>
                  <a:lnTo>
                    <a:pt x="82065" y="83141"/>
                  </a:lnTo>
                  <a:lnTo>
                    <a:pt x="72456" y="91980"/>
                  </a:lnTo>
                  <a:lnTo>
                    <a:pt x="31770" y="139604"/>
                  </a:lnTo>
                  <a:lnTo>
                    <a:pt x="23289" y="149189"/>
                  </a:lnTo>
                  <a:lnTo>
                    <a:pt x="17065" y="161910"/>
                  </a:lnTo>
                  <a:lnTo>
                    <a:pt x="11014" y="169557"/>
                  </a:lnTo>
                  <a:lnTo>
                    <a:pt x="11577" y="170185"/>
                  </a:lnTo>
                  <a:lnTo>
                    <a:pt x="15023" y="170882"/>
                  </a:lnTo>
                  <a:lnTo>
                    <a:pt x="16366" y="172127"/>
                  </a:lnTo>
                  <a:lnTo>
                    <a:pt x="17856" y="176331"/>
                  </a:lnTo>
                  <a:lnTo>
                    <a:pt x="20371" y="177876"/>
                  </a:lnTo>
                  <a:lnTo>
                    <a:pt x="40404" y="180558"/>
                  </a:lnTo>
                  <a:lnTo>
                    <a:pt x="79696" y="179883"/>
                  </a:lnTo>
                  <a:lnTo>
                    <a:pt x="117504" y="172321"/>
                  </a:lnTo>
                  <a:lnTo>
                    <a:pt x="161927" y="171491"/>
                  </a:lnTo>
                  <a:lnTo>
                    <a:pt x="190500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SMARTInkShape-1390"/>
          <p:cNvSpPr/>
          <p:nvPr>
            <p:custDataLst>
              <p:tags r:id="rId9"/>
            </p:custDataLst>
          </p:nvPr>
        </p:nvSpPr>
        <p:spPr>
          <a:xfrm>
            <a:off x="4762500" y="3952875"/>
            <a:ext cx="94813" cy="95251"/>
          </a:xfrm>
          <a:custGeom>
            <a:avLst/>
            <a:gdLst/>
            <a:ahLst/>
            <a:cxnLst/>
            <a:rect l="0" t="0" r="0" b="0"/>
            <a:pathLst>
              <a:path w="94813" h="95251">
                <a:moveTo>
                  <a:pt x="47625" y="95250"/>
                </a:moveTo>
                <a:lnTo>
                  <a:pt x="47625" y="95250"/>
                </a:lnTo>
                <a:lnTo>
                  <a:pt x="65235" y="95250"/>
                </a:lnTo>
                <a:lnTo>
                  <a:pt x="73995" y="88704"/>
                </a:lnTo>
                <a:lnTo>
                  <a:pt x="79806" y="87049"/>
                </a:lnTo>
                <a:lnTo>
                  <a:pt x="81780" y="85549"/>
                </a:lnTo>
                <a:lnTo>
                  <a:pt x="93772" y="68426"/>
                </a:lnTo>
                <a:lnTo>
                  <a:pt x="94812" y="62137"/>
                </a:lnTo>
                <a:lnTo>
                  <a:pt x="92233" y="56544"/>
                </a:lnTo>
                <a:lnTo>
                  <a:pt x="63448" y="25390"/>
                </a:lnTo>
                <a:lnTo>
                  <a:pt x="57127" y="21867"/>
                </a:lnTo>
                <a:lnTo>
                  <a:pt x="50790" y="19244"/>
                </a:lnTo>
                <a:lnTo>
                  <a:pt x="41272" y="12875"/>
                </a:lnTo>
                <a:lnTo>
                  <a:pt x="31749" y="10518"/>
                </a:lnTo>
                <a:lnTo>
                  <a:pt x="558" y="9528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384"/>
          <p:cNvGrpSpPr/>
          <p:nvPr/>
        </p:nvGrpSpPr>
        <p:grpSpPr>
          <a:xfrm>
            <a:off x="4476867" y="4753011"/>
            <a:ext cx="438034" cy="266665"/>
            <a:chOff x="4476867" y="4753011"/>
            <a:chExt cx="438034" cy="266665"/>
          </a:xfrm>
        </p:grpSpPr>
        <p:sp>
          <p:nvSpPr>
            <p:cNvPr id="215" name="SMARTInkShape-1391"/>
            <p:cNvSpPr/>
            <p:nvPr>
              <p:custDataLst>
                <p:tags r:id="rId46"/>
              </p:custDataLst>
            </p:nvPr>
          </p:nvSpPr>
          <p:spPr>
            <a:xfrm>
              <a:off x="4914900" y="5000625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392"/>
            <p:cNvSpPr/>
            <p:nvPr>
              <p:custDataLst>
                <p:tags r:id="rId47"/>
              </p:custDataLst>
            </p:nvPr>
          </p:nvSpPr>
          <p:spPr>
            <a:xfrm>
              <a:off x="4476867" y="4753011"/>
              <a:ext cx="257059" cy="180901"/>
            </a:xfrm>
            <a:custGeom>
              <a:avLst/>
              <a:gdLst/>
              <a:ahLst/>
              <a:cxnLst/>
              <a:rect l="0" t="0" r="0" b="0"/>
              <a:pathLst>
                <a:path w="257059" h="180901">
                  <a:moveTo>
                    <a:pt x="9408" y="19014"/>
                  </a:moveTo>
                  <a:lnTo>
                    <a:pt x="9408" y="19014"/>
                  </a:lnTo>
                  <a:lnTo>
                    <a:pt x="0" y="19014"/>
                  </a:lnTo>
                  <a:lnTo>
                    <a:pt x="9019" y="9881"/>
                  </a:lnTo>
                  <a:lnTo>
                    <a:pt x="27257" y="2001"/>
                  </a:lnTo>
                  <a:lnTo>
                    <a:pt x="73444" y="0"/>
                  </a:lnTo>
                  <a:lnTo>
                    <a:pt x="83024" y="2802"/>
                  </a:lnTo>
                  <a:lnTo>
                    <a:pt x="91868" y="6517"/>
                  </a:lnTo>
                  <a:lnTo>
                    <a:pt x="107689" y="9667"/>
                  </a:lnTo>
                  <a:lnTo>
                    <a:pt x="123052" y="16854"/>
                  </a:lnTo>
                  <a:lnTo>
                    <a:pt x="126446" y="17574"/>
                  </a:lnTo>
                  <a:lnTo>
                    <a:pt x="136278" y="23644"/>
                  </a:lnTo>
                  <a:lnTo>
                    <a:pt x="139878" y="29186"/>
                  </a:lnTo>
                  <a:lnTo>
                    <a:pt x="142189" y="41367"/>
                  </a:lnTo>
                  <a:lnTo>
                    <a:pt x="142589" y="50802"/>
                  </a:lnTo>
                  <a:lnTo>
                    <a:pt x="139861" y="57131"/>
                  </a:lnTo>
                  <a:lnTo>
                    <a:pt x="104636" y="102753"/>
                  </a:lnTo>
                  <a:lnTo>
                    <a:pt x="97239" y="110206"/>
                  </a:lnTo>
                  <a:lnTo>
                    <a:pt x="54385" y="142823"/>
                  </a:lnTo>
                  <a:lnTo>
                    <a:pt x="45273" y="149182"/>
                  </a:lnTo>
                  <a:lnTo>
                    <a:pt x="33887" y="165063"/>
                  </a:lnTo>
                  <a:lnTo>
                    <a:pt x="28048" y="168592"/>
                  </a:lnTo>
                  <a:lnTo>
                    <a:pt x="25010" y="169533"/>
                  </a:lnTo>
                  <a:lnTo>
                    <a:pt x="22984" y="171218"/>
                  </a:lnTo>
                  <a:lnTo>
                    <a:pt x="19467" y="179450"/>
                  </a:lnTo>
                  <a:lnTo>
                    <a:pt x="20347" y="179947"/>
                  </a:lnTo>
                  <a:lnTo>
                    <a:pt x="41337" y="180900"/>
                  </a:lnTo>
                  <a:lnTo>
                    <a:pt x="47587" y="178100"/>
                  </a:lnTo>
                  <a:lnTo>
                    <a:pt x="65280" y="167678"/>
                  </a:lnTo>
                  <a:lnTo>
                    <a:pt x="105744" y="159829"/>
                  </a:lnTo>
                  <a:lnTo>
                    <a:pt x="145880" y="145743"/>
                  </a:lnTo>
                  <a:lnTo>
                    <a:pt x="190794" y="130103"/>
                  </a:lnTo>
                  <a:lnTo>
                    <a:pt x="235240" y="109542"/>
                  </a:lnTo>
                  <a:lnTo>
                    <a:pt x="257058" y="10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SMARTInkShape-Group385"/>
          <p:cNvGrpSpPr/>
          <p:nvPr/>
        </p:nvGrpSpPr>
        <p:grpSpPr>
          <a:xfrm>
            <a:off x="6743817" y="4324350"/>
            <a:ext cx="218959" cy="176939"/>
            <a:chOff x="6743817" y="4324350"/>
            <a:chExt cx="218959" cy="176939"/>
          </a:xfrm>
        </p:grpSpPr>
        <p:sp>
          <p:nvSpPr>
            <p:cNvPr id="218" name="SMARTInkShape-1393"/>
            <p:cNvSpPr/>
            <p:nvPr>
              <p:custDataLst>
                <p:tags r:id="rId44"/>
              </p:custDataLst>
            </p:nvPr>
          </p:nvSpPr>
          <p:spPr>
            <a:xfrm>
              <a:off x="6748122" y="4457700"/>
              <a:ext cx="214654" cy="43589"/>
            </a:xfrm>
            <a:custGeom>
              <a:avLst/>
              <a:gdLst/>
              <a:ahLst/>
              <a:cxnLst/>
              <a:rect l="0" t="0" r="0" b="0"/>
              <a:pathLst>
                <a:path w="214654" h="43589">
                  <a:moveTo>
                    <a:pt x="43203" y="0"/>
                  </a:moveTo>
                  <a:lnTo>
                    <a:pt x="43203" y="0"/>
                  </a:lnTo>
                  <a:lnTo>
                    <a:pt x="21745" y="13257"/>
                  </a:lnTo>
                  <a:lnTo>
                    <a:pt x="624" y="33088"/>
                  </a:lnTo>
                  <a:lnTo>
                    <a:pt x="0" y="34759"/>
                  </a:lnTo>
                  <a:lnTo>
                    <a:pt x="643" y="35872"/>
                  </a:lnTo>
                  <a:lnTo>
                    <a:pt x="4222" y="37660"/>
                  </a:lnTo>
                  <a:lnTo>
                    <a:pt x="50152" y="38097"/>
                  </a:lnTo>
                  <a:lnTo>
                    <a:pt x="75072" y="43588"/>
                  </a:lnTo>
                  <a:lnTo>
                    <a:pt x="119410" y="38514"/>
                  </a:lnTo>
                  <a:lnTo>
                    <a:pt x="151154" y="37096"/>
                  </a:lnTo>
                  <a:lnTo>
                    <a:pt x="195603" y="21628"/>
                  </a:lnTo>
                  <a:lnTo>
                    <a:pt x="21465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394"/>
            <p:cNvSpPr/>
            <p:nvPr>
              <p:custDataLst>
                <p:tags r:id="rId45"/>
              </p:custDataLst>
            </p:nvPr>
          </p:nvSpPr>
          <p:spPr>
            <a:xfrm>
              <a:off x="6743817" y="4324350"/>
              <a:ext cx="190384" cy="28576"/>
            </a:xfrm>
            <a:custGeom>
              <a:avLst/>
              <a:gdLst/>
              <a:ahLst/>
              <a:cxnLst/>
              <a:rect l="0" t="0" r="0" b="0"/>
              <a:pathLst>
                <a:path w="190384" h="28576">
                  <a:moveTo>
                    <a:pt x="18933" y="0"/>
                  </a:moveTo>
                  <a:lnTo>
                    <a:pt x="18933" y="0"/>
                  </a:lnTo>
                  <a:lnTo>
                    <a:pt x="10733" y="0"/>
                  </a:lnTo>
                  <a:lnTo>
                    <a:pt x="10291" y="1058"/>
                  </a:lnTo>
                  <a:lnTo>
                    <a:pt x="9524" y="8201"/>
                  </a:lnTo>
                  <a:lnTo>
                    <a:pt x="6637" y="8936"/>
                  </a:lnTo>
                  <a:lnTo>
                    <a:pt x="0" y="9515"/>
                  </a:lnTo>
                  <a:lnTo>
                    <a:pt x="44779" y="9525"/>
                  </a:lnTo>
                  <a:lnTo>
                    <a:pt x="89760" y="9525"/>
                  </a:lnTo>
                  <a:lnTo>
                    <a:pt x="134564" y="9525"/>
                  </a:lnTo>
                  <a:lnTo>
                    <a:pt x="180974" y="18998"/>
                  </a:lnTo>
                  <a:lnTo>
                    <a:pt x="184110" y="19016"/>
                  </a:lnTo>
                  <a:lnTo>
                    <a:pt x="186201" y="20086"/>
                  </a:lnTo>
                  <a:lnTo>
                    <a:pt x="187595" y="21857"/>
                  </a:lnTo>
                  <a:lnTo>
                    <a:pt x="190383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386"/>
          <p:cNvGrpSpPr/>
          <p:nvPr/>
        </p:nvGrpSpPr>
        <p:grpSpPr>
          <a:xfrm>
            <a:off x="7572413" y="3971960"/>
            <a:ext cx="542888" cy="733391"/>
            <a:chOff x="7572413" y="3971960"/>
            <a:chExt cx="542888" cy="733391"/>
          </a:xfrm>
        </p:grpSpPr>
        <p:sp>
          <p:nvSpPr>
            <p:cNvPr id="221" name="SMARTInkShape-1395"/>
            <p:cNvSpPr/>
            <p:nvPr>
              <p:custDataLst>
                <p:tags r:id="rId41"/>
              </p:custDataLst>
            </p:nvPr>
          </p:nvSpPr>
          <p:spPr>
            <a:xfrm>
              <a:off x="7964259" y="4572393"/>
              <a:ext cx="151042" cy="132958"/>
            </a:xfrm>
            <a:custGeom>
              <a:avLst/>
              <a:gdLst/>
              <a:ahLst/>
              <a:cxnLst/>
              <a:rect l="0" t="0" r="0" b="0"/>
              <a:pathLst>
                <a:path w="151042" h="132958">
                  <a:moveTo>
                    <a:pt x="17691" y="18657"/>
                  </a:moveTo>
                  <a:lnTo>
                    <a:pt x="17691" y="18657"/>
                  </a:lnTo>
                  <a:lnTo>
                    <a:pt x="12635" y="18657"/>
                  </a:lnTo>
                  <a:lnTo>
                    <a:pt x="11146" y="17599"/>
                  </a:lnTo>
                  <a:lnTo>
                    <a:pt x="10153" y="15835"/>
                  </a:lnTo>
                  <a:lnTo>
                    <a:pt x="8559" y="10456"/>
                  </a:lnTo>
                  <a:lnTo>
                    <a:pt x="5518" y="9720"/>
                  </a:lnTo>
                  <a:lnTo>
                    <a:pt x="0" y="9248"/>
                  </a:lnTo>
                  <a:lnTo>
                    <a:pt x="4100" y="9166"/>
                  </a:lnTo>
                  <a:lnTo>
                    <a:pt x="5455" y="8096"/>
                  </a:lnTo>
                  <a:lnTo>
                    <a:pt x="6961" y="4086"/>
                  </a:lnTo>
                  <a:lnTo>
                    <a:pt x="8421" y="2593"/>
                  </a:lnTo>
                  <a:lnTo>
                    <a:pt x="16261" y="0"/>
                  </a:lnTo>
                  <a:lnTo>
                    <a:pt x="25766" y="7843"/>
                  </a:lnTo>
                  <a:lnTo>
                    <a:pt x="31844" y="8750"/>
                  </a:lnTo>
                  <a:lnTo>
                    <a:pt x="33476" y="9936"/>
                  </a:lnTo>
                  <a:lnTo>
                    <a:pt x="34564" y="11785"/>
                  </a:lnTo>
                  <a:lnTo>
                    <a:pt x="35290" y="14075"/>
                  </a:lnTo>
                  <a:lnTo>
                    <a:pt x="36832" y="15603"/>
                  </a:lnTo>
                  <a:lnTo>
                    <a:pt x="41367" y="17299"/>
                  </a:lnTo>
                  <a:lnTo>
                    <a:pt x="43000" y="18810"/>
                  </a:lnTo>
                  <a:lnTo>
                    <a:pt x="53614" y="37902"/>
                  </a:lnTo>
                  <a:lnTo>
                    <a:pt x="55361" y="45389"/>
                  </a:lnTo>
                  <a:lnTo>
                    <a:pt x="48195" y="57350"/>
                  </a:lnTo>
                  <a:lnTo>
                    <a:pt x="47552" y="60328"/>
                  </a:lnTo>
                  <a:lnTo>
                    <a:pt x="38897" y="75859"/>
                  </a:lnTo>
                  <a:lnTo>
                    <a:pt x="35967" y="91689"/>
                  </a:lnTo>
                  <a:lnTo>
                    <a:pt x="29258" y="104383"/>
                  </a:lnTo>
                  <a:lnTo>
                    <a:pt x="28578" y="107558"/>
                  </a:lnTo>
                  <a:lnTo>
                    <a:pt x="27066" y="109674"/>
                  </a:lnTo>
                  <a:lnTo>
                    <a:pt x="24999" y="111085"/>
                  </a:lnTo>
                  <a:lnTo>
                    <a:pt x="22563" y="112026"/>
                  </a:lnTo>
                  <a:lnTo>
                    <a:pt x="20940" y="113711"/>
                  </a:lnTo>
                  <a:lnTo>
                    <a:pt x="19135" y="118406"/>
                  </a:lnTo>
                  <a:lnTo>
                    <a:pt x="17596" y="120082"/>
                  </a:lnTo>
                  <a:lnTo>
                    <a:pt x="13063" y="121943"/>
                  </a:lnTo>
                  <a:lnTo>
                    <a:pt x="12488" y="123497"/>
                  </a:lnTo>
                  <a:lnTo>
                    <a:pt x="13164" y="125592"/>
                  </a:lnTo>
                  <a:lnTo>
                    <a:pt x="16797" y="131502"/>
                  </a:lnTo>
                  <a:lnTo>
                    <a:pt x="20116" y="132310"/>
                  </a:lnTo>
                  <a:lnTo>
                    <a:pt x="64061" y="132957"/>
                  </a:lnTo>
                  <a:lnTo>
                    <a:pt x="111140" y="123824"/>
                  </a:lnTo>
                  <a:lnTo>
                    <a:pt x="128891" y="122451"/>
                  </a:lnTo>
                  <a:lnTo>
                    <a:pt x="151041" y="113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396"/>
            <p:cNvSpPr/>
            <p:nvPr>
              <p:custDataLst>
                <p:tags r:id="rId42"/>
              </p:custDataLst>
            </p:nvPr>
          </p:nvSpPr>
          <p:spPr>
            <a:xfrm>
              <a:off x="7688451" y="4219575"/>
              <a:ext cx="226825" cy="333376"/>
            </a:xfrm>
            <a:custGeom>
              <a:avLst/>
              <a:gdLst/>
              <a:ahLst/>
              <a:cxnLst/>
              <a:rect l="0" t="0" r="0" b="0"/>
              <a:pathLst>
                <a:path w="226825" h="333376">
                  <a:moveTo>
                    <a:pt x="226824" y="9525"/>
                  </a:moveTo>
                  <a:lnTo>
                    <a:pt x="226824" y="9525"/>
                  </a:lnTo>
                  <a:lnTo>
                    <a:pt x="226824" y="10"/>
                  </a:lnTo>
                  <a:lnTo>
                    <a:pt x="212635" y="0"/>
                  </a:lnTo>
                  <a:lnTo>
                    <a:pt x="207113" y="2822"/>
                  </a:lnTo>
                  <a:lnTo>
                    <a:pt x="201130" y="6546"/>
                  </a:lnTo>
                  <a:lnTo>
                    <a:pt x="175802" y="16868"/>
                  </a:lnTo>
                  <a:lnTo>
                    <a:pt x="130789" y="50465"/>
                  </a:lnTo>
                  <a:lnTo>
                    <a:pt x="115114" y="67516"/>
                  </a:lnTo>
                  <a:lnTo>
                    <a:pt x="82250" y="111174"/>
                  </a:lnTo>
                  <a:lnTo>
                    <a:pt x="48935" y="155578"/>
                  </a:lnTo>
                  <a:lnTo>
                    <a:pt x="25075" y="187325"/>
                  </a:lnTo>
                  <a:lnTo>
                    <a:pt x="10126" y="231775"/>
                  </a:lnTo>
                  <a:lnTo>
                    <a:pt x="889" y="257175"/>
                  </a:lnTo>
                  <a:lnTo>
                    <a:pt x="0" y="263525"/>
                  </a:lnTo>
                  <a:lnTo>
                    <a:pt x="1835" y="273403"/>
                  </a:lnTo>
                  <a:lnTo>
                    <a:pt x="8819" y="284914"/>
                  </a:lnTo>
                  <a:lnTo>
                    <a:pt x="26894" y="309443"/>
                  </a:lnTo>
                  <a:lnTo>
                    <a:pt x="68448" y="329323"/>
                  </a:lnTo>
                  <a:lnTo>
                    <a:pt x="112546" y="333138"/>
                  </a:lnTo>
                  <a:lnTo>
                    <a:pt x="156976" y="333361"/>
                  </a:lnTo>
                  <a:lnTo>
                    <a:pt x="198249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397"/>
            <p:cNvSpPr/>
            <p:nvPr>
              <p:custDataLst>
                <p:tags r:id="rId43"/>
              </p:custDataLst>
            </p:nvPr>
          </p:nvSpPr>
          <p:spPr>
            <a:xfrm>
              <a:off x="7572413" y="3971960"/>
              <a:ext cx="123788" cy="276152"/>
            </a:xfrm>
            <a:custGeom>
              <a:avLst/>
              <a:gdLst/>
              <a:ahLst/>
              <a:cxnLst/>
              <a:rect l="0" t="0" r="0" b="0"/>
              <a:pathLst>
                <a:path w="123788" h="276152">
                  <a:moveTo>
                    <a:pt x="114262" y="38065"/>
                  </a:moveTo>
                  <a:lnTo>
                    <a:pt x="114262" y="38065"/>
                  </a:lnTo>
                  <a:lnTo>
                    <a:pt x="114262" y="33009"/>
                  </a:lnTo>
                  <a:lnTo>
                    <a:pt x="115320" y="31519"/>
                  </a:lnTo>
                  <a:lnTo>
                    <a:pt x="117084" y="30526"/>
                  </a:lnTo>
                  <a:lnTo>
                    <a:pt x="119318" y="29864"/>
                  </a:lnTo>
                  <a:lnTo>
                    <a:pt x="120807" y="28364"/>
                  </a:lnTo>
                  <a:lnTo>
                    <a:pt x="122462" y="23876"/>
                  </a:lnTo>
                  <a:lnTo>
                    <a:pt x="123787" y="0"/>
                  </a:lnTo>
                  <a:lnTo>
                    <a:pt x="118731" y="5032"/>
                  </a:lnTo>
                  <a:lnTo>
                    <a:pt x="113426" y="7509"/>
                  </a:lnTo>
                  <a:lnTo>
                    <a:pt x="106454" y="9099"/>
                  </a:lnTo>
                  <a:lnTo>
                    <a:pt x="100189" y="14431"/>
                  </a:lnTo>
                  <a:lnTo>
                    <a:pt x="97424" y="19799"/>
                  </a:lnTo>
                  <a:lnTo>
                    <a:pt x="96686" y="22713"/>
                  </a:lnTo>
                  <a:lnTo>
                    <a:pt x="90222" y="28773"/>
                  </a:lnTo>
                  <a:lnTo>
                    <a:pt x="73882" y="41286"/>
                  </a:lnTo>
                  <a:lnTo>
                    <a:pt x="47622" y="85940"/>
                  </a:lnTo>
                  <a:lnTo>
                    <a:pt x="25364" y="130155"/>
                  </a:lnTo>
                  <a:lnTo>
                    <a:pt x="13721" y="155543"/>
                  </a:lnTo>
                  <a:lnTo>
                    <a:pt x="2195" y="199990"/>
                  </a:lnTo>
                  <a:lnTo>
                    <a:pt x="20" y="245381"/>
                  </a:lnTo>
                  <a:lnTo>
                    <a:pt x="0" y="249301"/>
                  </a:lnTo>
                  <a:lnTo>
                    <a:pt x="2801" y="256478"/>
                  </a:lnTo>
                  <a:lnTo>
                    <a:pt x="14153" y="271126"/>
                  </a:lnTo>
                  <a:lnTo>
                    <a:pt x="19675" y="273939"/>
                  </a:lnTo>
                  <a:lnTo>
                    <a:pt x="38120" y="275992"/>
                  </a:lnTo>
                  <a:lnTo>
                    <a:pt x="45717" y="276151"/>
                  </a:lnTo>
                  <a:lnTo>
                    <a:pt x="63824" y="267985"/>
                  </a:lnTo>
                  <a:lnTo>
                    <a:pt x="64762" y="266487"/>
                  </a:lnTo>
                  <a:lnTo>
                    <a:pt x="65804" y="262000"/>
                  </a:lnTo>
                  <a:lnTo>
                    <a:pt x="67139" y="260380"/>
                  </a:lnTo>
                  <a:lnTo>
                    <a:pt x="71447" y="258580"/>
                  </a:lnTo>
                  <a:lnTo>
                    <a:pt x="73018" y="257042"/>
                  </a:lnTo>
                  <a:lnTo>
                    <a:pt x="74764" y="252510"/>
                  </a:lnTo>
                  <a:lnTo>
                    <a:pt x="74172" y="250878"/>
                  </a:lnTo>
                  <a:lnTo>
                    <a:pt x="72719" y="249790"/>
                  </a:lnTo>
                  <a:lnTo>
                    <a:pt x="70692" y="249066"/>
                  </a:lnTo>
                  <a:lnTo>
                    <a:pt x="69340" y="247524"/>
                  </a:lnTo>
                  <a:lnTo>
                    <a:pt x="67838" y="242988"/>
                  </a:lnTo>
                  <a:lnTo>
                    <a:pt x="66993" y="234485"/>
                  </a:lnTo>
                  <a:lnTo>
                    <a:pt x="65815" y="232512"/>
                  </a:lnTo>
                  <a:lnTo>
                    <a:pt x="63973" y="231196"/>
                  </a:lnTo>
                  <a:lnTo>
                    <a:pt x="59103" y="228676"/>
                  </a:lnTo>
                  <a:lnTo>
                    <a:pt x="50411" y="222366"/>
                  </a:lnTo>
                  <a:lnTo>
                    <a:pt x="41133" y="220026"/>
                  </a:lnTo>
                  <a:lnTo>
                    <a:pt x="34840" y="219478"/>
                  </a:lnTo>
                  <a:lnTo>
                    <a:pt x="28516" y="216413"/>
                  </a:lnTo>
                  <a:lnTo>
                    <a:pt x="20889" y="210877"/>
                  </a:lnTo>
                  <a:lnTo>
                    <a:pt x="14511" y="209919"/>
                  </a:lnTo>
                  <a:lnTo>
                    <a:pt x="12836" y="210842"/>
                  </a:lnTo>
                  <a:lnTo>
                    <a:pt x="11720" y="212517"/>
                  </a:lnTo>
                  <a:lnTo>
                    <a:pt x="9487" y="219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SMARTInkShape-Group387"/>
          <p:cNvGrpSpPr/>
          <p:nvPr/>
        </p:nvGrpSpPr>
        <p:grpSpPr>
          <a:xfrm>
            <a:off x="8524879" y="3886234"/>
            <a:ext cx="628647" cy="738854"/>
            <a:chOff x="8524879" y="3886234"/>
            <a:chExt cx="628647" cy="738854"/>
          </a:xfrm>
        </p:grpSpPr>
        <p:sp>
          <p:nvSpPr>
            <p:cNvPr id="225" name="SMARTInkShape-1398"/>
            <p:cNvSpPr/>
            <p:nvPr>
              <p:custDataLst>
                <p:tags r:id="rId37"/>
              </p:custDataLst>
            </p:nvPr>
          </p:nvSpPr>
          <p:spPr>
            <a:xfrm>
              <a:off x="8991600" y="4476753"/>
              <a:ext cx="161926" cy="148335"/>
            </a:xfrm>
            <a:custGeom>
              <a:avLst/>
              <a:gdLst/>
              <a:ahLst/>
              <a:cxnLst/>
              <a:rect l="0" t="0" r="0" b="0"/>
              <a:pathLst>
                <a:path w="161926" h="148335">
                  <a:moveTo>
                    <a:pt x="0" y="38097"/>
                  </a:moveTo>
                  <a:lnTo>
                    <a:pt x="0" y="38097"/>
                  </a:lnTo>
                  <a:lnTo>
                    <a:pt x="0" y="23632"/>
                  </a:lnTo>
                  <a:lnTo>
                    <a:pt x="1058" y="22103"/>
                  </a:lnTo>
                  <a:lnTo>
                    <a:pt x="2822" y="21084"/>
                  </a:lnTo>
                  <a:lnTo>
                    <a:pt x="5057" y="20405"/>
                  </a:lnTo>
                  <a:lnTo>
                    <a:pt x="6546" y="18895"/>
                  </a:lnTo>
                  <a:lnTo>
                    <a:pt x="9410" y="9949"/>
                  </a:lnTo>
                  <a:lnTo>
                    <a:pt x="17714" y="1359"/>
                  </a:lnTo>
                  <a:lnTo>
                    <a:pt x="23711" y="400"/>
                  </a:lnTo>
                  <a:lnTo>
                    <a:pt x="52136" y="0"/>
                  </a:lnTo>
                  <a:lnTo>
                    <a:pt x="57743" y="2820"/>
                  </a:lnTo>
                  <a:lnTo>
                    <a:pt x="60721" y="5054"/>
                  </a:lnTo>
                  <a:lnTo>
                    <a:pt x="64028" y="10359"/>
                  </a:lnTo>
                  <a:lnTo>
                    <a:pt x="66152" y="22387"/>
                  </a:lnTo>
                  <a:lnTo>
                    <a:pt x="66660" y="50801"/>
                  </a:lnTo>
                  <a:lnTo>
                    <a:pt x="56974" y="81665"/>
                  </a:lnTo>
                  <a:lnTo>
                    <a:pt x="49785" y="95072"/>
                  </a:lnTo>
                  <a:lnTo>
                    <a:pt x="49064" y="98306"/>
                  </a:lnTo>
                  <a:lnTo>
                    <a:pt x="29542" y="133151"/>
                  </a:lnTo>
                  <a:lnTo>
                    <a:pt x="29005" y="137846"/>
                  </a:lnTo>
                  <a:lnTo>
                    <a:pt x="29920" y="139521"/>
                  </a:lnTo>
                  <a:lnTo>
                    <a:pt x="31589" y="140638"/>
                  </a:lnTo>
                  <a:lnTo>
                    <a:pt x="36813" y="142431"/>
                  </a:lnTo>
                  <a:lnTo>
                    <a:pt x="42775" y="142741"/>
                  </a:lnTo>
                  <a:lnTo>
                    <a:pt x="48292" y="145636"/>
                  </a:lnTo>
                  <a:lnTo>
                    <a:pt x="51244" y="147890"/>
                  </a:lnTo>
                  <a:lnTo>
                    <a:pt x="54270" y="148334"/>
                  </a:lnTo>
                  <a:lnTo>
                    <a:pt x="99682" y="136381"/>
                  </a:lnTo>
                  <a:lnTo>
                    <a:pt x="129031" y="132555"/>
                  </a:lnTo>
                  <a:lnTo>
                    <a:pt x="140419" y="126880"/>
                  </a:lnTo>
                  <a:lnTo>
                    <a:pt x="161925" y="12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399"/>
            <p:cNvSpPr/>
            <p:nvPr>
              <p:custDataLst>
                <p:tags r:id="rId38"/>
              </p:custDataLst>
            </p:nvPr>
          </p:nvSpPr>
          <p:spPr>
            <a:xfrm>
              <a:off x="8724915" y="4200525"/>
              <a:ext cx="219061" cy="314198"/>
            </a:xfrm>
            <a:custGeom>
              <a:avLst/>
              <a:gdLst/>
              <a:ahLst/>
              <a:cxnLst/>
              <a:rect l="0" t="0" r="0" b="0"/>
              <a:pathLst>
                <a:path w="219061" h="314198">
                  <a:moveTo>
                    <a:pt x="152385" y="28575"/>
                  </a:moveTo>
                  <a:lnTo>
                    <a:pt x="152385" y="28575"/>
                  </a:lnTo>
                  <a:lnTo>
                    <a:pt x="152385" y="20374"/>
                  </a:lnTo>
                  <a:lnTo>
                    <a:pt x="153443" y="19933"/>
                  </a:lnTo>
                  <a:lnTo>
                    <a:pt x="157442" y="19443"/>
                  </a:lnTo>
                  <a:lnTo>
                    <a:pt x="158931" y="18254"/>
                  </a:lnTo>
                  <a:lnTo>
                    <a:pt x="161519" y="10883"/>
                  </a:lnTo>
                  <a:lnTo>
                    <a:pt x="164558" y="10129"/>
                  </a:lnTo>
                  <a:lnTo>
                    <a:pt x="166850" y="9928"/>
                  </a:lnTo>
                  <a:lnTo>
                    <a:pt x="168379" y="8735"/>
                  </a:lnTo>
                  <a:lnTo>
                    <a:pt x="171400" y="119"/>
                  </a:lnTo>
                  <a:lnTo>
                    <a:pt x="139554" y="0"/>
                  </a:lnTo>
                  <a:lnTo>
                    <a:pt x="137481" y="1058"/>
                  </a:lnTo>
                  <a:lnTo>
                    <a:pt x="136098" y="2822"/>
                  </a:lnTo>
                  <a:lnTo>
                    <a:pt x="135178" y="5056"/>
                  </a:lnTo>
                  <a:lnTo>
                    <a:pt x="132446" y="6546"/>
                  </a:lnTo>
                  <a:lnTo>
                    <a:pt x="119549" y="9701"/>
                  </a:lnTo>
                  <a:lnTo>
                    <a:pt x="105172" y="19712"/>
                  </a:lnTo>
                  <a:lnTo>
                    <a:pt x="58828" y="65001"/>
                  </a:lnTo>
                  <a:lnTo>
                    <a:pt x="32019" y="108038"/>
                  </a:lnTo>
                  <a:lnTo>
                    <a:pt x="9528" y="152405"/>
                  </a:lnTo>
                  <a:lnTo>
                    <a:pt x="4226" y="165103"/>
                  </a:lnTo>
                  <a:lnTo>
                    <a:pt x="234" y="209550"/>
                  </a:lnTo>
                  <a:lnTo>
                    <a:pt x="0" y="245799"/>
                  </a:lnTo>
                  <a:lnTo>
                    <a:pt x="2814" y="254941"/>
                  </a:lnTo>
                  <a:lnTo>
                    <a:pt x="16233" y="272756"/>
                  </a:lnTo>
                  <a:lnTo>
                    <a:pt x="26554" y="282488"/>
                  </a:lnTo>
                  <a:lnTo>
                    <a:pt x="42547" y="291016"/>
                  </a:lnTo>
                  <a:lnTo>
                    <a:pt x="85785" y="302564"/>
                  </a:lnTo>
                  <a:lnTo>
                    <a:pt x="104782" y="306960"/>
                  </a:lnTo>
                  <a:lnTo>
                    <a:pt x="123816" y="312143"/>
                  </a:lnTo>
                  <a:lnTo>
                    <a:pt x="168261" y="314197"/>
                  </a:lnTo>
                  <a:lnTo>
                    <a:pt x="193660" y="313241"/>
                  </a:lnTo>
                  <a:lnTo>
                    <a:pt x="21906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400"/>
            <p:cNvSpPr/>
            <p:nvPr>
              <p:custDataLst>
                <p:tags r:id="rId39"/>
              </p:custDataLst>
            </p:nvPr>
          </p:nvSpPr>
          <p:spPr>
            <a:xfrm>
              <a:off x="8620125" y="4000617"/>
              <a:ext cx="19051" cy="161809"/>
            </a:xfrm>
            <a:custGeom>
              <a:avLst/>
              <a:gdLst/>
              <a:ahLst/>
              <a:cxnLst/>
              <a:rect l="0" t="0" r="0" b="0"/>
              <a:pathLst>
                <a:path w="19051" h="161809">
                  <a:moveTo>
                    <a:pt x="0" y="9408"/>
                  </a:moveTo>
                  <a:lnTo>
                    <a:pt x="0" y="9408"/>
                  </a:lnTo>
                  <a:lnTo>
                    <a:pt x="0" y="0"/>
                  </a:lnTo>
                  <a:lnTo>
                    <a:pt x="0" y="31764"/>
                  </a:lnTo>
                  <a:lnTo>
                    <a:pt x="2822" y="38042"/>
                  </a:lnTo>
                  <a:lnTo>
                    <a:pt x="6545" y="44359"/>
                  </a:lnTo>
                  <a:lnTo>
                    <a:pt x="8937" y="57038"/>
                  </a:lnTo>
                  <a:lnTo>
                    <a:pt x="9515" y="96984"/>
                  </a:lnTo>
                  <a:lnTo>
                    <a:pt x="6698" y="104069"/>
                  </a:lnTo>
                  <a:lnTo>
                    <a:pt x="4465" y="107441"/>
                  </a:lnTo>
                  <a:lnTo>
                    <a:pt x="4035" y="111804"/>
                  </a:lnTo>
                  <a:lnTo>
                    <a:pt x="9444" y="150283"/>
                  </a:lnTo>
                  <a:lnTo>
                    <a:pt x="19050" y="16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401"/>
            <p:cNvSpPr/>
            <p:nvPr>
              <p:custDataLst>
                <p:tags r:id="rId40"/>
              </p:custDataLst>
            </p:nvPr>
          </p:nvSpPr>
          <p:spPr>
            <a:xfrm>
              <a:off x="8524879" y="3886234"/>
              <a:ext cx="123822" cy="189104"/>
            </a:xfrm>
            <a:custGeom>
              <a:avLst/>
              <a:gdLst/>
              <a:ahLst/>
              <a:cxnLst/>
              <a:rect l="0" t="0" r="0" b="0"/>
              <a:pathLst>
                <a:path w="123822" h="189104">
                  <a:moveTo>
                    <a:pt x="57146" y="38066"/>
                  </a:moveTo>
                  <a:lnTo>
                    <a:pt x="57146" y="38066"/>
                  </a:lnTo>
                  <a:lnTo>
                    <a:pt x="57146" y="20456"/>
                  </a:lnTo>
                  <a:lnTo>
                    <a:pt x="66555" y="9619"/>
                  </a:lnTo>
                  <a:lnTo>
                    <a:pt x="66671" y="0"/>
                  </a:lnTo>
                  <a:lnTo>
                    <a:pt x="66671" y="5033"/>
                  </a:lnTo>
                  <a:lnTo>
                    <a:pt x="65613" y="6519"/>
                  </a:lnTo>
                  <a:lnTo>
                    <a:pt x="63849" y="7510"/>
                  </a:lnTo>
                  <a:lnTo>
                    <a:pt x="61615" y="8170"/>
                  </a:lnTo>
                  <a:lnTo>
                    <a:pt x="60126" y="9669"/>
                  </a:lnTo>
                  <a:lnTo>
                    <a:pt x="58471" y="14156"/>
                  </a:lnTo>
                  <a:lnTo>
                    <a:pt x="56350" y="25660"/>
                  </a:lnTo>
                  <a:lnTo>
                    <a:pt x="50677" y="34978"/>
                  </a:lnTo>
                  <a:lnTo>
                    <a:pt x="35916" y="78401"/>
                  </a:lnTo>
                  <a:lnTo>
                    <a:pt x="17003" y="125835"/>
                  </a:lnTo>
                  <a:lnTo>
                    <a:pt x="8916" y="140624"/>
                  </a:lnTo>
                  <a:lnTo>
                    <a:pt x="3960" y="148206"/>
                  </a:lnTo>
                  <a:lnTo>
                    <a:pt x="1170" y="158424"/>
                  </a:lnTo>
                  <a:lnTo>
                    <a:pt x="0" y="180499"/>
                  </a:lnTo>
                  <a:lnTo>
                    <a:pt x="5053" y="185867"/>
                  </a:lnTo>
                  <a:lnTo>
                    <a:pt x="10357" y="188422"/>
                  </a:lnTo>
                  <a:lnTo>
                    <a:pt x="13254" y="189103"/>
                  </a:lnTo>
                  <a:lnTo>
                    <a:pt x="16243" y="188499"/>
                  </a:lnTo>
                  <a:lnTo>
                    <a:pt x="26738" y="182145"/>
                  </a:lnTo>
                  <a:lnTo>
                    <a:pt x="63312" y="179904"/>
                  </a:lnTo>
                  <a:lnTo>
                    <a:pt x="76160" y="173406"/>
                  </a:lnTo>
                  <a:lnTo>
                    <a:pt x="123821" y="171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388"/>
          <p:cNvGrpSpPr/>
          <p:nvPr/>
        </p:nvGrpSpPr>
        <p:grpSpPr>
          <a:xfrm>
            <a:off x="9372603" y="3924310"/>
            <a:ext cx="752473" cy="600063"/>
            <a:chOff x="9372603" y="3924310"/>
            <a:chExt cx="752473" cy="600063"/>
          </a:xfrm>
        </p:grpSpPr>
        <p:sp>
          <p:nvSpPr>
            <p:cNvPr id="230" name="SMARTInkShape-1402"/>
            <p:cNvSpPr/>
            <p:nvPr>
              <p:custDataLst>
                <p:tags r:id="rId34"/>
              </p:custDataLst>
            </p:nvPr>
          </p:nvSpPr>
          <p:spPr>
            <a:xfrm>
              <a:off x="9944215" y="4400553"/>
              <a:ext cx="180861" cy="123820"/>
            </a:xfrm>
            <a:custGeom>
              <a:avLst/>
              <a:gdLst/>
              <a:ahLst/>
              <a:cxnLst/>
              <a:rect l="0" t="0" r="0" b="0"/>
              <a:pathLst>
                <a:path w="180861" h="123820">
                  <a:moveTo>
                    <a:pt x="9410" y="47622"/>
                  </a:moveTo>
                  <a:lnTo>
                    <a:pt x="9410" y="47622"/>
                  </a:lnTo>
                  <a:lnTo>
                    <a:pt x="9410" y="42565"/>
                  </a:lnTo>
                  <a:lnTo>
                    <a:pt x="8352" y="41076"/>
                  </a:lnTo>
                  <a:lnTo>
                    <a:pt x="6586" y="40083"/>
                  </a:lnTo>
                  <a:lnTo>
                    <a:pt x="276" y="38214"/>
                  </a:lnTo>
                  <a:lnTo>
                    <a:pt x="0" y="28018"/>
                  </a:lnTo>
                  <a:lnTo>
                    <a:pt x="2758" y="20212"/>
                  </a:lnTo>
                  <a:lnTo>
                    <a:pt x="17496" y="1506"/>
                  </a:lnTo>
                  <a:lnTo>
                    <a:pt x="21118" y="668"/>
                  </a:lnTo>
                  <a:lnTo>
                    <a:pt x="55165" y="0"/>
                  </a:lnTo>
                  <a:lnTo>
                    <a:pt x="65072" y="8198"/>
                  </a:lnTo>
                  <a:lnTo>
                    <a:pt x="65899" y="11756"/>
                  </a:lnTo>
                  <a:lnTo>
                    <a:pt x="66120" y="14186"/>
                  </a:lnTo>
                  <a:lnTo>
                    <a:pt x="69186" y="19709"/>
                  </a:lnTo>
                  <a:lnTo>
                    <a:pt x="73019" y="25691"/>
                  </a:lnTo>
                  <a:lnTo>
                    <a:pt x="74723" y="31878"/>
                  </a:lnTo>
                  <a:lnTo>
                    <a:pt x="74117" y="35009"/>
                  </a:lnTo>
                  <a:lnTo>
                    <a:pt x="68367" y="47639"/>
                  </a:lnTo>
                  <a:lnTo>
                    <a:pt x="65739" y="70045"/>
                  </a:lnTo>
                  <a:lnTo>
                    <a:pt x="56244" y="94973"/>
                  </a:lnTo>
                  <a:lnTo>
                    <a:pt x="50568" y="102457"/>
                  </a:lnTo>
                  <a:lnTo>
                    <a:pt x="48869" y="108330"/>
                  </a:lnTo>
                  <a:lnTo>
                    <a:pt x="47358" y="110318"/>
                  </a:lnTo>
                  <a:lnTo>
                    <a:pt x="39428" y="113773"/>
                  </a:lnTo>
                  <a:lnTo>
                    <a:pt x="38627" y="116886"/>
                  </a:lnTo>
                  <a:lnTo>
                    <a:pt x="38112" y="122453"/>
                  </a:lnTo>
                  <a:lnTo>
                    <a:pt x="39128" y="122909"/>
                  </a:lnTo>
                  <a:lnTo>
                    <a:pt x="84330" y="123819"/>
                  </a:lnTo>
                  <a:lnTo>
                    <a:pt x="93156" y="120999"/>
                  </a:lnTo>
                  <a:lnTo>
                    <a:pt x="117556" y="110564"/>
                  </a:lnTo>
                  <a:lnTo>
                    <a:pt x="158265" y="105111"/>
                  </a:lnTo>
                  <a:lnTo>
                    <a:pt x="180860" y="104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403"/>
            <p:cNvSpPr/>
            <p:nvPr>
              <p:custDataLst>
                <p:tags r:id="rId35"/>
              </p:custDataLst>
            </p:nvPr>
          </p:nvSpPr>
          <p:spPr>
            <a:xfrm>
              <a:off x="9622303" y="4154225"/>
              <a:ext cx="236073" cy="303476"/>
            </a:xfrm>
            <a:custGeom>
              <a:avLst/>
              <a:gdLst/>
              <a:ahLst/>
              <a:cxnLst/>
              <a:rect l="0" t="0" r="0" b="0"/>
              <a:pathLst>
                <a:path w="236073" h="303476">
                  <a:moveTo>
                    <a:pt x="207497" y="17725"/>
                  </a:moveTo>
                  <a:lnTo>
                    <a:pt x="207497" y="17725"/>
                  </a:lnTo>
                  <a:lnTo>
                    <a:pt x="207497" y="8210"/>
                  </a:lnTo>
                  <a:lnTo>
                    <a:pt x="199295" y="0"/>
                  </a:lnTo>
                  <a:lnTo>
                    <a:pt x="197795" y="617"/>
                  </a:lnTo>
                  <a:lnTo>
                    <a:pt x="190630" y="5482"/>
                  </a:lnTo>
                  <a:lnTo>
                    <a:pt x="178726" y="7663"/>
                  </a:lnTo>
                  <a:lnTo>
                    <a:pt x="175617" y="7842"/>
                  </a:lnTo>
                  <a:lnTo>
                    <a:pt x="169339" y="10863"/>
                  </a:lnTo>
                  <a:lnTo>
                    <a:pt x="166182" y="13150"/>
                  </a:lnTo>
                  <a:lnTo>
                    <a:pt x="123456" y="30863"/>
                  </a:lnTo>
                  <a:lnTo>
                    <a:pt x="75959" y="68144"/>
                  </a:lnTo>
                  <a:lnTo>
                    <a:pt x="42492" y="106974"/>
                  </a:lnTo>
                  <a:lnTo>
                    <a:pt x="17188" y="151095"/>
                  </a:lnTo>
                  <a:lnTo>
                    <a:pt x="11790" y="163784"/>
                  </a:lnTo>
                  <a:lnTo>
                    <a:pt x="186" y="208225"/>
                  </a:lnTo>
                  <a:lnTo>
                    <a:pt x="0" y="219867"/>
                  </a:lnTo>
                  <a:lnTo>
                    <a:pt x="9763" y="253616"/>
                  </a:lnTo>
                  <a:lnTo>
                    <a:pt x="12175" y="257536"/>
                  </a:lnTo>
                  <a:lnTo>
                    <a:pt x="25681" y="268109"/>
                  </a:lnTo>
                  <a:lnTo>
                    <a:pt x="67933" y="289691"/>
                  </a:lnTo>
                  <a:lnTo>
                    <a:pt x="112455" y="300122"/>
                  </a:lnTo>
                  <a:lnTo>
                    <a:pt x="159808" y="303180"/>
                  </a:lnTo>
                  <a:lnTo>
                    <a:pt x="207307" y="303458"/>
                  </a:lnTo>
                  <a:lnTo>
                    <a:pt x="236072" y="303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404"/>
            <p:cNvSpPr/>
            <p:nvPr>
              <p:custDataLst>
                <p:tags r:id="rId36"/>
              </p:custDataLst>
            </p:nvPr>
          </p:nvSpPr>
          <p:spPr>
            <a:xfrm>
              <a:off x="9372603" y="3924310"/>
              <a:ext cx="171448" cy="142866"/>
            </a:xfrm>
            <a:custGeom>
              <a:avLst/>
              <a:gdLst/>
              <a:ahLst/>
              <a:cxnLst/>
              <a:rect l="0" t="0" r="0" b="0"/>
              <a:pathLst>
                <a:path w="171448" h="142866">
                  <a:moveTo>
                    <a:pt x="9522" y="47615"/>
                  </a:moveTo>
                  <a:lnTo>
                    <a:pt x="9522" y="47615"/>
                  </a:lnTo>
                  <a:lnTo>
                    <a:pt x="1321" y="47615"/>
                  </a:lnTo>
                  <a:lnTo>
                    <a:pt x="878" y="46557"/>
                  </a:lnTo>
                  <a:lnTo>
                    <a:pt x="0" y="23935"/>
                  </a:lnTo>
                  <a:lnTo>
                    <a:pt x="1057" y="22303"/>
                  </a:lnTo>
                  <a:lnTo>
                    <a:pt x="2821" y="21215"/>
                  </a:lnTo>
                  <a:lnTo>
                    <a:pt x="8198" y="19470"/>
                  </a:lnTo>
                  <a:lnTo>
                    <a:pt x="8934" y="16409"/>
                  </a:lnTo>
                  <a:lnTo>
                    <a:pt x="9488" y="9918"/>
                  </a:lnTo>
                  <a:lnTo>
                    <a:pt x="17720" y="1350"/>
                  </a:lnTo>
                  <a:lnTo>
                    <a:pt x="23710" y="393"/>
                  </a:lnTo>
                  <a:lnTo>
                    <a:pt x="45779" y="0"/>
                  </a:lnTo>
                  <a:lnTo>
                    <a:pt x="60718" y="13248"/>
                  </a:lnTo>
                  <a:lnTo>
                    <a:pt x="64025" y="19288"/>
                  </a:lnTo>
                  <a:lnTo>
                    <a:pt x="66322" y="34948"/>
                  </a:lnTo>
                  <a:lnTo>
                    <a:pt x="66657" y="68518"/>
                  </a:lnTo>
                  <a:lnTo>
                    <a:pt x="63843" y="75602"/>
                  </a:lnTo>
                  <a:lnTo>
                    <a:pt x="60124" y="82278"/>
                  </a:lnTo>
                  <a:lnTo>
                    <a:pt x="52481" y="103437"/>
                  </a:lnTo>
                  <a:lnTo>
                    <a:pt x="44006" y="116131"/>
                  </a:lnTo>
                  <a:lnTo>
                    <a:pt x="37901" y="120400"/>
                  </a:lnTo>
                  <a:lnTo>
                    <a:pt x="34791" y="121538"/>
                  </a:lnTo>
                  <a:lnTo>
                    <a:pt x="32718" y="123356"/>
                  </a:lnTo>
                  <a:lnTo>
                    <a:pt x="19178" y="142709"/>
                  </a:lnTo>
                  <a:lnTo>
                    <a:pt x="50847" y="142863"/>
                  </a:lnTo>
                  <a:lnTo>
                    <a:pt x="57169" y="140042"/>
                  </a:lnTo>
                  <a:lnTo>
                    <a:pt x="60337" y="137808"/>
                  </a:lnTo>
                  <a:lnTo>
                    <a:pt x="74908" y="134664"/>
                  </a:lnTo>
                  <a:lnTo>
                    <a:pt x="119270" y="133363"/>
                  </a:lnTo>
                  <a:lnTo>
                    <a:pt x="135996" y="134405"/>
                  </a:lnTo>
                  <a:lnTo>
                    <a:pt x="154488" y="140880"/>
                  </a:lnTo>
                  <a:lnTo>
                    <a:pt x="171447" y="142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389"/>
          <p:cNvGrpSpPr/>
          <p:nvPr/>
        </p:nvGrpSpPr>
        <p:grpSpPr>
          <a:xfrm>
            <a:off x="6839343" y="5400795"/>
            <a:ext cx="171058" cy="152281"/>
            <a:chOff x="6839343" y="5400795"/>
            <a:chExt cx="171058" cy="152281"/>
          </a:xfrm>
        </p:grpSpPr>
        <p:sp>
          <p:nvSpPr>
            <p:cNvPr id="234" name="SMARTInkShape-1405"/>
            <p:cNvSpPr/>
            <p:nvPr>
              <p:custDataLst>
                <p:tags r:id="rId32"/>
              </p:custDataLst>
            </p:nvPr>
          </p:nvSpPr>
          <p:spPr>
            <a:xfrm>
              <a:off x="6862161" y="5534025"/>
              <a:ext cx="148240" cy="19051"/>
            </a:xfrm>
            <a:custGeom>
              <a:avLst/>
              <a:gdLst/>
              <a:ahLst/>
              <a:cxnLst/>
              <a:rect l="0" t="0" r="0" b="0"/>
              <a:pathLst>
                <a:path w="148240" h="19051">
                  <a:moveTo>
                    <a:pt x="33939" y="0"/>
                  </a:moveTo>
                  <a:lnTo>
                    <a:pt x="33939" y="0"/>
                  </a:lnTo>
                  <a:lnTo>
                    <a:pt x="16039" y="7539"/>
                  </a:lnTo>
                  <a:lnTo>
                    <a:pt x="12481" y="8201"/>
                  </a:lnTo>
                  <a:lnTo>
                    <a:pt x="10108" y="9701"/>
                  </a:lnTo>
                  <a:lnTo>
                    <a:pt x="8527" y="11759"/>
                  </a:lnTo>
                  <a:lnTo>
                    <a:pt x="5988" y="17610"/>
                  </a:lnTo>
                  <a:lnTo>
                    <a:pt x="2819" y="18410"/>
                  </a:lnTo>
                  <a:lnTo>
                    <a:pt x="0" y="18765"/>
                  </a:lnTo>
                  <a:lnTo>
                    <a:pt x="45761" y="19050"/>
                  </a:lnTo>
                  <a:lnTo>
                    <a:pt x="93135" y="19050"/>
                  </a:lnTo>
                  <a:lnTo>
                    <a:pt x="123108" y="17992"/>
                  </a:lnTo>
                  <a:lnTo>
                    <a:pt x="14823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1406"/>
            <p:cNvSpPr/>
            <p:nvPr>
              <p:custDataLst>
                <p:tags r:id="rId33"/>
              </p:custDataLst>
            </p:nvPr>
          </p:nvSpPr>
          <p:spPr>
            <a:xfrm>
              <a:off x="6839343" y="5400795"/>
              <a:ext cx="161533" cy="37588"/>
            </a:xfrm>
            <a:custGeom>
              <a:avLst/>
              <a:gdLst/>
              <a:ahLst/>
              <a:cxnLst/>
              <a:rect l="0" t="0" r="0" b="0"/>
              <a:pathLst>
                <a:path w="161533" h="37588">
                  <a:moveTo>
                    <a:pt x="9132" y="28455"/>
                  </a:moveTo>
                  <a:lnTo>
                    <a:pt x="9132" y="28455"/>
                  </a:lnTo>
                  <a:lnTo>
                    <a:pt x="0" y="37587"/>
                  </a:lnTo>
                  <a:lnTo>
                    <a:pt x="4780" y="32807"/>
                  </a:lnTo>
                  <a:lnTo>
                    <a:pt x="10020" y="30389"/>
                  </a:lnTo>
                  <a:lnTo>
                    <a:pt x="12900" y="29745"/>
                  </a:lnTo>
                  <a:lnTo>
                    <a:pt x="28260" y="21086"/>
                  </a:lnTo>
                  <a:lnTo>
                    <a:pt x="31409" y="20367"/>
                  </a:lnTo>
                  <a:lnTo>
                    <a:pt x="45125" y="12668"/>
                  </a:lnTo>
                  <a:lnTo>
                    <a:pt x="89500" y="2944"/>
                  </a:lnTo>
                  <a:lnTo>
                    <a:pt x="131145" y="0"/>
                  </a:lnTo>
                  <a:lnTo>
                    <a:pt x="140266" y="2755"/>
                  </a:lnTo>
                  <a:lnTo>
                    <a:pt x="147848" y="6449"/>
                  </a:lnTo>
                  <a:lnTo>
                    <a:pt x="161532" y="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390"/>
          <p:cNvGrpSpPr/>
          <p:nvPr/>
        </p:nvGrpSpPr>
        <p:grpSpPr>
          <a:xfrm>
            <a:off x="7563311" y="5267325"/>
            <a:ext cx="551990" cy="809187"/>
            <a:chOff x="7563311" y="5267325"/>
            <a:chExt cx="551990" cy="809187"/>
          </a:xfrm>
        </p:grpSpPr>
        <p:sp>
          <p:nvSpPr>
            <p:cNvPr id="237" name="SMARTInkShape-1407"/>
            <p:cNvSpPr/>
            <p:nvPr>
              <p:custDataLst>
                <p:tags r:id="rId27"/>
              </p:custDataLst>
            </p:nvPr>
          </p:nvSpPr>
          <p:spPr>
            <a:xfrm>
              <a:off x="7724891" y="5886484"/>
              <a:ext cx="247535" cy="190028"/>
            </a:xfrm>
            <a:custGeom>
              <a:avLst/>
              <a:gdLst/>
              <a:ahLst/>
              <a:cxnLst/>
              <a:rect l="0" t="0" r="0" b="0"/>
              <a:pathLst>
                <a:path w="247535" h="190028">
                  <a:moveTo>
                    <a:pt x="9409" y="28541"/>
                  </a:moveTo>
                  <a:lnTo>
                    <a:pt x="9409" y="28541"/>
                  </a:lnTo>
                  <a:lnTo>
                    <a:pt x="4353" y="28541"/>
                  </a:lnTo>
                  <a:lnTo>
                    <a:pt x="2864" y="27483"/>
                  </a:lnTo>
                  <a:lnTo>
                    <a:pt x="1871" y="25719"/>
                  </a:lnTo>
                  <a:lnTo>
                    <a:pt x="0" y="19409"/>
                  </a:lnTo>
                  <a:lnTo>
                    <a:pt x="9019" y="19026"/>
                  </a:lnTo>
                  <a:lnTo>
                    <a:pt x="17576" y="10816"/>
                  </a:lnTo>
                  <a:lnTo>
                    <a:pt x="35217" y="9607"/>
                  </a:lnTo>
                  <a:lnTo>
                    <a:pt x="46100" y="2967"/>
                  </a:lnTo>
                  <a:lnTo>
                    <a:pt x="88676" y="0"/>
                  </a:lnTo>
                  <a:lnTo>
                    <a:pt x="95087" y="2803"/>
                  </a:lnTo>
                  <a:lnTo>
                    <a:pt x="101463" y="6519"/>
                  </a:lnTo>
                  <a:lnTo>
                    <a:pt x="107825" y="8170"/>
                  </a:lnTo>
                  <a:lnTo>
                    <a:pt x="109944" y="9669"/>
                  </a:lnTo>
                  <a:lnTo>
                    <a:pt x="111357" y="11727"/>
                  </a:lnTo>
                  <a:lnTo>
                    <a:pt x="113346" y="19678"/>
                  </a:lnTo>
                  <a:lnTo>
                    <a:pt x="114169" y="55834"/>
                  </a:lnTo>
                  <a:lnTo>
                    <a:pt x="111355" y="64660"/>
                  </a:lnTo>
                  <a:lnTo>
                    <a:pt x="89732" y="99568"/>
                  </a:lnTo>
                  <a:lnTo>
                    <a:pt x="85773" y="116731"/>
                  </a:lnTo>
                  <a:lnTo>
                    <a:pt x="78367" y="128990"/>
                  </a:lnTo>
                  <a:lnTo>
                    <a:pt x="50853" y="168854"/>
                  </a:lnTo>
                  <a:lnTo>
                    <a:pt x="47949" y="179140"/>
                  </a:lnTo>
                  <a:lnTo>
                    <a:pt x="47640" y="185464"/>
                  </a:lnTo>
                  <a:lnTo>
                    <a:pt x="48655" y="187131"/>
                  </a:lnTo>
                  <a:lnTo>
                    <a:pt x="50389" y="188243"/>
                  </a:lnTo>
                  <a:lnTo>
                    <a:pt x="57887" y="189807"/>
                  </a:lnTo>
                  <a:lnTo>
                    <a:pt x="60778" y="190027"/>
                  </a:lnTo>
                  <a:lnTo>
                    <a:pt x="66812" y="187449"/>
                  </a:lnTo>
                  <a:lnTo>
                    <a:pt x="73021" y="183833"/>
                  </a:lnTo>
                  <a:lnTo>
                    <a:pt x="82467" y="180740"/>
                  </a:lnTo>
                  <a:lnTo>
                    <a:pt x="93027" y="174649"/>
                  </a:lnTo>
                  <a:lnTo>
                    <a:pt x="139749" y="166486"/>
                  </a:lnTo>
                  <a:lnTo>
                    <a:pt x="182851" y="159248"/>
                  </a:lnTo>
                  <a:lnTo>
                    <a:pt x="200500" y="154405"/>
                  </a:lnTo>
                  <a:lnTo>
                    <a:pt x="225191" y="151577"/>
                  </a:lnTo>
                  <a:lnTo>
                    <a:pt x="247534" y="142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408"/>
            <p:cNvSpPr/>
            <p:nvPr>
              <p:custDataLst>
                <p:tags r:id="rId28"/>
              </p:custDataLst>
            </p:nvPr>
          </p:nvSpPr>
          <p:spPr>
            <a:xfrm>
              <a:off x="7563311" y="5705475"/>
              <a:ext cx="551990" cy="66249"/>
            </a:xfrm>
            <a:custGeom>
              <a:avLst/>
              <a:gdLst/>
              <a:ahLst/>
              <a:cxnLst/>
              <a:rect l="0" t="0" r="0" b="0"/>
              <a:pathLst>
                <a:path w="551990" h="66249">
                  <a:moveTo>
                    <a:pt x="28114" y="47625"/>
                  </a:moveTo>
                  <a:lnTo>
                    <a:pt x="28114" y="47625"/>
                  </a:lnTo>
                  <a:lnTo>
                    <a:pt x="9771" y="57326"/>
                  </a:lnTo>
                  <a:lnTo>
                    <a:pt x="0" y="66248"/>
                  </a:lnTo>
                  <a:lnTo>
                    <a:pt x="4732" y="61492"/>
                  </a:lnTo>
                  <a:lnTo>
                    <a:pt x="9961" y="59080"/>
                  </a:lnTo>
                  <a:lnTo>
                    <a:pt x="51805" y="47525"/>
                  </a:lnTo>
                  <a:lnTo>
                    <a:pt x="95399" y="39551"/>
                  </a:lnTo>
                  <a:lnTo>
                    <a:pt x="140614" y="31840"/>
                  </a:lnTo>
                  <a:lnTo>
                    <a:pt x="177746" y="28484"/>
                  </a:lnTo>
                  <a:lnTo>
                    <a:pt x="216618" y="22316"/>
                  </a:lnTo>
                  <a:lnTo>
                    <a:pt x="261179" y="20017"/>
                  </a:lnTo>
                  <a:lnTo>
                    <a:pt x="306837" y="19337"/>
                  </a:lnTo>
                  <a:lnTo>
                    <a:pt x="348706" y="19135"/>
                  </a:lnTo>
                  <a:lnTo>
                    <a:pt x="393096" y="18016"/>
                  </a:lnTo>
                  <a:lnTo>
                    <a:pt x="432472" y="12511"/>
                  </a:lnTo>
                  <a:lnTo>
                    <a:pt x="474759" y="10114"/>
                  </a:lnTo>
                  <a:lnTo>
                    <a:pt x="521161" y="9603"/>
                  </a:lnTo>
                  <a:lnTo>
                    <a:pt x="532291" y="9559"/>
                  </a:lnTo>
                  <a:lnTo>
                    <a:pt x="540765" y="6718"/>
                  </a:lnTo>
                  <a:lnTo>
                    <a:pt x="551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409"/>
            <p:cNvSpPr/>
            <p:nvPr>
              <p:custDataLst>
                <p:tags r:id="rId29"/>
              </p:custDataLst>
            </p:nvPr>
          </p:nvSpPr>
          <p:spPr>
            <a:xfrm>
              <a:off x="7943850" y="5267325"/>
              <a:ext cx="133351" cy="333376"/>
            </a:xfrm>
            <a:custGeom>
              <a:avLst/>
              <a:gdLst/>
              <a:ahLst/>
              <a:cxnLst/>
              <a:rect l="0" t="0" r="0" b="0"/>
              <a:pathLst>
                <a:path w="133351" h="333376">
                  <a:moveTo>
                    <a:pt x="133350" y="28575"/>
                  </a:moveTo>
                  <a:lnTo>
                    <a:pt x="133350" y="28575"/>
                  </a:lnTo>
                  <a:lnTo>
                    <a:pt x="133350" y="13997"/>
                  </a:lnTo>
                  <a:lnTo>
                    <a:pt x="132292" y="12506"/>
                  </a:lnTo>
                  <a:lnTo>
                    <a:pt x="130528" y="11512"/>
                  </a:lnTo>
                  <a:lnTo>
                    <a:pt x="125150" y="9918"/>
                  </a:lnTo>
                  <a:lnTo>
                    <a:pt x="115740" y="1358"/>
                  </a:lnTo>
                  <a:lnTo>
                    <a:pt x="106225" y="119"/>
                  </a:lnTo>
                  <a:lnTo>
                    <a:pt x="63489" y="0"/>
                  </a:lnTo>
                  <a:lnTo>
                    <a:pt x="57145" y="2822"/>
                  </a:lnTo>
                  <a:lnTo>
                    <a:pt x="50798" y="6545"/>
                  </a:lnTo>
                  <a:lnTo>
                    <a:pt x="41275" y="9701"/>
                  </a:lnTo>
                  <a:lnTo>
                    <a:pt x="31750" y="15810"/>
                  </a:lnTo>
                  <a:lnTo>
                    <a:pt x="22225" y="19148"/>
                  </a:lnTo>
                  <a:lnTo>
                    <a:pt x="11406" y="27124"/>
                  </a:lnTo>
                  <a:lnTo>
                    <a:pt x="10361" y="30753"/>
                  </a:lnTo>
                  <a:lnTo>
                    <a:pt x="9526" y="64831"/>
                  </a:lnTo>
                  <a:lnTo>
                    <a:pt x="16072" y="73915"/>
                  </a:lnTo>
                  <a:lnTo>
                    <a:pt x="18168" y="82814"/>
                  </a:lnTo>
                  <a:lnTo>
                    <a:pt x="19042" y="129915"/>
                  </a:lnTo>
                  <a:lnTo>
                    <a:pt x="19049" y="146016"/>
                  </a:lnTo>
                  <a:lnTo>
                    <a:pt x="16228" y="152384"/>
                  </a:lnTo>
                  <a:lnTo>
                    <a:pt x="12505" y="158743"/>
                  </a:lnTo>
                  <a:lnTo>
                    <a:pt x="9918" y="169568"/>
                  </a:lnTo>
                  <a:lnTo>
                    <a:pt x="9525" y="180964"/>
                  </a:lnTo>
                  <a:lnTo>
                    <a:pt x="14581" y="180972"/>
                  </a:lnTo>
                  <a:lnTo>
                    <a:pt x="16070" y="179915"/>
                  </a:lnTo>
                  <a:lnTo>
                    <a:pt x="17063" y="178152"/>
                  </a:lnTo>
                  <a:lnTo>
                    <a:pt x="17725" y="175918"/>
                  </a:lnTo>
                  <a:lnTo>
                    <a:pt x="19226" y="174428"/>
                  </a:lnTo>
                  <a:lnTo>
                    <a:pt x="27135" y="171842"/>
                  </a:lnTo>
                  <a:lnTo>
                    <a:pt x="50928" y="171460"/>
                  </a:lnTo>
                  <a:lnTo>
                    <a:pt x="57207" y="174277"/>
                  </a:lnTo>
                  <a:lnTo>
                    <a:pt x="63526" y="177998"/>
                  </a:lnTo>
                  <a:lnTo>
                    <a:pt x="69861" y="179652"/>
                  </a:lnTo>
                  <a:lnTo>
                    <a:pt x="71974" y="181151"/>
                  </a:lnTo>
                  <a:lnTo>
                    <a:pt x="73382" y="183209"/>
                  </a:lnTo>
                  <a:lnTo>
                    <a:pt x="76006" y="188318"/>
                  </a:lnTo>
                  <a:lnTo>
                    <a:pt x="91279" y="206462"/>
                  </a:lnTo>
                  <a:lnTo>
                    <a:pt x="94073" y="215926"/>
                  </a:lnTo>
                  <a:lnTo>
                    <a:pt x="94727" y="222261"/>
                  </a:lnTo>
                  <a:lnTo>
                    <a:pt x="97840" y="228605"/>
                  </a:lnTo>
                  <a:lnTo>
                    <a:pt x="100151" y="231778"/>
                  </a:lnTo>
                  <a:lnTo>
                    <a:pt x="100635" y="234952"/>
                  </a:lnTo>
                  <a:lnTo>
                    <a:pt x="99898" y="238126"/>
                  </a:lnTo>
                  <a:lnTo>
                    <a:pt x="97315" y="245534"/>
                  </a:lnTo>
                  <a:lnTo>
                    <a:pt x="94373" y="272167"/>
                  </a:lnTo>
                  <a:lnTo>
                    <a:pt x="84924" y="285575"/>
                  </a:lnTo>
                  <a:lnTo>
                    <a:pt x="72866" y="298416"/>
                  </a:lnTo>
                  <a:lnTo>
                    <a:pt x="66604" y="301963"/>
                  </a:lnTo>
                  <a:lnTo>
                    <a:pt x="60294" y="304597"/>
                  </a:lnTo>
                  <a:lnTo>
                    <a:pt x="50791" y="310972"/>
                  </a:lnTo>
                  <a:lnTo>
                    <a:pt x="41273" y="314390"/>
                  </a:lnTo>
                  <a:lnTo>
                    <a:pt x="31749" y="320577"/>
                  </a:lnTo>
                  <a:lnTo>
                    <a:pt x="22225" y="323938"/>
                  </a:lnTo>
                  <a:lnTo>
                    <a:pt x="12700" y="330109"/>
                  </a:lnTo>
                  <a:lnTo>
                    <a:pt x="0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410"/>
            <p:cNvSpPr/>
            <p:nvPr>
              <p:custDataLst>
                <p:tags r:id="rId30"/>
              </p:custDataLst>
            </p:nvPr>
          </p:nvSpPr>
          <p:spPr>
            <a:xfrm>
              <a:off x="7810500" y="54768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411"/>
            <p:cNvSpPr/>
            <p:nvPr>
              <p:custDataLst>
                <p:tags r:id="rId31"/>
              </p:custDataLst>
            </p:nvPr>
          </p:nvSpPr>
          <p:spPr>
            <a:xfrm>
              <a:off x="7600950" y="5277253"/>
              <a:ext cx="152401" cy="266294"/>
            </a:xfrm>
            <a:custGeom>
              <a:avLst/>
              <a:gdLst/>
              <a:ahLst/>
              <a:cxnLst/>
              <a:rect l="0" t="0" r="0" b="0"/>
              <a:pathLst>
                <a:path w="152401" h="266294">
                  <a:moveTo>
                    <a:pt x="152400" y="18647"/>
                  </a:moveTo>
                  <a:lnTo>
                    <a:pt x="152400" y="18647"/>
                  </a:lnTo>
                  <a:lnTo>
                    <a:pt x="152400" y="4182"/>
                  </a:lnTo>
                  <a:lnTo>
                    <a:pt x="151342" y="2653"/>
                  </a:lnTo>
                  <a:lnTo>
                    <a:pt x="149578" y="1634"/>
                  </a:lnTo>
                  <a:lnTo>
                    <a:pt x="144200" y="0"/>
                  </a:lnTo>
                  <a:lnTo>
                    <a:pt x="134790" y="7834"/>
                  </a:lnTo>
                  <a:lnTo>
                    <a:pt x="126030" y="9926"/>
                  </a:lnTo>
                  <a:lnTo>
                    <a:pt x="117187" y="15593"/>
                  </a:lnTo>
                  <a:lnTo>
                    <a:pt x="107864" y="18800"/>
                  </a:lnTo>
                  <a:lnTo>
                    <a:pt x="101562" y="23301"/>
                  </a:lnTo>
                  <a:lnTo>
                    <a:pt x="78315" y="52776"/>
                  </a:lnTo>
                  <a:lnTo>
                    <a:pt x="63303" y="63920"/>
                  </a:lnTo>
                  <a:lnTo>
                    <a:pt x="35040" y="110878"/>
                  </a:lnTo>
                  <a:lnTo>
                    <a:pt x="12707" y="156240"/>
                  </a:lnTo>
                  <a:lnTo>
                    <a:pt x="2824" y="188113"/>
                  </a:lnTo>
                  <a:lnTo>
                    <a:pt x="49" y="231172"/>
                  </a:lnTo>
                  <a:lnTo>
                    <a:pt x="2844" y="237633"/>
                  </a:lnTo>
                  <a:lnTo>
                    <a:pt x="16477" y="256764"/>
                  </a:lnTo>
                  <a:lnTo>
                    <a:pt x="17335" y="259942"/>
                  </a:lnTo>
                  <a:lnTo>
                    <a:pt x="18966" y="262060"/>
                  </a:lnTo>
                  <a:lnTo>
                    <a:pt x="23599" y="264414"/>
                  </a:lnTo>
                  <a:lnTo>
                    <a:pt x="57166" y="266275"/>
                  </a:lnTo>
                  <a:lnTo>
                    <a:pt x="69852" y="266293"/>
                  </a:lnTo>
                  <a:lnTo>
                    <a:pt x="71968" y="265236"/>
                  </a:lnTo>
                  <a:lnTo>
                    <a:pt x="73379" y="263473"/>
                  </a:lnTo>
                  <a:lnTo>
                    <a:pt x="76004" y="258692"/>
                  </a:lnTo>
                  <a:lnTo>
                    <a:pt x="84236" y="248963"/>
                  </a:lnTo>
                  <a:lnTo>
                    <a:pt x="85284" y="242699"/>
                  </a:lnTo>
                  <a:lnTo>
                    <a:pt x="85594" y="234140"/>
                  </a:lnTo>
                  <a:lnTo>
                    <a:pt x="82845" y="228016"/>
                  </a:lnTo>
                  <a:lnTo>
                    <a:pt x="80630" y="224901"/>
                  </a:lnTo>
                  <a:lnTo>
                    <a:pt x="75347" y="221440"/>
                  </a:lnTo>
                  <a:lnTo>
                    <a:pt x="72456" y="220517"/>
                  </a:lnTo>
                  <a:lnTo>
                    <a:pt x="70529" y="218844"/>
                  </a:lnTo>
                  <a:lnTo>
                    <a:pt x="62126" y="205576"/>
                  </a:lnTo>
                  <a:lnTo>
                    <a:pt x="56539" y="202268"/>
                  </a:lnTo>
                  <a:lnTo>
                    <a:pt x="41194" y="198912"/>
                  </a:lnTo>
                  <a:lnTo>
                    <a:pt x="34889" y="194720"/>
                  </a:lnTo>
                  <a:lnTo>
                    <a:pt x="31726" y="194237"/>
                  </a:lnTo>
                  <a:lnTo>
                    <a:pt x="28559" y="194974"/>
                  </a:lnTo>
                  <a:lnTo>
                    <a:pt x="22218" y="197557"/>
                  </a:lnTo>
                  <a:lnTo>
                    <a:pt x="0" y="19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391"/>
          <p:cNvGrpSpPr/>
          <p:nvPr/>
        </p:nvGrpSpPr>
        <p:grpSpPr>
          <a:xfrm>
            <a:off x="8372475" y="5400675"/>
            <a:ext cx="828556" cy="627768"/>
            <a:chOff x="8372475" y="5400675"/>
            <a:chExt cx="828556" cy="627768"/>
          </a:xfrm>
        </p:grpSpPr>
        <p:sp>
          <p:nvSpPr>
            <p:cNvPr id="243" name="SMARTInkShape-1412"/>
            <p:cNvSpPr/>
            <p:nvPr>
              <p:custDataLst>
                <p:tags r:id="rId19"/>
              </p:custDataLst>
            </p:nvPr>
          </p:nvSpPr>
          <p:spPr>
            <a:xfrm>
              <a:off x="8896741" y="5886450"/>
              <a:ext cx="209160" cy="141993"/>
            </a:xfrm>
            <a:custGeom>
              <a:avLst/>
              <a:gdLst/>
              <a:ahLst/>
              <a:cxnLst/>
              <a:rect l="0" t="0" r="0" b="0"/>
              <a:pathLst>
                <a:path w="209160" h="141993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9020" y="116"/>
                  </a:lnTo>
                  <a:lnTo>
                    <a:pt x="56511" y="0"/>
                  </a:lnTo>
                  <a:lnTo>
                    <a:pt x="69844" y="0"/>
                  </a:lnTo>
                  <a:lnTo>
                    <a:pt x="75980" y="2822"/>
                  </a:lnTo>
                  <a:lnTo>
                    <a:pt x="89843" y="14189"/>
                  </a:lnTo>
                  <a:lnTo>
                    <a:pt x="92630" y="19712"/>
                  </a:lnTo>
                  <a:lnTo>
                    <a:pt x="93373" y="22666"/>
                  </a:lnTo>
                  <a:lnTo>
                    <a:pt x="92810" y="25693"/>
                  </a:lnTo>
                  <a:lnTo>
                    <a:pt x="87125" y="38158"/>
                  </a:lnTo>
                  <a:lnTo>
                    <a:pt x="86528" y="41314"/>
                  </a:lnTo>
                  <a:lnTo>
                    <a:pt x="80631" y="50811"/>
                  </a:lnTo>
                  <a:lnTo>
                    <a:pt x="34531" y="98425"/>
                  </a:lnTo>
                  <a:lnTo>
                    <a:pt x="28183" y="101953"/>
                  </a:lnTo>
                  <a:lnTo>
                    <a:pt x="25008" y="102894"/>
                  </a:lnTo>
                  <a:lnTo>
                    <a:pt x="22892" y="104579"/>
                  </a:lnTo>
                  <a:lnTo>
                    <a:pt x="10623" y="122060"/>
                  </a:lnTo>
                  <a:lnTo>
                    <a:pt x="11186" y="122648"/>
                  </a:lnTo>
                  <a:lnTo>
                    <a:pt x="14632" y="123302"/>
                  </a:lnTo>
                  <a:lnTo>
                    <a:pt x="15975" y="124535"/>
                  </a:lnTo>
                  <a:lnTo>
                    <a:pt x="17465" y="128727"/>
                  </a:lnTo>
                  <a:lnTo>
                    <a:pt x="18922" y="130268"/>
                  </a:lnTo>
                  <a:lnTo>
                    <a:pt x="23362" y="131981"/>
                  </a:lnTo>
                  <a:lnTo>
                    <a:pt x="66591" y="133296"/>
                  </a:lnTo>
                  <a:lnTo>
                    <a:pt x="110752" y="133347"/>
                  </a:lnTo>
                  <a:lnTo>
                    <a:pt x="155185" y="141992"/>
                  </a:lnTo>
                  <a:lnTo>
                    <a:pt x="174234" y="141555"/>
                  </a:lnTo>
                  <a:lnTo>
                    <a:pt x="209159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413"/>
            <p:cNvSpPr/>
            <p:nvPr>
              <p:custDataLst>
                <p:tags r:id="rId20"/>
              </p:custDataLst>
            </p:nvPr>
          </p:nvSpPr>
          <p:spPr>
            <a:xfrm>
              <a:off x="8782050" y="5743968"/>
              <a:ext cx="333376" cy="37708"/>
            </a:xfrm>
            <a:custGeom>
              <a:avLst/>
              <a:gdLst/>
              <a:ahLst/>
              <a:cxnLst/>
              <a:rect l="0" t="0" r="0" b="0"/>
              <a:pathLst>
                <a:path w="333376" h="37708">
                  <a:moveTo>
                    <a:pt x="0" y="37707"/>
                  </a:moveTo>
                  <a:lnTo>
                    <a:pt x="0" y="37707"/>
                  </a:lnTo>
                  <a:lnTo>
                    <a:pt x="10113" y="37707"/>
                  </a:lnTo>
                  <a:lnTo>
                    <a:pt x="17900" y="34885"/>
                  </a:lnTo>
                  <a:lnTo>
                    <a:pt x="21458" y="32651"/>
                  </a:lnTo>
                  <a:lnTo>
                    <a:pt x="36578" y="29506"/>
                  </a:lnTo>
                  <a:lnTo>
                    <a:pt x="78227" y="23242"/>
                  </a:lnTo>
                  <a:lnTo>
                    <a:pt x="121270" y="16439"/>
                  </a:lnTo>
                  <a:lnTo>
                    <a:pt x="147762" y="11297"/>
                  </a:lnTo>
                  <a:lnTo>
                    <a:pt x="189585" y="9560"/>
                  </a:lnTo>
                  <a:lnTo>
                    <a:pt x="228419" y="9216"/>
                  </a:lnTo>
                  <a:lnTo>
                    <a:pt x="255005" y="8098"/>
                  </a:lnTo>
                  <a:lnTo>
                    <a:pt x="294918" y="492"/>
                  </a:lnTo>
                  <a:lnTo>
                    <a:pt x="304995" y="0"/>
                  </a:lnTo>
                  <a:lnTo>
                    <a:pt x="333375" y="9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414"/>
            <p:cNvSpPr/>
            <p:nvPr>
              <p:custDataLst>
                <p:tags r:id="rId21"/>
              </p:custDataLst>
            </p:nvPr>
          </p:nvSpPr>
          <p:spPr>
            <a:xfrm>
              <a:off x="9086850" y="5400802"/>
              <a:ext cx="114181" cy="218949"/>
            </a:xfrm>
            <a:custGeom>
              <a:avLst/>
              <a:gdLst/>
              <a:ahLst/>
              <a:cxnLst/>
              <a:rect l="0" t="0" r="0" b="0"/>
              <a:pathLst>
                <a:path w="114181" h="218949">
                  <a:moveTo>
                    <a:pt x="47625" y="28448"/>
                  </a:moveTo>
                  <a:lnTo>
                    <a:pt x="47625" y="28448"/>
                  </a:lnTo>
                  <a:lnTo>
                    <a:pt x="47625" y="20247"/>
                  </a:lnTo>
                  <a:lnTo>
                    <a:pt x="48683" y="19806"/>
                  </a:lnTo>
                  <a:lnTo>
                    <a:pt x="52682" y="19316"/>
                  </a:lnTo>
                  <a:lnTo>
                    <a:pt x="54171" y="18127"/>
                  </a:lnTo>
                  <a:lnTo>
                    <a:pt x="55826" y="13983"/>
                  </a:lnTo>
                  <a:lnTo>
                    <a:pt x="57326" y="12454"/>
                  </a:lnTo>
                  <a:lnTo>
                    <a:pt x="61816" y="10756"/>
                  </a:lnTo>
                  <a:lnTo>
                    <a:pt x="63435" y="9246"/>
                  </a:lnTo>
                  <a:lnTo>
                    <a:pt x="66248" y="1316"/>
                  </a:lnTo>
                  <a:lnTo>
                    <a:pt x="69307" y="515"/>
                  </a:lnTo>
                  <a:lnTo>
                    <a:pt x="79895" y="0"/>
                  </a:lnTo>
                  <a:lnTo>
                    <a:pt x="81839" y="1016"/>
                  </a:lnTo>
                  <a:lnTo>
                    <a:pt x="83134" y="2752"/>
                  </a:lnTo>
                  <a:lnTo>
                    <a:pt x="83998" y="4967"/>
                  </a:lnTo>
                  <a:lnTo>
                    <a:pt x="85631" y="6444"/>
                  </a:lnTo>
                  <a:lnTo>
                    <a:pt x="95324" y="10198"/>
                  </a:lnTo>
                  <a:lnTo>
                    <a:pt x="99869" y="14339"/>
                  </a:lnTo>
                  <a:lnTo>
                    <a:pt x="102595" y="19708"/>
                  </a:lnTo>
                  <a:lnTo>
                    <a:pt x="104648" y="32992"/>
                  </a:lnTo>
                  <a:lnTo>
                    <a:pt x="101897" y="38582"/>
                  </a:lnTo>
                  <a:lnTo>
                    <a:pt x="89580" y="53927"/>
                  </a:lnTo>
                  <a:lnTo>
                    <a:pt x="83665" y="66565"/>
                  </a:lnTo>
                  <a:lnTo>
                    <a:pt x="57277" y="94995"/>
                  </a:lnTo>
                  <a:lnTo>
                    <a:pt x="57153" y="104253"/>
                  </a:lnTo>
                  <a:lnTo>
                    <a:pt x="62207" y="104531"/>
                  </a:lnTo>
                  <a:lnTo>
                    <a:pt x="63696" y="105628"/>
                  </a:lnTo>
                  <a:lnTo>
                    <a:pt x="65351" y="109670"/>
                  </a:lnTo>
                  <a:lnTo>
                    <a:pt x="66851" y="111170"/>
                  </a:lnTo>
                  <a:lnTo>
                    <a:pt x="76298" y="114968"/>
                  </a:lnTo>
                  <a:lnTo>
                    <a:pt x="83520" y="120641"/>
                  </a:lnTo>
                  <a:lnTo>
                    <a:pt x="92363" y="123850"/>
                  </a:lnTo>
                  <a:lnTo>
                    <a:pt x="98553" y="128352"/>
                  </a:lnTo>
                  <a:lnTo>
                    <a:pt x="102009" y="133880"/>
                  </a:lnTo>
                  <a:lnTo>
                    <a:pt x="104229" y="140996"/>
                  </a:lnTo>
                  <a:lnTo>
                    <a:pt x="111213" y="150007"/>
                  </a:lnTo>
                  <a:lnTo>
                    <a:pt x="113385" y="158892"/>
                  </a:lnTo>
                  <a:lnTo>
                    <a:pt x="114180" y="169477"/>
                  </a:lnTo>
                  <a:lnTo>
                    <a:pt x="106745" y="181441"/>
                  </a:lnTo>
                  <a:lnTo>
                    <a:pt x="106089" y="184419"/>
                  </a:lnTo>
                  <a:lnTo>
                    <a:pt x="100108" y="193665"/>
                  </a:lnTo>
                  <a:lnTo>
                    <a:pt x="94586" y="197128"/>
                  </a:lnTo>
                  <a:lnTo>
                    <a:pt x="88605" y="199726"/>
                  </a:lnTo>
                  <a:lnTo>
                    <a:pt x="79287" y="206079"/>
                  </a:lnTo>
                  <a:lnTo>
                    <a:pt x="69824" y="209490"/>
                  </a:lnTo>
                  <a:lnTo>
                    <a:pt x="60318" y="215675"/>
                  </a:lnTo>
                  <a:lnTo>
                    <a:pt x="49740" y="217979"/>
                  </a:lnTo>
                  <a:lnTo>
                    <a:pt x="0" y="218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415"/>
            <p:cNvSpPr/>
            <p:nvPr>
              <p:custDataLst>
                <p:tags r:id="rId22"/>
              </p:custDataLst>
            </p:nvPr>
          </p:nvSpPr>
          <p:spPr>
            <a:xfrm>
              <a:off x="9020577" y="5562600"/>
              <a:ext cx="18649" cy="5543"/>
            </a:xfrm>
            <a:custGeom>
              <a:avLst/>
              <a:gdLst/>
              <a:ahLst/>
              <a:cxnLst/>
              <a:rect l="0" t="0" r="0" b="0"/>
              <a:pathLst>
                <a:path w="18649" h="5543">
                  <a:moveTo>
                    <a:pt x="18648" y="0"/>
                  </a:moveTo>
                  <a:lnTo>
                    <a:pt x="18648" y="0"/>
                  </a:lnTo>
                  <a:lnTo>
                    <a:pt x="10447" y="0"/>
                  </a:lnTo>
                  <a:lnTo>
                    <a:pt x="10004" y="1058"/>
                  </a:lnTo>
                  <a:lnTo>
                    <a:pt x="9514" y="5056"/>
                  </a:lnTo>
                  <a:lnTo>
                    <a:pt x="8325" y="5488"/>
                  </a:lnTo>
                  <a:lnTo>
                    <a:pt x="0" y="276"/>
                  </a:lnTo>
                  <a:lnTo>
                    <a:pt x="4774" y="5138"/>
                  </a:lnTo>
                  <a:lnTo>
                    <a:pt x="6224" y="5542"/>
                  </a:lnTo>
                  <a:lnTo>
                    <a:pt x="7191" y="4753"/>
                  </a:lnTo>
                  <a:lnTo>
                    <a:pt x="91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416"/>
            <p:cNvSpPr/>
            <p:nvPr>
              <p:custDataLst>
                <p:tags r:id="rId23"/>
              </p:custDataLst>
            </p:nvPr>
          </p:nvSpPr>
          <p:spPr>
            <a:xfrm>
              <a:off x="8905875" y="5495925"/>
              <a:ext cx="28576" cy="142876"/>
            </a:xfrm>
            <a:custGeom>
              <a:avLst/>
              <a:gdLst/>
              <a:ahLst/>
              <a:cxnLst/>
              <a:rect l="0" t="0" r="0" b="0"/>
              <a:pathLst>
                <a:path w="28576" h="142876">
                  <a:moveTo>
                    <a:pt x="28575" y="0"/>
                  </a:moveTo>
                  <a:lnTo>
                    <a:pt x="28575" y="0"/>
                  </a:lnTo>
                  <a:lnTo>
                    <a:pt x="19165" y="0"/>
                  </a:lnTo>
                  <a:lnTo>
                    <a:pt x="9920" y="9132"/>
                  </a:lnTo>
                  <a:lnTo>
                    <a:pt x="8467" y="44536"/>
                  </a:lnTo>
                  <a:lnTo>
                    <a:pt x="1985" y="57167"/>
                  </a:lnTo>
                  <a:lnTo>
                    <a:pt x="7" y="102658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417"/>
            <p:cNvSpPr/>
            <p:nvPr>
              <p:custDataLst>
                <p:tags r:id="rId24"/>
              </p:custDataLst>
            </p:nvPr>
          </p:nvSpPr>
          <p:spPr>
            <a:xfrm>
              <a:off x="8820188" y="5400675"/>
              <a:ext cx="123788" cy="161926"/>
            </a:xfrm>
            <a:custGeom>
              <a:avLst/>
              <a:gdLst/>
              <a:ahLst/>
              <a:cxnLst/>
              <a:rect l="0" t="0" r="0" b="0"/>
              <a:pathLst>
                <a:path w="123788" h="161926">
                  <a:moveTo>
                    <a:pt x="76162" y="0"/>
                  </a:moveTo>
                  <a:lnTo>
                    <a:pt x="76162" y="0"/>
                  </a:lnTo>
                  <a:lnTo>
                    <a:pt x="61971" y="14189"/>
                  </a:lnTo>
                  <a:lnTo>
                    <a:pt x="59272" y="19712"/>
                  </a:lnTo>
                  <a:lnTo>
                    <a:pt x="58551" y="22666"/>
                  </a:lnTo>
                  <a:lnTo>
                    <a:pt x="50850" y="36071"/>
                  </a:lnTo>
                  <a:lnTo>
                    <a:pt x="47495" y="51022"/>
                  </a:lnTo>
                  <a:lnTo>
                    <a:pt x="37416" y="66092"/>
                  </a:lnTo>
                  <a:lnTo>
                    <a:pt x="32484" y="72766"/>
                  </a:lnTo>
                  <a:lnTo>
                    <a:pt x="18407" y="102774"/>
                  </a:lnTo>
                  <a:lnTo>
                    <a:pt x="13452" y="110236"/>
                  </a:lnTo>
                  <a:lnTo>
                    <a:pt x="7448" y="123649"/>
                  </a:lnTo>
                  <a:lnTo>
                    <a:pt x="3290" y="130096"/>
                  </a:lnTo>
                  <a:lnTo>
                    <a:pt x="400" y="140982"/>
                  </a:lnTo>
                  <a:lnTo>
                    <a:pt x="0" y="150910"/>
                  </a:lnTo>
                  <a:lnTo>
                    <a:pt x="8167" y="160470"/>
                  </a:lnTo>
                  <a:lnTo>
                    <a:pt x="11723" y="161278"/>
                  </a:lnTo>
                  <a:lnTo>
                    <a:pt x="57165" y="161925"/>
                  </a:lnTo>
                  <a:lnTo>
                    <a:pt x="104737" y="161925"/>
                  </a:lnTo>
                  <a:lnTo>
                    <a:pt x="107912" y="161925"/>
                  </a:lnTo>
                  <a:lnTo>
                    <a:pt x="114262" y="159103"/>
                  </a:lnTo>
                  <a:lnTo>
                    <a:pt x="12378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418"/>
            <p:cNvSpPr/>
            <p:nvPr>
              <p:custDataLst>
                <p:tags r:id="rId25"/>
              </p:custDataLst>
            </p:nvPr>
          </p:nvSpPr>
          <p:spPr>
            <a:xfrm>
              <a:off x="8401050" y="5629275"/>
              <a:ext cx="114301" cy="114301"/>
            </a:xfrm>
            <a:custGeom>
              <a:avLst/>
              <a:gdLst/>
              <a:ahLst/>
              <a:cxnLst/>
              <a:rect l="0" t="0" r="0" b="0"/>
              <a:pathLst>
                <a:path w="114301" h="114301">
                  <a:moveTo>
                    <a:pt x="114300" y="0"/>
                  </a:moveTo>
                  <a:lnTo>
                    <a:pt x="114300" y="0"/>
                  </a:lnTo>
                  <a:lnTo>
                    <a:pt x="100111" y="0"/>
                  </a:lnTo>
                  <a:lnTo>
                    <a:pt x="94589" y="2822"/>
                  </a:lnTo>
                  <a:lnTo>
                    <a:pt x="87476" y="8201"/>
                  </a:lnTo>
                  <a:lnTo>
                    <a:pt x="81187" y="9132"/>
                  </a:lnTo>
                  <a:lnTo>
                    <a:pt x="79525" y="10321"/>
                  </a:lnTo>
                  <a:lnTo>
                    <a:pt x="78416" y="12173"/>
                  </a:lnTo>
                  <a:lnTo>
                    <a:pt x="77677" y="14465"/>
                  </a:lnTo>
                  <a:lnTo>
                    <a:pt x="76126" y="15994"/>
                  </a:lnTo>
                  <a:lnTo>
                    <a:pt x="66033" y="21268"/>
                  </a:lnTo>
                  <a:lnTo>
                    <a:pt x="63072" y="23704"/>
                  </a:lnTo>
                  <a:lnTo>
                    <a:pt x="59782" y="29232"/>
                  </a:lnTo>
                  <a:lnTo>
                    <a:pt x="57262" y="35217"/>
                  </a:lnTo>
                  <a:lnTo>
                    <a:pt x="21857" y="76201"/>
                  </a:lnTo>
                  <a:lnTo>
                    <a:pt x="19240" y="82550"/>
                  </a:lnTo>
                  <a:lnTo>
                    <a:pt x="3273" y="102483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419"/>
            <p:cNvSpPr/>
            <p:nvPr>
              <p:custDataLst>
                <p:tags r:id="rId26"/>
              </p:custDataLst>
            </p:nvPr>
          </p:nvSpPr>
          <p:spPr>
            <a:xfrm>
              <a:off x="8372475" y="5642837"/>
              <a:ext cx="114301" cy="81689"/>
            </a:xfrm>
            <a:custGeom>
              <a:avLst/>
              <a:gdLst/>
              <a:ahLst/>
              <a:cxnLst/>
              <a:rect l="0" t="0" r="0" b="0"/>
              <a:pathLst>
                <a:path w="114301" h="81689">
                  <a:moveTo>
                    <a:pt x="0" y="5488"/>
                  </a:moveTo>
                  <a:lnTo>
                    <a:pt x="0" y="5488"/>
                  </a:lnTo>
                  <a:lnTo>
                    <a:pt x="5056" y="432"/>
                  </a:lnTo>
                  <a:lnTo>
                    <a:pt x="6545" y="0"/>
                  </a:lnTo>
                  <a:lnTo>
                    <a:pt x="7538" y="772"/>
                  </a:lnTo>
                  <a:lnTo>
                    <a:pt x="8200" y="2344"/>
                  </a:lnTo>
                  <a:lnTo>
                    <a:pt x="9701" y="3392"/>
                  </a:lnTo>
                  <a:lnTo>
                    <a:pt x="17610" y="5212"/>
                  </a:lnTo>
                  <a:lnTo>
                    <a:pt x="35213" y="20660"/>
                  </a:lnTo>
                  <a:lnTo>
                    <a:pt x="47682" y="26594"/>
                  </a:lnTo>
                  <a:lnTo>
                    <a:pt x="80611" y="50019"/>
                  </a:lnTo>
                  <a:lnTo>
                    <a:pt x="83452" y="56324"/>
                  </a:lnTo>
                  <a:lnTo>
                    <a:pt x="90360" y="62655"/>
                  </a:lnTo>
                  <a:lnTo>
                    <a:pt x="114300" y="8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SMARTInkShape-1420"/>
          <p:cNvSpPr/>
          <p:nvPr>
            <p:custDataLst>
              <p:tags r:id="rId10"/>
            </p:custDataLst>
          </p:nvPr>
        </p:nvSpPr>
        <p:spPr>
          <a:xfrm>
            <a:off x="7620046" y="6010275"/>
            <a:ext cx="380955" cy="66676"/>
          </a:xfrm>
          <a:custGeom>
            <a:avLst/>
            <a:gdLst/>
            <a:ahLst/>
            <a:cxnLst/>
            <a:rect l="0" t="0" r="0" b="0"/>
            <a:pathLst>
              <a:path w="380955" h="66676">
                <a:moveTo>
                  <a:pt x="28529" y="57150"/>
                </a:moveTo>
                <a:lnTo>
                  <a:pt x="28529" y="57150"/>
                </a:lnTo>
                <a:lnTo>
                  <a:pt x="20329" y="57150"/>
                </a:lnTo>
                <a:lnTo>
                  <a:pt x="11661" y="63695"/>
                </a:lnTo>
                <a:lnTo>
                  <a:pt x="0" y="66665"/>
                </a:lnTo>
                <a:lnTo>
                  <a:pt x="44736" y="66675"/>
                </a:lnTo>
                <a:lnTo>
                  <a:pt x="86559" y="59136"/>
                </a:lnTo>
                <a:lnTo>
                  <a:pt x="123953" y="52486"/>
                </a:lnTo>
                <a:lnTo>
                  <a:pt x="169518" y="40982"/>
                </a:lnTo>
                <a:lnTo>
                  <a:pt x="207769" y="31663"/>
                </a:lnTo>
                <a:lnTo>
                  <a:pt x="251088" y="22199"/>
                </a:lnTo>
                <a:lnTo>
                  <a:pt x="291205" y="13751"/>
                </a:lnTo>
                <a:lnTo>
                  <a:pt x="329902" y="9719"/>
                </a:lnTo>
                <a:lnTo>
                  <a:pt x="38095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5" name="SMARTInkShape-Group393"/>
          <p:cNvGrpSpPr/>
          <p:nvPr/>
        </p:nvGrpSpPr>
        <p:grpSpPr>
          <a:xfrm>
            <a:off x="8696325" y="5505450"/>
            <a:ext cx="342901" cy="485776"/>
            <a:chOff x="8696325" y="5505450"/>
            <a:chExt cx="342901" cy="485776"/>
          </a:xfrm>
        </p:grpSpPr>
        <p:sp>
          <p:nvSpPr>
            <p:cNvPr id="253" name="SMARTInkShape-1421"/>
            <p:cNvSpPr/>
            <p:nvPr>
              <p:custDataLst>
                <p:tags r:id="rId17"/>
              </p:custDataLst>
            </p:nvPr>
          </p:nvSpPr>
          <p:spPr>
            <a:xfrm>
              <a:off x="8696325" y="5505450"/>
              <a:ext cx="209551" cy="66676"/>
            </a:xfrm>
            <a:custGeom>
              <a:avLst/>
              <a:gdLst/>
              <a:ahLst/>
              <a:cxnLst/>
              <a:rect l="0" t="0" r="0" b="0"/>
              <a:pathLst>
                <a:path w="209551" h="66676">
                  <a:moveTo>
                    <a:pt x="0" y="66675"/>
                  </a:moveTo>
                  <a:lnTo>
                    <a:pt x="0" y="66675"/>
                  </a:lnTo>
                  <a:lnTo>
                    <a:pt x="0" y="61619"/>
                  </a:lnTo>
                  <a:lnTo>
                    <a:pt x="1058" y="60130"/>
                  </a:lnTo>
                  <a:lnTo>
                    <a:pt x="2822" y="59136"/>
                  </a:lnTo>
                  <a:lnTo>
                    <a:pt x="16246" y="56354"/>
                  </a:lnTo>
                  <a:lnTo>
                    <a:pt x="25509" y="50681"/>
                  </a:lnTo>
                  <a:lnTo>
                    <a:pt x="70225" y="38004"/>
                  </a:lnTo>
                  <a:lnTo>
                    <a:pt x="114322" y="21681"/>
                  </a:lnTo>
                  <a:lnTo>
                    <a:pt x="133356" y="17007"/>
                  </a:lnTo>
                  <a:lnTo>
                    <a:pt x="152402" y="11742"/>
                  </a:lnTo>
                  <a:lnTo>
                    <a:pt x="171451" y="7359"/>
                  </a:lnTo>
                  <a:lnTo>
                    <a:pt x="190500" y="218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422"/>
            <p:cNvSpPr/>
            <p:nvPr>
              <p:custDataLst>
                <p:tags r:id="rId18"/>
              </p:custDataLst>
            </p:nvPr>
          </p:nvSpPr>
          <p:spPr>
            <a:xfrm>
              <a:off x="8829675" y="5943600"/>
              <a:ext cx="209551" cy="47626"/>
            </a:xfrm>
            <a:custGeom>
              <a:avLst/>
              <a:gdLst/>
              <a:ahLst/>
              <a:cxnLst/>
              <a:rect l="0" t="0" r="0" b="0"/>
              <a:pathLst>
                <a:path w="2095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7625"/>
                  </a:lnTo>
                  <a:lnTo>
                    <a:pt x="6546" y="46567"/>
                  </a:lnTo>
                  <a:lnTo>
                    <a:pt x="7540" y="44803"/>
                  </a:lnTo>
                  <a:lnTo>
                    <a:pt x="8201" y="42569"/>
                  </a:lnTo>
                  <a:lnTo>
                    <a:pt x="9701" y="41080"/>
                  </a:lnTo>
                  <a:lnTo>
                    <a:pt x="14191" y="39424"/>
                  </a:lnTo>
                  <a:lnTo>
                    <a:pt x="59907" y="31561"/>
                  </a:lnTo>
                  <a:lnTo>
                    <a:pt x="103415" y="25927"/>
                  </a:lnTo>
                  <a:lnTo>
                    <a:pt x="149145" y="14396"/>
                  </a:lnTo>
                  <a:lnTo>
                    <a:pt x="192612" y="8752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394"/>
          <p:cNvGrpSpPr/>
          <p:nvPr/>
        </p:nvGrpSpPr>
        <p:grpSpPr>
          <a:xfrm>
            <a:off x="9696841" y="5638800"/>
            <a:ext cx="161535" cy="133348"/>
            <a:chOff x="9696841" y="5638800"/>
            <a:chExt cx="161535" cy="133348"/>
          </a:xfrm>
        </p:grpSpPr>
        <p:sp>
          <p:nvSpPr>
            <p:cNvPr id="256" name="SMARTInkShape-1423"/>
            <p:cNvSpPr/>
            <p:nvPr>
              <p:custDataLst>
                <p:tags r:id="rId15"/>
              </p:custDataLst>
            </p:nvPr>
          </p:nvSpPr>
          <p:spPr>
            <a:xfrm>
              <a:off x="9696841" y="5753100"/>
              <a:ext cx="161535" cy="19048"/>
            </a:xfrm>
            <a:custGeom>
              <a:avLst/>
              <a:gdLst/>
              <a:ahLst/>
              <a:cxnLst/>
              <a:rect l="0" t="0" r="0" b="0"/>
              <a:pathLst>
                <a:path w="161535" h="19048">
                  <a:moveTo>
                    <a:pt x="9134" y="0"/>
                  </a:moveTo>
                  <a:lnTo>
                    <a:pt x="9134" y="0"/>
                  </a:lnTo>
                  <a:lnTo>
                    <a:pt x="933" y="8201"/>
                  </a:lnTo>
                  <a:lnTo>
                    <a:pt x="0" y="14189"/>
                  </a:lnTo>
                  <a:lnTo>
                    <a:pt x="928" y="15810"/>
                  </a:lnTo>
                  <a:lnTo>
                    <a:pt x="2605" y="16890"/>
                  </a:lnTo>
                  <a:lnTo>
                    <a:pt x="10022" y="18410"/>
                  </a:lnTo>
                  <a:lnTo>
                    <a:pt x="54262" y="19047"/>
                  </a:lnTo>
                  <a:lnTo>
                    <a:pt x="63763" y="16227"/>
                  </a:lnTo>
                  <a:lnTo>
                    <a:pt x="72572" y="12503"/>
                  </a:lnTo>
                  <a:lnTo>
                    <a:pt x="116913" y="6876"/>
                  </a:lnTo>
                  <a:lnTo>
                    <a:pt x="161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424"/>
            <p:cNvSpPr/>
            <p:nvPr>
              <p:custDataLst>
                <p:tags r:id="rId16"/>
              </p:custDataLst>
            </p:nvPr>
          </p:nvSpPr>
          <p:spPr>
            <a:xfrm>
              <a:off x="9696841" y="5638800"/>
              <a:ext cx="132960" cy="9526"/>
            </a:xfrm>
            <a:custGeom>
              <a:avLst/>
              <a:gdLst/>
              <a:ahLst/>
              <a:cxnLst/>
              <a:rect l="0" t="0" r="0" b="0"/>
              <a:pathLst>
                <a:path w="132960" h="9526">
                  <a:moveTo>
                    <a:pt x="9134" y="9525"/>
                  </a:moveTo>
                  <a:lnTo>
                    <a:pt x="9134" y="9525"/>
                  </a:lnTo>
                  <a:lnTo>
                    <a:pt x="0" y="9525"/>
                  </a:lnTo>
                  <a:lnTo>
                    <a:pt x="5175" y="9525"/>
                  </a:lnTo>
                  <a:lnTo>
                    <a:pt x="2787" y="9525"/>
                  </a:lnTo>
                  <a:lnTo>
                    <a:pt x="49107" y="9525"/>
                  </a:lnTo>
                  <a:lnTo>
                    <a:pt x="95057" y="588"/>
                  </a:lnTo>
                  <a:lnTo>
                    <a:pt x="132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395"/>
          <p:cNvGrpSpPr/>
          <p:nvPr/>
        </p:nvGrpSpPr>
        <p:grpSpPr>
          <a:xfrm>
            <a:off x="10135325" y="5486411"/>
            <a:ext cx="361070" cy="533390"/>
            <a:chOff x="10135325" y="5486411"/>
            <a:chExt cx="361070" cy="533390"/>
          </a:xfrm>
        </p:grpSpPr>
        <p:sp>
          <p:nvSpPr>
            <p:cNvPr id="259" name="SMARTInkShape-1425"/>
            <p:cNvSpPr/>
            <p:nvPr>
              <p:custDataLst>
                <p:tags r:id="rId11"/>
              </p:custDataLst>
            </p:nvPr>
          </p:nvSpPr>
          <p:spPr>
            <a:xfrm>
              <a:off x="10135325" y="5991225"/>
              <a:ext cx="285026" cy="28576"/>
            </a:xfrm>
            <a:custGeom>
              <a:avLst/>
              <a:gdLst/>
              <a:ahLst/>
              <a:cxnLst/>
              <a:rect l="0" t="0" r="0" b="0"/>
              <a:pathLst>
                <a:path w="285026" h="28576">
                  <a:moveTo>
                    <a:pt x="75475" y="0"/>
                  </a:moveTo>
                  <a:lnTo>
                    <a:pt x="75475" y="0"/>
                  </a:lnTo>
                  <a:lnTo>
                    <a:pt x="27943" y="19298"/>
                  </a:lnTo>
                  <a:lnTo>
                    <a:pt x="11649" y="25826"/>
                  </a:lnTo>
                  <a:lnTo>
                    <a:pt x="0" y="28414"/>
                  </a:lnTo>
                  <a:lnTo>
                    <a:pt x="47591" y="28572"/>
                  </a:lnTo>
                  <a:lnTo>
                    <a:pt x="86554" y="28575"/>
                  </a:lnTo>
                  <a:lnTo>
                    <a:pt x="131013" y="28575"/>
                  </a:lnTo>
                  <a:lnTo>
                    <a:pt x="177736" y="25753"/>
                  </a:lnTo>
                  <a:lnTo>
                    <a:pt x="222910" y="20374"/>
                  </a:lnTo>
                  <a:lnTo>
                    <a:pt x="268366" y="12765"/>
                  </a:lnTo>
                  <a:lnTo>
                    <a:pt x="285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426"/>
            <p:cNvSpPr/>
            <p:nvPr>
              <p:custDataLst>
                <p:tags r:id="rId12"/>
              </p:custDataLst>
            </p:nvPr>
          </p:nvSpPr>
          <p:spPr>
            <a:xfrm>
              <a:off x="10163175" y="5924550"/>
              <a:ext cx="266701" cy="28460"/>
            </a:xfrm>
            <a:custGeom>
              <a:avLst/>
              <a:gdLst/>
              <a:ahLst/>
              <a:cxnLst/>
              <a:rect l="0" t="0" r="0" b="0"/>
              <a:pathLst>
                <a:path w="266701" h="28460">
                  <a:moveTo>
                    <a:pt x="0" y="19050"/>
                  </a:moveTo>
                  <a:lnTo>
                    <a:pt x="0" y="19050"/>
                  </a:lnTo>
                  <a:lnTo>
                    <a:pt x="0" y="28182"/>
                  </a:lnTo>
                  <a:lnTo>
                    <a:pt x="5057" y="28459"/>
                  </a:lnTo>
                  <a:lnTo>
                    <a:pt x="10361" y="25701"/>
                  </a:lnTo>
                  <a:lnTo>
                    <a:pt x="13257" y="23485"/>
                  </a:lnTo>
                  <a:lnTo>
                    <a:pt x="22120" y="21021"/>
                  </a:lnTo>
                  <a:lnTo>
                    <a:pt x="39009" y="16812"/>
                  </a:lnTo>
                  <a:lnTo>
                    <a:pt x="57420" y="11684"/>
                  </a:lnTo>
                  <a:lnTo>
                    <a:pt x="96540" y="9809"/>
                  </a:lnTo>
                  <a:lnTo>
                    <a:pt x="143045" y="4506"/>
                  </a:lnTo>
                  <a:lnTo>
                    <a:pt x="185806" y="593"/>
                  </a:lnTo>
                  <a:lnTo>
                    <a:pt x="228844" y="78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427"/>
            <p:cNvSpPr/>
            <p:nvPr>
              <p:custDataLst>
                <p:tags r:id="rId13"/>
              </p:custDataLst>
            </p:nvPr>
          </p:nvSpPr>
          <p:spPr>
            <a:xfrm>
              <a:off x="10382407" y="5545001"/>
              <a:ext cx="113988" cy="187523"/>
            </a:xfrm>
            <a:custGeom>
              <a:avLst/>
              <a:gdLst/>
              <a:ahLst/>
              <a:cxnLst/>
              <a:rect l="0" t="0" r="0" b="0"/>
              <a:pathLst>
                <a:path w="113988" h="187523">
                  <a:moveTo>
                    <a:pt x="104618" y="46174"/>
                  </a:moveTo>
                  <a:lnTo>
                    <a:pt x="104618" y="46174"/>
                  </a:lnTo>
                  <a:lnTo>
                    <a:pt x="104618" y="19073"/>
                  </a:lnTo>
                  <a:lnTo>
                    <a:pt x="99561" y="12980"/>
                  </a:lnTo>
                  <a:lnTo>
                    <a:pt x="94257" y="10254"/>
                  </a:lnTo>
                  <a:lnTo>
                    <a:pt x="91361" y="9528"/>
                  </a:lnTo>
                  <a:lnTo>
                    <a:pt x="89431" y="7985"/>
                  </a:lnTo>
                  <a:lnTo>
                    <a:pt x="87283" y="3448"/>
                  </a:lnTo>
                  <a:lnTo>
                    <a:pt x="85654" y="1815"/>
                  </a:lnTo>
                  <a:lnTo>
                    <a:pt x="81020" y="0"/>
                  </a:lnTo>
                  <a:lnTo>
                    <a:pt x="78303" y="575"/>
                  </a:lnTo>
                  <a:lnTo>
                    <a:pt x="66336" y="6279"/>
                  </a:lnTo>
                  <a:lnTo>
                    <a:pt x="63223" y="6877"/>
                  </a:lnTo>
                  <a:lnTo>
                    <a:pt x="53783" y="12776"/>
                  </a:lnTo>
                  <a:lnTo>
                    <a:pt x="44283" y="21226"/>
                  </a:lnTo>
                  <a:lnTo>
                    <a:pt x="40761" y="27325"/>
                  </a:lnTo>
                  <a:lnTo>
                    <a:pt x="39821" y="30432"/>
                  </a:lnTo>
                  <a:lnTo>
                    <a:pt x="33134" y="36708"/>
                  </a:lnTo>
                  <a:lnTo>
                    <a:pt x="28387" y="39864"/>
                  </a:lnTo>
                  <a:lnTo>
                    <a:pt x="25222" y="44084"/>
                  </a:lnTo>
                  <a:lnTo>
                    <a:pt x="3870" y="88442"/>
                  </a:lnTo>
                  <a:lnTo>
                    <a:pt x="0" y="130087"/>
                  </a:lnTo>
                  <a:lnTo>
                    <a:pt x="2735" y="139208"/>
                  </a:lnTo>
                  <a:lnTo>
                    <a:pt x="22239" y="171720"/>
                  </a:lnTo>
                  <a:lnTo>
                    <a:pt x="28493" y="176056"/>
                  </a:lnTo>
                  <a:lnTo>
                    <a:pt x="34801" y="179041"/>
                  </a:lnTo>
                  <a:lnTo>
                    <a:pt x="44302" y="185613"/>
                  </a:lnTo>
                  <a:lnTo>
                    <a:pt x="50647" y="187522"/>
                  </a:lnTo>
                  <a:lnTo>
                    <a:pt x="53821" y="186973"/>
                  </a:lnTo>
                  <a:lnTo>
                    <a:pt x="64401" y="182201"/>
                  </a:lnTo>
                  <a:lnTo>
                    <a:pt x="79414" y="179259"/>
                  </a:lnTo>
                  <a:lnTo>
                    <a:pt x="92819" y="171428"/>
                  </a:lnTo>
                  <a:lnTo>
                    <a:pt x="110149" y="144135"/>
                  </a:lnTo>
                  <a:lnTo>
                    <a:pt x="113792" y="110412"/>
                  </a:lnTo>
                  <a:lnTo>
                    <a:pt x="113987" y="101888"/>
                  </a:lnTo>
                  <a:lnTo>
                    <a:pt x="102379" y="58341"/>
                  </a:lnTo>
                  <a:lnTo>
                    <a:pt x="82263" y="33628"/>
                  </a:lnTo>
                  <a:lnTo>
                    <a:pt x="75984" y="30015"/>
                  </a:lnTo>
                  <a:lnTo>
                    <a:pt x="63679" y="27980"/>
                  </a:lnTo>
                  <a:lnTo>
                    <a:pt x="58276" y="27695"/>
                  </a:lnTo>
                  <a:lnTo>
                    <a:pt x="49448" y="30200"/>
                  </a:lnTo>
                  <a:lnTo>
                    <a:pt x="37943" y="36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428"/>
            <p:cNvSpPr/>
            <p:nvPr>
              <p:custDataLst>
                <p:tags r:id="rId14"/>
              </p:custDataLst>
            </p:nvPr>
          </p:nvSpPr>
          <p:spPr>
            <a:xfrm>
              <a:off x="10229888" y="5486411"/>
              <a:ext cx="95213" cy="276215"/>
            </a:xfrm>
            <a:custGeom>
              <a:avLst/>
              <a:gdLst/>
              <a:ahLst/>
              <a:cxnLst/>
              <a:rect l="0" t="0" r="0" b="0"/>
              <a:pathLst>
                <a:path w="95213" h="276215">
                  <a:moveTo>
                    <a:pt x="76162" y="95239"/>
                  </a:moveTo>
                  <a:lnTo>
                    <a:pt x="76162" y="95239"/>
                  </a:lnTo>
                  <a:lnTo>
                    <a:pt x="76162" y="90183"/>
                  </a:lnTo>
                  <a:lnTo>
                    <a:pt x="77220" y="88694"/>
                  </a:lnTo>
                  <a:lnTo>
                    <a:pt x="78986" y="87700"/>
                  </a:lnTo>
                  <a:lnTo>
                    <a:pt x="81219" y="87038"/>
                  </a:lnTo>
                  <a:lnTo>
                    <a:pt x="82708" y="85538"/>
                  </a:lnTo>
                  <a:lnTo>
                    <a:pt x="85296" y="77629"/>
                  </a:lnTo>
                  <a:lnTo>
                    <a:pt x="88335" y="76829"/>
                  </a:lnTo>
                  <a:lnTo>
                    <a:pt x="90627" y="76616"/>
                  </a:lnTo>
                  <a:lnTo>
                    <a:pt x="92155" y="75415"/>
                  </a:lnTo>
                  <a:lnTo>
                    <a:pt x="93853" y="71259"/>
                  </a:lnTo>
                  <a:lnTo>
                    <a:pt x="95202" y="44033"/>
                  </a:lnTo>
                  <a:lnTo>
                    <a:pt x="92385" y="37909"/>
                  </a:lnTo>
                  <a:lnTo>
                    <a:pt x="80022" y="22190"/>
                  </a:lnTo>
                  <a:lnTo>
                    <a:pt x="77877" y="15853"/>
                  </a:lnTo>
                  <a:lnTo>
                    <a:pt x="76246" y="13740"/>
                  </a:lnTo>
                  <a:lnTo>
                    <a:pt x="58872" y="1477"/>
                  </a:lnTo>
                  <a:lnTo>
                    <a:pt x="52577" y="430"/>
                  </a:lnTo>
                  <a:lnTo>
                    <a:pt x="25327" y="0"/>
                  </a:lnTo>
                  <a:lnTo>
                    <a:pt x="18996" y="2816"/>
                  </a:lnTo>
                  <a:lnTo>
                    <a:pt x="15827" y="5049"/>
                  </a:lnTo>
                  <a:lnTo>
                    <a:pt x="12305" y="10352"/>
                  </a:lnTo>
                  <a:lnTo>
                    <a:pt x="11365" y="13247"/>
                  </a:lnTo>
                  <a:lnTo>
                    <a:pt x="9682" y="15178"/>
                  </a:lnTo>
                  <a:lnTo>
                    <a:pt x="4987" y="17323"/>
                  </a:lnTo>
                  <a:lnTo>
                    <a:pt x="3311" y="18954"/>
                  </a:lnTo>
                  <a:lnTo>
                    <a:pt x="1451" y="23587"/>
                  </a:lnTo>
                  <a:lnTo>
                    <a:pt x="0" y="50825"/>
                  </a:lnTo>
                  <a:lnTo>
                    <a:pt x="2801" y="57156"/>
                  </a:lnTo>
                  <a:lnTo>
                    <a:pt x="6517" y="63496"/>
                  </a:lnTo>
                  <a:lnTo>
                    <a:pt x="9665" y="73016"/>
                  </a:lnTo>
                  <a:lnTo>
                    <a:pt x="14153" y="79365"/>
                  </a:lnTo>
                  <a:lnTo>
                    <a:pt x="19675" y="82892"/>
                  </a:lnTo>
                  <a:lnTo>
                    <a:pt x="34974" y="86401"/>
                  </a:lnTo>
                  <a:lnTo>
                    <a:pt x="44437" y="92150"/>
                  </a:lnTo>
                  <a:lnTo>
                    <a:pt x="57116" y="94629"/>
                  </a:lnTo>
                  <a:lnTo>
                    <a:pt x="64757" y="95118"/>
                  </a:lnTo>
                  <a:lnTo>
                    <a:pt x="74673" y="87027"/>
                  </a:lnTo>
                  <a:lnTo>
                    <a:pt x="85675" y="85714"/>
                  </a:lnTo>
                  <a:lnTo>
                    <a:pt x="85680" y="85714"/>
                  </a:lnTo>
                  <a:lnTo>
                    <a:pt x="85683" y="85714"/>
                  </a:lnTo>
                  <a:lnTo>
                    <a:pt x="85684" y="85714"/>
                  </a:lnTo>
                  <a:lnTo>
                    <a:pt x="85687" y="132084"/>
                  </a:lnTo>
                  <a:lnTo>
                    <a:pt x="86745" y="149398"/>
                  </a:lnTo>
                  <a:lnTo>
                    <a:pt x="93889" y="178231"/>
                  </a:lnTo>
                  <a:lnTo>
                    <a:pt x="95190" y="224430"/>
                  </a:lnTo>
                  <a:lnTo>
                    <a:pt x="95203" y="231326"/>
                  </a:lnTo>
                  <a:lnTo>
                    <a:pt x="92385" y="237919"/>
                  </a:lnTo>
                  <a:lnTo>
                    <a:pt x="88664" y="244378"/>
                  </a:lnTo>
                  <a:lnTo>
                    <a:pt x="87010" y="250775"/>
                  </a:lnTo>
                  <a:lnTo>
                    <a:pt x="87628" y="253963"/>
                  </a:lnTo>
                  <a:lnTo>
                    <a:pt x="93400" y="266684"/>
                  </a:lnTo>
                  <a:lnTo>
                    <a:pt x="95212" y="276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737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MARTInkShape-2798"/>
          <p:cNvSpPr/>
          <p:nvPr>
            <p:custDataLst>
              <p:tags r:id="rId1"/>
            </p:custDataLst>
          </p:nvPr>
        </p:nvSpPr>
        <p:spPr>
          <a:xfrm>
            <a:off x="9651483" y="5924550"/>
            <a:ext cx="1254643" cy="123789"/>
          </a:xfrm>
          <a:custGeom>
            <a:avLst/>
            <a:gdLst/>
            <a:ahLst/>
            <a:cxnLst/>
            <a:rect l="0" t="0" r="0" b="0"/>
            <a:pathLst>
              <a:path w="1254643" h="123789">
                <a:moveTo>
                  <a:pt x="25917" y="0"/>
                </a:moveTo>
                <a:lnTo>
                  <a:pt x="25917" y="0"/>
                </a:lnTo>
                <a:lnTo>
                  <a:pt x="17716" y="8201"/>
                </a:lnTo>
                <a:lnTo>
                  <a:pt x="16507" y="17610"/>
                </a:lnTo>
                <a:lnTo>
                  <a:pt x="3322" y="19824"/>
                </a:lnTo>
                <a:lnTo>
                  <a:pt x="1329" y="21682"/>
                </a:lnTo>
                <a:lnTo>
                  <a:pt x="0" y="23980"/>
                </a:lnTo>
                <a:lnTo>
                  <a:pt x="173" y="26570"/>
                </a:lnTo>
                <a:lnTo>
                  <a:pt x="3187" y="32270"/>
                </a:lnTo>
                <a:lnTo>
                  <a:pt x="5472" y="34213"/>
                </a:lnTo>
                <a:lnTo>
                  <a:pt x="10833" y="36373"/>
                </a:lnTo>
                <a:lnTo>
                  <a:pt x="51894" y="46256"/>
                </a:lnTo>
                <a:lnTo>
                  <a:pt x="92040" y="47355"/>
                </a:lnTo>
                <a:lnTo>
                  <a:pt x="129353" y="47546"/>
                </a:lnTo>
                <a:lnTo>
                  <a:pt x="173452" y="46543"/>
                </a:lnTo>
                <a:lnTo>
                  <a:pt x="204377" y="42557"/>
                </a:lnTo>
                <a:lnTo>
                  <a:pt x="241405" y="40081"/>
                </a:lnTo>
                <a:lnTo>
                  <a:pt x="281496" y="38982"/>
                </a:lnTo>
                <a:lnTo>
                  <a:pt x="320483" y="38491"/>
                </a:lnTo>
                <a:lnTo>
                  <a:pt x="364622" y="35451"/>
                </a:lnTo>
                <a:lnTo>
                  <a:pt x="411401" y="31631"/>
                </a:lnTo>
                <a:lnTo>
                  <a:pt x="456888" y="29933"/>
                </a:lnTo>
                <a:lnTo>
                  <a:pt x="480447" y="29482"/>
                </a:lnTo>
                <a:lnTo>
                  <a:pt x="504620" y="29178"/>
                </a:lnTo>
                <a:lnTo>
                  <a:pt x="529202" y="28977"/>
                </a:lnTo>
                <a:lnTo>
                  <a:pt x="554056" y="27786"/>
                </a:lnTo>
                <a:lnTo>
                  <a:pt x="579093" y="25932"/>
                </a:lnTo>
                <a:lnTo>
                  <a:pt x="604251" y="23637"/>
                </a:lnTo>
                <a:lnTo>
                  <a:pt x="628432" y="22109"/>
                </a:lnTo>
                <a:lnTo>
                  <a:pt x="675053" y="20408"/>
                </a:lnTo>
                <a:lnTo>
                  <a:pt x="720470" y="19653"/>
                </a:lnTo>
                <a:lnTo>
                  <a:pt x="765349" y="19318"/>
                </a:lnTo>
                <a:lnTo>
                  <a:pt x="809989" y="19169"/>
                </a:lnTo>
                <a:lnTo>
                  <a:pt x="851700" y="21925"/>
                </a:lnTo>
                <a:lnTo>
                  <a:pt x="890349" y="25619"/>
                </a:lnTo>
                <a:lnTo>
                  <a:pt x="925164" y="27262"/>
                </a:lnTo>
                <a:lnTo>
                  <a:pt x="969459" y="28186"/>
                </a:lnTo>
                <a:lnTo>
                  <a:pt x="1014747" y="35044"/>
                </a:lnTo>
                <a:lnTo>
                  <a:pt x="1058303" y="38889"/>
                </a:lnTo>
                <a:lnTo>
                  <a:pt x="1071435" y="46267"/>
                </a:lnTo>
                <a:lnTo>
                  <a:pt x="1071121" y="47777"/>
                </a:lnTo>
                <a:lnTo>
                  <a:pt x="1067949" y="52279"/>
                </a:lnTo>
                <a:lnTo>
                  <a:pt x="1060189" y="54985"/>
                </a:lnTo>
                <a:lnTo>
                  <a:pt x="1016664" y="63410"/>
                </a:lnTo>
                <a:lnTo>
                  <a:pt x="979636" y="65708"/>
                </a:lnTo>
                <a:lnTo>
                  <a:pt x="935622" y="67447"/>
                </a:lnTo>
                <a:lnTo>
                  <a:pt x="904717" y="71605"/>
                </a:lnTo>
                <a:lnTo>
                  <a:pt x="867697" y="74157"/>
                </a:lnTo>
                <a:lnTo>
                  <a:pt x="826550" y="76350"/>
                </a:lnTo>
                <a:lnTo>
                  <a:pt x="783568" y="80853"/>
                </a:lnTo>
                <a:lnTo>
                  <a:pt x="739770" y="83559"/>
                </a:lnTo>
                <a:lnTo>
                  <a:pt x="694552" y="85820"/>
                </a:lnTo>
                <a:lnTo>
                  <a:pt x="670640" y="87905"/>
                </a:lnTo>
                <a:lnTo>
                  <a:pt x="646233" y="90354"/>
                </a:lnTo>
                <a:lnTo>
                  <a:pt x="599356" y="93075"/>
                </a:lnTo>
                <a:lnTo>
                  <a:pt x="552771" y="95341"/>
                </a:lnTo>
                <a:lnTo>
                  <a:pt x="528494" y="97427"/>
                </a:lnTo>
                <a:lnTo>
                  <a:pt x="503844" y="99876"/>
                </a:lnTo>
                <a:lnTo>
                  <a:pt x="456698" y="102598"/>
                </a:lnTo>
                <a:lnTo>
                  <a:pt x="412108" y="104866"/>
                </a:lnTo>
                <a:lnTo>
                  <a:pt x="371126" y="109401"/>
                </a:lnTo>
                <a:lnTo>
                  <a:pt x="331743" y="112123"/>
                </a:lnTo>
                <a:lnTo>
                  <a:pt x="294131" y="114391"/>
                </a:lnTo>
                <a:lnTo>
                  <a:pt x="259778" y="118926"/>
                </a:lnTo>
                <a:lnTo>
                  <a:pt x="215741" y="122374"/>
                </a:lnTo>
                <a:lnTo>
                  <a:pt x="172658" y="123538"/>
                </a:lnTo>
                <a:lnTo>
                  <a:pt x="147912" y="123788"/>
                </a:lnTo>
                <a:lnTo>
                  <a:pt x="147463" y="122742"/>
                </a:lnTo>
                <a:lnTo>
                  <a:pt x="152609" y="118757"/>
                </a:lnTo>
                <a:lnTo>
                  <a:pt x="184758" y="104526"/>
                </a:lnTo>
                <a:lnTo>
                  <a:pt x="223970" y="95177"/>
                </a:lnTo>
                <a:lnTo>
                  <a:pt x="258932" y="88867"/>
                </a:lnTo>
                <a:lnTo>
                  <a:pt x="299165" y="82535"/>
                </a:lnTo>
                <a:lnTo>
                  <a:pt x="322383" y="79365"/>
                </a:lnTo>
                <a:lnTo>
                  <a:pt x="347386" y="76193"/>
                </a:lnTo>
                <a:lnTo>
                  <a:pt x="373580" y="73021"/>
                </a:lnTo>
                <a:lnTo>
                  <a:pt x="401625" y="69847"/>
                </a:lnTo>
                <a:lnTo>
                  <a:pt x="430906" y="66673"/>
                </a:lnTo>
                <a:lnTo>
                  <a:pt x="461010" y="63498"/>
                </a:lnTo>
                <a:lnTo>
                  <a:pt x="492720" y="61382"/>
                </a:lnTo>
                <a:lnTo>
                  <a:pt x="525503" y="59972"/>
                </a:lnTo>
                <a:lnTo>
                  <a:pt x="559000" y="59031"/>
                </a:lnTo>
                <a:lnTo>
                  <a:pt x="594031" y="58404"/>
                </a:lnTo>
                <a:lnTo>
                  <a:pt x="630085" y="57986"/>
                </a:lnTo>
                <a:lnTo>
                  <a:pt x="666823" y="57708"/>
                </a:lnTo>
                <a:lnTo>
                  <a:pt x="702952" y="57522"/>
                </a:lnTo>
                <a:lnTo>
                  <a:pt x="738683" y="57398"/>
                </a:lnTo>
                <a:lnTo>
                  <a:pt x="774144" y="57315"/>
                </a:lnTo>
                <a:lnTo>
                  <a:pt x="811543" y="57260"/>
                </a:lnTo>
                <a:lnTo>
                  <a:pt x="850235" y="57223"/>
                </a:lnTo>
                <a:lnTo>
                  <a:pt x="889788" y="57198"/>
                </a:lnTo>
                <a:lnTo>
                  <a:pt x="927797" y="57183"/>
                </a:lnTo>
                <a:lnTo>
                  <a:pt x="964778" y="57172"/>
                </a:lnTo>
                <a:lnTo>
                  <a:pt x="1001075" y="57165"/>
                </a:lnTo>
                <a:lnTo>
                  <a:pt x="1035855" y="58219"/>
                </a:lnTo>
                <a:lnTo>
                  <a:pt x="1069626" y="59979"/>
                </a:lnTo>
                <a:lnTo>
                  <a:pt x="1102723" y="62211"/>
                </a:lnTo>
                <a:lnTo>
                  <a:pt x="1134312" y="64757"/>
                </a:lnTo>
                <a:lnTo>
                  <a:pt x="1164896" y="67513"/>
                </a:lnTo>
                <a:lnTo>
                  <a:pt x="1194812" y="70408"/>
                </a:lnTo>
                <a:lnTo>
                  <a:pt x="1254642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SMARTInkShape-2799"/>
          <p:cNvSpPr/>
          <p:nvPr>
            <p:custDataLst>
              <p:tags r:id="rId2"/>
            </p:custDataLst>
          </p:nvPr>
        </p:nvSpPr>
        <p:spPr>
          <a:xfrm>
            <a:off x="8296275" y="5876925"/>
            <a:ext cx="828362" cy="76201"/>
          </a:xfrm>
          <a:custGeom>
            <a:avLst/>
            <a:gdLst/>
            <a:ahLst/>
            <a:cxnLst/>
            <a:rect l="0" t="0" r="0" b="0"/>
            <a:pathLst>
              <a:path w="828362" h="76201">
                <a:moveTo>
                  <a:pt x="0" y="76200"/>
                </a:moveTo>
                <a:lnTo>
                  <a:pt x="0" y="76200"/>
                </a:lnTo>
                <a:lnTo>
                  <a:pt x="5056" y="71144"/>
                </a:lnTo>
                <a:lnTo>
                  <a:pt x="10361" y="68661"/>
                </a:lnTo>
                <a:lnTo>
                  <a:pt x="50112" y="58590"/>
                </a:lnTo>
                <a:lnTo>
                  <a:pt x="87275" y="50888"/>
                </a:lnTo>
                <a:lnTo>
                  <a:pt x="134283" y="45447"/>
                </a:lnTo>
                <a:lnTo>
                  <a:pt x="174549" y="37455"/>
                </a:lnTo>
                <a:lnTo>
                  <a:pt x="219994" y="31206"/>
                </a:lnTo>
                <a:lnTo>
                  <a:pt x="252291" y="29745"/>
                </a:lnTo>
                <a:lnTo>
                  <a:pt x="287813" y="29095"/>
                </a:lnTo>
                <a:lnTo>
                  <a:pt x="324767" y="25983"/>
                </a:lnTo>
                <a:lnTo>
                  <a:pt x="362359" y="22131"/>
                </a:lnTo>
                <a:lnTo>
                  <a:pt x="400232" y="20419"/>
                </a:lnTo>
                <a:lnTo>
                  <a:pt x="438231" y="19659"/>
                </a:lnTo>
                <a:lnTo>
                  <a:pt x="476285" y="19320"/>
                </a:lnTo>
                <a:lnTo>
                  <a:pt x="514366" y="19170"/>
                </a:lnTo>
                <a:lnTo>
                  <a:pt x="552457" y="19104"/>
                </a:lnTo>
                <a:lnTo>
                  <a:pt x="589496" y="19074"/>
                </a:lnTo>
                <a:lnTo>
                  <a:pt x="623595" y="19061"/>
                </a:lnTo>
                <a:lnTo>
                  <a:pt x="656390" y="19055"/>
                </a:lnTo>
                <a:lnTo>
                  <a:pt x="698958" y="19051"/>
                </a:lnTo>
                <a:lnTo>
                  <a:pt x="734502" y="19050"/>
                </a:lnTo>
                <a:lnTo>
                  <a:pt x="779381" y="24106"/>
                </a:lnTo>
                <a:lnTo>
                  <a:pt x="826288" y="28497"/>
                </a:lnTo>
                <a:lnTo>
                  <a:pt x="828361" y="28565"/>
                </a:lnTo>
                <a:lnTo>
                  <a:pt x="823525" y="33628"/>
                </a:lnTo>
                <a:lnTo>
                  <a:pt x="815450" y="36113"/>
                </a:lnTo>
                <a:lnTo>
                  <a:pt x="769427" y="37984"/>
                </a:lnTo>
                <a:lnTo>
                  <a:pt x="726465" y="44624"/>
                </a:lnTo>
                <a:lnTo>
                  <a:pt x="680662" y="47032"/>
                </a:lnTo>
                <a:lnTo>
                  <a:pt x="639474" y="47449"/>
                </a:lnTo>
                <a:lnTo>
                  <a:pt x="597637" y="50395"/>
                </a:lnTo>
                <a:lnTo>
                  <a:pt x="554549" y="55149"/>
                </a:lnTo>
                <a:lnTo>
                  <a:pt x="512149" y="56557"/>
                </a:lnTo>
                <a:lnTo>
                  <a:pt x="466073" y="59796"/>
                </a:lnTo>
                <a:lnTo>
                  <a:pt x="421729" y="64637"/>
                </a:lnTo>
                <a:lnTo>
                  <a:pt x="384601" y="66072"/>
                </a:lnTo>
                <a:lnTo>
                  <a:pt x="343611" y="66556"/>
                </a:lnTo>
                <a:lnTo>
                  <a:pt x="301013" y="66658"/>
                </a:lnTo>
                <a:lnTo>
                  <a:pt x="283708" y="66672"/>
                </a:lnTo>
                <a:lnTo>
                  <a:pt x="281214" y="65615"/>
                </a:lnTo>
                <a:lnTo>
                  <a:pt x="279551" y="63852"/>
                </a:lnTo>
                <a:lnTo>
                  <a:pt x="278443" y="61618"/>
                </a:lnTo>
                <a:lnTo>
                  <a:pt x="278761" y="60128"/>
                </a:lnTo>
                <a:lnTo>
                  <a:pt x="280033" y="59136"/>
                </a:lnTo>
                <a:lnTo>
                  <a:pt x="286878" y="57738"/>
                </a:lnTo>
                <a:lnTo>
                  <a:pt x="301254" y="54501"/>
                </a:lnTo>
                <a:lnTo>
                  <a:pt x="348234" y="45407"/>
                </a:lnTo>
                <a:lnTo>
                  <a:pt x="389696" y="39543"/>
                </a:lnTo>
                <a:lnTo>
                  <a:pt x="436066" y="31840"/>
                </a:lnTo>
                <a:lnTo>
                  <a:pt x="473398" y="29542"/>
                </a:lnTo>
                <a:lnTo>
                  <a:pt x="510213" y="28862"/>
                </a:lnTo>
                <a:lnTo>
                  <a:pt x="551632" y="25809"/>
                </a:lnTo>
                <a:lnTo>
                  <a:pt x="597619" y="19445"/>
                </a:lnTo>
                <a:lnTo>
                  <a:pt x="608548" y="19084"/>
                </a:lnTo>
                <a:lnTo>
                  <a:pt x="594184" y="20115"/>
                </a:lnTo>
                <a:lnTo>
                  <a:pt x="568141" y="26592"/>
                </a:lnTo>
                <a:lnTo>
                  <a:pt x="521315" y="28313"/>
                </a:lnTo>
                <a:lnTo>
                  <a:pt x="481018" y="28497"/>
                </a:lnTo>
                <a:lnTo>
                  <a:pt x="440739" y="28552"/>
                </a:lnTo>
                <a:lnTo>
                  <a:pt x="396819" y="28568"/>
                </a:lnTo>
                <a:lnTo>
                  <a:pt x="356524" y="28573"/>
                </a:lnTo>
                <a:lnTo>
                  <a:pt x="318832" y="28575"/>
                </a:lnTo>
                <a:lnTo>
                  <a:pt x="279938" y="31397"/>
                </a:lnTo>
                <a:lnTo>
                  <a:pt x="246022" y="37217"/>
                </a:lnTo>
                <a:lnTo>
                  <a:pt x="231103" y="37984"/>
                </a:lnTo>
                <a:lnTo>
                  <a:pt x="231326" y="36964"/>
                </a:lnTo>
                <a:lnTo>
                  <a:pt x="234398" y="33010"/>
                </a:lnTo>
                <a:lnTo>
                  <a:pt x="242113" y="30546"/>
                </a:lnTo>
                <a:lnTo>
                  <a:pt x="279063" y="21230"/>
                </a:lnTo>
                <a:lnTo>
                  <a:pt x="325038" y="12150"/>
                </a:lnTo>
                <a:lnTo>
                  <a:pt x="365124" y="10303"/>
                </a:lnTo>
                <a:lnTo>
                  <a:pt x="410515" y="6933"/>
                </a:lnTo>
                <a:lnTo>
                  <a:pt x="442802" y="3081"/>
                </a:lnTo>
                <a:lnTo>
                  <a:pt x="490329" y="913"/>
                </a:lnTo>
                <a:lnTo>
                  <a:pt x="514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SMARTInkShape-2800"/>
          <p:cNvSpPr/>
          <p:nvPr>
            <p:custDataLst>
              <p:tags r:id="rId3"/>
            </p:custDataLst>
          </p:nvPr>
        </p:nvSpPr>
        <p:spPr>
          <a:xfrm>
            <a:off x="8143909" y="5145441"/>
            <a:ext cx="2285787" cy="45685"/>
          </a:xfrm>
          <a:custGeom>
            <a:avLst/>
            <a:gdLst/>
            <a:ahLst/>
            <a:cxnLst/>
            <a:rect l="0" t="0" r="0" b="0"/>
            <a:pathLst>
              <a:path w="2285787" h="45685">
                <a:moveTo>
                  <a:pt x="9491" y="7584"/>
                </a:moveTo>
                <a:lnTo>
                  <a:pt x="9491" y="7584"/>
                </a:lnTo>
                <a:lnTo>
                  <a:pt x="0" y="7584"/>
                </a:lnTo>
                <a:lnTo>
                  <a:pt x="46312" y="7584"/>
                </a:lnTo>
                <a:lnTo>
                  <a:pt x="93893" y="7584"/>
                </a:lnTo>
                <a:lnTo>
                  <a:pt x="136022" y="7584"/>
                </a:lnTo>
                <a:lnTo>
                  <a:pt x="182356" y="7584"/>
                </a:lnTo>
                <a:lnTo>
                  <a:pt x="226651" y="7584"/>
                </a:lnTo>
                <a:lnTo>
                  <a:pt x="262217" y="7584"/>
                </a:lnTo>
                <a:lnTo>
                  <a:pt x="303447" y="7584"/>
                </a:lnTo>
                <a:lnTo>
                  <a:pt x="345298" y="4762"/>
                </a:lnTo>
                <a:lnTo>
                  <a:pt x="391211" y="45"/>
                </a:lnTo>
                <a:lnTo>
                  <a:pt x="423619" y="0"/>
                </a:lnTo>
                <a:lnTo>
                  <a:pt x="459190" y="3508"/>
                </a:lnTo>
                <a:lnTo>
                  <a:pt x="493343" y="2950"/>
                </a:lnTo>
                <a:lnTo>
                  <a:pt x="527220" y="1291"/>
                </a:lnTo>
                <a:lnTo>
                  <a:pt x="563444" y="4082"/>
                </a:lnTo>
                <a:lnTo>
                  <a:pt x="600708" y="6027"/>
                </a:lnTo>
                <a:lnTo>
                  <a:pt x="638438" y="6892"/>
                </a:lnTo>
                <a:lnTo>
                  <a:pt x="676372" y="7277"/>
                </a:lnTo>
                <a:lnTo>
                  <a:pt x="714400" y="7448"/>
                </a:lnTo>
                <a:lnTo>
                  <a:pt x="752468" y="7524"/>
                </a:lnTo>
                <a:lnTo>
                  <a:pt x="790553" y="7557"/>
                </a:lnTo>
                <a:lnTo>
                  <a:pt x="831468" y="7573"/>
                </a:lnTo>
                <a:lnTo>
                  <a:pt x="873289" y="7579"/>
                </a:lnTo>
                <a:lnTo>
                  <a:pt x="913043" y="7582"/>
                </a:lnTo>
                <a:lnTo>
                  <a:pt x="954701" y="7583"/>
                </a:lnTo>
                <a:lnTo>
                  <a:pt x="997909" y="7584"/>
                </a:lnTo>
                <a:lnTo>
                  <a:pt x="1041807" y="7584"/>
                </a:lnTo>
                <a:lnTo>
                  <a:pt x="1083190" y="10406"/>
                </a:lnTo>
                <a:lnTo>
                  <a:pt x="1123807" y="14129"/>
                </a:lnTo>
                <a:lnTo>
                  <a:pt x="1166553" y="15785"/>
                </a:lnTo>
                <a:lnTo>
                  <a:pt x="1210246" y="16521"/>
                </a:lnTo>
                <a:lnTo>
                  <a:pt x="1254361" y="16847"/>
                </a:lnTo>
                <a:lnTo>
                  <a:pt x="1298661" y="16993"/>
                </a:lnTo>
                <a:lnTo>
                  <a:pt x="1343044" y="17057"/>
                </a:lnTo>
                <a:lnTo>
                  <a:pt x="1387465" y="17086"/>
                </a:lnTo>
                <a:lnTo>
                  <a:pt x="1431901" y="17099"/>
                </a:lnTo>
                <a:lnTo>
                  <a:pt x="1476345" y="17104"/>
                </a:lnTo>
                <a:lnTo>
                  <a:pt x="1520793" y="17107"/>
                </a:lnTo>
                <a:lnTo>
                  <a:pt x="1565242" y="17109"/>
                </a:lnTo>
                <a:lnTo>
                  <a:pt x="1606869" y="17109"/>
                </a:lnTo>
                <a:lnTo>
                  <a:pt x="1646536" y="17109"/>
                </a:lnTo>
                <a:lnTo>
                  <a:pt x="1685334" y="17109"/>
                </a:lnTo>
                <a:lnTo>
                  <a:pt x="1723745" y="19931"/>
                </a:lnTo>
                <a:lnTo>
                  <a:pt x="1761980" y="23654"/>
                </a:lnTo>
                <a:lnTo>
                  <a:pt x="1800142" y="25310"/>
                </a:lnTo>
                <a:lnTo>
                  <a:pt x="1835447" y="26046"/>
                </a:lnTo>
                <a:lnTo>
                  <a:pt x="1869836" y="26372"/>
                </a:lnTo>
                <a:lnTo>
                  <a:pt x="1906286" y="26518"/>
                </a:lnTo>
                <a:lnTo>
                  <a:pt x="1940830" y="26582"/>
                </a:lnTo>
                <a:lnTo>
                  <a:pt x="1987206" y="26617"/>
                </a:lnTo>
                <a:lnTo>
                  <a:pt x="2030581" y="26629"/>
                </a:lnTo>
                <a:lnTo>
                  <a:pt x="2074125" y="26633"/>
                </a:lnTo>
                <a:lnTo>
                  <a:pt x="2121707" y="31690"/>
                </a:lnTo>
                <a:lnTo>
                  <a:pt x="2167168" y="35276"/>
                </a:lnTo>
                <a:lnTo>
                  <a:pt x="2210638" y="36043"/>
                </a:lnTo>
                <a:lnTo>
                  <a:pt x="2240434" y="30649"/>
                </a:lnTo>
                <a:lnTo>
                  <a:pt x="2259187" y="32998"/>
                </a:lnTo>
                <a:lnTo>
                  <a:pt x="2285786" y="26662"/>
                </a:lnTo>
                <a:lnTo>
                  <a:pt x="2272692" y="26636"/>
                </a:lnTo>
                <a:lnTo>
                  <a:pt x="2225725" y="17697"/>
                </a:lnTo>
                <a:lnTo>
                  <a:pt x="2186272" y="16128"/>
                </a:lnTo>
                <a:lnTo>
                  <a:pt x="2141585" y="9585"/>
                </a:lnTo>
                <a:lnTo>
                  <a:pt x="2104545" y="8177"/>
                </a:lnTo>
                <a:lnTo>
                  <a:pt x="2063936" y="7760"/>
                </a:lnTo>
                <a:lnTo>
                  <a:pt x="2018391" y="7636"/>
                </a:lnTo>
                <a:lnTo>
                  <a:pt x="1986068" y="7607"/>
                </a:lnTo>
                <a:lnTo>
                  <a:pt x="1950536" y="7594"/>
                </a:lnTo>
                <a:lnTo>
                  <a:pt x="1916400" y="7589"/>
                </a:lnTo>
                <a:lnTo>
                  <a:pt x="1882531" y="7586"/>
                </a:lnTo>
                <a:lnTo>
                  <a:pt x="1846311" y="7584"/>
                </a:lnTo>
                <a:lnTo>
                  <a:pt x="1806225" y="7584"/>
                </a:lnTo>
                <a:lnTo>
                  <a:pt x="1763713" y="7584"/>
                </a:lnTo>
                <a:lnTo>
                  <a:pt x="1720125" y="7584"/>
                </a:lnTo>
                <a:lnTo>
                  <a:pt x="1678881" y="7584"/>
                </a:lnTo>
                <a:lnTo>
                  <a:pt x="1638325" y="7584"/>
                </a:lnTo>
                <a:lnTo>
                  <a:pt x="1595607" y="7584"/>
                </a:lnTo>
                <a:lnTo>
                  <a:pt x="1549103" y="7584"/>
                </a:lnTo>
                <a:lnTo>
                  <a:pt x="1524849" y="7584"/>
                </a:lnTo>
                <a:lnTo>
                  <a:pt x="1500213" y="7584"/>
                </a:lnTo>
                <a:lnTo>
                  <a:pt x="1475323" y="7584"/>
                </a:lnTo>
                <a:lnTo>
                  <a:pt x="1450262" y="7584"/>
                </a:lnTo>
                <a:lnTo>
                  <a:pt x="1402662" y="7584"/>
                </a:lnTo>
                <a:lnTo>
                  <a:pt x="1379597" y="7584"/>
                </a:lnTo>
                <a:lnTo>
                  <a:pt x="1354695" y="7584"/>
                </a:lnTo>
                <a:lnTo>
                  <a:pt x="1328569" y="7584"/>
                </a:lnTo>
                <a:lnTo>
                  <a:pt x="1301627" y="7584"/>
                </a:lnTo>
                <a:lnTo>
                  <a:pt x="1276256" y="7584"/>
                </a:lnTo>
                <a:lnTo>
                  <a:pt x="1251934" y="7584"/>
                </a:lnTo>
                <a:lnTo>
                  <a:pt x="1228312" y="7584"/>
                </a:lnTo>
                <a:lnTo>
                  <a:pt x="1203039" y="7584"/>
                </a:lnTo>
                <a:lnTo>
                  <a:pt x="1176663" y="7584"/>
                </a:lnTo>
                <a:lnTo>
                  <a:pt x="1149556" y="7584"/>
                </a:lnTo>
                <a:lnTo>
                  <a:pt x="1121960" y="7584"/>
                </a:lnTo>
                <a:lnTo>
                  <a:pt x="1094036" y="7584"/>
                </a:lnTo>
                <a:lnTo>
                  <a:pt x="1065896" y="7584"/>
                </a:lnTo>
                <a:lnTo>
                  <a:pt x="1038669" y="8642"/>
                </a:lnTo>
                <a:lnTo>
                  <a:pt x="1012052" y="10406"/>
                </a:lnTo>
                <a:lnTo>
                  <a:pt x="985840" y="12640"/>
                </a:lnTo>
                <a:lnTo>
                  <a:pt x="957781" y="15188"/>
                </a:lnTo>
                <a:lnTo>
                  <a:pt x="928493" y="17945"/>
                </a:lnTo>
                <a:lnTo>
                  <a:pt x="898385" y="20841"/>
                </a:lnTo>
                <a:lnTo>
                  <a:pt x="868787" y="22772"/>
                </a:lnTo>
                <a:lnTo>
                  <a:pt x="839528" y="24059"/>
                </a:lnTo>
                <a:lnTo>
                  <a:pt x="810499" y="24917"/>
                </a:lnTo>
                <a:lnTo>
                  <a:pt x="781623" y="26547"/>
                </a:lnTo>
                <a:lnTo>
                  <a:pt x="752845" y="28693"/>
                </a:lnTo>
                <a:lnTo>
                  <a:pt x="724135" y="31182"/>
                </a:lnTo>
                <a:lnTo>
                  <a:pt x="694413" y="33899"/>
                </a:lnTo>
                <a:lnTo>
                  <a:pt x="664013" y="36769"/>
                </a:lnTo>
                <a:lnTo>
                  <a:pt x="633164" y="39741"/>
                </a:lnTo>
                <a:lnTo>
                  <a:pt x="603073" y="41721"/>
                </a:lnTo>
                <a:lnTo>
                  <a:pt x="573488" y="43042"/>
                </a:lnTo>
                <a:lnTo>
                  <a:pt x="544239" y="43923"/>
                </a:lnTo>
                <a:lnTo>
                  <a:pt x="515214" y="44510"/>
                </a:lnTo>
                <a:lnTo>
                  <a:pt x="486340" y="44901"/>
                </a:lnTo>
                <a:lnTo>
                  <a:pt x="457565" y="45162"/>
                </a:lnTo>
                <a:lnTo>
                  <a:pt x="400016" y="456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SMARTInkShape-2801"/>
          <p:cNvSpPr/>
          <p:nvPr>
            <p:custDataLst>
              <p:tags r:id="rId4"/>
            </p:custDataLst>
          </p:nvPr>
        </p:nvSpPr>
        <p:spPr>
          <a:xfrm>
            <a:off x="6048375" y="5335051"/>
            <a:ext cx="989981" cy="160875"/>
          </a:xfrm>
          <a:custGeom>
            <a:avLst/>
            <a:gdLst/>
            <a:ahLst/>
            <a:cxnLst/>
            <a:rect l="0" t="0" r="0" b="0"/>
            <a:pathLst>
              <a:path w="989981" h="160875">
                <a:moveTo>
                  <a:pt x="66675" y="132299"/>
                </a:moveTo>
                <a:lnTo>
                  <a:pt x="66675" y="132299"/>
                </a:lnTo>
                <a:lnTo>
                  <a:pt x="61619" y="132299"/>
                </a:lnTo>
                <a:lnTo>
                  <a:pt x="56314" y="135121"/>
                </a:lnTo>
                <a:lnTo>
                  <a:pt x="47775" y="141708"/>
                </a:lnTo>
                <a:lnTo>
                  <a:pt x="47670" y="136734"/>
                </a:lnTo>
                <a:lnTo>
                  <a:pt x="48713" y="135255"/>
                </a:lnTo>
                <a:lnTo>
                  <a:pt x="50467" y="134270"/>
                </a:lnTo>
                <a:lnTo>
                  <a:pt x="60815" y="132883"/>
                </a:lnTo>
                <a:lnTo>
                  <a:pt x="71479" y="131501"/>
                </a:lnTo>
                <a:lnTo>
                  <a:pt x="98394" y="124811"/>
                </a:lnTo>
                <a:lnTo>
                  <a:pt x="145406" y="121985"/>
                </a:lnTo>
                <a:lnTo>
                  <a:pt x="186781" y="115249"/>
                </a:lnTo>
                <a:lnTo>
                  <a:pt x="232554" y="106551"/>
                </a:lnTo>
                <a:lnTo>
                  <a:pt x="263871" y="100394"/>
                </a:lnTo>
                <a:lnTo>
                  <a:pt x="298251" y="94130"/>
                </a:lnTo>
                <a:lnTo>
                  <a:pt x="335756" y="87818"/>
                </a:lnTo>
                <a:lnTo>
                  <a:pt x="377120" y="81485"/>
                </a:lnTo>
                <a:lnTo>
                  <a:pt x="420198" y="75143"/>
                </a:lnTo>
                <a:lnTo>
                  <a:pt x="464038" y="68796"/>
                </a:lnTo>
                <a:lnTo>
                  <a:pt x="508216" y="62447"/>
                </a:lnTo>
                <a:lnTo>
                  <a:pt x="552546" y="56099"/>
                </a:lnTo>
                <a:lnTo>
                  <a:pt x="596943" y="49749"/>
                </a:lnTo>
                <a:lnTo>
                  <a:pt x="641369" y="43399"/>
                </a:lnTo>
                <a:lnTo>
                  <a:pt x="685809" y="37049"/>
                </a:lnTo>
                <a:lnTo>
                  <a:pt x="729196" y="30699"/>
                </a:lnTo>
                <a:lnTo>
                  <a:pt x="769645" y="24349"/>
                </a:lnTo>
                <a:lnTo>
                  <a:pt x="805967" y="20821"/>
                </a:lnTo>
                <a:lnTo>
                  <a:pt x="839750" y="18195"/>
                </a:lnTo>
                <a:lnTo>
                  <a:pt x="885343" y="11824"/>
                </a:lnTo>
                <a:lnTo>
                  <a:pt x="924144" y="9136"/>
                </a:lnTo>
                <a:lnTo>
                  <a:pt x="949743" y="5849"/>
                </a:lnTo>
                <a:lnTo>
                  <a:pt x="957012" y="3548"/>
                </a:lnTo>
                <a:lnTo>
                  <a:pt x="962916" y="3074"/>
                </a:lnTo>
                <a:lnTo>
                  <a:pt x="976283" y="5345"/>
                </a:lnTo>
                <a:lnTo>
                  <a:pt x="988506" y="0"/>
                </a:lnTo>
                <a:lnTo>
                  <a:pt x="989204" y="708"/>
                </a:lnTo>
                <a:lnTo>
                  <a:pt x="989980" y="4317"/>
                </a:lnTo>
                <a:lnTo>
                  <a:pt x="989128" y="5702"/>
                </a:lnTo>
                <a:lnTo>
                  <a:pt x="987502" y="6626"/>
                </a:lnTo>
                <a:lnTo>
                  <a:pt x="977335" y="7926"/>
                </a:lnTo>
                <a:lnTo>
                  <a:pt x="967771" y="9289"/>
                </a:lnTo>
                <a:lnTo>
                  <a:pt x="954319" y="14948"/>
                </a:lnTo>
                <a:lnTo>
                  <a:pt x="913385" y="22654"/>
                </a:lnTo>
                <a:lnTo>
                  <a:pt x="868495" y="34166"/>
                </a:lnTo>
                <a:lnTo>
                  <a:pt x="831419" y="43485"/>
                </a:lnTo>
                <a:lnTo>
                  <a:pt x="791506" y="52950"/>
                </a:lnTo>
                <a:lnTo>
                  <a:pt x="758180" y="59285"/>
                </a:lnTo>
                <a:lnTo>
                  <a:pt x="722202" y="65629"/>
                </a:lnTo>
                <a:lnTo>
                  <a:pt x="685046" y="71976"/>
                </a:lnTo>
                <a:lnTo>
                  <a:pt x="647365" y="78325"/>
                </a:lnTo>
                <a:lnTo>
                  <a:pt x="606629" y="84674"/>
                </a:lnTo>
                <a:lnTo>
                  <a:pt x="563830" y="91024"/>
                </a:lnTo>
                <a:lnTo>
                  <a:pt x="520113" y="97374"/>
                </a:lnTo>
                <a:lnTo>
                  <a:pt x="478811" y="103724"/>
                </a:lnTo>
                <a:lnTo>
                  <a:pt x="438229" y="110074"/>
                </a:lnTo>
                <a:lnTo>
                  <a:pt x="395500" y="116424"/>
                </a:lnTo>
                <a:lnTo>
                  <a:pt x="351813" y="122774"/>
                </a:lnTo>
                <a:lnTo>
                  <a:pt x="308761" y="129124"/>
                </a:lnTo>
                <a:lnTo>
                  <a:pt x="268461" y="135474"/>
                </a:lnTo>
                <a:lnTo>
                  <a:pt x="232205" y="141824"/>
                </a:lnTo>
                <a:lnTo>
                  <a:pt x="198453" y="147116"/>
                </a:lnTo>
                <a:lnTo>
                  <a:pt x="165813" y="149468"/>
                </a:lnTo>
                <a:lnTo>
                  <a:pt x="122743" y="155848"/>
                </a:lnTo>
                <a:lnTo>
                  <a:pt x="77867" y="159882"/>
                </a:lnTo>
                <a:lnTo>
                  <a:pt x="38430" y="160678"/>
                </a:lnTo>
                <a:lnTo>
                  <a:pt x="0" y="16087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SMARTInkShape-2802"/>
          <p:cNvSpPr/>
          <p:nvPr>
            <p:custDataLst>
              <p:tags r:id="rId5"/>
            </p:custDataLst>
          </p:nvPr>
        </p:nvSpPr>
        <p:spPr>
          <a:xfrm>
            <a:off x="2809875" y="5400675"/>
            <a:ext cx="2257426" cy="219072"/>
          </a:xfrm>
          <a:custGeom>
            <a:avLst/>
            <a:gdLst/>
            <a:ahLst/>
            <a:cxnLst/>
            <a:rect l="0" t="0" r="0" b="0"/>
            <a:pathLst>
              <a:path w="2257426" h="219072">
                <a:moveTo>
                  <a:pt x="0" y="133350"/>
                </a:moveTo>
                <a:lnTo>
                  <a:pt x="0" y="133350"/>
                </a:lnTo>
                <a:lnTo>
                  <a:pt x="0" y="124218"/>
                </a:lnTo>
                <a:lnTo>
                  <a:pt x="8201" y="115658"/>
                </a:lnTo>
                <a:lnTo>
                  <a:pt x="14189" y="114702"/>
                </a:lnTo>
                <a:lnTo>
                  <a:pt x="22666" y="114419"/>
                </a:lnTo>
                <a:lnTo>
                  <a:pt x="28771" y="111530"/>
                </a:lnTo>
                <a:lnTo>
                  <a:pt x="31881" y="109278"/>
                </a:lnTo>
                <a:lnTo>
                  <a:pt x="46370" y="106109"/>
                </a:lnTo>
                <a:lnTo>
                  <a:pt x="90071" y="104853"/>
                </a:lnTo>
                <a:lnTo>
                  <a:pt x="133922" y="104785"/>
                </a:lnTo>
                <a:lnTo>
                  <a:pt x="181050" y="97237"/>
                </a:lnTo>
                <a:lnTo>
                  <a:pt x="224146" y="95643"/>
                </a:lnTo>
                <a:lnTo>
                  <a:pt x="265968" y="95366"/>
                </a:lnTo>
                <a:lnTo>
                  <a:pt x="311874" y="95284"/>
                </a:lnTo>
                <a:lnTo>
                  <a:pt x="358990" y="90204"/>
                </a:lnTo>
                <a:lnTo>
                  <a:pt x="393443" y="87716"/>
                </a:lnTo>
                <a:lnTo>
                  <a:pt x="429922" y="86610"/>
                </a:lnTo>
                <a:lnTo>
                  <a:pt x="467301" y="86118"/>
                </a:lnTo>
                <a:lnTo>
                  <a:pt x="507903" y="85900"/>
                </a:lnTo>
                <a:lnTo>
                  <a:pt x="550643" y="84744"/>
                </a:lnTo>
                <a:lnTo>
                  <a:pt x="594333" y="80702"/>
                </a:lnTo>
                <a:lnTo>
                  <a:pt x="641267" y="75380"/>
                </a:lnTo>
                <a:lnTo>
                  <a:pt x="665637" y="72478"/>
                </a:lnTo>
                <a:lnTo>
                  <a:pt x="712469" y="69254"/>
                </a:lnTo>
                <a:lnTo>
                  <a:pt x="759036" y="66763"/>
                </a:lnTo>
                <a:lnTo>
                  <a:pt x="783308" y="64617"/>
                </a:lnTo>
                <a:lnTo>
                  <a:pt x="807955" y="62128"/>
                </a:lnTo>
                <a:lnTo>
                  <a:pt x="833912" y="60469"/>
                </a:lnTo>
                <a:lnTo>
                  <a:pt x="860741" y="59362"/>
                </a:lnTo>
                <a:lnTo>
                  <a:pt x="888152" y="58624"/>
                </a:lnTo>
                <a:lnTo>
                  <a:pt x="915951" y="57074"/>
                </a:lnTo>
                <a:lnTo>
                  <a:pt x="944009" y="54983"/>
                </a:lnTo>
                <a:lnTo>
                  <a:pt x="972240" y="52531"/>
                </a:lnTo>
                <a:lnTo>
                  <a:pt x="1000585" y="50896"/>
                </a:lnTo>
                <a:lnTo>
                  <a:pt x="1029007" y="49805"/>
                </a:lnTo>
                <a:lnTo>
                  <a:pt x="1057479" y="49079"/>
                </a:lnTo>
                <a:lnTo>
                  <a:pt x="1084928" y="47536"/>
                </a:lnTo>
                <a:lnTo>
                  <a:pt x="1111693" y="45450"/>
                </a:lnTo>
                <a:lnTo>
                  <a:pt x="1138004" y="42999"/>
                </a:lnTo>
                <a:lnTo>
                  <a:pt x="1166128" y="41366"/>
                </a:lnTo>
                <a:lnTo>
                  <a:pt x="1195460" y="40277"/>
                </a:lnTo>
                <a:lnTo>
                  <a:pt x="1225598" y="39551"/>
                </a:lnTo>
                <a:lnTo>
                  <a:pt x="1255216" y="38009"/>
                </a:lnTo>
                <a:lnTo>
                  <a:pt x="1284486" y="35923"/>
                </a:lnTo>
                <a:lnTo>
                  <a:pt x="1313524" y="33474"/>
                </a:lnTo>
                <a:lnTo>
                  <a:pt x="1342408" y="31841"/>
                </a:lnTo>
                <a:lnTo>
                  <a:pt x="1371188" y="30752"/>
                </a:lnTo>
                <a:lnTo>
                  <a:pt x="1399901" y="30026"/>
                </a:lnTo>
                <a:lnTo>
                  <a:pt x="1428567" y="28484"/>
                </a:lnTo>
                <a:lnTo>
                  <a:pt x="1457203" y="26398"/>
                </a:lnTo>
                <a:lnTo>
                  <a:pt x="1485819" y="23949"/>
                </a:lnTo>
                <a:lnTo>
                  <a:pt x="1513363" y="22316"/>
                </a:lnTo>
                <a:lnTo>
                  <a:pt x="1540192" y="21227"/>
                </a:lnTo>
                <a:lnTo>
                  <a:pt x="1566545" y="20501"/>
                </a:lnTo>
                <a:lnTo>
                  <a:pt x="1593638" y="18959"/>
                </a:lnTo>
                <a:lnTo>
                  <a:pt x="1621225" y="16873"/>
                </a:lnTo>
                <a:lnTo>
                  <a:pt x="1649142" y="14424"/>
                </a:lnTo>
                <a:lnTo>
                  <a:pt x="1676220" y="12791"/>
                </a:lnTo>
                <a:lnTo>
                  <a:pt x="1702738" y="11702"/>
                </a:lnTo>
                <a:lnTo>
                  <a:pt x="1728884" y="10976"/>
                </a:lnTo>
                <a:lnTo>
                  <a:pt x="1753722" y="10492"/>
                </a:lnTo>
                <a:lnTo>
                  <a:pt x="1801076" y="9955"/>
                </a:lnTo>
                <a:lnTo>
                  <a:pt x="1843995" y="6894"/>
                </a:lnTo>
                <a:lnTo>
                  <a:pt x="1884237" y="3065"/>
                </a:lnTo>
                <a:lnTo>
                  <a:pt x="1923289" y="1362"/>
                </a:lnTo>
                <a:lnTo>
                  <a:pt x="1958989" y="605"/>
                </a:lnTo>
                <a:lnTo>
                  <a:pt x="1992495" y="269"/>
                </a:lnTo>
                <a:lnTo>
                  <a:pt x="2040051" y="79"/>
                </a:lnTo>
                <a:lnTo>
                  <a:pt x="2080364" y="24"/>
                </a:lnTo>
                <a:lnTo>
                  <a:pt x="2127805" y="3"/>
                </a:lnTo>
                <a:lnTo>
                  <a:pt x="2172604" y="0"/>
                </a:lnTo>
                <a:lnTo>
                  <a:pt x="2177394" y="0"/>
                </a:lnTo>
                <a:lnTo>
                  <a:pt x="2178671" y="1058"/>
                </a:lnTo>
                <a:lnTo>
                  <a:pt x="2180090" y="5056"/>
                </a:lnTo>
                <a:lnTo>
                  <a:pt x="2179410" y="6545"/>
                </a:lnTo>
                <a:lnTo>
                  <a:pt x="2177898" y="7539"/>
                </a:lnTo>
                <a:lnTo>
                  <a:pt x="2170714" y="8937"/>
                </a:lnTo>
                <a:lnTo>
                  <a:pt x="2131053" y="16049"/>
                </a:lnTo>
                <a:lnTo>
                  <a:pt x="2085640" y="18655"/>
                </a:lnTo>
                <a:lnTo>
                  <a:pt x="2039146" y="25518"/>
                </a:lnTo>
                <a:lnTo>
                  <a:pt x="1995430" y="27668"/>
                </a:lnTo>
                <a:lnTo>
                  <a:pt x="1948962" y="28307"/>
                </a:lnTo>
                <a:lnTo>
                  <a:pt x="1917483" y="28456"/>
                </a:lnTo>
                <a:lnTo>
                  <a:pt x="1880209" y="28521"/>
                </a:lnTo>
                <a:lnTo>
                  <a:pt x="1840007" y="29609"/>
                </a:lnTo>
                <a:lnTo>
                  <a:pt x="1800973" y="33621"/>
                </a:lnTo>
                <a:lnTo>
                  <a:pt x="1759635" y="36109"/>
                </a:lnTo>
                <a:lnTo>
                  <a:pt x="1716568" y="38275"/>
                </a:lnTo>
                <a:lnTo>
                  <a:pt x="1672733" y="42762"/>
                </a:lnTo>
                <a:lnTo>
                  <a:pt x="1628556" y="45465"/>
                </a:lnTo>
                <a:lnTo>
                  <a:pt x="1583170" y="46665"/>
                </a:lnTo>
                <a:lnTo>
                  <a:pt x="1559213" y="46985"/>
                </a:lnTo>
                <a:lnTo>
                  <a:pt x="1534775" y="47198"/>
                </a:lnTo>
                <a:lnTo>
                  <a:pt x="1487867" y="50257"/>
                </a:lnTo>
                <a:lnTo>
                  <a:pt x="1464986" y="52555"/>
                </a:lnTo>
                <a:lnTo>
                  <a:pt x="1440207" y="54088"/>
                </a:lnTo>
                <a:lnTo>
                  <a:pt x="1414163" y="55108"/>
                </a:lnTo>
                <a:lnTo>
                  <a:pt x="1387275" y="55788"/>
                </a:lnTo>
                <a:lnTo>
                  <a:pt x="1361942" y="57300"/>
                </a:lnTo>
                <a:lnTo>
                  <a:pt x="1337644" y="59367"/>
                </a:lnTo>
                <a:lnTo>
                  <a:pt x="1314038" y="61803"/>
                </a:lnTo>
                <a:lnTo>
                  <a:pt x="1288775" y="64485"/>
                </a:lnTo>
                <a:lnTo>
                  <a:pt x="1262409" y="67332"/>
                </a:lnTo>
                <a:lnTo>
                  <a:pt x="1235306" y="70288"/>
                </a:lnTo>
                <a:lnTo>
                  <a:pt x="1208770" y="72259"/>
                </a:lnTo>
                <a:lnTo>
                  <a:pt x="1182613" y="73573"/>
                </a:lnTo>
                <a:lnTo>
                  <a:pt x="1156709" y="74448"/>
                </a:lnTo>
                <a:lnTo>
                  <a:pt x="1129914" y="76090"/>
                </a:lnTo>
                <a:lnTo>
                  <a:pt x="1102526" y="78244"/>
                </a:lnTo>
                <a:lnTo>
                  <a:pt x="1074742" y="80738"/>
                </a:lnTo>
                <a:lnTo>
                  <a:pt x="1047753" y="83459"/>
                </a:lnTo>
                <a:lnTo>
                  <a:pt x="1021294" y="86331"/>
                </a:lnTo>
                <a:lnTo>
                  <a:pt x="995188" y="89304"/>
                </a:lnTo>
                <a:lnTo>
                  <a:pt x="968258" y="92344"/>
                </a:lnTo>
                <a:lnTo>
                  <a:pt x="940781" y="95429"/>
                </a:lnTo>
                <a:lnTo>
                  <a:pt x="912937" y="98545"/>
                </a:lnTo>
                <a:lnTo>
                  <a:pt x="885908" y="101679"/>
                </a:lnTo>
                <a:lnTo>
                  <a:pt x="859422" y="104829"/>
                </a:lnTo>
                <a:lnTo>
                  <a:pt x="833298" y="107986"/>
                </a:lnTo>
                <a:lnTo>
                  <a:pt x="807415" y="111149"/>
                </a:lnTo>
                <a:lnTo>
                  <a:pt x="781694" y="114317"/>
                </a:lnTo>
                <a:lnTo>
                  <a:pt x="756079" y="117486"/>
                </a:lnTo>
                <a:lnTo>
                  <a:pt x="730536" y="121715"/>
                </a:lnTo>
                <a:lnTo>
                  <a:pt x="705041" y="126652"/>
                </a:lnTo>
                <a:lnTo>
                  <a:pt x="679577" y="132060"/>
                </a:lnTo>
                <a:lnTo>
                  <a:pt x="654135" y="136723"/>
                </a:lnTo>
                <a:lnTo>
                  <a:pt x="628706" y="140892"/>
                </a:lnTo>
                <a:lnTo>
                  <a:pt x="603288" y="144727"/>
                </a:lnTo>
                <a:lnTo>
                  <a:pt x="578933" y="148343"/>
                </a:lnTo>
                <a:lnTo>
                  <a:pt x="532118" y="155183"/>
                </a:lnTo>
                <a:lnTo>
                  <a:pt x="486616" y="161750"/>
                </a:lnTo>
                <a:lnTo>
                  <a:pt x="442757" y="168198"/>
                </a:lnTo>
                <a:lnTo>
                  <a:pt x="402098" y="174591"/>
                </a:lnTo>
                <a:lnTo>
                  <a:pt x="362860" y="180958"/>
                </a:lnTo>
                <a:lnTo>
                  <a:pt x="325313" y="186260"/>
                </a:lnTo>
                <a:lnTo>
                  <a:pt x="290986" y="188615"/>
                </a:lnTo>
                <a:lnTo>
                  <a:pt x="246967" y="194998"/>
                </a:lnTo>
                <a:lnTo>
                  <a:pt x="201771" y="206637"/>
                </a:lnTo>
                <a:lnTo>
                  <a:pt x="157686" y="217228"/>
                </a:lnTo>
                <a:lnTo>
                  <a:pt x="129612" y="218967"/>
                </a:lnTo>
                <a:lnTo>
                  <a:pt x="151456" y="219071"/>
                </a:lnTo>
                <a:lnTo>
                  <a:pt x="191630" y="208713"/>
                </a:lnTo>
                <a:lnTo>
                  <a:pt x="222232" y="202600"/>
                </a:lnTo>
                <a:lnTo>
                  <a:pt x="260932" y="197965"/>
                </a:lnTo>
                <a:lnTo>
                  <a:pt x="291654" y="193819"/>
                </a:lnTo>
                <a:lnTo>
                  <a:pt x="326474" y="191974"/>
                </a:lnTo>
                <a:lnTo>
                  <a:pt x="363116" y="188333"/>
                </a:lnTo>
                <a:lnTo>
                  <a:pt x="401626" y="183187"/>
                </a:lnTo>
                <a:lnTo>
                  <a:pt x="443437" y="177372"/>
                </a:lnTo>
                <a:lnTo>
                  <a:pt x="486714" y="171260"/>
                </a:lnTo>
                <a:lnTo>
                  <a:pt x="531700" y="165015"/>
                </a:lnTo>
                <a:lnTo>
                  <a:pt x="555550" y="161869"/>
                </a:lnTo>
                <a:lnTo>
                  <a:pt x="579917" y="158714"/>
                </a:lnTo>
                <a:lnTo>
                  <a:pt x="604628" y="155550"/>
                </a:lnTo>
                <a:lnTo>
                  <a:pt x="629569" y="152383"/>
                </a:lnTo>
                <a:lnTo>
                  <a:pt x="654663" y="149214"/>
                </a:lnTo>
                <a:lnTo>
                  <a:pt x="680917" y="147101"/>
                </a:lnTo>
                <a:lnTo>
                  <a:pt x="707944" y="145692"/>
                </a:lnTo>
                <a:lnTo>
                  <a:pt x="735488" y="144754"/>
                </a:lnTo>
                <a:lnTo>
                  <a:pt x="763375" y="143069"/>
                </a:lnTo>
                <a:lnTo>
                  <a:pt x="791492" y="140888"/>
                </a:lnTo>
                <a:lnTo>
                  <a:pt x="819761" y="138375"/>
                </a:lnTo>
                <a:lnTo>
                  <a:pt x="850249" y="135642"/>
                </a:lnTo>
                <a:lnTo>
                  <a:pt x="882216" y="132761"/>
                </a:lnTo>
                <a:lnTo>
                  <a:pt x="915169" y="129782"/>
                </a:lnTo>
                <a:lnTo>
                  <a:pt x="946663" y="126738"/>
                </a:lnTo>
                <a:lnTo>
                  <a:pt x="977183" y="123650"/>
                </a:lnTo>
                <a:lnTo>
                  <a:pt x="1007056" y="120533"/>
                </a:lnTo>
                <a:lnTo>
                  <a:pt x="1037554" y="117397"/>
                </a:lnTo>
                <a:lnTo>
                  <a:pt x="1068469" y="114248"/>
                </a:lnTo>
                <a:lnTo>
                  <a:pt x="1099663" y="111091"/>
                </a:lnTo>
                <a:lnTo>
                  <a:pt x="1131042" y="107927"/>
                </a:lnTo>
                <a:lnTo>
                  <a:pt x="1162545" y="104758"/>
                </a:lnTo>
                <a:lnTo>
                  <a:pt x="1194130" y="101590"/>
                </a:lnTo>
                <a:lnTo>
                  <a:pt x="1225770" y="99476"/>
                </a:lnTo>
                <a:lnTo>
                  <a:pt x="1257447" y="98067"/>
                </a:lnTo>
                <a:lnTo>
                  <a:pt x="1289148" y="97129"/>
                </a:lnTo>
                <a:lnTo>
                  <a:pt x="1320865" y="95444"/>
                </a:lnTo>
                <a:lnTo>
                  <a:pt x="1352593" y="93263"/>
                </a:lnTo>
                <a:lnTo>
                  <a:pt x="1384329" y="90750"/>
                </a:lnTo>
                <a:lnTo>
                  <a:pt x="1415011" y="88017"/>
                </a:lnTo>
                <a:lnTo>
                  <a:pt x="1444990" y="85136"/>
                </a:lnTo>
                <a:lnTo>
                  <a:pt x="1474502" y="82157"/>
                </a:lnTo>
                <a:lnTo>
                  <a:pt x="1504760" y="80171"/>
                </a:lnTo>
                <a:lnTo>
                  <a:pt x="1535515" y="78848"/>
                </a:lnTo>
                <a:lnTo>
                  <a:pt x="1566602" y="77965"/>
                </a:lnTo>
                <a:lnTo>
                  <a:pt x="1595793" y="76319"/>
                </a:lnTo>
                <a:lnTo>
                  <a:pt x="1623721" y="74163"/>
                </a:lnTo>
                <a:lnTo>
                  <a:pt x="1650805" y="71666"/>
                </a:lnTo>
                <a:lnTo>
                  <a:pt x="1677329" y="68943"/>
                </a:lnTo>
                <a:lnTo>
                  <a:pt x="1703477" y="66072"/>
                </a:lnTo>
                <a:lnTo>
                  <a:pt x="1729377" y="63098"/>
                </a:lnTo>
                <a:lnTo>
                  <a:pt x="1755110" y="61114"/>
                </a:lnTo>
                <a:lnTo>
                  <a:pt x="1780730" y="59793"/>
                </a:lnTo>
                <a:lnTo>
                  <a:pt x="1806279" y="58913"/>
                </a:lnTo>
                <a:lnTo>
                  <a:pt x="1831778" y="57267"/>
                </a:lnTo>
                <a:lnTo>
                  <a:pt x="1857243" y="55111"/>
                </a:lnTo>
                <a:lnTo>
                  <a:pt x="1882687" y="52616"/>
                </a:lnTo>
                <a:lnTo>
                  <a:pt x="1907058" y="49893"/>
                </a:lnTo>
                <a:lnTo>
                  <a:pt x="1953892" y="44048"/>
                </a:lnTo>
                <a:lnTo>
                  <a:pt x="1996580" y="40743"/>
                </a:lnTo>
                <a:lnTo>
                  <a:pt x="2035661" y="39275"/>
                </a:lnTo>
                <a:lnTo>
                  <a:pt x="2070669" y="38622"/>
                </a:lnTo>
                <a:lnTo>
                  <a:pt x="2103867" y="35510"/>
                </a:lnTo>
                <a:lnTo>
                  <a:pt x="2149484" y="30630"/>
                </a:lnTo>
                <a:lnTo>
                  <a:pt x="2186990" y="26362"/>
                </a:lnTo>
                <a:lnTo>
                  <a:pt x="2207070" y="23358"/>
                </a:lnTo>
                <a:lnTo>
                  <a:pt x="2229217" y="25500"/>
                </a:lnTo>
                <a:lnTo>
                  <a:pt x="2257425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9" name="SMARTInkShape-Group679"/>
          <p:cNvGrpSpPr/>
          <p:nvPr/>
        </p:nvGrpSpPr>
        <p:grpSpPr>
          <a:xfrm>
            <a:off x="762000" y="391084"/>
            <a:ext cx="647701" cy="475692"/>
            <a:chOff x="762000" y="391084"/>
            <a:chExt cx="647701" cy="475692"/>
          </a:xfrm>
        </p:grpSpPr>
        <p:sp>
          <p:nvSpPr>
            <p:cNvPr id="506" name="SMARTInkShape-2803"/>
            <p:cNvSpPr/>
            <p:nvPr>
              <p:custDataLst>
                <p:tags r:id="rId225"/>
              </p:custDataLst>
            </p:nvPr>
          </p:nvSpPr>
          <p:spPr>
            <a:xfrm>
              <a:off x="1276400" y="409861"/>
              <a:ext cx="133301" cy="456915"/>
            </a:xfrm>
            <a:custGeom>
              <a:avLst/>
              <a:gdLst/>
              <a:ahLst/>
              <a:cxnLst/>
              <a:rect l="0" t="0" r="0" b="0"/>
              <a:pathLst>
                <a:path w="133301" h="456915">
                  <a:moveTo>
                    <a:pt x="133300" y="9239"/>
                  </a:moveTo>
                  <a:lnTo>
                    <a:pt x="133300" y="9239"/>
                  </a:lnTo>
                  <a:lnTo>
                    <a:pt x="133300" y="1038"/>
                  </a:lnTo>
                  <a:lnTo>
                    <a:pt x="128243" y="5163"/>
                  </a:lnTo>
                  <a:lnTo>
                    <a:pt x="126754" y="5463"/>
                  </a:lnTo>
                  <a:lnTo>
                    <a:pt x="125761" y="4605"/>
                  </a:lnTo>
                  <a:lnTo>
                    <a:pt x="125099" y="2975"/>
                  </a:lnTo>
                  <a:lnTo>
                    <a:pt x="123599" y="1888"/>
                  </a:lnTo>
                  <a:lnTo>
                    <a:pt x="115690" y="0"/>
                  </a:lnTo>
                  <a:lnTo>
                    <a:pt x="88765" y="25229"/>
                  </a:lnTo>
                  <a:lnTo>
                    <a:pt x="76133" y="40659"/>
                  </a:lnTo>
                  <a:lnTo>
                    <a:pt x="57098" y="83703"/>
                  </a:lnTo>
                  <a:lnTo>
                    <a:pt x="34679" y="124565"/>
                  </a:lnTo>
                  <a:lnTo>
                    <a:pt x="19588" y="164664"/>
                  </a:lnTo>
                  <a:lnTo>
                    <a:pt x="6416" y="207980"/>
                  </a:lnTo>
                  <a:lnTo>
                    <a:pt x="1227" y="248169"/>
                  </a:lnTo>
                  <a:lnTo>
                    <a:pt x="202" y="292953"/>
                  </a:lnTo>
                  <a:lnTo>
                    <a:pt x="0" y="332687"/>
                  </a:lnTo>
                  <a:lnTo>
                    <a:pt x="7496" y="373122"/>
                  </a:lnTo>
                  <a:lnTo>
                    <a:pt x="8155" y="382003"/>
                  </a:lnTo>
                  <a:lnTo>
                    <a:pt x="10712" y="388982"/>
                  </a:lnTo>
                  <a:lnTo>
                    <a:pt x="40964" y="434950"/>
                  </a:lnTo>
                  <a:lnTo>
                    <a:pt x="50281" y="444683"/>
                  </a:lnTo>
                  <a:lnTo>
                    <a:pt x="61478" y="451478"/>
                  </a:lnTo>
                  <a:lnTo>
                    <a:pt x="87127" y="456198"/>
                  </a:lnTo>
                  <a:lnTo>
                    <a:pt x="123775" y="456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2804"/>
            <p:cNvSpPr/>
            <p:nvPr>
              <p:custDataLst>
                <p:tags r:id="rId226"/>
              </p:custDataLst>
            </p:nvPr>
          </p:nvSpPr>
          <p:spPr>
            <a:xfrm>
              <a:off x="895350" y="619125"/>
              <a:ext cx="171451" cy="218632"/>
            </a:xfrm>
            <a:custGeom>
              <a:avLst/>
              <a:gdLst/>
              <a:ahLst/>
              <a:cxnLst/>
              <a:rect l="0" t="0" r="0" b="0"/>
              <a:pathLst>
                <a:path w="171451" h="218632">
                  <a:moveTo>
                    <a:pt x="0" y="114300"/>
                  </a:moveTo>
                  <a:lnTo>
                    <a:pt x="0" y="114300"/>
                  </a:lnTo>
                  <a:lnTo>
                    <a:pt x="0" y="81098"/>
                  </a:lnTo>
                  <a:lnTo>
                    <a:pt x="1058" y="79465"/>
                  </a:lnTo>
                  <a:lnTo>
                    <a:pt x="2822" y="78377"/>
                  </a:lnTo>
                  <a:lnTo>
                    <a:pt x="9701" y="76487"/>
                  </a:lnTo>
                  <a:lnTo>
                    <a:pt x="41314" y="76203"/>
                  </a:lnTo>
                  <a:lnTo>
                    <a:pt x="47642" y="79024"/>
                  </a:lnTo>
                  <a:lnTo>
                    <a:pt x="69851" y="98590"/>
                  </a:lnTo>
                  <a:lnTo>
                    <a:pt x="73378" y="104848"/>
                  </a:lnTo>
                  <a:lnTo>
                    <a:pt x="92602" y="149828"/>
                  </a:lnTo>
                  <a:lnTo>
                    <a:pt x="95131" y="157607"/>
                  </a:lnTo>
                  <a:lnTo>
                    <a:pt x="101447" y="168995"/>
                  </a:lnTo>
                  <a:lnTo>
                    <a:pt x="104645" y="202795"/>
                  </a:lnTo>
                  <a:lnTo>
                    <a:pt x="103630" y="205046"/>
                  </a:lnTo>
                  <a:lnTo>
                    <a:pt x="101895" y="206548"/>
                  </a:lnTo>
                  <a:lnTo>
                    <a:pt x="99680" y="207548"/>
                  </a:lnTo>
                  <a:lnTo>
                    <a:pt x="98203" y="209274"/>
                  </a:lnTo>
                  <a:lnTo>
                    <a:pt x="95365" y="218631"/>
                  </a:lnTo>
                  <a:lnTo>
                    <a:pt x="90228" y="213887"/>
                  </a:lnTo>
                  <a:lnTo>
                    <a:pt x="87726" y="208655"/>
                  </a:lnTo>
                  <a:lnTo>
                    <a:pt x="85777" y="161654"/>
                  </a:lnTo>
                  <a:lnTo>
                    <a:pt x="86790" y="123593"/>
                  </a:lnTo>
                  <a:lnTo>
                    <a:pt x="97484" y="76372"/>
                  </a:lnTo>
                  <a:lnTo>
                    <a:pt x="111419" y="45531"/>
                  </a:lnTo>
                  <a:lnTo>
                    <a:pt x="117606" y="36817"/>
                  </a:lnTo>
                  <a:lnTo>
                    <a:pt x="163978" y="426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805"/>
            <p:cNvSpPr/>
            <p:nvPr>
              <p:custDataLst>
                <p:tags r:id="rId227"/>
              </p:custDataLst>
            </p:nvPr>
          </p:nvSpPr>
          <p:spPr>
            <a:xfrm>
              <a:off x="762000" y="391084"/>
              <a:ext cx="142436" cy="426531"/>
            </a:xfrm>
            <a:custGeom>
              <a:avLst/>
              <a:gdLst/>
              <a:ahLst/>
              <a:cxnLst/>
              <a:rect l="0" t="0" r="0" b="0"/>
              <a:pathLst>
                <a:path w="142436" h="426531">
                  <a:moveTo>
                    <a:pt x="28575" y="94691"/>
                  </a:moveTo>
                  <a:lnTo>
                    <a:pt x="28575" y="94691"/>
                  </a:lnTo>
                  <a:lnTo>
                    <a:pt x="9535" y="94691"/>
                  </a:lnTo>
                  <a:lnTo>
                    <a:pt x="9525" y="131628"/>
                  </a:lnTo>
                  <a:lnTo>
                    <a:pt x="12347" y="140388"/>
                  </a:lnTo>
                  <a:lnTo>
                    <a:pt x="16071" y="148868"/>
                  </a:lnTo>
                  <a:lnTo>
                    <a:pt x="25334" y="190433"/>
                  </a:lnTo>
                  <a:lnTo>
                    <a:pt x="29349" y="232039"/>
                  </a:lnTo>
                  <a:lnTo>
                    <a:pt x="38251" y="278996"/>
                  </a:lnTo>
                  <a:lnTo>
                    <a:pt x="46663" y="326562"/>
                  </a:lnTo>
                  <a:lnTo>
                    <a:pt x="48599" y="366578"/>
                  </a:lnTo>
                  <a:lnTo>
                    <a:pt x="56260" y="401784"/>
                  </a:lnTo>
                  <a:lnTo>
                    <a:pt x="57033" y="416125"/>
                  </a:lnTo>
                  <a:lnTo>
                    <a:pt x="65341" y="426530"/>
                  </a:lnTo>
                  <a:lnTo>
                    <a:pt x="65785" y="425984"/>
                  </a:lnTo>
                  <a:lnTo>
                    <a:pt x="66640" y="405636"/>
                  </a:lnTo>
                  <a:lnTo>
                    <a:pt x="54915" y="358313"/>
                  </a:lnTo>
                  <a:lnTo>
                    <a:pt x="47527" y="313361"/>
                  </a:lnTo>
                  <a:lnTo>
                    <a:pt x="39550" y="266088"/>
                  </a:lnTo>
                  <a:lnTo>
                    <a:pt x="30752" y="218509"/>
                  </a:lnTo>
                  <a:lnTo>
                    <a:pt x="28862" y="170890"/>
                  </a:lnTo>
                  <a:lnTo>
                    <a:pt x="29718" y="143374"/>
                  </a:lnTo>
                  <a:lnTo>
                    <a:pt x="36787" y="102892"/>
                  </a:lnTo>
                  <a:lnTo>
                    <a:pt x="40749" y="66778"/>
                  </a:lnTo>
                  <a:lnTo>
                    <a:pt x="49844" y="38435"/>
                  </a:lnTo>
                  <a:lnTo>
                    <a:pt x="64048" y="18570"/>
                  </a:lnTo>
                  <a:lnTo>
                    <a:pt x="66566" y="12176"/>
                  </a:lnTo>
                  <a:lnTo>
                    <a:pt x="71213" y="5807"/>
                  </a:lnTo>
                  <a:lnTo>
                    <a:pt x="76806" y="2270"/>
                  </a:lnTo>
                  <a:lnTo>
                    <a:pt x="89020" y="0"/>
                  </a:lnTo>
                  <a:lnTo>
                    <a:pt x="95303" y="2512"/>
                  </a:lnTo>
                  <a:lnTo>
                    <a:pt x="98460" y="4663"/>
                  </a:lnTo>
                  <a:lnTo>
                    <a:pt x="100565" y="7156"/>
                  </a:lnTo>
                  <a:lnTo>
                    <a:pt x="109277" y="21846"/>
                  </a:lnTo>
                  <a:lnTo>
                    <a:pt x="127117" y="45788"/>
                  </a:lnTo>
                  <a:lnTo>
                    <a:pt x="140646" y="83006"/>
                  </a:lnTo>
                  <a:lnTo>
                    <a:pt x="142435" y="102496"/>
                  </a:lnTo>
                  <a:lnTo>
                    <a:pt x="139857" y="111565"/>
                  </a:lnTo>
                  <a:lnTo>
                    <a:pt x="107915" y="157283"/>
                  </a:lnTo>
                  <a:lnTo>
                    <a:pt x="92070" y="173946"/>
                  </a:lnTo>
                  <a:lnTo>
                    <a:pt x="82901" y="177541"/>
                  </a:lnTo>
                  <a:lnTo>
                    <a:pt x="36041" y="192100"/>
                  </a:lnTo>
                  <a:lnTo>
                    <a:pt x="21262" y="197284"/>
                  </a:lnTo>
                  <a:lnTo>
                    <a:pt x="6787" y="199035"/>
                  </a:lnTo>
                  <a:lnTo>
                    <a:pt x="4525" y="200237"/>
                  </a:lnTo>
                  <a:lnTo>
                    <a:pt x="3016" y="202097"/>
                  </a:lnTo>
                  <a:lnTo>
                    <a:pt x="0" y="208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4" name="SMARTInkShape-Group680"/>
          <p:cNvGrpSpPr/>
          <p:nvPr/>
        </p:nvGrpSpPr>
        <p:grpSpPr>
          <a:xfrm>
            <a:off x="1628814" y="533410"/>
            <a:ext cx="533351" cy="446214"/>
            <a:chOff x="1628814" y="533410"/>
            <a:chExt cx="533351" cy="446214"/>
          </a:xfrm>
        </p:grpSpPr>
        <p:sp>
          <p:nvSpPr>
            <p:cNvPr id="510" name="SMARTInkShape-2806"/>
            <p:cNvSpPr/>
            <p:nvPr>
              <p:custDataLst>
                <p:tags r:id="rId221"/>
              </p:custDataLst>
            </p:nvPr>
          </p:nvSpPr>
          <p:spPr>
            <a:xfrm>
              <a:off x="2066925" y="790970"/>
              <a:ext cx="95240" cy="188654"/>
            </a:xfrm>
            <a:custGeom>
              <a:avLst/>
              <a:gdLst/>
              <a:ahLst/>
              <a:cxnLst/>
              <a:rect l="0" t="0" r="0" b="0"/>
              <a:pathLst>
                <a:path w="95240" h="188654">
                  <a:moveTo>
                    <a:pt x="0" y="28180"/>
                  </a:moveTo>
                  <a:lnTo>
                    <a:pt x="0" y="28180"/>
                  </a:lnTo>
                  <a:lnTo>
                    <a:pt x="9133" y="19047"/>
                  </a:lnTo>
                  <a:lnTo>
                    <a:pt x="9409" y="13715"/>
                  </a:lnTo>
                  <a:lnTo>
                    <a:pt x="10506" y="12187"/>
                  </a:lnTo>
                  <a:lnTo>
                    <a:pt x="12296" y="11168"/>
                  </a:lnTo>
                  <a:lnTo>
                    <a:pt x="19219" y="9398"/>
                  </a:lnTo>
                  <a:lnTo>
                    <a:pt x="23711" y="9249"/>
                  </a:lnTo>
                  <a:lnTo>
                    <a:pt x="25332" y="8151"/>
                  </a:lnTo>
                  <a:lnTo>
                    <a:pt x="26413" y="6361"/>
                  </a:lnTo>
                  <a:lnTo>
                    <a:pt x="27134" y="4109"/>
                  </a:lnTo>
                  <a:lnTo>
                    <a:pt x="28673" y="2608"/>
                  </a:lnTo>
                  <a:lnTo>
                    <a:pt x="36650" y="0"/>
                  </a:lnTo>
                  <a:lnTo>
                    <a:pt x="37133" y="927"/>
                  </a:lnTo>
                  <a:lnTo>
                    <a:pt x="37670" y="4779"/>
                  </a:lnTo>
                  <a:lnTo>
                    <a:pt x="38872" y="6229"/>
                  </a:lnTo>
                  <a:lnTo>
                    <a:pt x="46263" y="8748"/>
                  </a:lnTo>
                  <a:lnTo>
                    <a:pt x="47020" y="11782"/>
                  </a:lnTo>
                  <a:lnTo>
                    <a:pt x="47624" y="32834"/>
                  </a:lnTo>
                  <a:lnTo>
                    <a:pt x="44802" y="38362"/>
                  </a:lnTo>
                  <a:lnTo>
                    <a:pt x="39424" y="45478"/>
                  </a:lnTo>
                  <a:lnTo>
                    <a:pt x="38492" y="51768"/>
                  </a:lnTo>
                  <a:lnTo>
                    <a:pt x="37303" y="53430"/>
                  </a:lnTo>
                  <a:lnTo>
                    <a:pt x="35452" y="54538"/>
                  </a:lnTo>
                  <a:lnTo>
                    <a:pt x="29933" y="56317"/>
                  </a:lnTo>
                  <a:lnTo>
                    <a:pt x="29179" y="59383"/>
                  </a:lnTo>
                  <a:lnTo>
                    <a:pt x="28575" y="75410"/>
                  </a:lnTo>
                  <a:lnTo>
                    <a:pt x="36776" y="83971"/>
                  </a:lnTo>
                  <a:lnTo>
                    <a:pt x="42764" y="84927"/>
                  </a:lnTo>
                  <a:lnTo>
                    <a:pt x="51241" y="85211"/>
                  </a:lnTo>
                  <a:lnTo>
                    <a:pt x="57346" y="88099"/>
                  </a:lnTo>
                  <a:lnTo>
                    <a:pt x="73915" y="101137"/>
                  </a:lnTo>
                  <a:lnTo>
                    <a:pt x="79771" y="102939"/>
                  </a:lnTo>
                  <a:lnTo>
                    <a:pt x="81755" y="104478"/>
                  </a:lnTo>
                  <a:lnTo>
                    <a:pt x="93771" y="121676"/>
                  </a:lnTo>
                  <a:lnTo>
                    <a:pt x="94812" y="127967"/>
                  </a:lnTo>
                  <a:lnTo>
                    <a:pt x="95239" y="155215"/>
                  </a:lnTo>
                  <a:lnTo>
                    <a:pt x="94184" y="157320"/>
                  </a:lnTo>
                  <a:lnTo>
                    <a:pt x="92423" y="158724"/>
                  </a:lnTo>
                  <a:lnTo>
                    <a:pt x="90190" y="159659"/>
                  </a:lnTo>
                  <a:lnTo>
                    <a:pt x="88702" y="161341"/>
                  </a:lnTo>
                  <a:lnTo>
                    <a:pt x="87048" y="166032"/>
                  </a:lnTo>
                  <a:lnTo>
                    <a:pt x="85548" y="167706"/>
                  </a:lnTo>
                  <a:lnTo>
                    <a:pt x="66479" y="178398"/>
                  </a:lnTo>
                  <a:lnTo>
                    <a:pt x="63369" y="179125"/>
                  </a:lnTo>
                  <a:lnTo>
                    <a:pt x="61296" y="180668"/>
                  </a:lnTo>
                  <a:lnTo>
                    <a:pt x="59914" y="182756"/>
                  </a:lnTo>
                  <a:lnTo>
                    <a:pt x="58993" y="185205"/>
                  </a:lnTo>
                  <a:lnTo>
                    <a:pt x="56262" y="186839"/>
                  </a:lnTo>
                  <a:lnTo>
                    <a:pt x="47583" y="188653"/>
                  </a:lnTo>
                  <a:lnTo>
                    <a:pt x="39492" y="186637"/>
                  </a:lnTo>
                  <a:lnTo>
                    <a:pt x="28954" y="180319"/>
                  </a:lnTo>
                  <a:lnTo>
                    <a:pt x="19050" y="171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807"/>
            <p:cNvSpPr/>
            <p:nvPr>
              <p:custDataLst>
                <p:tags r:id="rId222"/>
              </p:custDataLst>
            </p:nvPr>
          </p:nvSpPr>
          <p:spPr>
            <a:xfrm>
              <a:off x="1905000" y="9048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3258" y="19050"/>
                  </a:lnTo>
                  <a:lnTo>
                    <a:pt x="15188" y="17992"/>
                  </a:lnTo>
                  <a:lnTo>
                    <a:pt x="16476" y="16228"/>
                  </a:lnTo>
                  <a:lnTo>
                    <a:pt x="17334" y="13993"/>
                  </a:lnTo>
                  <a:lnTo>
                    <a:pt x="18964" y="12504"/>
                  </a:lnTo>
                  <a:lnTo>
                    <a:pt x="23598" y="10849"/>
                  </a:lnTo>
                  <a:lnTo>
                    <a:pt x="53999" y="8490"/>
                  </a:lnTo>
                  <a:lnTo>
                    <a:pt x="66680" y="199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808"/>
            <p:cNvSpPr/>
            <p:nvPr>
              <p:custDataLst>
                <p:tags r:id="rId223"/>
              </p:custDataLst>
            </p:nvPr>
          </p:nvSpPr>
          <p:spPr>
            <a:xfrm>
              <a:off x="1828800" y="828709"/>
              <a:ext cx="28576" cy="133317"/>
            </a:xfrm>
            <a:custGeom>
              <a:avLst/>
              <a:gdLst/>
              <a:ahLst/>
              <a:cxnLst/>
              <a:rect l="0" t="0" r="0" b="0"/>
              <a:pathLst>
                <a:path w="28576" h="133317">
                  <a:moveTo>
                    <a:pt x="0" y="9491"/>
                  </a:moveTo>
                  <a:lnTo>
                    <a:pt x="0" y="9491"/>
                  </a:lnTo>
                  <a:lnTo>
                    <a:pt x="0" y="0"/>
                  </a:lnTo>
                  <a:lnTo>
                    <a:pt x="9133" y="9100"/>
                  </a:lnTo>
                  <a:lnTo>
                    <a:pt x="9524" y="53950"/>
                  </a:lnTo>
                  <a:lnTo>
                    <a:pt x="9525" y="69817"/>
                  </a:lnTo>
                  <a:lnTo>
                    <a:pt x="12347" y="76167"/>
                  </a:lnTo>
                  <a:lnTo>
                    <a:pt x="16071" y="82516"/>
                  </a:lnTo>
                  <a:lnTo>
                    <a:pt x="18461" y="95216"/>
                  </a:lnTo>
                  <a:lnTo>
                    <a:pt x="19016" y="117441"/>
                  </a:lnTo>
                  <a:lnTo>
                    <a:pt x="20085" y="119558"/>
                  </a:lnTo>
                  <a:lnTo>
                    <a:pt x="21857" y="120969"/>
                  </a:lnTo>
                  <a:lnTo>
                    <a:pt x="24096" y="121910"/>
                  </a:lnTo>
                  <a:lnTo>
                    <a:pt x="25589" y="123595"/>
                  </a:lnTo>
                  <a:lnTo>
                    <a:pt x="28575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809"/>
            <p:cNvSpPr/>
            <p:nvPr>
              <p:custDataLst>
                <p:tags r:id="rId224"/>
              </p:custDataLst>
            </p:nvPr>
          </p:nvSpPr>
          <p:spPr>
            <a:xfrm>
              <a:off x="1628814" y="533410"/>
              <a:ext cx="132762" cy="285738"/>
            </a:xfrm>
            <a:custGeom>
              <a:avLst/>
              <a:gdLst/>
              <a:ahLst/>
              <a:cxnLst/>
              <a:rect l="0" t="0" r="0" b="0"/>
              <a:pathLst>
                <a:path w="132762" h="285738">
                  <a:moveTo>
                    <a:pt x="95211" y="28565"/>
                  </a:moveTo>
                  <a:lnTo>
                    <a:pt x="95211" y="28565"/>
                  </a:lnTo>
                  <a:lnTo>
                    <a:pt x="100267" y="28565"/>
                  </a:lnTo>
                  <a:lnTo>
                    <a:pt x="101757" y="27507"/>
                  </a:lnTo>
                  <a:lnTo>
                    <a:pt x="102750" y="25743"/>
                  </a:lnTo>
                  <a:lnTo>
                    <a:pt x="104702" y="19156"/>
                  </a:lnTo>
                  <a:lnTo>
                    <a:pt x="104735" y="9910"/>
                  </a:lnTo>
                  <a:lnTo>
                    <a:pt x="99679" y="9632"/>
                  </a:lnTo>
                  <a:lnTo>
                    <a:pt x="98190" y="8535"/>
                  </a:lnTo>
                  <a:lnTo>
                    <a:pt x="96535" y="4493"/>
                  </a:lnTo>
                  <a:lnTo>
                    <a:pt x="95035" y="2992"/>
                  </a:lnTo>
                  <a:lnTo>
                    <a:pt x="86113" y="107"/>
                  </a:lnTo>
                  <a:lnTo>
                    <a:pt x="69321" y="0"/>
                  </a:lnTo>
                  <a:lnTo>
                    <a:pt x="56628" y="7530"/>
                  </a:lnTo>
                  <a:lnTo>
                    <a:pt x="41172" y="10312"/>
                  </a:lnTo>
                  <a:lnTo>
                    <a:pt x="34858" y="14455"/>
                  </a:lnTo>
                  <a:lnTo>
                    <a:pt x="31346" y="19825"/>
                  </a:lnTo>
                  <a:lnTo>
                    <a:pt x="28726" y="25739"/>
                  </a:lnTo>
                  <a:lnTo>
                    <a:pt x="24035" y="31895"/>
                  </a:lnTo>
                  <a:lnTo>
                    <a:pt x="18422" y="35337"/>
                  </a:lnTo>
                  <a:lnTo>
                    <a:pt x="15443" y="36254"/>
                  </a:lnTo>
                  <a:lnTo>
                    <a:pt x="13457" y="37925"/>
                  </a:lnTo>
                  <a:lnTo>
                    <a:pt x="2179" y="57316"/>
                  </a:lnTo>
                  <a:lnTo>
                    <a:pt x="0" y="83837"/>
                  </a:lnTo>
                  <a:lnTo>
                    <a:pt x="6515" y="92948"/>
                  </a:lnTo>
                  <a:lnTo>
                    <a:pt x="8165" y="98808"/>
                  </a:lnTo>
                  <a:lnTo>
                    <a:pt x="14543" y="104939"/>
                  </a:lnTo>
                  <a:lnTo>
                    <a:pt x="22317" y="111193"/>
                  </a:lnTo>
                  <a:lnTo>
                    <a:pt x="32774" y="127000"/>
                  </a:lnTo>
                  <a:lnTo>
                    <a:pt x="41355" y="130522"/>
                  </a:lnTo>
                  <a:lnTo>
                    <a:pt x="51167" y="133146"/>
                  </a:lnTo>
                  <a:lnTo>
                    <a:pt x="66089" y="143454"/>
                  </a:lnTo>
                  <a:lnTo>
                    <a:pt x="97502" y="169346"/>
                  </a:lnTo>
                  <a:lnTo>
                    <a:pt x="111705" y="195959"/>
                  </a:lnTo>
                  <a:lnTo>
                    <a:pt x="129132" y="215813"/>
                  </a:lnTo>
                  <a:lnTo>
                    <a:pt x="132073" y="225392"/>
                  </a:lnTo>
                  <a:lnTo>
                    <a:pt x="132761" y="231755"/>
                  </a:lnTo>
                  <a:lnTo>
                    <a:pt x="130244" y="238110"/>
                  </a:lnTo>
                  <a:lnTo>
                    <a:pt x="126656" y="244463"/>
                  </a:lnTo>
                  <a:lnTo>
                    <a:pt x="123578" y="253989"/>
                  </a:lnTo>
                  <a:lnTo>
                    <a:pt x="119107" y="260340"/>
                  </a:lnTo>
                  <a:lnTo>
                    <a:pt x="113593" y="263868"/>
                  </a:lnTo>
                  <a:lnTo>
                    <a:pt x="110640" y="264808"/>
                  </a:lnTo>
                  <a:lnTo>
                    <a:pt x="108672" y="266494"/>
                  </a:lnTo>
                  <a:lnTo>
                    <a:pt x="106486" y="271189"/>
                  </a:lnTo>
                  <a:lnTo>
                    <a:pt x="103786" y="272864"/>
                  </a:lnTo>
                  <a:lnTo>
                    <a:pt x="91989" y="276280"/>
                  </a:lnTo>
                  <a:lnTo>
                    <a:pt x="89888" y="278375"/>
                  </a:lnTo>
                  <a:lnTo>
                    <a:pt x="88488" y="280830"/>
                  </a:lnTo>
                  <a:lnTo>
                    <a:pt x="86495" y="282467"/>
                  </a:lnTo>
                  <a:lnTo>
                    <a:pt x="81460" y="284285"/>
                  </a:lnTo>
                  <a:lnTo>
                    <a:pt x="39940" y="285737"/>
                  </a:lnTo>
                  <a:lnTo>
                    <a:pt x="28977" y="276607"/>
                  </a:lnTo>
                  <a:lnTo>
                    <a:pt x="28666" y="271275"/>
                  </a:lnTo>
                  <a:lnTo>
                    <a:pt x="29681" y="269747"/>
                  </a:lnTo>
                  <a:lnTo>
                    <a:pt x="31416" y="268728"/>
                  </a:lnTo>
                  <a:lnTo>
                    <a:pt x="38061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681"/>
          <p:cNvGrpSpPr/>
          <p:nvPr/>
        </p:nvGrpSpPr>
        <p:grpSpPr>
          <a:xfrm>
            <a:off x="2400301" y="432924"/>
            <a:ext cx="542925" cy="439307"/>
            <a:chOff x="2400301" y="432924"/>
            <a:chExt cx="542925" cy="439307"/>
          </a:xfrm>
        </p:grpSpPr>
        <p:sp>
          <p:nvSpPr>
            <p:cNvPr id="515" name="SMARTInkShape-2810"/>
            <p:cNvSpPr/>
            <p:nvPr>
              <p:custDataLst>
                <p:tags r:id="rId218"/>
              </p:custDataLst>
            </p:nvPr>
          </p:nvSpPr>
          <p:spPr>
            <a:xfrm>
              <a:off x="2828936" y="432924"/>
              <a:ext cx="114290" cy="439307"/>
            </a:xfrm>
            <a:custGeom>
              <a:avLst/>
              <a:gdLst/>
              <a:ahLst/>
              <a:cxnLst/>
              <a:rect l="0" t="0" r="0" b="0"/>
              <a:pathLst>
                <a:path w="114290" h="439307">
                  <a:moveTo>
                    <a:pt x="114289" y="14751"/>
                  </a:moveTo>
                  <a:lnTo>
                    <a:pt x="114289" y="14751"/>
                  </a:lnTo>
                  <a:lnTo>
                    <a:pt x="114289" y="0"/>
                  </a:lnTo>
                  <a:lnTo>
                    <a:pt x="114289" y="2198"/>
                  </a:lnTo>
                  <a:lnTo>
                    <a:pt x="113231" y="3207"/>
                  </a:lnTo>
                  <a:lnTo>
                    <a:pt x="106088" y="4960"/>
                  </a:lnTo>
                  <a:lnTo>
                    <a:pt x="71652" y="5226"/>
                  </a:lnTo>
                  <a:lnTo>
                    <a:pt x="66059" y="8048"/>
                  </a:lnTo>
                  <a:lnTo>
                    <a:pt x="60045" y="11772"/>
                  </a:lnTo>
                  <a:lnTo>
                    <a:pt x="49460" y="14359"/>
                  </a:lnTo>
                  <a:lnTo>
                    <a:pt x="20518" y="41850"/>
                  </a:lnTo>
                  <a:lnTo>
                    <a:pt x="19169" y="51397"/>
                  </a:lnTo>
                  <a:lnTo>
                    <a:pt x="19042" y="67002"/>
                  </a:lnTo>
                  <a:lnTo>
                    <a:pt x="20100" y="68635"/>
                  </a:lnTo>
                  <a:lnTo>
                    <a:pt x="21863" y="69724"/>
                  </a:lnTo>
                  <a:lnTo>
                    <a:pt x="24097" y="70450"/>
                  </a:lnTo>
                  <a:lnTo>
                    <a:pt x="25586" y="71992"/>
                  </a:lnTo>
                  <a:lnTo>
                    <a:pt x="27240" y="76527"/>
                  </a:lnTo>
                  <a:lnTo>
                    <a:pt x="28740" y="78160"/>
                  </a:lnTo>
                  <a:lnTo>
                    <a:pt x="33228" y="79975"/>
                  </a:lnTo>
                  <a:lnTo>
                    <a:pt x="34848" y="81517"/>
                  </a:lnTo>
                  <a:lnTo>
                    <a:pt x="42719" y="94556"/>
                  </a:lnTo>
                  <a:lnTo>
                    <a:pt x="62516" y="116376"/>
                  </a:lnTo>
                  <a:lnTo>
                    <a:pt x="68667" y="129056"/>
                  </a:lnTo>
                  <a:lnTo>
                    <a:pt x="72846" y="135403"/>
                  </a:lnTo>
                  <a:lnTo>
                    <a:pt x="75198" y="145985"/>
                  </a:lnTo>
                  <a:lnTo>
                    <a:pt x="76150" y="179459"/>
                  </a:lnTo>
                  <a:lnTo>
                    <a:pt x="73350" y="186027"/>
                  </a:lnTo>
                  <a:lnTo>
                    <a:pt x="69636" y="192473"/>
                  </a:lnTo>
                  <a:lnTo>
                    <a:pt x="66486" y="202053"/>
                  </a:lnTo>
                  <a:lnTo>
                    <a:pt x="60379" y="211594"/>
                  </a:lnTo>
                  <a:lnTo>
                    <a:pt x="57041" y="221124"/>
                  </a:lnTo>
                  <a:lnTo>
                    <a:pt x="39843" y="241469"/>
                  </a:lnTo>
                  <a:lnTo>
                    <a:pt x="36046" y="242515"/>
                  </a:lnTo>
                  <a:lnTo>
                    <a:pt x="33552" y="242793"/>
                  </a:lnTo>
                  <a:lnTo>
                    <a:pt x="31889" y="244038"/>
                  </a:lnTo>
                  <a:lnTo>
                    <a:pt x="28694" y="252469"/>
                  </a:lnTo>
                  <a:lnTo>
                    <a:pt x="19156" y="252873"/>
                  </a:lnTo>
                  <a:lnTo>
                    <a:pt x="28175" y="252876"/>
                  </a:lnTo>
                  <a:lnTo>
                    <a:pt x="37687" y="262009"/>
                  </a:lnTo>
                  <a:lnTo>
                    <a:pt x="38089" y="307115"/>
                  </a:lnTo>
                  <a:lnTo>
                    <a:pt x="38089" y="313318"/>
                  </a:lnTo>
                  <a:lnTo>
                    <a:pt x="35267" y="319603"/>
                  </a:lnTo>
                  <a:lnTo>
                    <a:pt x="31543" y="325924"/>
                  </a:lnTo>
                  <a:lnTo>
                    <a:pt x="28388" y="335433"/>
                  </a:lnTo>
                  <a:lnTo>
                    <a:pt x="13453" y="355535"/>
                  </a:lnTo>
                  <a:lnTo>
                    <a:pt x="9623" y="369489"/>
                  </a:lnTo>
                  <a:lnTo>
                    <a:pt x="7470" y="371893"/>
                  </a:lnTo>
                  <a:lnTo>
                    <a:pt x="4976" y="373496"/>
                  </a:lnTo>
                  <a:lnTo>
                    <a:pt x="3314" y="375622"/>
                  </a:lnTo>
                  <a:lnTo>
                    <a:pt x="1466" y="380808"/>
                  </a:lnTo>
                  <a:lnTo>
                    <a:pt x="0" y="417983"/>
                  </a:lnTo>
                  <a:lnTo>
                    <a:pt x="2816" y="424329"/>
                  </a:lnTo>
                  <a:lnTo>
                    <a:pt x="8191" y="431970"/>
                  </a:lnTo>
                  <a:lnTo>
                    <a:pt x="25800" y="433686"/>
                  </a:lnTo>
                  <a:lnTo>
                    <a:pt x="32802" y="438859"/>
                  </a:lnTo>
                  <a:lnTo>
                    <a:pt x="36681" y="439306"/>
                  </a:lnTo>
                  <a:lnTo>
                    <a:pt x="62669" y="433411"/>
                  </a:lnTo>
                  <a:lnTo>
                    <a:pt x="76027" y="426434"/>
                  </a:lnTo>
                  <a:lnTo>
                    <a:pt x="95239" y="424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811"/>
            <p:cNvSpPr/>
            <p:nvPr>
              <p:custDataLst>
                <p:tags r:id="rId219"/>
              </p:custDataLst>
            </p:nvPr>
          </p:nvSpPr>
          <p:spPr>
            <a:xfrm>
              <a:off x="2400416" y="723900"/>
              <a:ext cx="199910" cy="37708"/>
            </a:xfrm>
            <a:custGeom>
              <a:avLst/>
              <a:gdLst/>
              <a:ahLst/>
              <a:cxnLst/>
              <a:rect l="0" t="0" r="0" b="0"/>
              <a:pathLst>
                <a:path w="199910" h="37708">
                  <a:moveTo>
                    <a:pt x="9409" y="9525"/>
                  </a:moveTo>
                  <a:lnTo>
                    <a:pt x="9409" y="9525"/>
                  </a:lnTo>
                  <a:lnTo>
                    <a:pt x="9409" y="14581"/>
                  </a:lnTo>
                  <a:lnTo>
                    <a:pt x="8351" y="16071"/>
                  </a:lnTo>
                  <a:lnTo>
                    <a:pt x="6587" y="17064"/>
                  </a:lnTo>
                  <a:lnTo>
                    <a:pt x="4353" y="17726"/>
                  </a:lnTo>
                  <a:lnTo>
                    <a:pt x="2863" y="19226"/>
                  </a:lnTo>
                  <a:lnTo>
                    <a:pt x="0" y="28148"/>
                  </a:lnTo>
                  <a:lnTo>
                    <a:pt x="13152" y="28538"/>
                  </a:lnTo>
                  <a:lnTo>
                    <a:pt x="15079" y="29608"/>
                  </a:lnTo>
                  <a:lnTo>
                    <a:pt x="16364" y="31380"/>
                  </a:lnTo>
                  <a:lnTo>
                    <a:pt x="17221" y="33620"/>
                  </a:lnTo>
                  <a:lnTo>
                    <a:pt x="19909" y="35114"/>
                  </a:lnTo>
                  <a:lnTo>
                    <a:pt x="40242" y="37707"/>
                  </a:lnTo>
                  <a:lnTo>
                    <a:pt x="83900" y="28957"/>
                  </a:lnTo>
                  <a:lnTo>
                    <a:pt x="121916" y="25803"/>
                  </a:lnTo>
                  <a:lnTo>
                    <a:pt x="168054" y="11244"/>
                  </a:lnTo>
                  <a:lnTo>
                    <a:pt x="199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2812"/>
            <p:cNvSpPr/>
            <p:nvPr>
              <p:custDataLst>
                <p:tags r:id="rId220"/>
              </p:custDataLst>
            </p:nvPr>
          </p:nvSpPr>
          <p:spPr>
            <a:xfrm>
              <a:off x="2400301" y="638175"/>
              <a:ext cx="133350" cy="9526"/>
            </a:xfrm>
            <a:custGeom>
              <a:avLst/>
              <a:gdLst/>
              <a:ahLst/>
              <a:cxnLst/>
              <a:rect l="0" t="0" r="0" b="0"/>
              <a:pathLst>
                <a:path w="133350" h="9526">
                  <a:moveTo>
                    <a:pt x="9524" y="0"/>
                  </a:moveTo>
                  <a:lnTo>
                    <a:pt x="9524" y="0"/>
                  </a:lnTo>
                  <a:lnTo>
                    <a:pt x="2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9700" y="9264"/>
                  </a:lnTo>
                  <a:lnTo>
                    <a:pt x="55867" y="9524"/>
                  </a:lnTo>
                  <a:lnTo>
                    <a:pt x="78983" y="9525"/>
                  </a:lnTo>
                  <a:lnTo>
                    <a:pt x="111647" y="1324"/>
                  </a:lnTo>
                  <a:lnTo>
                    <a:pt x="115706" y="1941"/>
                  </a:lnTo>
                  <a:lnTo>
                    <a:pt x="118412" y="3411"/>
                  </a:lnTo>
                  <a:lnTo>
                    <a:pt x="120216" y="5449"/>
                  </a:lnTo>
                  <a:lnTo>
                    <a:pt x="122477" y="5749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9" name="SMARTInkShape-Group682"/>
          <p:cNvGrpSpPr/>
          <p:nvPr/>
        </p:nvGrpSpPr>
        <p:grpSpPr>
          <a:xfrm>
            <a:off x="3067180" y="466729"/>
            <a:ext cx="1714371" cy="419097"/>
            <a:chOff x="3067180" y="466729"/>
            <a:chExt cx="1714371" cy="419097"/>
          </a:xfrm>
        </p:grpSpPr>
        <p:sp>
          <p:nvSpPr>
            <p:cNvPr id="519" name="SMARTInkShape-2813"/>
            <p:cNvSpPr/>
            <p:nvPr>
              <p:custDataLst>
                <p:tags r:id="rId208"/>
              </p:custDataLst>
            </p:nvPr>
          </p:nvSpPr>
          <p:spPr>
            <a:xfrm>
              <a:off x="3257550" y="562013"/>
              <a:ext cx="91129" cy="237968"/>
            </a:xfrm>
            <a:custGeom>
              <a:avLst/>
              <a:gdLst/>
              <a:ahLst/>
              <a:cxnLst/>
              <a:rect l="0" t="0" r="0" b="0"/>
              <a:pathLst>
                <a:path w="91129" h="237968">
                  <a:moveTo>
                    <a:pt x="9525" y="85687"/>
                  </a:moveTo>
                  <a:lnTo>
                    <a:pt x="9525" y="85687"/>
                  </a:lnTo>
                  <a:lnTo>
                    <a:pt x="9525" y="80630"/>
                  </a:lnTo>
                  <a:lnTo>
                    <a:pt x="6703" y="75326"/>
                  </a:lnTo>
                  <a:lnTo>
                    <a:pt x="2979" y="69440"/>
                  </a:lnTo>
                  <a:lnTo>
                    <a:pt x="589" y="57039"/>
                  </a:lnTo>
                  <a:lnTo>
                    <a:pt x="0" y="20859"/>
                  </a:lnTo>
                  <a:lnTo>
                    <a:pt x="14189" y="4871"/>
                  </a:lnTo>
                  <a:lnTo>
                    <a:pt x="19712" y="2144"/>
                  </a:lnTo>
                  <a:lnTo>
                    <a:pt x="29287" y="47"/>
                  </a:lnTo>
                  <a:lnTo>
                    <a:pt x="33477" y="0"/>
                  </a:lnTo>
                  <a:lnTo>
                    <a:pt x="35018" y="1046"/>
                  </a:lnTo>
                  <a:lnTo>
                    <a:pt x="36046" y="2801"/>
                  </a:lnTo>
                  <a:lnTo>
                    <a:pt x="36731" y="5030"/>
                  </a:lnTo>
                  <a:lnTo>
                    <a:pt x="38245" y="6516"/>
                  </a:lnTo>
                  <a:lnTo>
                    <a:pt x="42751" y="8166"/>
                  </a:lnTo>
                  <a:lnTo>
                    <a:pt x="51238" y="9096"/>
                  </a:lnTo>
                  <a:lnTo>
                    <a:pt x="53208" y="10284"/>
                  </a:lnTo>
                  <a:lnTo>
                    <a:pt x="54522" y="12135"/>
                  </a:lnTo>
                  <a:lnTo>
                    <a:pt x="57040" y="17014"/>
                  </a:lnTo>
                  <a:lnTo>
                    <a:pt x="63350" y="25711"/>
                  </a:lnTo>
                  <a:lnTo>
                    <a:pt x="65690" y="34990"/>
                  </a:lnTo>
                  <a:lnTo>
                    <a:pt x="66664" y="64757"/>
                  </a:lnTo>
                  <a:lnTo>
                    <a:pt x="60127" y="73870"/>
                  </a:lnTo>
                  <a:lnTo>
                    <a:pt x="56974" y="82774"/>
                  </a:lnTo>
                  <a:lnTo>
                    <a:pt x="50865" y="92115"/>
                  </a:lnTo>
                  <a:lnTo>
                    <a:pt x="47527" y="101585"/>
                  </a:lnTo>
                  <a:lnTo>
                    <a:pt x="39551" y="112384"/>
                  </a:lnTo>
                  <a:lnTo>
                    <a:pt x="38111" y="123656"/>
                  </a:lnTo>
                  <a:lnTo>
                    <a:pt x="38103" y="128805"/>
                  </a:lnTo>
                  <a:lnTo>
                    <a:pt x="39161" y="130307"/>
                  </a:lnTo>
                  <a:lnTo>
                    <a:pt x="40924" y="131309"/>
                  </a:lnTo>
                  <a:lnTo>
                    <a:pt x="55433" y="133195"/>
                  </a:lnTo>
                  <a:lnTo>
                    <a:pt x="71294" y="147498"/>
                  </a:lnTo>
                  <a:lnTo>
                    <a:pt x="74020" y="153023"/>
                  </a:lnTo>
                  <a:lnTo>
                    <a:pt x="74746" y="155977"/>
                  </a:lnTo>
                  <a:lnTo>
                    <a:pt x="76289" y="157947"/>
                  </a:lnTo>
                  <a:lnTo>
                    <a:pt x="80826" y="160136"/>
                  </a:lnTo>
                  <a:lnTo>
                    <a:pt x="82459" y="161778"/>
                  </a:lnTo>
                  <a:lnTo>
                    <a:pt x="84274" y="166425"/>
                  </a:lnTo>
                  <a:lnTo>
                    <a:pt x="86497" y="178031"/>
                  </a:lnTo>
                  <a:lnTo>
                    <a:pt x="90655" y="184232"/>
                  </a:lnTo>
                  <a:lnTo>
                    <a:pt x="91128" y="187367"/>
                  </a:lnTo>
                  <a:lnTo>
                    <a:pt x="90385" y="190515"/>
                  </a:lnTo>
                  <a:lnTo>
                    <a:pt x="87796" y="196836"/>
                  </a:lnTo>
                  <a:lnTo>
                    <a:pt x="85998" y="207634"/>
                  </a:lnTo>
                  <a:lnTo>
                    <a:pt x="80750" y="214012"/>
                  </a:lnTo>
                  <a:lnTo>
                    <a:pt x="75400" y="216804"/>
                  </a:lnTo>
                  <a:lnTo>
                    <a:pt x="72492" y="217548"/>
                  </a:lnTo>
                  <a:lnTo>
                    <a:pt x="70553" y="219103"/>
                  </a:lnTo>
                  <a:lnTo>
                    <a:pt x="68398" y="223652"/>
                  </a:lnTo>
                  <a:lnTo>
                    <a:pt x="66765" y="225289"/>
                  </a:lnTo>
                  <a:lnTo>
                    <a:pt x="62129" y="227107"/>
                  </a:lnTo>
                  <a:lnTo>
                    <a:pt x="50529" y="229333"/>
                  </a:lnTo>
                  <a:lnTo>
                    <a:pt x="39946" y="236725"/>
                  </a:lnTo>
                  <a:lnTo>
                    <a:pt x="30061" y="237967"/>
                  </a:lnTo>
                  <a:lnTo>
                    <a:pt x="29566" y="236949"/>
                  </a:lnTo>
                  <a:lnTo>
                    <a:pt x="28575" y="2285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2814"/>
            <p:cNvSpPr/>
            <p:nvPr>
              <p:custDataLst>
                <p:tags r:id="rId209"/>
              </p:custDataLst>
            </p:nvPr>
          </p:nvSpPr>
          <p:spPr>
            <a:xfrm>
              <a:off x="3257550" y="629042"/>
              <a:ext cx="19051" cy="113909"/>
            </a:xfrm>
            <a:custGeom>
              <a:avLst/>
              <a:gdLst/>
              <a:ahLst/>
              <a:cxnLst/>
              <a:rect l="0" t="0" r="0" b="0"/>
              <a:pathLst>
                <a:path w="19051" h="113909">
                  <a:moveTo>
                    <a:pt x="0" y="9133"/>
                  </a:moveTo>
                  <a:lnTo>
                    <a:pt x="0" y="9133"/>
                  </a:lnTo>
                  <a:lnTo>
                    <a:pt x="8201" y="9133"/>
                  </a:lnTo>
                  <a:lnTo>
                    <a:pt x="8642" y="8075"/>
                  </a:lnTo>
                  <a:lnTo>
                    <a:pt x="9491" y="0"/>
                  </a:lnTo>
                  <a:lnTo>
                    <a:pt x="9525" y="47255"/>
                  </a:lnTo>
                  <a:lnTo>
                    <a:pt x="9525" y="59937"/>
                  </a:lnTo>
                  <a:lnTo>
                    <a:pt x="12347" y="66285"/>
                  </a:lnTo>
                  <a:lnTo>
                    <a:pt x="14582" y="69459"/>
                  </a:lnTo>
                  <a:lnTo>
                    <a:pt x="17726" y="84040"/>
                  </a:lnTo>
                  <a:lnTo>
                    <a:pt x="1905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2815"/>
            <p:cNvSpPr/>
            <p:nvPr>
              <p:custDataLst>
                <p:tags r:id="rId210"/>
              </p:custDataLst>
            </p:nvPr>
          </p:nvSpPr>
          <p:spPr>
            <a:xfrm>
              <a:off x="3067180" y="534735"/>
              <a:ext cx="104631" cy="217738"/>
            </a:xfrm>
            <a:custGeom>
              <a:avLst/>
              <a:gdLst/>
              <a:ahLst/>
              <a:cxnLst/>
              <a:rect l="0" t="0" r="0" b="0"/>
              <a:pathLst>
                <a:path w="104631" h="217738">
                  <a:moveTo>
                    <a:pt x="95120" y="46290"/>
                  </a:moveTo>
                  <a:lnTo>
                    <a:pt x="95120" y="46290"/>
                  </a:lnTo>
                  <a:lnTo>
                    <a:pt x="95120" y="27667"/>
                  </a:lnTo>
                  <a:lnTo>
                    <a:pt x="86919" y="19076"/>
                  </a:lnTo>
                  <a:lnTo>
                    <a:pt x="85987" y="13062"/>
                  </a:lnTo>
                  <a:lnTo>
                    <a:pt x="84798" y="11438"/>
                  </a:lnTo>
                  <a:lnTo>
                    <a:pt x="82948" y="10355"/>
                  </a:lnTo>
                  <a:lnTo>
                    <a:pt x="76472" y="8317"/>
                  </a:lnTo>
                  <a:lnTo>
                    <a:pt x="68545" y="1669"/>
                  </a:lnTo>
                  <a:lnTo>
                    <a:pt x="62848" y="0"/>
                  </a:lnTo>
                  <a:lnTo>
                    <a:pt x="59847" y="613"/>
                  </a:lnTo>
                  <a:lnTo>
                    <a:pt x="47426" y="6380"/>
                  </a:lnTo>
                  <a:lnTo>
                    <a:pt x="34782" y="7832"/>
                  </a:lnTo>
                  <a:lnTo>
                    <a:pt x="32670" y="9010"/>
                  </a:lnTo>
                  <a:lnTo>
                    <a:pt x="31261" y="10853"/>
                  </a:lnTo>
                  <a:lnTo>
                    <a:pt x="30322" y="13140"/>
                  </a:lnTo>
                  <a:lnTo>
                    <a:pt x="28638" y="14665"/>
                  </a:lnTo>
                  <a:lnTo>
                    <a:pt x="18331" y="19935"/>
                  </a:lnTo>
                  <a:lnTo>
                    <a:pt x="15352" y="22370"/>
                  </a:lnTo>
                  <a:lnTo>
                    <a:pt x="12042" y="27898"/>
                  </a:lnTo>
                  <a:lnTo>
                    <a:pt x="9514" y="33882"/>
                  </a:lnTo>
                  <a:lnTo>
                    <a:pt x="1349" y="44447"/>
                  </a:lnTo>
                  <a:lnTo>
                    <a:pt x="308" y="50800"/>
                  </a:lnTo>
                  <a:lnTo>
                    <a:pt x="0" y="59386"/>
                  </a:lnTo>
                  <a:lnTo>
                    <a:pt x="2750" y="65516"/>
                  </a:lnTo>
                  <a:lnTo>
                    <a:pt x="6441" y="71768"/>
                  </a:lnTo>
                  <a:lnTo>
                    <a:pt x="8082" y="78075"/>
                  </a:lnTo>
                  <a:lnTo>
                    <a:pt x="9579" y="80180"/>
                  </a:lnTo>
                  <a:lnTo>
                    <a:pt x="11634" y="81583"/>
                  </a:lnTo>
                  <a:lnTo>
                    <a:pt x="16740" y="84201"/>
                  </a:lnTo>
                  <a:lnTo>
                    <a:pt x="53232" y="109016"/>
                  </a:lnTo>
                  <a:lnTo>
                    <a:pt x="66424" y="115007"/>
                  </a:lnTo>
                  <a:lnTo>
                    <a:pt x="69639" y="117501"/>
                  </a:lnTo>
                  <a:lnTo>
                    <a:pt x="73212" y="123095"/>
                  </a:lnTo>
                  <a:lnTo>
                    <a:pt x="75858" y="129109"/>
                  </a:lnTo>
                  <a:lnTo>
                    <a:pt x="101874" y="160595"/>
                  </a:lnTo>
                  <a:lnTo>
                    <a:pt x="104098" y="173291"/>
                  </a:lnTo>
                  <a:lnTo>
                    <a:pt x="104630" y="193664"/>
                  </a:lnTo>
                  <a:lnTo>
                    <a:pt x="101816" y="199278"/>
                  </a:lnTo>
                  <a:lnTo>
                    <a:pt x="99584" y="202257"/>
                  </a:lnTo>
                  <a:lnTo>
                    <a:pt x="94282" y="205567"/>
                  </a:lnTo>
                  <a:lnTo>
                    <a:pt x="91386" y="206450"/>
                  </a:lnTo>
                  <a:lnTo>
                    <a:pt x="89456" y="208096"/>
                  </a:lnTo>
                  <a:lnTo>
                    <a:pt x="87311" y="212748"/>
                  </a:lnTo>
                  <a:lnTo>
                    <a:pt x="85680" y="214412"/>
                  </a:lnTo>
                  <a:lnTo>
                    <a:pt x="81047" y="216261"/>
                  </a:lnTo>
                  <a:lnTo>
                    <a:pt x="42993" y="217737"/>
                  </a:lnTo>
                  <a:lnTo>
                    <a:pt x="37380" y="214916"/>
                  </a:lnTo>
                  <a:lnTo>
                    <a:pt x="34402" y="212683"/>
                  </a:lnTo>
                  <a:lnTo>
                    <a:pt x="31092" y="207378"/>
                  </a:lnTo>
                  <a:lnTo>
                    <a:pt x="28794" y="198776"/>
                  </a:lnTo>
                  <a:lnTo>
                    <a:pt x="28491" y="190640"/>
                  </a:lnTo>
                  <a:lnTo>
                    <a:pt x="37970" y="179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816"/>
            <p:cNvSpPr/>
            <p:nvPr>
              <p:custDataLst>
                <p:tags r:id="rId211"/>
              </p:custDataLst>
            </p:nvPr>
          </p:nvSpPr>
          <p:spPr>
            <a:xfrm>
              <a:off x="4695825" y="466729"/>
              <a:ext cx="85726" cy="338773"/>
            </a:xfrm>
            <a:custGeom>
              <a:avLst/>
              <a:gdLst/>
              <a:ahLst/>
              <a:cxnLst/>
              <a:rect l="0" t="0" r="0" b="0"/>
              <a:pathLst>
                <a:path w="85726" h="338773">
                  <a:moveTo>
                    <a:pt x="0" y="19046"/>
                  </a:moveTo>
                  <a:lnTo>
                    <a:pt x="0" y="19046"/>
                  </a:lnTo>
                  <a:lnTo>
                    <a:pt x="5057" y="13989"/>
                  </a:lnTo>
                  <a:lnTo>
                    <a:pt x="7539" y="8685"/>
                  </a:lnTo>
                  <a:lnTo>
                    <a:pt x="9408" y="504"/>
                  </a:lnTo>
                  <a:lnTo>
                    <a:pt x="23989" y="0"/>
                  </a:lnTo>
                  <a:lnTo>
                    <a:pt x="29359" y="2820"/>
                  </a:lnTo>
                  <a:lnTo>
                    <a:pt x="42645" y="14185"/>
                  </a:lnTo>
                  <a:lnTo>
                    <a:pt x="45412" y="19708"/>
                  </a:lnTo>
                  <a:lnTo>
                    <a:pt x="47495" y="33109"/>
                  </a:lnTo>
                  <a:lnTo>
                    <a:pt x="47625" y="69857"/>
                  </a:lnTo>
                  <a:lnTo>
                    <a:pt x="44802" y="76201"/>
                  </a:lnTo>
                  <a:lnTo>
                    <a:pt x="32437" y="92072"/>
                  </a:lnTo>
                  <a:lnTo>
                    <a:pt x="29083" y="102890"/>
                  </a:lnTo>
                  <a:lnTo>
                    <a:pt x="19456" y="113855"/>
                  </a:lnTo>
                  <a:lnTo>
                    <a:pt x="19053" y="131902"/>
                  </a:lnTo>
                  <a:lnTo>
                    <a:pt x="25597" y="140665"/>
                  </a:lnTo>
                  <a:lnTo>
                    <a:pt x="27692" y="149508"/>
                  </a:lnTo>
                  <a:lnTo>
                    <a:pt x="28183" y="155699"/>
                  </a:lnTo>
                  <a:lnTo>
                    <a:pt x="31223" y="161978"/>
                  </a:lnTo>
                  <a:lnTo>
                    <a:pt x="62712" y="205750"/>
                  </a:lnTo>
                  <a:lnTo>
                    <a:pt x="68715" y="218948"/>
                  </a:lnTo>
                  <a:lnTo>
                    <a:pt x="72873" y="225366"/>
                  </a:lnTo>
                  <a:lnTo>
                    <a:pt x="76273" y="234930"/>
                  </a:lnTo>
                  <a:lnTo>
                    <a:pt x="82454" y="244466"/>
                  </a:lnTo>
                  <a:lnTo>
                    <a:pt x="84756" y="253995"/>
                  </a:lnTo>
                  <a:lnTo>
                    <a:pt x="85722" y="298446"/>
                  </a:lnTo>
                  <a:lnTo>
                    <a:pt x="85725" y="307971"/>
                  </a:lnTo>
                  <a:lnTo>
                    <a:pt x="82902" y="314321"/>
                  </a:lnTo>
                  <a:lnTo>
                    <a:pt x="77524" y="321965"/>
                  </a:lnTo>
                  <a:lnTo>
                    <a:pt x="76317" y="331882"/>
                  </a:lnTo>
                  <a:lnTo>
                    <a:pt x="75219" y="332378"/>
                  </a:lnTo>
                  <a:lnTo>
                    <a:pt x="71178" y="332930"/>
                  </a:lnTo>
                  <a:lnTo>
                    <a:pt x="69678" y="334135"/>
                  </a:lnTo>
                  <a:lnTo>
                    <a:pt x="68009" y="338297"/>
                  </a:lnTo>
                  <a:lnTo>
                    <a:pt x="66506" y="338772"/>
                  </a:lnTo>
                  <a:lnTo>
                    <a:pt x="53535" y="334291"/>
                  </a:lnTo>
                  <a:lnTo>
                    <a:pt x="44319" y="333644"/>
                  </a:lnTo>
                  <a:lnTo>
                    <a:pt x="38041" y="330670"/>
                  </a:lnTo>
                  <a:lnTo>
                    <a:pt x="34886" y="328395"/>
                  </a:lnTo>
                  <a:lnTo>
                    <a:pt x="31380" y="323046"/>
                  </a:lnTo>
                  <a:lnTo>
                    <a:pt x="28763" y="317140"/>
                  </a:lnTo>
                  <a:lnTo>
                    <a:pt x="19050" y="304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817"/>
            <p:cNvSpPr/>
            <p:nvPr>
              <p:custDataLst>
                <p:tags r:id="rId212"/>
              </p:custDataLst>
            </p:nvPr>
          </p:nvSpPr>
          <p:spPr>
            <a:xfrm>
              <a:off x="4448175" y="571500"/>
              <a:ext cx="179641" cy="209501"/>
            </a:xfrm>
            <a:custGeom>
              <a:avLst/>
              <a:gdLst/>
              <a:ahLst/>
              <a:cxnLst/>
              <a:rect l="0" t="0" r="0" b="0"/>
              <a:pathLst>
                <a:path w="179641" h="209501">
                  <a:moveTo>
                    <a:pt x="0" y="85725"/>
                  </a:moveTo>
                  <a:lnTo>
                    <a:pt x="0" y="85725"/>
                  </a:lnTo>
                  <a:lnTo>
                    <a:pt x="0" y="76592"/>
                  </a:lnTo>
                  <a:lnTo>
                    <a:pt x="8201" y="76234"/>
                  </a:lnTo>
                  <a:lnTo>
                    <a:pt x="17610" y="68002"/>
                  </a:lnTo>
                  <a:lnTo>
                    <a:pt x="19148" y="68618"/>
                  </a:lnTo>
                  <a:lnTo>
                    <a:pt x="28146" y="75842"/>
                  </a:lnTo>
                  <a:lnTo>
                    <a:pt x="28564" y="93524"/>
                  </a:lnTo>
                  <a:lnTo>
                    <a:pt x="36775" y="116557"/>
                  </a:lnTo>
                  <a:lnTo>
                    <a:pt x="39081" y="148289"/>
                  </a:lnTo>
                  <a:lnTo>
                    <a:pt x="44622" y="159531"/>
                  </a:lnTo>
                  <a:lnTo>
                    <a:pt x="47609" y="206675"/>
                  </a:lnTo>
                  <a:lnTo>
                    <a:pt x="47625" y="209500"/>
                  </a:lnTo>
                  <a:lnTo>
                    <a:pt x="42568" y="204479"/>
                  </a:lnTo>
                  <a:lnTo>
                    <a:pt x="40086" y="199182"/>
                  </a:lnTo>
                  <a:lnTo>
                    <a:pt x="29933" y="155003"/>
                  </a:lnTo>
                  <a:lnTo>
                    <a:pt x="25932" y="123750"/>
                  </a:lnTo>
                  <a:lnTo>
                    <a:pt x="21089" y="104753"/>
                  </a:lnTo>
                  <a:lnTo>
                    <a:pt x="19169" y="60324"/>
                  </a:lnTo>
                  <a:lnTo>
                    <a:pt x="19050" y="20981"/>
                  </a:lnTo>
                  <a:lnTo>
                    <a:pt x="20109" y="20337"/>
                  </a:lnTo>
                  <a:lnTo>
                    <a:pt x="28183" y="19100"/>
                  </a:lnTo>
                  <a:lnTo>
                    <a:pt x="54078" y="45619"/>
                  </a:lnTo>
                  <a:lnTo>
                    <a:pt x="73384" y="75618"/>
                  </a:lnTo>
                  <a:lnTo>
                    <a:pt x="74323" y="78987"/>
                  </a:lnTo>
                  <a:lnTo>
                    <a:pt x="91030" y="105560"/>
                  </a:lnTo>
                  <a:lnTo>
                    <a:pt x="99473" y="130330"/>
                  </a:lnTo>
                  <a:lnTo>
                    <a:pt x="114438" y="151584"/>
                  </a:lnTo>
                  <a:lnTo>
                    <a:pt x="117567" y="155031"/>
                  </a:lnTo>
                  <a:lnTo>
                    <a:pt x="121044" y="164505"/>
                  </a:lnTo>
                  <a:lnTo>
                    <a:pt x="123647" y="174714"/>
                  </a:lnTo>
                  <a:lnTo>
                    <a:pt x="131120" y="189890"/>
                  </a:lnTo>
                  <a:lnTo>
                    <a:pt x="133417" y="196579"/>
                  </a:lnTo>
                  <a:lnTo>
                    <a:pt x="141420" y="207633"/>
                  </a:lnTo>
                  <a:lnTo>
                    <a:pt x="145050" y="208698"/>
                  </a:lnTo>
                  <a:lnTo>
                    <a:pt x="150949" y="209382"/>
                  </a:lnTo>
                  <a:lnTo>
                    <a:pt x="157026" y="204444"/>
                  </a:lnTo>
                  <a:lnTo>
                    <a:pt x="159748" y="199167"/>
                  </a:lnTo>
                  <a:lnTo>
                    <a:pt x="160474" y="196278"/>
                  </a:lnTo>
                  <a:lnTo>
                    <a:pt x="162016" y="194352"/>
                  </a:lnTo>
                  <a:lnTo>
                    <a:pt x="166551" y="192212"/>
                  </a:lnTo>
                  <a:lnTo>
                    <a:pt x="168184" y="189525"/>
                  </a:lnTo>
                  <a:lnTo>
                    <a:pt x="170805" y="170003"/>
                  </a:lnTo>
                  <a:lnTo>
                    <a:pt x="172424" y="139509"/>
                  </a:lnTo>
                  <a:lnTo>
                    <a:pt x="179640" y="112981"/>
                  </a:lnTo>
                  <a:lnTo>
                    <a:pt x="171986" y="66500"/>
                  </a:lnTo>
                  <a:lnTo>
                    <a:pt x="171454" y="19122"/>
                  </a:lnTo>
                  <a:lnTo>
                    <a:pt x="171453" y="15923"/>
                  </a:lnTo>
                  <a:lnTo>
                    <a:pt x="170393" y="13790"/>
                  </a:lnTo>
                  <a:lnTo>
                    <a:pt x="168629" y="12369"/>
                  </a:lnTo>
                  <a:lnTo>
                    <a:pt x="166394" y="11421"/>
                  </a:lnTo>
                  <a:lnTo>
                    <a:pt x="164904" y="973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818"/>
            <p:cNvSpPr/>
            <p:nvPr>
              <p:custDataLst>
                <p:tags r:id="rId213"/>
              </p:custDataLst>
            </p:nvPr>
          </p:nvSpPr>
          <p:spPr>
            <a:xfrm>
              <a:off x="4143375" y="590678"/>
              <a:ext cx="209551" cy="247523"/>
            </a:xfrm>
            <a:custGeom>
              <a:avLst/>
              <a:gdLst/>
              <a:ahLst/>
              <a:cxnLst/>
              <a:rect l="0" t="0" r="0" b="0"/>
              <a:pathLst>
                <a:path w="209551" h="247523">
                  <a:moveTo>
                    <a:pt x="0" y="95122"/>
                  </a:moveTo>
                  <a:lnTo>
                    <a:pt x="0" y="95122"/>
                  </a:lnTo>
                  <a:lnTo>
                    <a:pt x="0" y="66942"/>
                  </a:lnTo>
                  <a:lnTo>
                    <a:pt x="9491" y="66548"/>
                  </a:lnTo>
                  <a:lnTo>
                    <a:pt x="9525" y="111023"/>
                  </a:lnTo>
                  <a:lnTo>
                    <a:pt x="9525" y="155055"/>
                  </a:lnTo>
                  <a:lnTo>
                    <a:pt x="9525" y="199718"/>
                  </a:lnTo>
                  <a:lnTo>
                    <a:pt x="9525" y="207505"/>
                  </a:lnTo>
                  <a:lnTo>
                    <a:pt x="19047" y="218944"/>
                  </a:lnTo>
                  <a:lnTo>
                    <a:pt x="19050" y="178015"/>
                  </a:lnTo>
                  <a:lnTo>
                    <a:pt x="9918" y="131772"/>
                  </a:lnTo>
                  <a:lnTo>
                    <a:pt x="9535" y="84183"/>
                  </a:lnTo>
                  <a:lnTo>
                    <a:pt x="9525" y="38581"/>
                  </a:lnTo>
                  <a:lnTo>
                    <a:pt x="9525" y="10889"/>
                  </a:lnTo>
                  <a:lnTo>
                    <a:pt x="18933" y="0"/>
                  </a:lnTo>
                  <a:lnTo>
                    <a:pt x="36381" y="17209"/>
                  </a:lnTo>
                  <a:lnTo>
                    <a:pt x="37336" y="20983"/>
                  </a:lnTo>
                  <a:lnTo>
                    <a:pt x="37590" y="23471"/>
                  </a:lnTo>
                  <a:lnTo>
                    <a:pt x="40696" y="29058"/>
                  </a:lnTo>
                  <a:lnTo>
                    <a:pt x="44546" y="35068"/>
                  </a:lnTo>
                  <a:lnTo>
                    <a:pt x="46713" y="44402"/>
                  </a:lnTo>
                  <a:lnTo>
                    <a:pt x="47220" y="50708"/>
                  </a:lnTo>
                  <a:lnTo>
                    <a:pt x="50267" y="57038"/>
                  </a:lnTo>
                  <a:lnTo>
                    <a:pt x="62790" y="72899"/>
                  </a:lnTo>
                  <a:lnTo>
                    <a:pt x="68730" y="85597"/>
                  </a:lnTo>
                  <a:lnTo>
                    <a:pt x="80819" y="99621"/>
                  </a:lnTo>
                  <a:lnTo>
                    <a:pt x="86367" y="102413"/>
                  </a:lnTo>
                  <a:lnTo>
                    <a:pt x="94729" y="104516"/>
                  </a:lnTo>
                  <a:lnTo>
                    <a:pt x="108462" y="91378"/>
                  </a:lnTo>
                  <a:lnTo>
                    <a:pt x="111705" y="85344"/>
                  </a:lnTo>
                  <a:lnTo>
                    <a:pt x="114205" y="79135"/>
                  </a:lnTo>
                  <a:lnTo>
                    <a:pt x="130708" y="57015"/>
                  </a:lnTo>
                  <a:lnTo>
                    <a:pt x="133234" y="50669"/>
                  </a:lnTo>
                  <a:lnTo>
                    <a:pt x="139548" y="41146"/>
                  </a:lnTo>
                  <a:lnTo>
                    <a:pt x="142437" y="30328"/>
                  </a:lnTo>
                  <a:lnTo>
                    <a:pt x="151038" y="20411"/>
                  </a:lnTo>
                  <a:lnTo>
                    <a:pt x="151996" y="14307"/>
                  </a:lnTo>
                  <a:lnTo>
                    <a:pt x="153189" y="12670"/>
                  </a:lnTo>
                  <a:lnTo>
                    <a:pt x="155043" y="11579"/>
                  </a:lnTo>
                  <a:lnTo>
                    <a:pt x="161522" y="9525"/>
                  </a:lnTo>
                  <a:lnTo>
                    <a:pt x="170090" y="17609"/>
                  </a:lnTo>
                  <a:lnTo>
                    <a:pt x="171047" y="23590"/>
                  </a:lnTo>
                  <a:lnTo>
                    <a:pt x="172240" y="25209"/>
                  </a:lnTo>
                  <a:lnTo>
                    <a:pt x="176387" y="27008"/>
                  </a:lnTo>
                  <a:lnTo>
                    <a:pt x="177917" y="28546"/>
                  </a:lnTo>
                  <a:lnTo>
                    <a:pt x="183193" y="38619"/>
                  </a:lnTo>
                  <a:lnTo>
                    <a:pt x="187253" y="44609"/>
                  </a:lnTo>
                  <a:lnTo>
                    <a:pt x="189538" y="54991"/>
                  </a:lnTo>
                  <a:lnTo>
                    <a:pt x="191273" y="69943"/>
                  </a:lnTo>
                  <a:lnTo>
                    <a:pt x="196960" y="82605"/>
                  </a:lnTo>
                  <a:lnTo>
                    <a:pt x="206491" y="127842"/>
                  </a:lnTo>
                  <a:lnTo>
                    <a:pt x="209431" y="172653"/>
                  </a:lnTo>
                  <a:lnTo>
                    <a:pt x="209547" y="217213"/>
                  </a:lnTo>
                  <a:lnTo>
                    <a:pt x="209550" y="230193"/>
                  </a:lnTo>
                  <a:lnTo>
                    <a:pt x="206727" y="237351"/>
                  </a:lnTo>
                  <a:lnTo>
                    <a:pt x="200025" y="247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819"/>
            <p:cNvSpPr/>
            <p:nvPr>
              <p:custDataLst>
                <p:tags r:id="rId214"/>
              </p:custDataLst>
            </p:nvPr>
          </p:nvSpPr>
          <p:spPr>
            <a:xfrm>
              <a:off x="3905250" y="809625"/>
              <a:ext cx="76201" cy="76201"/>
            </a:xfrm>
            <a:custGeom>
              <a:avLst/>
              <a:gdLst/>
              <a:ahLst/>
              <a:cxnLst/>
              <a:rect l="0" t="0" r="0" b="0"/>
              <a:pathLst>
                <a:path w="76201" h="76201">
                  <a:moveTo>
                    <a:pt x="76200" y="0"/>
                  </a:moveTo>
                  <a:lnTo>
                    <a:pt x="76200" y="0"/>
                  </a:lnTo>
                  <a:lnTo>
                    <a:pt x="76200" y="5056"/>
                  </a:lnTo>
                  <a:lnTo>
                    <a:pt x="73378" y="10361"/>
                  </a:lnTo>
                  <a:lnTo>
                    <a:pt x="69654" y="16247"/>
                  </a:lnTo>
                  <a:lnTo>
                    <a:pt x="62011" y="36855"/>
                  </a:lnTo>
                  <a:lnTo>
                    <a:pt x="59332" y="40445"/>
                  </a:lnTo>
                  <a:lnTo>
                    <a:pt x="49448" y="46556"/>
                  </a:lnTo>
                  <a:lnTo>
                    <a:pt x="26685" y="60602"/>
                  </a:lnTo>
                  <a:lnTo>
                    <a:pt x="12954" y="7202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820"/>
            <p:cNvSpPr/>
            <p:nvPr>
              <p:custDataLst>
                <p:tags r:id="rId215"/>
              </p:custDataLst>
            </p:nvPr>
          </p:nvSpPr>
          <p:spPr>
            <a:xfrm>
              <a:off x="3771911" y="647700"/>
              <a:ext cx="104333" cy="142827"/>
            </a:xfrm>
            <a:custGeom>
              <a:avLst/>
              <a:gdLst/>
              <a:ahLst/>
              <a:cxnLst/>
              <a:rect l="0" t="0" r="0" b="0"/>
              <a:pathLst>
                <a:path w="104333" h="142827">
                  <a:moveTo>
                    <a:pt x="66664" y="19050"/>
                  </a:moveTo>
                  <a:lnTo>
                    <a:pt x="66664" y="19050"/>
                  </a:lnTo>
                  <a:lnTo>
                    <a:pt x="61607" y="19050"/>
                  </a:lnTo>
                  <a:lnTo>
                    <a:pt x="60118" y="17992"/>
                  </a:lnTo>
                  <a:lnTo>
                    <a:pt x="59125" y="16228"/>
                  </a:lnTo>
                  <a:lnTo>
                    <a:pt x="58463" y="13993"/>
                  </a:lnTo>
                  <a:lnTo>
                    <a:pt x="56963" y="12504"/>
                  </a:lnTo>
                  <a:lnTo>
                    <a:pt x="49054" y="9917"/>
                  </a:lnTo>
                  <a:lnTo>
                    <a:pt x="42984" y="9641"/>
                  </a:lnTo>
                  <a:lnTo>
                    <a:pt x="37442" y="12399"/>
                  </a:lnTo>
                  <a:lnTo>
                    <a:pt x="30318" y="17736"/>
                  </a:lnTo>
                  <a:lnTo>
                    <a:pt x="21306" y="19849"/>
                  </a:lnTo>
                  <a:lnTo>
                    <a:pt x="15461" y="23991"/>
                  </a:lnTo>
                  <a:lnTo>
                    <a:pt x="12157" y="29360"/>
                  </a:lnTo>
                  <a:lnTo>
                    <a:pt x="9630" y="35274"/>
                  </a:lnTo>
                  <a:lnTo>
                    <a:pt x="3316" y="44553"/>
                  </a:lnTo>
                  <a:lnTo>
                    <a:pt x="975" y="55064"/>
                  </a:lnTo>
                  <a:lnTo>
                    <a:pt x="0" y="98309"/>
                  </a:lnTo>
                  <a:lnTo>
                    <a:pt x="2816" y="104724"/>
                  </a:lnTo>
                  <a:lnTo>
                    <a:pt x="31788" y="136524"/>
                  </a:lnTo>
                  <a:lnTo>
                    <a:pt x="38111" y="140052"/>
                  </a:lnTo>
                  <a:lnTo>
                    <a:pt x="47421" y="142503"/>
                  </a:lnTo>
                  <a:lnTo>
                    <a:pt x="65764" y="142826"/>
                  </a:lnTo>
                  <a:lnTo>
                    <a:pt x="74378" y="140031"/>
                  </a:lnTo>
                  <a:lnTo>
                    <a:pt x="83475" y="134670"/>
                  </a:lnTo>
                  <a:lnTo>
                    <a:pt x="90107" y="123628"/>
                  </a:lnTo>
                  <a:lnTo>
                    <a:pt x="103307" y="83951"/>
                  </a:lnTo>
                  <a:lnTo>
                    <a:pt x="104332" y="68384"/>
                  </a:lnTo>
                  <a:lnTo>
                    <a:pt x="101750" y="59321"/>
                  </a:lnTo>
                  <a:lnTo>
                    <a:pt x="88272" y="30752"/>
                  </a:lnTo>
                  <a:lnTo>
                    <a:pt x="85793" y="23192"/>
                  </a:lnTo>
                  <a:lnTo>
                    <a:pt x="78400" y="9716"/>
                  </a:lnTo>
                  <a:lnTo>
                    <a:pt x="77663" y="6477"/>
                  </a:lnTo>
                  <a:lnTo>
                    <a:pt x="76113" y="4318"/>
                  </a:lnTo>
                  <a:lnTo>
                    <a:pt x="74022" y="2879"/>
                  </a:lnTo>
                  <a:lnTo>
                    <a:pt x="68876" y="1280"/>
                  </a:lnTo>
                  <a:lnTo>
                    <a:pt x="476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2821"/>
            <p:cNvSpPr/>
            <p:nvPr>
              <p:custDataLst>
                <p:tags r:id="rId216"/>
              </p:custDataLst>
            </p:nvPr>
          </p:nvSpPr>
          <p:spPr>
            <a:xfrm>
              <a:off x="3611310" y="571503"/>
              <a:ext cx="93868" cy="209509"/>
            </a:xfrm>
            <a:custGeom>
              <a:avLst/>
              <a:gdLst/>
              <a:ahLst/>
              <a:cxnLst/>
              <a:rect l="0" t="0" r="0" b="0"/>
              <a:pathLst>
                <a:path w="93868" h="209509">
                  <a:moveTo>
                    <a:pt x="74865" y="19047"/>
                  </a:moveTo>
                  <a:lnTo>
                    <a:pt x="74865" y="19047"/>
                  </a:lnTo>
                  <a:lnTo>
                    <a:pt x="57149" y="1331"/>
                  </a:lnTo>
                  <a:lnTo>
                    <a:pt x="47731" y="114"/>
                  </a:lnTo>
                  <a:lnTo>
                    <a:pt x="32138" y="0"/>
                  </a:lnTo>
                  <a:lnTo>
                    <a:pt x="26595" y="2821"/>
                  </a:lnTo>
                  <a:lnTo>
                    <a:pt x="13178" y="14186"/>
                  </a:lnTo>
                  <a:lnTo>
                    <a:pt x="10407" y="19709"/>
                  </a:lnTo>
                  <a:lnTo>
                    <a:pt x="7218" y="35830"/>
                  </a:lnTo>
                  <a:lnTo>
                    <a:pt x="0" y="45860"/>
                  </a:lnTo>
                  <a:lnTo>
                    <a:pt x="613" y="47506"/>
                  </a:lnTo>
                  <a:lnTo>
                    <a:pt x="5475" y="54878"/>
                  </a:lnTo>
                  <a:lnTo>
                    <a:pt x="7832" y="64910"/>
                  </a:lnTo>
                  <a:lnTo>
                    <a:pt x="16360" y="74718"/>
                  </a:lnTo>
                  <a:lnTo>
                    <a:pt x="49203" y="98549"/>
                  </a:lnTo>
                  <a:lnTo>
                    <a:pt x="52876" y="104828"/>
                  </a:lnTo>
                  <a:lnTo>
                    <a:pt x="55567" y="111147"/>
                  </a:lnTo>
                  <a:lnTo>
                    <a:pt x="91108" y="152397"/>
                  </a:lnTo>
                  <a:lnTo>
                    <a:pt x="93360" y="165097"/>
                  </a:lnTo>
                  <a:lnTo>
                    <a:pt x="93867" y="184147"/>
                  </a:lnTo>
                  <a:lnTo>
                    <a:pt x="91071" y="190497"/>
                  </a:lnTo>
                  <a:lnTo>
                    <a:pt x="79725" y="204521"/>
                  </a:lnTo>
                  <a:lnTo>
                    <a:pt x="74203" y="207313"/>
                  </a:lnTo>
                  <a:lnTo>
                    <a:pt x="55985" y="209460"/>
                  </a:lnTo>
                  <a:lnTo>
                    <a:pt x="51305" y="209508"/>
                  </a:lnTo>
                  <a:lnTo>
                    <a:pt x="49633" y="208463"/>
                  </a:lnTo>
                  <a:lnTo>
                    <a:pt x="48519" y="206707"/>
                  </a:lnTo>
                  <a:lnTo>
                    <a:pt x="47776" y="204479"/>
                  </a:lnTo>
                  <a:lnTo>
                    <a:pt x="46222" y="202993"/>
                  </a:lnTo>
                  <a:lnTo>
                    <a:pt x="41674" y="201343"/>
                  </a:lnTo>
                  <a:lnTo>
                    <a:pt x="40037" y="199844"/>
                  </a:lnTo>
                  <a:lnTo>
                    <a:pt x="38220" y="195357"/>
                  </a:lnTo>
                  <a:lnTo>
                    <a:pt x="36765" y="171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2822"/>
            <p:cNvSpPr/>
            <p:nvPr>
              <p:custDataLst>
                <p:tags r:id="rId217"/>
              </p:custDataLst>
            </p:nvPr>
          </p:nvSpPr>
          <p:spPr>
            <a:xfrm>
              <a:off x="3381375" y="819150"/>
              <a:ext cx="47592" cy="66676"/>
            </a:xfrm>
            <a:custGeom>
              <a:avLst/>
              <a:gdLst/>
              <a:ahLst/>
              <a:cxnLst/>
              <a:rect l="0" t="0" r="0" b="0"/>
              <a:pathLst>
                <a:path w="47592" h="66676">
                  <a:moveTo>
                    <a:pt x="38100" y="0"/>
                  </a:moveTo>
                  <a:lnTo>
                    <a:pt x="38100" y="0"/>
                  </a:lnTo>
                  <a:lnTo>
                    <a:pt x="43157" y="0"/>
                  </a:lnTo>
                  <a:lnTo>
                    <a:pt x="44646" y="1058"/>
                  </a:lnTo>
                  <a:lnTo>
                    <a:pt x="45639" y="2822"/>
                  </a:lnTo>
                  <a:lnTo>
                    <a:pt x="47508" y="17334"/>
                  </a:lnTo>
                  <a:lnTo>
                    <a:pt x="47591" y="23598"/>
                  </a:lnTo>
                  <a:lnTo>
                    <a:pt x="44788" y="29185"/>
                  </a:lnTo>
                  <a:lnTo>
                    <a:pt x="11392" y="64797"/>
                  </a:lnTo>
                  <a:lnTo>
                    <a:pt x="7532" y="65840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0" name="SMARTInkShape-2823"/>
          <p:cNvSpPr/>
          <p:nvPr>
            <p:custDataLst>
              <p:tags r:id="rId6"/>
            </p:custDataLst>
          </p:nvPr>
        </p:nvSpPr>
        <p:spPr>
          <a:xfrm>
            <a:off x="5457825" y="457330"/>
            <a:ext cx="257176" cy="333118"/>
          </a:xfrm>
          <a:custGeom>
            <a:avLst/>
            <a:gdLst/>
            <a:ahLst/>
            <a:cxnLst/>
            <a:rect l="0" t="0" r="0" b="0"/>
            <a:pathLst>
              <a:path w="257176" h="333118">
                <a:moveTo>
                  <a:pt x="0" y="133220"/>
                </a:moveTo>
                <a:lnTo>
                  <a:pt x="0" y="133220"/>
                </a:lnTo>
                <a:lnTo>
                  <a:pt x="0" y="123811"/>
                </a:lnTo>
                <a:lnTo>
                  <a:pt x="0" y="131906"/>
                </a:lnTo>
                <a:lnTo>
                  <a:pt x="1058" y="132344"/>
                </a:lnTo>
                <a:lnTo>
                  <a:pt x="5056" y="132831"/>
                </a:lnTo>
                <a:lnTo>
                  <a:pt x="6545" y="134019"/>
                </a:lnTo>
                <a:lnTo>
                  <a:pt x="9133" y="141387"/>
                </a:lnTo>
                <a:lnTo>
                  <a:pt x="4352" y="147399"/>
                </a:lnTo>
                <a:lnTo>
                  <a:pt x="3959" y="150081"/>
                </a:lnTo>
                <a:lnTo>
                  <a:pt x="9106" y="166661"/>
                </a:lnTo>
                <a:lnTo>
                  <a:pt x="9246" y="171389"/>
                </a:lnTo>
                <a:lnTo>
                  <a:pt x="12223" y="179465"/>
                </a:lnTo>
                <a:lnTo>
                  <a:pt x="16016" y="186581"/>
                </a:lnTo>
                <a:lnTo>
                  <a:pt x="18151" y="197596"/>
                </a:lnTo>
                <a:lnTo>
                  <a:pt x="19027" y="241100"/>
                </a:lnTo>
                <a:lnTo>
                  <a:pt x="19050" y="288365"/>
                </a:lnTo>
                <a:lnTo>
                  <a:pt x="19050" y="323278"/>
                </a:lnTo>
                <a:lnTo>
                  <a:pt x="19050" y="277349"/>
                </a:lnTo>
                <a:lnTo>
                  <a:pt x="17992" y="260037"/>
                </a:lnTo>
                <a:lnTo>
                  <a:pt x="10849" y="236259"/>
                </a:lnTo>
                <a:lnTo>
                  <a:pt x="9559" y="188949"/>
                </a:lnTo>
                <a:lnTo>
                  <a:pt x="9526" y="142566"/>
                </a:lnTo>
                <a:lnTo>
                  <a:pt x="10583" y="110971"/>
                </a:lnTo>
                <a:lnTo>
                  <a:pt x="18658" y="65251"/>
                </a:lnTo>
                <a:lnTo>
                  <a:pt x="20031" y="44495"/>
                </a:lnTo>
                <a:lnTo>
                  <a:pt x="24073" y="36284"/>
                </a:lnTo>
                <a:lnTo>
                  <a:pt x="26631" y="33671"/>
                </a:lnTo>
                <a:lnTo>
                  <a:pt x="41437" y="24077"/>
                </a:lnTo>
                <a:lnTo>
                  <a:pt x="44875" y="18390"/>
                </a:lnTo>
                <a:lnTo>
                  <a:pt x="45792" y="15391"/>
                </a:lnTo>
                <a:lnTo>
                  <a:pt x="48520" y="13393"/>
                </a:lnTo>
                <a:lnTo>
                  <a:pt x="60355" y="9521"/>
                </a:lnTo>
                <a:lnTo>
                  <a:pt x="62461" y="7362"/>
                </a:lnTo>
                <a:lnTo>
                  <a:pt x="63866" y="4865"/>
                </a:lnTo>
                <a:lnTo>
                  <a:pt x="66919" y="3200"/>
                </a:lnTo>
                <a:lnTo>
                  <a:pt x="91399" y="162"/>
                </a:lnTo>
                <a:lnTo>
                  <a:pt x="98125" y="0"/>
                </a:lnTo>
                <a:lnTo>
                  <a:pt x="104643" y="2750"/>
                </a:lnTo>
                <a:lnTo>
                  <a:pt x="107861" y="4965"/>
                </a:lnTo>
                <a:lnTo>
                  <a:pt x="122505" y="8082"/>
                </a:lnTo>
                <a:lnTo>
                  <a:pt x="139871" y="10194"/>
                </a:lnTo>
                <a:lnTo>
                  <a:pt x="155508" y="16922"/>
                </a:lnTo>
                <a:lnTo>
                  <a:pt x="193638" y="50684"/>
                </a:lnTo>
                <a:lnTo>
                  <a:pt x="222249" y="93434"/>
                </a:lnTo>
                <a:lnTo>
                  <a:pt x="241692" y="140001"/>
                </a:lnTo>
                <a:lnTo>
                  <a:pt x="246473" y="165055"/>
                </a:lnTo>
                <a:lnTo>
                  <a:pt x="248360" y="182987"/>
                </a:lnTo>
                <a:lnTo>
                  <a:pt x="255120" y="201886"/>
                </a:lnTo>
                <a:lnTo>
                  <a:pt x="257055" y="244462"/>
                </a:lnTo>
                <a:lnTo>
                  <a:pt x="257173" y="290979"/>
                </a:lnTo>
                <a:lnTo>
                  <a:pt x="257175" y="333117"/>
                </a:lnTo>
                <a:lnTo>
                  <a:pt x="257175" y="328151"/>
                </a:lnTo>
                <a:lnTo>
                  <a:pt x="256117" y="326674"/>
                </a:lnTo>
                <a:lnTo>
                  <a:pt x="247650" y="3237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3" name="SMARTInkShape-Group684"/>
          <p:cNvGrpSpPr/>
          <p:nvPr/>
        </p:nvGrpSpPr>
        <p:grpSpPr>
          <a:xfrm>
            <a:off x="6300411" y="457200"/>
            <a:ext cx="224215" cy="457189"/>
            <a:chOff x="6300411" y="457200"/>
            <a:chExt cx="224215" cy="457189"/>
          </a:xfrm>
        </p:grpSpPr>
        <p:sp>
          <p:nvSpPr>
            <p:cNvPr id="531" name="SMARTInkShape-2824"/>
            <p:cNvSpPr/>
            <p:nvPr>
              <p:custDataLst>
                <p:tags r:id="rId206"/>
              </p:custDataLst>
            </p:nvPr>
          </p:nvSpPr>
          <p:spPr>
            <a:xfrm>
              <a:off x="6448425" y="723903"/>
              <a:ext cx="76201" cy="190486"/>
            </a:xfrm>
            <a:custGeom>
              <a:avLst/>
              <a:gdLst/>
              <a:ahLst/>
              <a:cxnLst/>
              <a:rect l="0" t="0" r="0" b="0"/>
              <a:pathLst>
                <a:path w="76201" h="190486">
                  <a:moveTo>
                    <a:pt x="76200" y="19047"/>
                  </a:moveTo>
                  <a:lnTo>
                    <a:pt x="76200" y="19047"/>
                  </a:lnTo>
                  <a:lnTo>
                    <a:pt x="76200" y="8"/>
                  </a:lnTo>
                  <a:lnTo>
                    <a:pt x="71144" y="0"/>
                  </a:lnTo>
                  <a:lnTo>
                    <a:pt x="69655" y="1058"/>
                  </a:lnTo>
                  <a:lnTo>
                    <a:pt x="68662" y="2821"/>
                  </a:lnTo>
                  <a:lnTo>
                    <a:pt x="68000" y="5054"/>
                  </a:lnTo>
                  <a:lnTo>
                    <a:pt x="56489" y="19295"/>
                  </a:lnTo>
                  <a:lnTo>
                    <a:pt x="32783" y="44457"/>
                  </a:lnTo>
                  <a:lnTo>
                    <a:pt x="21282" y="74212"/>
                  </a:lnTo>
                  <a:lnTo>
                    <a:pt x="18984" y="81665"/>
                  </a:lnTo>
                  <a:lnTo>
                    <a:pt x="12798" y="92869"/>
                  </a:lnTo>
                  <a:lnTo>
                    <a:pt x="9582" y="135990"/>
                  </a:lnTo>
                  <a:lnTo>
                    <a:pt x="10609" y="146164"/>
                  </a:lnTo>
                  <a:lnTo>
                    <a:pt x="17730" y="159638"/>
                  </a:lnTo>
                  <a:lnTo>
                    <a:pt x="25335" y="169075"/>
                  </a:lnTo>
                  <a:lnTo>
                    <a:pt x="28148" y="179196"/>
                  </a:lnTo>
                  <a:lnTo>
                    <a:pt x="36738" y="189017"/>
                  </a:lnTo>
                  <a:lnTo>
                    <a:pt x="40317" y="189839"/>
                  </a:lnTo>
                  <a:lnTo>
                    <a:pt x="47498" y="190485"/>
                  </a:lnTo>
                  <a:lnTo>
                    <a:pt x="47614" y="182295"/>
                  </a:lnTo>
                  <a:lnTo>
                    <a:pt x="31815" y="164127"/>
                  </a:lnTo>
                  <a:lnTo>
                    <a:pt x="30015" y="158316"/>
                  </a:lnTo>
                  <a:lnTo>
                    <a:pt x="28477" y="156343"/>
                  </a:lnTo>
                  <a:lnTo>
                    <a:pt x="0" y="133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SMARTInkShape-2825"/>
            <p:cNvSpPr/>
            <p:nvPr>
              <p:custDataLst>
                <p:tags r:id="rId207"/>
              </p:custDataLst>
            </p:nvPr>
          </p:nvSpPr>
          <p:spPr>
            <a:xfrm>
              <a:off x="6300411" y="457200"/>
              <a:ext cx="109915" cy="304790"/>
            </a:xfrm>
            <a:custGeom>
              <a:avLst/>
              <a:gdLst/>
              <a:ahLst/>
              <a:cxnLst/>
              <a:rect l="0" t="0" r="0" b="0"/>
              <a:pathLst>
                <a:path w="109915" h="304790">
                  <a:moveTo>
                    <a:pt x="109914" y="19050"/>
                  </a:moveTo>
                  <a:lnTo>
                    <a:pt x="109914" y="19050"/>
                  </a:lnTo>
                  <a:lnTo>
                    <a:pt x="109914" y="4585"/>
                  </a:lnTo>
                  <a:lnTo>
                    <a:pt x="108856" y="3056"/>
                  </a:lnTo>
                  <a:lnTo>
                    <a:pt x="107092" y="2038"/>
                  </a:lnTo>
                  <a:lnTo>
                    <a:pt x="100782" y="119"/>
                  </a:lnTo>
                  <a:lnTo>
                    <a:pt x="58710" y="0"/>
                  </a:lnTo>
                  <a:lnTo>
                    <a:pt x="52585" y="2822"/>
                  </a:lnTo>
                  <a:lnTo>
                    <a:pt x="36865" y="15188"/>
                  </a:lnTo>
                  <a:lnTo>
                    <a:pt x="30528" y="17334"/>
                  </a:lnTo>
                  <a:lnTo>
                    <a:pt x="28415" y="18964"/>
                  </a:lnTo>
                  <a:lnTo>
                    <a:pt x="7787" y="47679"/>
                  </a:lnTo>
                  <a:lnTo>
                    <a:pt x="5258" y="53999"/>
                  </a:lnTo>
                  <a:lnTo>
                    <a:pt x="605" y="60336"/>
                  </a:lnTo>
                  <a:lnTo>
                    <a:pt x="0" y="62449"/>
                  </a:lnTo>
                  <a:lnTo>
                    <a:pt x="654" y="63857"/>
                  </a:lnTo>
                  <a:lnTo>
                    <a:pt x="2149" y="64797"/>
                  </a:lnTo>
                  <a:lnTo>
                    <a:pt x="3146" y="66481"/>
                  </a:lnTo>
                  <a:lnTo>
                    <a:pt x="4548" y="74967"/>
                  </a:lnTo>
                  <a:lnTo>
                    <a:pt x="6022" y="89358"/>
                  </a:lnTo>
                  <a:lnTo>
                    <a:pt x="16887" y="114141"/>
                  </a:lnTo>
                  <a:lnTo>
                    <a:pt x="52781" y="159938"/>
                  </a:lnTo>
                  <a:lnTo>
                    <a:pt x="77106" y="187247"/>
                  </a:lnTo>
                  <a:lnTo>
                    <a:pt x="91452" y="217084"/>
                  </a:lnTo>
                  <a:lnTo>
                    <a:pt x="96418" y="224540"/>
                  </a:lnTo>
                  <a:lnTo>
                    <a:pt x="98624" y="231382"/>
                  </a:lnTo>
                  <a:lnTo>
                    <a:pt x="100344" y="264416"/>
                  </a:lnTo>
                  <a:lnTo>
                    <a:pt x="92844" y="276760"/>
                  </a:lnTo>
                  <a:lnTo>
                    <a:pt x="92184" y="279757"/>
                  </a:lnTo>
                  <a:lnTo>
                    <a:pt x="90686" y="281755"/>
                  </a:lnTo>
                  <a:lnTo>
                    <a:pt x="88628" y="283086"/>
                  </a:lnTo>
                  <a:lnTo>
                    <a:pt x="86199" y="283974"/>
                  </a:lnTo>
                  <a:lnTo>
                    <a:pt x="84579" y="285625"/>
                  </a:lnTo>
                  <a:lnTo>
                    <a:pt x="82779" y="290280"/>
                  </a:lnTo>
                  <a:lnTo>
                    <a:pt x="81241" y="291945"/>
                  </a:lnTo>
                  <a:lnTo>
                    <a:pt x="62097" y="302619"/>
                  </a:lnTo>
                  <a:lnTo>
                    <a:pt x="35478" y="304789"/>
                  </a:lnTo>
                  <a:lnTo>
                    <a:pt x="25668" y="296598"/>
                  </a:lnTo>
                  <a:lnTo>
                    <a:pt x="16118" y="295391"/>
                  </a:lnTo>
                  <a:lnTo>
                    <a:pt x="33714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7" name="SMARTInkShape-Group685"/>
          <p:cNvGrpSpPr/>
          <p:nvPr/>
        </p:nvGrpSpPr>
        <p:grpSpPr>
          <a:xfrm>
            <a:off x="6457950" y="590550"/>
            <a:ext cx="495301" cy="333338"/>
            <a:chOff x="6457950" y="590550"/>
            <a:chExt cx="495301" cy="333338"/>
          </a:xfrm>
        </p:grpSpPr>
        <p:sp>
          <p:nvSpPr>
            <p:cNvPr id="534" name="SMARTInkShape-2826"/>
            <p:cNvSpPr/>
            <p:nvPr>
              <p:custDataLst>
                <p:tags r:id="rId203"/>
              </p:custDataLst>
            </p:nvPr>
          </p:nvSpPr>
          <p:spPr>
            <a:xfrm>
              <a:off x="6791441" y="676275"/>
              <a:ext cx="161810" cy="38098"/>
            </a:xfrm>
            <a:custGeom>
              <a:avLst/>
              <a:gdLst/>
              <a:ahLst/>
              <a:cxnLst/>
              <a:rect l="0" t="0" r="0" b="0"/>
              <a:pathLst>
                <a:path w="161810" h="38098">
                  <a:moveTo>
                    <a:pt x="9409" y="28575"/>
                  </a:moveTo>
                  <a:lnTo>
                    <a:pt x="9409" y="28575"/>
                  </a:lnTo>
                  <a:lnTo>
                    <a:pt x="4353" y="28575"/>
                  </a:lnTo>
                  <a:lnTo>
                    <a:pt x="2864" y="29633"/>
                  </a:lnTo>
                  <a:lnTo>
                    <a:pt x="1871" y="31397"/>
                  </a:lnTo>
                  <a:lnTo>
                    <a:pt x="0" y="37708"/>
                  </a:lnTo>
                  <a:lnTo>
                    <a:pt x="23483" y="38097"/>
                  </a:lnTo>
                  <a:lnTo>
                    <a:pt x="29070" y="35276"/>
                  </a:lnTo>
                  <a:lnTo>
                    <a:pt x="32041" y="33043"/>
                  </a:lnTo>
                  <a:lnTo>
                    <a:pt x="40988" y="30561"/>
                  </a:lnTo>
                  <a:lnTo>
                    <a:pt x="68808" y="25927"/>
                  </a:lnTo>
                  <a:lnTo>
                    <a:pt x="81317" y="22107"/>
                  </a:lnTo>
                  <a:lnTo>
                    <a:pt x="104093" y="18897"/>
                  </a:lnTo>
                  <a:lnTo>
                    <a:pt x="149397" y="1752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827"/>
            <p:cNvSpPr/>
            <p:nvPr>
              <p:custDataLst>
                <p:tags r:id="rId204"/>
              </p:custDataLst>
            </p:nvPr>
          </p:nvSpPr>
          <p:spPr>
            <a:xfrm>
              <a:off x="6800860" y="590550"/>
              <a:ext cx="104766" cy="19051"/>
            </a:xfrm>
            <a:custGeom>
              <a:avLst/>
              <a:gdLst/>
              <a:ahLst/>
              <a:cxnLst/>
              <a:rect l="0" t="0" r="0" b="0"/>
              <a:pathLst>
                <a:path w="104766" h="19051">
                  <a:moveTo>
                    <a:pt x="9515" y="0"/>
                  </a:moveTo>
                  <a:lnTo>
                    <a:pt x="9515" y="0"/>
                  </a:lnTo>
                  <a:lnTo>
                    <a:pt x="1315" y="0"/>
                  </a:lnTo>
                  <a:lnTo>
                    <a:pt x="873" y="1058"/>
                  </a:lnTo>
                  <a:lnTo>
                    <a:pt x="0" y="9409"/>
                  </a:lnTo>
                  <a:lnTo>
                    <a:pt x="46725" y="9525"/>
                  </a:lnTo>
                  <a:lnTo>
                    <a:pt x="79259" y="9525"/>
                  </a:lnTo>
                  <a:lnTo>
                    <a:pt x="85668" y="12347"/>
                  </a:lnTo>
                  <a:lnTo>
                    <a:pt x="92044" y="16071"/>
                  </a:lnTo>
                  <a:lnTo>
                    <a:pt x="10476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828"/>
            <p:cNvSpPr/>
            <p:nvPr>
              <p:custDataLst>
                <p:tags r:id="rId205"/>
              </p:custDataLst>
            </p:nvPr>
          </p:nvSpPr>
          <p:spPr>
            <a:xfrm>
              <a:off x="6457950" y="809625"/>
              <a:ext cx="66676" cy="114263"/>
            </a:xfrm>
            <a:custGeom>
              <a:avLst/>
              <a:gdLst/>
              <a:ahLst/>
              <a:cxnLst/>
              <a:rect l="0" t="0" r="0" b="0"/>
              <a:pathLst>
                <a:path w="66676" h="114263">
                  <a:moveTo>
                    <a:pt x="0" y="0"/>
                  </a:moveTo>
                  <a:lnTo>
                    <a:pt x="0" y="0"/>
                  </a:lnTo>
                  <a:lnTo>
                    <a:pt x="23988" y="0"/>
                  </a:lnTo>
                  <a:lnTo>
                    <a:pt x="25516" y="1058"/>
                  </a:lnTo>
                  <a:lnTo>
                    <a:pt x="26536" y="2822"/>
                  </a:lnTo>
                  <a:lnTo>
                    <a:pt x="28173" y="8201"/>
                  </a:lnTo>
                  <a:lnTo>
                    <a:pt x="31218" y="8937"/>
                  </a:lnTo>
                  <a:lnTo>
                    <a:pt x="36742" y="9409"/>
                  </a:lnTo>
                  <a:lnTo>
                    <a:pt x="65341" y="36765"/>
                  </a:lnTo>
                  <a:lnTo>
                    <a:pt x="66558" y="46184"/>
                  </a:lnTo>
                  <a:lnTo>
                    <a:pt x="66675" y="80826"/>
                  </a:lnTo>
                  <a:lnTo>
                    <a:pt x="63853" y="86370"/>
                  </a:lnTo>
                  <a:lnTo>
                    <a:pt x="58475" y="93496"/>
                  </a:lnTo>
                  <a:lnTo>
                    <a:pt x="57543" y="99787"/>
                  </a:lnTo>
                  <a:lnTo>
                    <a:pt x="56354" y="101450"/>
                  </a:lnTo>
                  <a:lnTo>
                    <a:pt x="54502" y="102558"/>
                  </a:lnTo>
                  <a:lnTo>
                    <a:pt x="52210" y="103297"/>
                  </a:lnTo>
                  <a:lnTo>
                    <a:pt x="39827" y="112846"/>
                  </a:lnTo>
                  <a:lnTo>
                    <a:pt x="30051" y="114172"/>
                  </a:lnTo>
                  <a:lnTo>
                    <a:pt x="23956" y="114262"/>
                  </a:lnTo>
                  <a:lnTo>
                    <a:pt x="22321" y="113216"/>
                  </a:lnTo>
                  <a:lnTo>
                    <a:pt x="21230" y="111461"/>
                  </a:lnTo>
                  <a:lnTo>
                    <a:pt x="19481" y="106096"/>
                  </a:lnTo>
                  <a:lnTo>
                    <a:pt x="16419" y="105362"/>
                  </a:lnTo>
                  <a:lnTo>
                    <a:pt x="14120" y="105166"/>
                  </a:lnTo>
                  <a:lnTo>
                    <a:pt x="12590" y="103977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686"/>
          <p:cNvGrpSpPr/>
          <p:nvPr/>
        </p:nvGrpSpPr>
        <p:grpSpPr>
          <a:xfrm>
            <a:off x="7210429" y="334850"/>
            <a:ext cx="513348" cy="593833"/>
            <a:chOff x="7210429" y="334850"/>
            <a:chExt cx="513348" cy="593833"/>
          </a:xfrm>
        </p:grpSpPr>
        <p:sp>
          <p:nvSpPr>
            <p:cNvPr id="538" name="SMARTInkShape-2829"/>
            <p:cNvSpPr/>
            <p:nvPr>
              <p:custDataLst>
                <p:tags r:id="rId200"/>
              </p:custDataLst>
            </p:nvPr>
          </p:nvSpPr>
          <p:spPr>
            <a:xfrm>
              <a:off x="7553325" y="334850"/>
              <a:ext cx="170452" cy="593833"/>
            </a:xfrm>
            <a:custGeom>
              <a:avLst/>
              <a:gdLst/>
              <a:ahLst/>
              <a:cxnLst/>
              <a:rect l="0" t="0" r="0" b="0"/>
              <a:pathLst>
                <a:path w="170452" h="593833">
                  <a:moveTo>
                    <a:pt x="66675" y="27100"/>
                  </a:moveTo>
                  <a:lnTo>
                    <a:pt x="66675" y="27100"/>
                  </a:lnTo>
                  <a:lnTo>
                    <a:pt x="71731" y="22043"/>
                  </a:lnTo>
                  <a:lnTo>
                    <a:pt x="74213" y="16739"/>
                  </a:lnTo>
                  <a:lnTo>
                    <a:pt x="76166" y="0"/>
                  </a:lnTo>
                  <a:lnTo>
                    <a:pt x="76190" y="4018"/>
                  </a:lnTo>
                  <a:lnTo>
                    <a:pt x="77252" y="5362"/>
                  </a:lnTo>
                  <a:lnTo>
                    <a:pt x="81253" y="6855"/>
                  </a:lnTo>
                  <a:lnTo>
                    <a:pt x="82744" y="8312"/>
                  </a:lnTo>
                  <a:lnTo>
                    <a:pt x="92009" y="31831"/>
                  </a:lnTo>
                  <a:lnTo>
                    <a:pt x="105422" y="77638"/>
                  </a:lnTo>
                  <a:lnTo>
                    <a:pt x="121793" y="123792"/>
                  </a:lnTo>
                  <a:lnTo>
                    <a:pt x="136746" y="159701"/>
                  </a:lnTo>
                  <a:lnTo>
                    <a:pt x="148350" y="202326"/>
                  </a:lnTo>
                  <a:lnTo>
                    <a:pt x="157433" y="242237"/>
                  </a:lnTo>
                  <a:lnTo>
                    <a:pt x="161652" y="280874"/>
                  </a:lnTo>
                  <a:lnTo>
                    <a:pt x="168077" y="320191"/>
                  </a:lnTo>
                  <a:lnTo>
                    <a:pt x="170451" y="363826"/>
                  </a:lnTo>
                  <a:lnTo>
                    <a:pt x="170096" y="404036"/>
                  </a:lnTo>
                  <a:lnTo>
                    <a:pt x="164816" y="441704"/>
                  </a:lnTo>
                  <a:lnTo>
                    <a:pt x="160665" y="473443"/>
                  </a:lnTo>
                  <a:lnTo>
                    <a:pt x="141372" y="512612"/>
                  </a:lnTo>
                  <a:lnTo>
                    <a:pt x="122235" y="540810"/>
                  </a:lnTo>
                  <a:lnTo>
                    <a:pt x="80280" y="576598"/>
                  </a:lnTo>
                  <a:lnTo>
                    <a:pt x="67077" y="583529"/>
                  </a:lnTo>
                  <a:lnTo>
                    <a:pt x="28432" y="593832"/>
                  </a:lnTo>
                  <a:lnTo>
                    <a:pt x="0" y="58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830"/>
            <p:cNvSpPr/>
            <p:nvPr>
              <p:custDataLst>
                <p:tags r:id="rId201"/>
              </p:custDataLst>
            </p:nvPr>
          </p:nvSpPr>
          <p:spPr>
            <a:xfrm>
              <a:off x="7391793" y="485779"/>
              <a:ext cx="113478" cy="266258"/>
            </a:xfrm>
            <a:custGeom>
              <a:avLst/>
              <a:gdLst/>
              <a:ahLst/>
              <a:cxnLst/>
              <a:rect l="0" t="0" r="0" b="0"/>
              <a:pathLst>
                <a:path w="113478" h="266258">
                  <a:moveTo>
                    <a:pt x="9132" y="95246"/>
                  </a:moveTo>
                  <a:lnTo>
                    <a:pt x="9132" y="95246"/>
                  </a:lnTo>
                  <a:lnTo>
                    <a:pt x="9132" y="136666"/>
                  </a:lnTo>
                  <a:lnTo>
                    <a:pt x="11954" y="142935"/>
                  </a:lnTo>
                  <a:lnTo>
                    <a:pt x="15677" y="149250"/>
                  </a:lnTo>
                  <a:lnTo>
                    <a:pt x="18069" y="161927"/>
                  </a:lnTo>
                  <a:lnTo>
                    <a:pt x="18264" y="165100"/>
                  </a:lnTo>
                  <a:lnTo>
                    <a:pt x="15660" y="171448"/>
                  </a:lnTo>
                  <a:lnTo>
                    <a:pt x="13484" y="174622"/>
                  </a:lnTo>
                  <a:lnTo>
                    <a:pt x="10422" y="189203"/>
                  </a:lnTo>
                  <a:lnTo>
                    <a:pt x="9133" y="236629"/>
                  </a:lnTo>
                  <a:lnTo>
                    <a:pt x="9132" y="246191"/>
                  </a:lnTo>
                  <a:lnTo>
                    <a:pt x="6310" y="244177"/>
                  </a:lnTo>
                  <a:lnTo>
                    <a:pt x="932" y="239317"/>
                  </a:lnTo>
                  <a:lnTo>
                    <a:pt x="0" y="233419"/>
                  </a:lnTo>
                  <a:lnTo>
                    <a:pt x="2604" y="227917"/>
                  </a:lnTo>
                  <a:lnTo>
                    <a:pt x="4780" y="224969"/>
                  </a:lnTo>
                  <a:lnTo>
                    <a:pt x="7842" y="210705"/>
                  </a:lnTo>
                  <a:lnTo>
                    <a:pt x="10115" y="169211"/>
                  </a:lnTo>
                  <a:lnTo>
                    <a:pt x="15656" y="154674"/>
                  </a:lnTo>
                  <a:lnTo>
                    <a:pt x="24940" y="111739"/>
                  </a:lnTo>
                  <a:lnTo>
                    <a:pt x="35531" y="66707"/>
                  </a:lnTo>
                  <a:lnTo>
                    <a:pt x="37798" y="55045"/>
                  </a:lnTo>
                  <a:lnTo>
                    <a:pt x="45025" y="42530"/>
                  </a:lnTo>
                  <a:lnTo>
                    <a:pt x="52810" y="32119"/>
                  </a:lnTo>
                  <a:lnTo>
                    <a:pt x="58800" y="19120"/>
                  </a:lnTo>
                  <a:lnTo>
                    <a:pt x="62957" y="12729"/>
                  </a:lnTo>
                  <a:lnTo>
                    <a:pt x="66153" y="555"/>
                  </a:lnTo>
                  <a:lnTo>
                    <a:pt x="83891" y="0"/>
                  </a:lnTo>
                  <a:lnTo>
                    <a:pt x="84371" y="1057"/>
                  </a:lnTo>
                  <a:lnTo>
                    <a:pt x="84905" y="5054"/>
                  </a:lnTo>
                  <a:lnTo>
                    <a:pt x="87964" y="10358"/>
                  </a:lnTo>
                  <a:lnTo>
                    <a:pt x="91794" y="16243"/>
                  </a:lnTo>
                  <a:lnTo>
                    <a:pt x="93949" y="25506"/>
                  </a:lnTo>
                  <a:lnTo>
                    <a:pt x="94737" y="41285"/>
                  </a:lnTo>
                  <a:lnTo>
                    <a:pt x="91982" y="47627"/>
                  </a:lnTo>
                  <a:lnTo>
                    <a:pt x="88288" y="53974"/>
                  </a:lnTo>
                  <a:lnTo>
                    <a:pt x="85916" y="66672"/>
                  </a:lnTo>
                  <a:lnTo>
                    <a:pt x="85720" y="69846"/>
                  </a:lnTo>
                  <a:lnTo>
                    <a:pt x="82683" y="76196"/>
                  </a:lnTo>
                  <a:lnTo>
                    <a:pt x="78863" y="82546"/>
                  </a:lnTo>
                  <a:lnTo>
                    <a:pt x="77165" y="88896"/>
                  </a:lnTo>
                  <a:lnTo>
                    <a:pt x="75654" y="91013"/>
                  </a:lnTo>
                  <a:lnTo>
                    <a:pt x="73589" y="92424"/>
                  </a:lnTo>
                  <a:lnTo>
                    <a:pt x="71153" y="93364"/>
                  </a:lnTo>
                  <a:lnTo>
                    <a:pt x="69529" y="95050"/>
                  </a:lnTo>
                  <a:lnTo>
                    <a:pt x="67725" y="99745"/>
                  </a:lnTo>
                  <a:lnTo>
                    <a:pt x="66186" y="101420"/>
                  </a:lnTo>
                  <a:lnTo>
                    <a:pt x="61654" y="103282"/>
                  </a:lnTo>
                  <a:lnTo>
                    <a:pt x="60021" y="104837"/>
                  </a:lnTo>
                  <a:lnTo>
                    <a:pt x="56768" y="114258"/>
                  </a:lnTo>
                  <a:lnTo>
                    <a:pt x="61817" y="114285"/>
                  </a:lnTo>
                  <a:lnTo>
                    <a:pt x="63305" y="115347"/>
                  </a:lnTo>
                  <a:lnTo>
                    <a:pt x="64298" y="117113"/>
                  </a:lnTo>
                  <a:lnTo>
                    <a:pt x="64959" y="119349"/>
                  </a:lnTo>
                  <a:lnTo>
                    <a:pt x="66458" y="120840"/>
                  </a:lnTo>
                  <a:lnTo>
                    <a:pt x="75905" y="124618"/>
                  </a:lnTo>
                  <a:lnTo>
                    <a:pt x="80437" y="128761"/>
                  </a:lnTo>
                  <a:lnTo>
                    <a:pt x="83156" y="134131"/>
                  </a:lnTo>
                  <a:lnTo>
                    <a:pt x="83882" y="137044"/>
                  </a:lnTo>
                  <a:lnTo>
                    <a:pt x="85423" y="138986"/>
                  </a:lnTo>
                  <a:lnTo>
                    <a:pt x="89960" y="141145"/>
                  </a:lnTo>
                  <a:lnTo>
                    <a:pt x="91592" y="142778"/>
                  </a:lnTo>
                  <a:lnTo>
                    <a:pt x="102205" y="162101"/>
                  </a:lnTo>
                  <a:lnTo>
                    <a:pt x="102931" y="165216"/>
                  </a:lnTo>
                  <a:lnTo>
                    <a:pt x="111730" y="180987"/>
                  </a:lnTo>
                  <a:lnTo>
                    <a:pt x="113477" y="193674"/>
                  </a:lnTo>
                  <a:lnTo>
                    <a:pt x="110894" y="200022"/>
                  </a:lnTo>
                  <a:lnTo>
                    <a:pt x="108723" y="203197"/>
                  </a:lnTo>
                  <a:lnTo>
                    <a:pt x="102131" y="226610"/>
                  </a:lnTo>
                  <a:lnTo>
                    <a:pt x="99706" y="230447"/>
                  </a:lnTo>
                  <a:lnTo>
                    <a:pt x="94190" y="234710"/>
                  </a:lnTo>
                  <a:lnTo>
                    <a:pt x="91237" y="235847"/>
                  </a:lnTo>
                  <a:lnTo>
                    <a:pt x="89268" y="237663"/>
                  </a:lnTo>
                  <a:lnTo>
                    <a:pt x="80794" y="251179"/>
                  </a:lnTo>
                  <a:lnTo>
                    <a:pt x="75202" y="254508"/>
                  </a:lnTo>
                  <a:lnTo>
                    <a:pt x="69188" y="257046"/>
                  </a:lnTo>
                  <a:lnTo>
                    <a:pt x="59852" y="263366"/>
                  </a:lnTo>
                  <a:lnTo>
                    <a:pt x="50383" y="265709"/>
                  </a:lnTo>
                  <a:lnTo>
                    <a:pt x="44046" y="266257"/>
                  </a:lnTo>
                  <a:lnTo>
                    <a:pt x="37702" y="263679"/>
                  </a:lnTo>
                  <a:lnTo>
                    <a:pt x="34530" y="261510"/>
                  </a:lnTo>
                  <a:lnTo>
                    <a:pt x="32414" y="259005"/>
                  </a:lnTo>
                  <a:lnTo>
                    <a:pt x="20890" y="238043"/>
                  </a:lnTo>
                  <a:lnTo>
                    <a:pt x="9132" y="209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831"/>
            <p:cNvSpPr/>
            <p:nvPr>
              <p:custDataLst>
                <p:tags r:id="rId202"/>
              </p:custDataLst>
            </p:nvPr>
          </p:nvSpPr>
          <p:spPr>
            <a:xfrm>
              <a:off x="7210429" y="485776"/>
              <a:ext cx="81684" cy="190489"/>
            </a:xfrm>
            <a:custGeom>
              <a:avLst/>
              <a:gdLst/>
              <a:ahLst/>
              <a:cxnLst/>
              <a:rect l="0" t="0" r="0" b="0"/>
              <a:pathLst>
                <a:path w="81684" h="190489">
                  <a:moveTo>
                    <a:pt x="76196" y="28574"/>
                  </a:moveTo>
                  <a:lnTo>
                    <a:pt x="76196" y="28574"/>
                  </a:lnTo>
                  <a:lnTo>
                    <a:pt x="76196" y="10882"/>
                  </a:lnTo>
                  <a:lnTo>
                    <a:pt x="77254" y="10430"/>
                  </a:lnTo>
                  <a:lnTo>
                    <a:pt x="81252" y="9926"/>
                  </a:lnTo>
                  <a:lnTo>
                    <a:pt x="81683" y="8734"/>
                  </a:lnTo>
                  <a:lnTo>
                    <a:pt x="77127" y="1358"/>
                  </a:lnTo>
                  <a:lnTo>
                    <a:pt x="73788" y="603"/>
                  </a:lnTo>
                  <a:lnTo>
                    <a:pt x="34801" y="0"/>
                  </a:lnTo>
                  <a:lnTo>
                    <a:pt x="28518" y="2822"/>
                  </a:lnTo>
                  <a:lnTo>
                    <a:pt x="11812" y="15808"/>
                  </a:lnTo>
                  <a:lnTo>
                    <a:pt x="1761" y="18622"/>
                  </a:lnTo>
                  <a:lnTo>
                    <a:pt x="1173" y="19823"/>
                  </a:lnTo>
                  <a:lnTo>
                    <a:pt x="0" y="50929"/>
                  </a:lnTo>
                  <a:lnTo>
                    <a:pt x="2820" y="57207"/>
                  </a:lnTo>
                  <a:lnTo>
                    <a:pt x="25945" y="85899"/>
                  </a:lnTo>
                  <a:lnTo>
                    <a:pt x="28462" y="92152"/>
                  </a:lnTo>
                  <a:lnTo>
                    <a:pt x="33109" y="98458"/>
                  </a:lnTo>
                  <a:lnTo>
                    <a:pt x="50202" y="112189"/>
                  </a:lnTo>
                  <a:lnTo>
                    <a:pt x="61288" y="135201"/>
                  </a:lnTo>
                  <a:lnTo>
                    <a:pt x="72154" y="148963"/>
                  </a:lnTo>
                  <a:lnTo>
                    <a:pt x="75664" y="160008"/>
                  </a:lnTo>
                  <a:lnTo>
                    <a:pt x="76192" y="180451"/>
                  </a:lnTo>
                  <a:lnTo>
                    <a:pt x="71139" y="185875"/>
                  </a:lnTo>
                  <a:lnTo>
                    <a:pt x="65835" y="188444"/>
                  </a:lnTo>
                  <a:lnTo>
                    <a:pt x="39963" y="190463"/>
                  </a:lnTo>
                  <a:lnTo>
                    <a:pt x="33593" y="190488"/>
                  </a:lnTo>
                  <a:lnTo>
                    <a:pt x="31919" y="189434"/>
                  </a:lnTo>
                  <a:lnTo>
                    <a:pt x="30803" y="187672"/>
                  </a:lnTo>
                  <a:lnTo>
                    <a:pt x="30059" y="185439"/>
                  </a:lnTo>
                  <a:lnTo>
                    <a:pt x="28505" y="183951"/>
                  </a:lnTo>
                  <a:lnTo>
                    <a:pt x="20501" y="181366"/>
                  </a:lnTo>
                  <a:lnTo>
                    <a:pt x="19693" y="178326"/>
                  </a:lnTo>
                  <a:lnTo>
                    <a:pt x="19478" y="176034"/>
                  </a:lnTo>
                  <a:lnTo>
                    <a:pt x="22060" y="170664"/>
                  </a:lnTo>
                  <a:lnTo>
                    <a:pt x="28571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4" name="SMARTInkShape-Group687"/>
          <p:cNvGrpSpPr/>
          <p:nvPr/>
        </p:nvGrpSpPr>
        <p:grpSpPr>
          <a:xfrm>
            <a:off x="8210943" y="666750"/>
            <a:ext cx="247258" cy="180860"/>
            <a:chOff x="8210943" y="666750"/>
            <a:chExt cx="247258" cy="180860"/>
          </a:xfrm>
        </p:grpSpPr>
        <p:sp>
          <p:nvSpPr>
            <p:cNvPr id="542" name="SMARTInkShape-2832"/>
            <p:cNvSpPr/>
            <p:nvPr>
              <p:custDataLst>
                <p:tags r:id="rId198"/>
              </p:custDataLst>
            </p:nvPr>
          </p:nvSpPr>
          <p:spPr>
            <a:xfrm>
              <a:off x="8239241" y="809625"/>
              <a:ext cx="218960" cy="37985"/>
            </a:xfrm>
            <a:custGeom>
              <a:avLst/>
              <a:gdLst/>
              <a:ahLst/>
              <a:cxnLst/>
              <a:rect l="0" t="0" r="0" b="0"/>
              <a:pathLst>
                <a:path w="218960" h="37985">
                  <a:moveTo>
                    <a:pt x="9409" y="28575"/>
                  </a:moveTo>
                  <a:lnTo>
                    <a:pt x="9409" y="28575"/>
                  </a:lnTo>
                  <a:lnTo>
                    <a:pt x="0" y="37984"/>
                  </a:lnTo>
                  <a:lnTo>
                    <a:pt x="8095" y="29889"/>
                  </a:lnTo>
                  <a:lnTo>
                    <a:pt x="14076" y="28964"/>
                  </a:lnTo>
                  <a:lnTo>
                    <a:pt x="61228" y="28582"/>
                  </a:lnTo>
                  <a:lnTo>
                    <a:pt x="97339" y="27517"/>
                  </a:lnTo>
                  <a:lnTo>
                    <a:pt x="111898" y="22029"/>
                  </a:lnTo>
                  <a:lnTo>
                    <a:pt x="154840" y="12766"/>
                  </a:lnTo>
                  <a:lnTo>
                    <a:pt x="199873" y="6893"/>
                  </a:lnTo>
                  <a:lnTo>
                    <a:pt x="218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833"/>
            <p:cNvSpPr/>
            <p:nvPr>
              <p:custDataLst>
                <p:tags r:id="rId199"/>
              </p:custDataLst>
            </p:nvPr>
          </p:nvSpPr>
          <p:spPr>
            <a:xfrm>
              <a:off x="8210943" y="666750"/>
              <a:ext cx="180583" cy="19051"/>
            </a:xfrm>
            <a:custGeom>
              <a:avLst/>
              <a:gdLst/>
              <a:ahLst/>
              <a:cxnLst/>
              <a:rect l="0" t="0" r="0" b="0"/>
              <a:pathLst>
                <a:path w="180583" h="19051">
                  <a:moveTo>
                    <a:pt x="9132" y="0"/>
                  </a:moveTo>
                  <a:lnTo>
                    <a:pt x="9132" y="0"/>
                  </a:lnTo>
                  <a:lnTo>
                    <a:pt x="9132" y="9409"/>
                  </a:lnTo>
                  <a:lnTo>
                    <a:pt x="0" y="9522"/>
                  </a:lnTo>
                  <a:lnTo>
                    <a:pt x="45141" y="9525"/>
                  </a:lnTo>
                  <a:lnTo>
                    <a:pt x="89501" y="9525"/>
                  </a:lnTo>
                  <a:lnTo>
                    <a:pt x="134289" y="9525"/>
                  </a:lnTo>
                  <a:lnTo>
                    <a:pt x="173792" y="9525"/>
                  </a:lnTo>
                  <a:lnTo>
                    <a:pt x="176055" y="10583"/>
                  </a:lnTo>
                  <a:lnTo>
                    <a:pt x="177564" y="12347"/>
                  </a:lnTo>
                  <a:lnTo>
                    <a:pt x="18058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8" name="SMARTInkShape-Group688"/>
          <p:cNvGrpSpPr/>
          <p:nvPr/>
        </p:nvGrpSpPr>
        <p:grpSpPr>
          <a:xfrm>
            <a:off x="8934484" y="876728"/>
            <a:ext cx="561942" cy="561379"/>
            <a:chOff x="8934484" y="876728"/>
            <a:chExt cx="561942" cy="561379"/>
          </a:xfrm>
        </p:grpSpPr>
        <p:sp>
          <p:nvSpPr>
            <p:cNvPr id="545" name="SMARTInkShape-2834"/>
            <p:cNvSpPr/>
            <p:nvPr>
              <p:custDataLst>
                <p:tags r:id="rId195"/>
              </p:custDataLst>
            </p:nvPr>
          </p:nvSpPr>
          <p:spPr>
            <a:xfrm>
              <a:off x="9174888" y="1123950"/>
              <a:ext cx="159375" cy="265173"/>
            </a:xfrm>
            <a:custGeom>
              <a:avLst/>
              <a:gdLst/>
              <a:ahLst/>
              <a:cxnLst/>
              <a:rect l="0" t="0" r="0" b="0"/>
              <a:pathLst>
                <a:path w="159375" h="265173">
                  <a:moveTo>
                    <a:pt x="140562" y="9525"/>
                  </a:moveTo>
                  <a:lnTo>
                    <a:pt x="140562" y="9525"/>
                  </a:lnTo>
                  <a:lnTo>
                    <a:pt x="135505" y="4469"/>
                  </a:lnTo>
                  <a:lnTo>
                    <a:pt x="130201" y="1986"/>
                  </a:lnTo>
                  <a:lnTo>
                    <a:pt x="118172" y="393"/>
                  </a:lnTo>
                  <a:lnTo>
                    <a:pt x="111913" y="2997"/>
                  </a:lnTo>
                  <a:lnTo>
                    <a:pt x="105604" y="6624"/>
                  </a:lnTo>
                  <a:lnTo>
                    <a:pt x="96103" y="9724"/>
                  </a:lnTo>
                  <a:lnTo>
                    <a:pt x="60991" y="36071"/>
                  </a:lnTo>
                  <a:lnTo>
                    <a:pt x="35961" y="76453"/>
                  </a:lnTo>
                  <a:lnTo>
                    <a:pt x="13572" y="120665"/>
                  </a:lnTo>
                  <a:lnTo>
                    <a:pt x="511" y="159941"/>
                  </a:lnTo>
                  <a:lnTo>
                    <a:pt x="0" y="173743"/>
                  </a:lnTo>
                  <a:lnTo>
                    <a:pt x="15070" y="220334"/>
                  </a:lnTo>
                  <a:lnTo>
                    <a:pt x="21299" y="236264"/>
                  </a:lnTo>
                  <a:lnTo>
                    <a:pt x="29701" y="245412"/>
                  </a:lnTo>
                  <a:lnTo>
                    <a:pt x="39433" y="251947"/>
                  </a:lnTo>
                  <a:lnTo>
                    <a:pt x="75633" y="265172"/>
                  </a:lnTo>
                  <a:lnTo>
                    <a:pt x="79283" y="264623"/>
                  </a:lnTo>
                  <a:lnTo>
                    <a:pt x="95570" y="258960"/>
                  </a:lnTo>
                  <a:lnTo>
                    <a:pt x="101043" y="258365"/>
                  </a:lnTo>
                  <a:lnTo>
                    <a:pt x="105749" y="255852"/>
                  </a:lnTo>
                  <a:lnTo>
                    <a:pt x="133080" y="231297"/>
                  </a:lnTo>
                  <a:lnTo>
                    <a:pt x="147510" y="189983"/>
                  </a:lnTo>
                  <a:lnTo>
                    <a:pt x="156908" y="162450"/>
                  </a:lnTo>
                  <a:lnTo>
                    <a:pt x="159374" y="116332"/>
                  </a:lnTo>
                  <a:lnTo>
                    <a:pt x="158449" y="102503"/>
                  </a:lnTo>
                  <a:lnTo>
                    <a:pt x="147846" y="57203"/>
                  </a:lnTo>
                  <a:lnTo>
                    <a:pt x="139898" y="40938"/>
                  </a:lnTo>
                  <a:lnTo>
                    <a:pt x="132859" y="33011"/>
                  </a:lnTo>
                  <a:lnTo>
                    <a:pt x="106493" y="13869"/>
                  </a:lnTo>
                  <a:lnTo>
                    <a:pt x="96364" y="10812"/>
                  </a:lnTo>
                  <a:lnTo>
                    <a:pt x="77084" y="8580"/>
                  </a:lnTo>
                  <a:lnTo>
                    <a:pt x="64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2835"/>
            <p:cNvSpPr/>
            <p:nvPr>
              <p:custDataLst>
                <p:tags r:id="rId196"/>
              </p:custDataLst>
            </p:nvPr>
          </p:nvSpPr>
          <p:spPr>
            <a:xfrm>
              <a:off x="8982121" y="1066849"/>
              <a:ext cx="152355" cy="371258"/>
            </a:xfrm>
            <a:custGeom>
              <a:avLst/>
              <a:gdLst/>
              <a:ahLst/>
              <a:cxnLst/>
              <a:rect l="0" t="0" r="0" b="0"/>
              <a:pathLst>
                <a:path w="152355" h="371258">
                  <a:moveTo>
                    <a:pt x="142829" y="95201"/>
                  </a:moveTo>
                  <a:lnTo>
                    <a:pt x="142829" y="95201"/>
                  </a:lnTo>
                  <a:lnTo>
                    <a:pt x="142829" y="68076"/>
                  </a:lnTo>
                  <a:lnTo>
                    <a:pt x="127019" y="49783"/>
                  </a:lnTo>
                  <a:lnTo>
                    <a:pt x="123682" y="40939"/>
                  </a:lnTo>
                  <a:lnTo>
                    <a:pt x="91991" y="6298"/>
                  </a:lnTo>
                  <a:lnTo>
                    <a:pt x="85661" y="2772"/>
                  </a:lnTo>
                  <a:lnTo>
                    <a:pt x="72976" y="508"/>
                  </a:lnTo>
                  <a:lnTo>
                    <a:pt x="53929" y="0"/>
                  </a:lnTo>
                  <a:lnTo>
                    <a:pt x="39348" y="5022"/>
                  </a:lnTo>
                  <a:lnTo>
                    <a:pt x="26677" y="13213"/>
                  </a:lnTo>
                  <a:lnTo>
                    <a:pt x="22415" y="19251"/>
                  </a:lnTo>
                  <a:lnTo>
                    <a:pt x="19462" y="25462"/>
                  </a:lnTo>
                  <a:lnTo>
                    <a:pt x="3948" y="45469"/>
                  </a:lnTo>
                  <a:lnTo>
                    <a:pt x="479" y="68478"/>
                  </a:lnTo>
                  <a:lnTo>
                    <a:pt x="0" y="96936"/>
                  </a:lnTo>
                  <a:lnTo>
                    <a:pt x="2797" y="104086"/>
                  </a:lnTo>
                  <a:lnTo>
                    <a:pt x="13215" y="117300"/>
                  </a:lnTo>
                  <a:lnTo>
                    <a:pt x="19254" y="120898"/>
                  </a:lnTo>
                  <a:lnTo>
                    <a:pt x="54115" y="132306"/>
                  </a:lnTo>
                  <a:lnTo>
                    <a:pt x="64948" y="132859"/>
                  </a:lnTo>
                  <a:lnTo>
                    <a:pt x="73996" y="130282"/>
                  </a:lnTo>
                  <a:lnTo>
                    <a:pt x="81545" y="126668"/>
                  </a:lnTo>
                  <a:lnTo>
                    <a:pt x="111013" y="115688"/>
                  </a:lnTo>
                  <a:lnTo>
                    <a:pt x="118350" y="109620"/>
                  </a:lnTo>
                  <a:lnTo>
                    <a:pt x="121366" y="104079"/>
                  </a:lnTo>
                  <a:lnTo>
                    <a:pt x="122171" y="101120"/>
                  </a:lnTo>
                  <a:lnTo>
                    <a:pt x="123764" y="99147"/>
                  </a:lnTo>
                  <a:lnTo>
                    <a:pt x="142825" y="85679"/>
                  </a:lnTo>
                  <a:lnTo>
                    <a:pt x="142829" y="132022"/>
                  </a:lnTo>
                  <a:lnTo>
                    <a:pt x="142829" y="174886"/>
                  </a:lnTo>
                  <a:lnTo>
                    <a:pt x="142829" y="218496"/>
                  </a:lnTo>
                  <a:lnTo>
                    <a:pt x="142829" y="263445"/>
                  </a:lnTo>
                  <a:lnTo>
                    <a:pt x="142829" y="306866"/>
                  </a:lnTo>
                  <a:lnTo>
                    <a:pt x="142829" y="351714"/>
                  </a:lnTo>
                  <a:lnTo>
                    <a:pt x="142829" y="371257"/>
                  </a:lnTo>
                  <a:lnTo>
                    <a:pt x="142829" y="366319"/>
                  </a:lnTo>
                  <a:lnTo>
                    <a:pt x="145651" y="361043"/>
                  </a:lnTo>
                  <a:lnTo>
                    <a:pt x="152354" y="35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836"/>
            <p:cNvSpPr/>
            <p:nvPr>
              <p:custDataLst>
                <p:tags r:id="rId197"/>
              </p:custDataLst>
            </p:nvPr>
          </p:nvSpPr>
          <p:spPr>
            <a:xfrm>
              <a:off x="8934484" y="876728"/>
              <a:ext cx="561942" cy="28148"/>
            </a:xfrm>
            <a:custGeom>
              <a:avLst/>
              <a:gdLst/>
              <a:ahLst/>
              <a:cxnLst/>
              <a:rect l="0" t="0" r="0" b="0"/>
              <a:pathLst>
                <a:path w="561942" h="28148">
                  <a:moveTo>
                    <a:pt x="9491" y="9097"/>
                  </a:moveTo>
                  <a:lnTo>
                    <a:pt x="9491" y="9097"/>
                  </a:lnTo>
                  <a:lnTo>
                    <a:pt x="357" y="18230"/>
                  </a:lnTo>
                  <a:lnTo>
                    <a:pt x="0" y="26789"/>
                  </a:lnTo>
                  <a:lnTo>
                    <a:pt x="1047" y="27241"/>
                  </a:lnTo>
                  <a:lnTo>
                    <a:pt x="48485" y="28146"/>
                  </a:lnTo>
                  <a:lnTo>
                    <a:pt x="92094" y="28147"/>
                  </a:lnTo>
                  <a:lnTo>
                    <a:pt x="134159" y="28147"/>
                  </a:lnTo>
                  <a:lnTo>
                    <a:pt x="181695" y="23090"/>
                  </a:lnTo>
                  <a:lnTo>
                    <a:pt x="221499" y="19946"/>
                  </a:lnTo>
                  <a:lnTo>
                    <a:pt x="260103" y="19014"/>
                  </a:lnTo>
                  <a:lnTo>
                    <a:pt x="303409" y="13682"/>
                  </a:lnTo>
                  <a:lnTo>
                    <a:pt x="344699" y="10455"/>
                  </a:lnTo>
                  <a:lnTo>
                    <a:pt x="383743" y="4443"/>
                  </a:lnTo>
                  <a:lnTo>
                    <a:pt x="422123" y="1015"/>
                  </a:lnTo>
                  <a:lnTo>
                    <a:pt x="460306" y="0"/>
                  </a:lnTo>
                  <a:lnTo>
                    <a:pt x="505936" y="7167"/>
                  </a:lnTo>
                  <a:lnTo>
                    <a:pt x="553219" y="8984"/>
                  </a:lnTo>
                  <a:lnTo>
                    <a:pt x="561941" y="9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9" name="SMARTInkShape-2837"/>
          <p:cNvSpPr/>
          <p:nvPr>
            <p:custDataLst>
              <p:tags r:id="rId7"/>
            </p:custDataLst>
          </p:nvPr>
        </p:nvSpPr>
        <p:spPr>
          <a:xfrm>
            <a:off x="2238375" y="1866900"/>
            <a:ext cx="72164" cy="1085752"/>
          </a:xfrm>
          <a:custGeom>
            <a:avLst/>
            <a:gdLst/>
            <a:ahLst/>
            <a:cxnLst/>
            <a:rect l="0" t="0" r="0" b="0"/>
            <a:pathLst>
              <a:path w="72164" h="1085752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0" y="45518"/>
                </a:lnTo>
                <a:lnTo>
                  <a:pt x="1058" y="61582"/>
                </a:lnTo>
                <a:lnTo>
                  <a:pt x="8201" y="97297"/>
                </a:lnTo>
                <a:lnTo>
                  <a:pt x="9264" y="134813"/>
                </a:lnTo>
                <a:lnTo>
                  <a:pt x="12296" y="181891"/>
                </a:lnTo>
                <a:lnTo>
                  <a:pt x="17049" y="219346"/>
                </a:lnTo>
                <a:lnTo>
                  <a:pt x="18457" y="257255"/>
                </a:lnTo>
                <a:lnTo>
                  <a:pt x="21696" y="298121"/>
                </a:lnTo>
                <a:lnTo>
                  <a:pt x="26537" y="343743"/>
                </a:lnTo>
                <a:lnTo>
                  <a:pt x="30793" y="390775"/>
                </a:lnTo>
                <a:lnTo>
                  <a:pt x="38757" y="438224"/>
                </a:lnTo>
                <a:lnTo>
                  <a:pt x="44997" y="485797"/>
                </a:lnTo>
                <a:lnTo>
                  <a:pt x="46457" y="518593"/>
                </a:lnTo>
                <a:lnTo>
                  <a:pt x="47106" y="554336"/>
                </a:lnTo>
                <a:lnTo>
                  <a:pt x="50217" y="588566"/>
                </a:lnTo>
                <a:lnTo>
                  <a:pt x="54069" y="621418"/>
                </a:lnTo>
                <a:lnTo>
                  <a:pt x="55781" y="653658"/>
                </a:lnTo>
                <a:lnTo>
                  <a:pt x="59364" y="685626"/>
                </a:lnTo>
                <a:lnTo>
                  <a:pt x="64509" y="730551"/>
                </a:lnTo>
                <a:lnTo>
                  <a:pt x="66033" y="773496"/>
                </a:lnTo>
                <a:lnTo>
                  <a:pt x="66485" y="819734"/>
                </a:lnTo>
                <a:lnTo>
                  <a:pt x="66619" y="864126"/>
                </a:lnTo>
                <a:lnTo>
                  <a:pt x="66658" y="904090"/>
                </a:lnTo>
                <a:lnTo>
                  <a:pt x="66672" y="950463"/>
                </a:lnTo>
                <a:lnTo>
                  <a:pt x="66674" y="990198"/>
                </a:lnTo>
                <a:lnTo>
                  <a:pt x="66675" y="1033115"/>
                </a:lnTo>
                <a:lnTo>
                  <a:pt x="72163" y="1060068"/>
                </a:lnTo>
                <a:lnTo>
                  <a:pt x="66757" y="1085515"/>
                </a:lnTo>
                <a:lnTo>
                  <a:pt x="61643" y="1085751"/>
                </a:lnTo>
                <a:lnTo>
                  <a:pt x="60145" y="1084725"/>
                </a:lnTo>
                <a:lnTo>
                  <a:pt x="59147" y="1082984"/>
                </a:lnTo>
                <a:lnTo>
                  <a:pt x="57150" y="1076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2" name="SMARTInkShape-Group690"/>
          <p:cNvGrpSpPr/>
          <p:nvPr/>
        </p:nvGrpSpPr>
        <p:grpSpPr>
          <a:xfrm>
            <a:off x="390563" y="2566286"/>
            <a:ext cx="227239" cy="291215"/>
            <a:chOff x="390563" y="2566286"/>
            <a:chExt cx="227239" cy="291215"/>
          </a:xfrm>
        </p:grpSpPr>
        <p:sp>
          <p:nvSpPr>
            <p:cNvPr id="550" name="SMARTInkShape-2838"/>
            <p:cNvSpPr/>
            <p:nvPr>
              <p:custDataLst>
                <p:tags r:id="rId193"/>
              </p:custDataLst>
            </p:nvPr>
          </p:nvSpPr>
          <p:spPr>
            <a:xfrm>
              <a:off x="600075" y="2762250"/>
              <a:ext cx="17727" cy="95251"/>
            </a:xfrm>
            <a:custGeom>
              <a:avLst/>
              <a:gdLst/>
              <a:ahLst/>
              <a:cxnLst/>
              <a:rect l="0" t="0" r="0" b="0"/>
              <a:pathLst>
                <a:path w="17727" h="9525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4582" y="8201"/>
                  </a:lnTo>
                  <a:lnTo>
                    <a:pt x="16071" y="9701"/>
                  </a:lnTo>
                  <a:lnTo>
                    <a:pt x="17726" y="14189"/>
                  </a:lnTo>
                  <a:lnTo>
                    <a:pt x="9556" y="60410"/>
                  </a:lnTo>
                  <a:lnTo>
                    <a:pt x="6717" y="66713"/>
                  </a:lnTo>
                  <a:lnTo>
                    <a:pt x="1327" y="74326"/>
                  </a:lnTo>
                  <a:lnTo>
                    <a:pt x="262" y="8343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839"/>
            <p:cNvSpPr/>
            <p:nvPr>
              <p:custDataLst>
                <p:tags r:id="rId194"/>
              </p:custDataLst>
            </p:nvPr>
          </p:nvSpPr>
          <p:spPr>
            <a:xfrm>
              <a:off x="390563" y="2566286"/>
              <a:ext cx="123347" cy="204035"/>
            </a:xfrm>
            <a:custGeom>
              <a:avLst/>
              <a:gdLst/>
              <a:ahLst/>
              <a:cxnLst/>
              <a:rect l="0" t="0" r="0" b="0"/>
              <a:pathLst>
                <a:path w="123347" h="204035">
                  <a:moveTo>
                    <a:pt x="85687" y="43564"/>
                  </a:moveTo>
                  <a:lnTo>
                    <a:pt x="85687" y="43564"/>
                  </a:lnTo>
                  <a:lnTo>
                    <a:pt x="85687" y="38508"/>
                  </a:lnTo>
                  <a:lnTo>
                    <a:pt x="84629" y="37018"/>
                  </a:lnTo>
                  <a:lnTo>
                    <a:pt x="82865" y="36025"/>
                  </a:lnTo>
                  <a:lnTo>
                    <a:pt x="80631" y="35363"/>
                  </a:lnTo>
                  <a:lnTo>
                    <a:pt x="79141" y="33863"/>
                  </a:lnTo>
                  <a:lnTo>
                    <a:pt x="76554" y="25954"/>
                  </a:lnTo>
                  <a:lnTo>
                    <a:pt x="76278" y="19884"/>
                  </a:lnTo>
                  <a:lnTo>
                    <a:pt x="75181" y="18252"/>
                  </a:lnTo>
                  <a:lnTo>
                    <a:pt x="73391" y="17165"/>
                  </a:lnTo>
                  <a:lnTo>
                    <a:pt x="67971" y="15419"/>
                  </a:lnTo>
                  <a:lnTo>
                    <a:pt x="58553" y="6826"/>
                  </a:lnTo>
                  <a:lnTo>
                    <a:pt x="52482" y="5868"/>
                  </a:lnTo>
                  <a:lnTo>
                    <a:pt x="43981" y="5584"/>
                  </a:lnTo>
                  <a:lnTo>
                    <a:pt x="42008" y="4486"/>
                  </a:lnTo>
                  <a:lnTo>
                    <a:pt x="40693" y="2695"/>
                  </a:lnTo>
                  <a:lnTo>
                    <a:pt x="39816" y="443"/>
                  </a:lnTo>
                  <a:lnTo>
                    <a:pt x="38173" y="0"/>
                  </a:lnTo>
                  <a:lnTo>
                    <a:pt x="30015" y="4536"/>
                  </a:lnTo>
                  <a:lnTo>
                    <a:pt x="14386" y="19629"/>
                  </a:lnTo>
                  <a:lnTo>
                    <a:pt x="11664" y="25165"/>
                  </a:lnTo>
                  <a:lnTo>
                    <a:pt x="10939" y="28123"/>
                  </a:lnTo>
                  <a:lnTo>
                    <a:pt x="9396" y="30095"/>
                  </a:lnTo>
                  <a:lnTo>
                    <a:pt x="4861" y="32286"/>
                  </a:lnTo>
                  <a:lnTo>
                    <a:pt x="3228" y="33929"/>
                  </a:lnTo>
                  <a:lnTo>
                    <a:pt x="1413" y="38576"/>
                  </a:lnTo>
                  <a:lnTo>
                    <a:pt x="0" y="65825"/>
                  </a:lnTo>
                  <a:lnTo>
                    <a:pt x="2801" y="72155"/>
                  </a:lnTo>
                  <a:lnTo>
                    <a:pt x="32119" y="104281"/>
                  </a:lnTo>
                  <a:lnTo>
                    <a:pt x="41065" y="107592"/>
                  </a:lnTo>
                  <a:lnTo>
                    <a:pt x="51038" y="110120"/>
                  </a:lnTo>
                  <a:lnTo>
                    <a:pt x="66064" y="120368"/>
                  </a:lnTo>
                  <a:lnTo>
                    <a:pt x="92015" y="144129"/>
                  </a:lnTo>
                  <a:lnTo>
                    <a:pt x="104733" y="150330"/>
                  </a:lnTo>
                  <a:lnTo>
                    <a:pt x="118761" y="162480"/>
                  </a:lnTo>
                  <a:lnTo>
                    <a:pt x="121553" y="168029"/>
                  </a:lnTo>
                  <a:lnTo>
                    <a:pt x="123346" y="180216"/>
                  </a:lnTo>
                  <a:lnTo>
                    <a:pt x="122435" y="182290"/>
                  </a:lnTo>
                  <a:lnTo>
                    <a:pt x="120769" y="183673"/>
                  </a:lnTo>
                  <a:lnTo>
                    <a:pt x="116096" y="186268"/>
                  </a:lnTo>
                  <a:lnTo>
                    <a:pt x="107515" y="192621"/>
                  </a:lnTo>
                  <a:lnTo>
                    <a:pt x="98269" y="196032"/>
                  </a:lnTo>
                  <a:lnTo>
                    <a:pt x="87553" y="204034"/>
                  </a:lnTo>
                  <a:lnTo>
                    <a:pt x="85873" y="203461"/>
                  </a:lnTo>
                  <a:lnTo>
                    <a:pt x="78451" y="198656"/>
                  </a:lnTo>
                  <a:lnTo>
                    <a:pt x="68402" y="196318"/>
                  </a:lnTo>
                  <a:lnTo>
                    <a:pt x="62103" y="196069"/>
                  </a:lnTo>
                  <a:lnTo>
                    <a:pt x="60440" y="194975"/>
                  </a:lnTo>
                  <a:lnTo>
                    <a:pt x="59330" y="193188"/>
                  </a:lnTo>
                  <a:lnTo>
                    <a:pt x="57112" y="186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5" name="SMARTInkShape-Group691"/>
          <p:cNvGrpSpPr/>
          <p:nvPr/>
        </p:nvGrpSpPr>
        <p:grpSpPr>
          <a:xfrm>
            <a:off x="962063" y="2581275"/>
            <a:ext cx="295238" cy="304801"/>
            <a:chOff x="962063" y="2581275"/>
            <a:chExt cx="295238" cy="304801"/>
          </a:xfrm>
        </p:grpSpPr>
        <p:sp>
          <p:nvSpPr>
            <p:cNvPr id="553" name="SMARTInkShape-2840"/>
            <p:cNvSpPr/>
            <p:nvPr>
              <p:custDataLst>
                <p:tags r:id="rId191"/>
              </p:custDataLst>
            </p:nvPr>
          </p:nvSpPr>
          <p:spPr>
            <a:xfrm>
              <a:off x="1104903" y="2781335"/>
              <a:ext cx="152398" cy="104741"/>
            </a:xfrm>
            <a:custGeom>
              <a:avLst/>
              <a:gdLst/>
              <a:ahLst/>
              <a:cxnLst/>
              <a:rect l="0" t="0" r="0" b="0"/>
              <a:pathLst>
                <a:path w="152398" h="104741">
                  <a:moveTo>
                    <a:pt x="9522" y="9490"/>
                  </a:moveTo>
                  <a:lnTo>
                    <a:pt x="9522" y="9490"/>
                  </a:lnTo>
                  <a:lnTo>
                    <a:pt x="0" y="9490"/>
                  </a:lnTo>
                  <a:lnTo>
                    <a:pt x="8198" y="1289"/>
                  </a:lnTo>
                  <a:lnTo>
                    <a:pt x="17607" y="81"/>
                  </a:lnTo>
                  <a:lnTo>
                    <a:pt x="23677" y="0"/>
                  </a:lnTo>
                  <a:lnTo>
                    <a:pt x="29219" y="2803"/>
                  </a:lnTo>
                  <a:lnTo>
                    <a:pt x="36343" y="8169"/>
                  </a:lnTo>
                  <a:lnTo>
                    <a:pt x="42634" y="9099"/>
                  </a:lnTo>
                  <a:lnTo>
                    <a:pt x="44297" y="10287"/>
                  </a:lnTo>
                  <a:lnTo>
                    <a:pt x="45405" y="12138"/>
                  </a:lnTo>
                  <a:lnTo>
                    <a:pt x="46965" y="19799"/>
                  </a:lnTo>
                  <a:lnTo>
                    <a:pt x="47611" y="42577"/>
                  </a:lnTo>
                  <a:lnTo>
                    <a:pt x="44795" y="48184"/>
                  </a:lnTo>
                  <a:lnTo>
                    <a:pt x="41074" y="54204"/>
                  </a:lnTo>
                  <a:lnTo>
                    <a:pt x="38685" y="66692"/>
                  </a:lnTo>
                  <a:lnTo>
                    <a:pt x="38131" y="83812"/>
                  </a:lnTo>
                  <a:lnTo>
                    <a:pt x="29899" y="93726"/>
                  </a:lnTo>
                  <a:lnTo>
                    <a:pt x="28688" y="103285"/>
                  </a:lnTo>
                  <a:lnTo>
                    <a:pt x="29708" y="103770"/>
                  </a:lnTo>
                  <a:lnTo>
                    <a:pt x="77092" y="104738"/>
                  </a:lnTo>
                  <a:lnTo>
                    <a:pt x="120699" y="104740"/>
                  </a:lnTo>
                  <a:lnTo>
                    <a:pt x="152397" y="95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SMARTInkShape-2841"/>
            <p:cNvSpPr/>
            <p:nvPr>
              <p:custDataLst>
                <p:tags r:id="rId192"/>
              </p:custDataLst>
            </p:nvPr>
          </p:nvSpPr>
          <p:spPr>
            <a:xfrm>
              <a:off x="962063" y="2581275"/>
              <a:ext cx="94772" cy="180544"/>
            </a:xfrm>
            <a:custGeom>
              <a:avLst/>
              <a:gdLst/>
              <a:ahLst/>
              <a:cxnLst/>
              <a:rect l="0" t="0" r="0" b="0"/>
              <a:pathLst>
                <a:path w="94772" h="180544">
                  <a:moveTo>
                    <a:pt x="85687" y="19050"/>
                  </a:moveTo>
                  <a:lnTo>
                    <a:pt x="85687" y="19050"/>
                  </a:lnTo>
                  <a:lnTo>
                    <a:pt x="77486" y="10849"/>
                  </a:lnTo>
                  <a:lnTo>
                    <a:pt x="76278" y="1440"/>
                  </a:lnTo>
                  <a:lnTo>
                    <a:pt x="75181" y="960"/>
                  </a:lnTo>
                  <a:lnTo>
                    <a:pt x="28379" y="0"/>
                  </a:lnTo>
                  <a:lnTo>
                    <a:pt x="25257" y="1058"/>
                  </a:lnTo>
                  <a:lnTo>
                    <a:pt x="23175" y="2822"/>
                  </a:lnTo>
                  <a:lnTo>
                    <a:pt x="21787" y="5056"/>
                  </a:lnTo>
                  <a:lnTo>
                    <a:pt x="19804" y="6546"/>
                  </a:lnTo>
                  <a:lnTo>
                    <a:pt x="14778" y="8201"/>
                  </a:lnTo>
                  <a:lnTo>
                    <a:pt x="13014" y="9701"/>
                  </a:lnTo>
                  <a:lnTo>
                    <a:pt x="1424" y="26824"/>
                  </a:lnTo>
                  <a:lnTo>
                    <a:pt x="395" y="33113"/>
                  </a:lnTo>
                  <a:lnTo>
                    <a:pt x="0" y="45863"/>
                  </a:lnTo>
                  <a:lnTo>
                    <a:pt x="6516" y="54881"/>
                  </a:lnTo>
                  <a:lnTo>
                    <a:pt x="8166" y="60727"/>
                  </a:lnTo>
                  <a:lnTo>
                    <a:pt x="9665" y="62710"/>
                  </a:lnTo>
                  <a:lnTo>
                    <a:pt x="15772" y="66559"/>
                  </a:lnTo>
                  <a:lnTo>
                    <a:pt x="17572" y="71209"/>
                  </a:lnTo>
                  <a:lnTo>
                    <a:pt x="24016" y="76804"/>
                  </a:lnTo>
                  <a:lnTo>
                    <a:pt x="66678" y="111531"/>
                  </a:lnTo>
                  <a:lnTo>
                    <a:pt x="73005" y="114128"/>
                  </a:lnTo>
                  <a:lnTo>
                    <a:pt x="79345" y="118809"/>
                  </a:lnTo>
                  <a:lnTo>
                    <a:pt x="82868" y="124418"/>
                  </a:lnTo>
                  <a:lnTo>
                    <a:pt x="85493" y="130439"/>
                  </a:lnTo>
                  <a:lnTo>
                    <a:pt x="91862" y="139778"/>
                  </a:lnTo>
                  <a:lnTo>
                    <a:pt x="94219" y="149248"/>
                  </a:lnTo>
                  <a:lnTo>
                    <a:pt x="94771" y="155585"/>
                  </a:lnTo>
                  <a:lnTo>
                    <a:pt x="93860" y="157698"/>
                  </a:lnTo>
                  <a:lnTo>
                    <a:pt x="92194" y="159107"/>
                  </a:lnTo>
                  <a:lnTo>
                    <a:pt x="90025" y="160047"/>
                  </a:lnTo>
                  <a:lnTo>
                    <a:pt x="88579" y="161731"/>
                  </a:lnTo>
                  <a:lnTo>
                    <a:pt x="86972" y="166425"/>
                  </a:lnTo>
                  <a:lnTo>
                    <a:pt x="85485" y="168100"/>
                  </a:lnTo>
                  <a:lnTo>
                    <a:pt x="81011" y="169961"/>
                  </a:lnTo>
                  <a:lnTo>
                    <a:pt x="79395" y="171516"/>
                  </a:lnTo>
                  <a:lnTo>
                    <a:pt x="77599" y="176065"/>
                  </a:lnTo>
                  <a:lnTo>
                    <a:pt x="76062" y="177702"/>
                  </a:lnTo>
                  <a:lnTo>
                    <a:pt x="68087" y="180543"/>
                  </a:lnTo>
                  <a:lnTo>
                    <a:pt x="58563" y="172736"/>
                  </a:lnTo>
                  <a:lnTo>
                    <a:pt x="52486" y="171831"/>
                  </a:lnTo>
                  <a:lnTo>
                    <a:pt x="50853" y="170646"/>
                  </a:lnTo>
                  <a:lnTo>
                    <a:pt x="49764" y="168797"/>
                  </a:lnTo>
                  <a:lnTo>
                    <a:pt x="47587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8" name="SMARTInkShape-Group692"/>
          <p:cNvGrpSpPr/>
          <p:nvPr/>
        </p:nvGrpSpPr>
        <p:grpSpPr>
          <a:xfrm>
            <a:off x="1676528" y="2552700"/>
            <a:ext cx="228435" cy="371038"/>
            <a:chOff x="1676528" y="2552700"/>
            <a:chExt cx="228435" cy="371038"/>
          </a:xfrm>
        </p:grpSpPr>
        <p:sp>
          <p:nvSpPr>
            <p:cNvPr id="556" name="SMARTInkShape-2842"/>
            <p:cNvSpPr/>
            <p:nvPr>
              <p:custDataLst>
                <p:tags r:id="rId189"/>
              </p:custDataLst>
            </p:nvPr>
          </p:nvSpPr>
          <p:spPr>
            <a:xfrm>
              <a:off x="1800225" y="2743200"/>
              <a:ext cx="104738" cy="180538"/>
            </a:xfrm>
            <a:custGeom>
              <a:avLst/>
              <a:gdLst/>
              <a:ahLst/>
              <a:cxnLst/>
              <a:rect l="0" t="0" r="0" b="0"/>
              <a:pathLst>
                <a:path w="104738" h="180538">
                  <a:moveTo>
                    <a:pt x="28575" y="0"/>
                  </a:moveTo>
                  <a:lnTo>
                    <a:pt x="28575" y="0"/>
                  </a:lnTo>
                  <a:lnTo>
                    <a:pt x="37708" y="9133"/>
                  </a:lnTo>
                  <a:lnTo>
                    <a:pt x="56722" y="9524"/>
                  </a:lnTo>
                  <a:lnTo>
                    <a:pt x="66272" y="18658"/>
                  </a:lnTo>
                  <a:lnTo>
                    <a:pt x="66674" y="45874"/>
                  </a:lnTo>
                  <a:lnTo>
                    <a:pt x="57542" y="56713"/>
                  </a:lnTo>
                  <a:lnTo>
                    <a:pt x="57160" y="66271"/>
                  </a:lnTo>
                  <a:lnTo>
                    <a:pt x="48950" y="66640"/>
                  </a:lnTo>
                  <a:lnTo>
                    <a:pt x="57119" y="76165"/>
                  </a:lnTo>
                  <a:lnTo>
                    <a:pt x="70405" y="76197"/>
                  </a:lnTo>
                  <a:lnTo>
                    <a:pt x="72336" y="77256"/>
                  </a:lnTo>
                  <a:lnTo>
                    <a:pt x="73624" y="79021"/>
                  </a:lnTo>
                  <a:lnTo>
                    <a:pt x="74483" y="81256"/>
                  </a:lnTo>
                  <a:lnTo>
                    <a:pt x="76114" y="82746"/>
                  </a:lnTo>
                  <a:lnTo>
                    <a:pt x="80748" y="84400"/>
                  </a:lnTo>
                  <a:lnTo>
                    <a:pt x="82407" y="85901"/>
                  </a:lnTo>
                  <a:lnTo>
                    <a:pt x="84250" y="90389"/>
                  </a:lnTo>
                  <a:lnTo>
                    <a:pt x="85800" y="92009"/>
                  </a:lnTo>
                  <a:lnTo>
                    <a:pt x="90344" y="93810"/>
                  </a:lnTo>
                  <a:lnTo>
                    <a:pt x="91980" y="95348"/>
                  </a:lnTo>
                  <a:lnTo>
                    <a:pt x="102597" y="114492"/>
                  </a:lnTo>
                  <a:lnTo>
                    <a:pt x="104737" y="136920"/>
                  </a:lnTo>
                  <a:lnTo>
                    <a:pt x="101936" y="143051"/>
                  </a:lnTo>
                  <a:lnTo>
                    <a:pt x="82109" y="165495"/>
                  </a:lnTo>
                  <a:lnTo>
                    <a:pt x="73181" y="168804"/>
                  </a:lnTo>
                  <a:lnTo>
                    <a:pt x="63217" y="171332"/>
                  </a:lnTo>
                  <a:lnTo>
                    <a:pt x="50598" y="177647"/>
                  </a:lnTo>
                  <a:lnTo>
                    <a:pt x="26837" y="180537"/>
                  </a:lnTo>
                  <a:lnTo>
                    <a:pt x="19689" y="177958"/>
                  </a:lnTo>
                  <a:lnTo>
                    <a:pt x="12984" y="174343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843"/>
            <p:cNvSpPr/>
            <p:nvPr>
              <p:custDataLst>
                <p:tags r:id="rId190"/>
              </p:custDataLst>
            </p:nvPr>
          </p:nvSpPr>
          <p:spPr>
            <a:xfrm>
              <a:off x="1676528" y="2552700"/>
              <a:ext cx="94993" cy="209513"/>
            </a:xfrm>
            <a:custGeom>
              <a:avLst/>
              <a:gdLst/>
              <a:ahLst/>
              <a:cxnLst/>
              <a:rect l="0" t="0" r="0" b="0"/>
              <a:pathLst>
                <a:path w="94993" h="209513">
                  <a:moveTo>
                    <a:pt x="76072" y="19050"/>
                  </a:moveTo>
                  <a:lnTo>
                    <a:pt x="76072" y="19050"/>
                  </a:lnTo>
                  <a:lnTo>
                    <a:pt x="76072" y="1334"/>
                  </a:lnTo>
                  <a:lnTo>
                    <a:pt x="75014" y="889"/>
                  </a:lnTo>
                  <a:lnTo>
                    <a:pt x="27842" y="0"/>
                  </a:lnTo>
                  <a:lnTo>
                    <a:pt x="24869" y="0"/>
                  </a:lnTo>
                  <a:lnTo>
                    <a:pt x="22886" y="1058"/>
                  </a:lnTo>
                  <a:lnTo>
                    <a:pt x="21565" y="2822"/>
                  </a:lnTo>
                  <a:lnTo>
                    <a:pt x="20684" y="5056"/>
                  </a:lnTo>
                  <a:lnTo>
                    <a:pt x="19038" y="6546"/>
                  </a:lnTo>
                  <a:lnTo>
                    <a:pt x="14388" y="8201"/>
                  </a:lnTo>
                  <a:lnTo>
                    <a:pt x="12724" y="9701"/>
                  </a:lnTo>
                  <a:lnTo>
                    <a:pt x="2053" y="28771"/>
                  </a:lnTo>
                  <a:lnTo>
                    <a:pt x="0" y="45755"/>
                  </a:lnTo>
                  <a:lnTo>
                    <a:pt x="7428" y="57740"/>
                  </a:lnTo>
                  <a:lnTo>
                    <a:pt x="8084" y="60718"/>
                  </a:lnTo>
                  <a:lnTo>
                    <a:pt x="16763" y="76252"/>
                  </a:lnTo>
                  <a:lnTo>
                    <a:pt x="17483" y="79409"/>
                  </a:lnTo>
                  <a:lnTo>
                    <a:pt x="19021" y="81514"/>
                  </a:lnTo>
                  <a:lnTo>
                    <a:pt x="21105" y="82918"/>
                  </a:lnTo>
                  <a:lnTo>
                    <a:pt x="26242" y="85536"/>
                  </a:lnTo>
                  <a:lnTo>
                    <a:pt x="32053" y="90227"/>
                  </a:lnTo>
                  <a:lnTo>
                    <a:pt x="35342" y="95840"/>
                  </a:lnTo>
                  <a:lnTo>
                    <a:pt x="37861" y="101863"/>
                  </a:lnTo>
                  <a:lnTo>
                    <a:pt x="81371" y="149226"/>
                  </a:lnTo>
                  <a:lnTo>
                    <a:pt x="83719" y="155575"/>
                  </a:lnTo>
                  <a:lnTo>
                    <a:pt x="85403" y="157692"/>
                  </a:lnTo>
                  <a:lnTo>
                    <a:pt x="91772" y="161729"/>
                  </a:lnTo>
                  <a:lnTo>
                    <a:pt x="93633" y="166424"/>
                  </a:lnTo>
                  <a:lnTo>
                    <a:pt x="94992" y="184266"/>
                  </a:lnTo>
                  <a:lnTo>
                    <a:pt x="93977" y="186344"/>
                  </a:lnTo>
                  <a:lnTo>
                    <a:pt x="92242" y="187730"/>
                  </a:lnTo>
                  <a:lnTo>
                    <a:pt x="90027" y="188653"/>
                  </a:lnTo>
                  <a:lnTo>
                    <a:pt x="88550" y="190327"/>
                  </a:lnTo>
                  <a:lnTo>
                    <a:pt x="86910" y="195009"/>
                  </a:lnTo>
                  <a:lnTo>
                    <a:pt x="85414" y="196681"/>
                  </a:lnTo>
                  <a:lnTo>
                    <a:pt x="66350" y="207369"/>
                  </a:lnTo>
                  <a:lnTo>
                    <a:pt x="43926" y="209512"/>
                  </a:lnTo>
                  <a:lnTo>
                    <a:pt x="41942" y="208466"/>
                  </a:lnTo>
                  <a:lnTo>
                    <a:pt x="40619" y="206711"/>
                  </a:lnTo>
                  <a:lnTo>
                    <a:pt x="38495" y="201346"/>
                  </a:lnTo>
                  <a:lnTo>
                    <a:pt x="3797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0" name="SMARTInkShape-Group693"/>
          <p:cNvGrpSpPr/>
          <p:nvPr/>
        </p:nvGrpSpPr>
        <p:grpSpPr>
          <a:xfrm>
            <a:off x="209588" y="1771696"/>
            <a:ext cx="1685884" cy="647214"/>
            <a:chOff x="209588" y="1771696"/>
            <a:chExt cx="1685884" cy="647214"/>
          </a:xfrm>
        </p:grpSpPr>
        <p:sp>
          <p:nvSpPr>
            <p:cNvPr id="559" name="SMARTInkShape-2844"/>
            <p:cNvSpPr/>
            <p:nvPr>
              <p:custDataLst>
                <p:tags r:id="rId178"/>
              </p:custDataLst>
            </p:nvPr>
          </p:nvSpPr>
          <p:spPr>
            <a:xfrm>
              <a:off x="1638300" y="1895475"/>
              <a:ext cx="133351" cy="190370"/>
            </a:xfrm>
            <a:custGeom>
              <a:avLst/>
              <a:gdLst/>
              <a:ahLst/>
              <a:cxnLst/>
              <a:rect l="0" t="0" r="0" b="0"/>
              <a:pathLst>
                <a:path w="133351" h="190370">
                  <a:moveTo>
                    <a:pt x="0" y="85725"/>
                  </a:moveTo>
                  <a:lnTo>
                    <a:pt x="0" y="85725"/>
                  </a:lnTo>
                  <a:lnTo>
                    <a:pt x="14571" y="85725"/>
                  </a:lnTo>
                  <a:lnTo>
                    <a:pt x="16064" y="86783"/>
                  </a:lnTo>
                  <a:lnTo>
                    <a:pt x="17060" y="88547"/>
                  </a:lnTo>
                  <a:lnTo>
                    <a:pt x="18934" y="103059"/>
                  </a:lnTo>
                  <a:lnTo>
                    <a:pt x="19049" y="148987"/>
                  </a:lnTo>
                  <a:lnTo>
                    <a:pt x="19050" y="190369"/>
                  </a:lnTo>
                  <a:lnTo>
                    <a:pt x="19050" y="144154"/>
                  </a:lnTo>
                  <a:lnTo>
                    <a:pt x="19050" y="101489"/>
                  </a:lnTo>
                  <a:lnTo>
                    <a:pt x="20108" y="54148"/>
                  </a:lnTo>
                  <a:lnTo>
                    <a:pt x="27251" y="35366"/>
                  </a:lnTo>
                  <a:lnTo>
                    <a:pt x="28541" y="19619"/>
                  </a:lnTo>
                  <a:lnTo>
                    <a:pt x="36773" y="27301"/>
                  </a:lnTo>
                  <a:lnTo>
                    <a:pt x="38896" y="35928"/>
                  </a:lnTo>
                  <a:lnTo>
                    <a:pt x="44568" y="44747"/>
                  </a:lnTo>
                  <a:lnTo>
                    <a:pt x="59331" y="85142"/>
                  </a:lnTo>
                  <a:lnTo>
                    <a:pt x="72254" y="102582"/>
                  </a:lnTo>
                  <a:lnTo>
                    <a:pt x="76912" y="129286"/>
                  </a:lnTo>
                  <a:lnTo>
                    <a:pt x="81103" y="136130"/>
                  </a:lnTo>
                  <a:lnTo>
                    <a:pt x="86493" y="139877"/>
                  </a:lnTo>
                  <a:lnTo>
                    <a:pt x="89412" y="140876"/>
                  </a:lnTo>
                  <a:lnTo>
                    <a:pt x="91358" y="142601"/>
                  </a:lnTo>
                  <a:lnTo>
                    <a:pt x="93520" y="147339"/>
                  </a:lnTo>
                  <a:lnTo>
                    <a:pt x="95155" y="149026"/>
                  </a:lnTo>
                  <a:lnTo>
                    <a:pt x="103299" y="151956"/>
                  </a:lnTo>
                  <a:lnTo>
                    <a:pt x="103791" y="151045"/>
                  </a:lnTo>
                  <a:lnTo>
                    <a:pt x="104338" y="147212"/>
                  </a:lnTo>
                  <a:lnTo>
                    <a:pt x="105542" y="145766"/>
                  </a:lnTo>
                  <a:lnTo>
                    <a:pt x="109702" y="144160"/>
                  </a:lnTo>
                  <a:lnTo>
                    <a:pt x="111234" y="142673"/>
                  </a:lnTo>
                  <a:lnTo>
                    <a:pt x="112937" y="138199"/>
                  </a:lnTo>
                  <a:lnTo>
                    <a:pt x="115089" y="120158"/>
                  </a:lnTo>
                  <a:lnTo>
                    <a:pt x="120766" y="107686"/>
                  </a:lnTo>
                  <a:lnTo>
                    <a:pt x="124615" y="80327"/>
                  </a:lnTo>
                  <a:lnTo>
                    <a:pt x="130291" y="69074"/>
                  </a:lnTo>
                  <a:lnTo>
                    <a:pt x="132947" y="45811"/>
                  </a:lnTo>
                  <a:lnTo>
                    <a:pt x="130349" y="38705"/>
                  </a:lnTo>
                  <a:lnTo>
                    <a:pt x="128174" y="35328"/>
                  </a:lnTo>
                  <a:lnTo>
                    <a:pt x="127783" y="3201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845"/>
            <p:cNvSpPr/>
            <p:nvPr>
              <p:custDataLst>
                <p:tags r:id="rId179"/>
              </p:custDataLst>
            </p:nvPr>
          </p:nvSpPr>
          <p:spPr>
            <a:xfrm>
              <a:off x="352428" y="1952717"/>
              <a:ext cx="109889" cy="171345"/>
            </a:xfrm>
            <a:custGeom>
              <a:avLst/>
              <a:gdLst/>
              <a:ahLst/>
              <a:cxnLst/>
              <a:rect l="0" t="0" r="0" b="0"/>
              <a:pathLst>
                <a:path w="109889" h="171345">
                  <a:moveTo>
                    <a:pt x="76197" y="9433"/>
                  </a:moveTo>
                  <a:lnTo>
                    <a:pt x="76197" y="9433"/>
                  </a:lnTo>
                  <a:lnTo>
                    <a:pt x="71141" y="9433"/>
                  </a:lnTo>
                  <a:lnTo>
                    <a:pt x="65836" y="6611"/>
                  </a:lnTo>
                  <a:lnTo>
                    <a:pt x="62940" y="4377"/>
                  </a:lnTo>
                  <a:lnTo>
                    <a:pt x="61009" y="3945"/>
                  </a:lnTo>
                  <a:lnTo>
                    <a:pt x="59722" y="4716"/>
                  </a:lnTo>
                  <a:lnTo>
                    <a:pt x="58863" y="6288"/>
                  </a:lnTo>
                  <a:lnTo>
                    <a:pt x="57233" y="6278"/>
                  </a:lnTo>
                  <a:lnTo>
                    <a:pt x="47012" y="1480"/>
                  </a:lnTo>
                  <a:lnTo>
                    <a:pt x="30418" y="0"/>
                  </a:lnTo>
                  <a:lnTo>
                    <a:pt x="29802" y="1028"/>
                  </a:lnTo>
                  <a:lnTo>
                    <a:pt x="29119" y="4992"/>
                  </a:lnTo>
                  <a:lnTo>
                    <a:pt x="27878" y="6472"/>
                  </a:lnTo>
                  <a:lnTo>
                    <a:pt x="23678" y="8117"/>
                  </a:lnTo>
                  <a:lnTo>
                    <a:pt x="15363" y="9043"/>
                  </a:lnTo>
                  <a:lnTo>
                    <a:pt x="13416" y="10231"/>
                  </a:lnTo>
                  <a:lnTo>
                    <a:pt x="12118" y="12082"/>
                  </a:lnTo>
                  <a:lnTo>
                    <a:pt x="11253" y="14374"/>
                  </a:lnTo>
                  <a:lnTo>
                    <a:pt x="9617" y="15902"/>
                  </a:lnTo>
                  <a:lnTo>
                    <a:pt x="4978" y="17600"/>
                  </a:lnTo>
                  <a:lnTo>
                    <a:pt x="3318" y="19111"/>
                  </a:lnTo>
                  <a:lnTo>
                    <a:pt x="1473" y="23612"/>
                  </a:lnTo>
                  <a:lnTo>
                    <a:pt x="0" y="55296"/>
                  </a:lnTo>
                  <a:lnTo>
                    <a:pt x="13255" y="70161"/>
                  </a:lnTo>
                  <a:lnTo>
                    <a:pt x="19295" y="73465"/>
                  </a:lnTo>
                  <a:lnTo>
                    <a:pt x="22387" y="74346"/>
                  </a:lnTo>
                  <a:lnTo>
                    <a:pt x="24449" y="75992"/>
                  </a:lnTo>
                  <a:lnTo>
                    <a:pt x="26739" y="80642"/>
                  </a:lnTo>
                  <a:lnTo>
                    <a:pt x="29467" y="82306"/>
                  </a:lnTo>
                  <a:lnTo>
                    <a:pt x="46231" y="87798"/>
                  </a:lnTo>
                  <a:lnTo>
                    <a:pt x="53354" y="91887"/>
                  </a:lnTo>
                  <a:lnTo>
                    <a:pt x="63314" y="95247"/>
                  </a:lnTo>
                  <a:lnTo>
                    <a:pt x="95244" y="120967"/>
                  </a:lnTo>
                  <a:lnTo>
                    <a:pt x="98420" y="121889"/>
                  </a:lnTo>
                  <a:lnTo>
                    <a:pt x="100537" y="123562"/>
                  </a:lnTo>
                  <a:lnTo>
                    <a:pt x="109271" y="136829"/>
                  </a:lnTo>
                  <a:lnTo>
                    <a:pt x="109888" y="139872"/>
                  </a:lnTo>
                  <a:lnTo>
                    <a:pt x="109241" y="142959"/>
                  </a:lnTo>
                  <a:lnTo>
                    <a:pt x="105655" y="150461"/>
                  </a:lnTo>
                  <a:lnTo>
                    <a:pt x="98400" y="159547"/>
                  </a:lnTo>
                  <a:lnTo>
                    <a:pt x="96649" y="165404"/>
                  </a:lnTo>
                  <a:lnTo>
                    <a:pt x="94065" y="167388"/>
                  </a:lnTo>
                  <a:lnTo>
                    <a:pt x="78968" y="170835"/>
                  </a:lnTo>
                  <a:lnTo>
                    <a:pt x="53879" y="171344"/>
                  </a:lnTo>
                  <a:lnTo>
                    <a:pt x="51793" y="170291"/>
                  </a:lnTo>
                  <a:lnTo>
                    <a:pt x="50403" y="168530"/>
                  </a:lnTo>
                  <a:lnTo>
                    <a:pt x="47622" y="161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846"/>
            <p:cNvSpPr/>
            <p:nvPr>
              <p:custDataLst>
                <p:tags r:id="rId180"/>
              </p:custDataLst>
            </p:nvPr>
          </p:nvSpPr>
          <p:spPr>
            <a:xfrm>
              <a:off x="685800" y="213360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32841"/>
                  </a:lnTo>
                  <a:lnTo>
                    <a:pt x="28575" y="31177"/>
                  </a:lnTo>
                  <a:lnTo>
                    <a:pt x="27517" y="31368"/>
                  </a:lnTo>
                  <a:lnTo>
                    <a:pt x="6185" y="51033"/>
                  </a:lnTo>
                  <a:lnTo>
                    <a:pt x="2749" y="5725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847"/>
            <p:cNvSpPr/>
            <p:nvPr>
              <p:custDataLst>
                <p:tags r:id="rId181"/>
              </p:custDataLst>
            </p:nvPr>
          </p:nvSpPr>
          <p:spPr>
            <a:xfrm>
              <a:off x="1171575" y="2085975"/>
              <a:ext cx="66676" cy="104776"/>
            </a:xfrm>
            <a:custGeom>
              <a:avLst/>
              <a:gdLst/>
              <a:ahLst/>
              <a:cxnLst/>
              <a:rect l="0" t="0" r="0" b="0"/>
              <a:pathLst>
                <a:path w="66676" h="104776">
                  <a:moveTo>
                    <a:pt x="66675" y="0"/>
                  </a:moveTo>
                  <a:lnTo>
                    <a:pt x="66675" y="0"/>
                  </a:lnTo>
                  <a:lnTo>
                    <a:pt x="66675" y="18314"/>
                  </a:lnTo>
                  <a:lnTo>
                    <a:pt x="64558" y="22793"/>
                  </a:lnTo>
                  <a:lnTo>
                    <a:pt x="53583" y="35211"/>
                  </a:lnTo>
                  <a:lnTo>
                    <a:pt x="47274" y="50767"/>
                  </a:lnTo>
                  <a:lnTo>
                    <a:pt x="35056" y="63608"/>
                  </a:lnTo>
                  <a:lnTo>
                    <a:pt x="24372" y="87451"/>
                  </a:lnTo>
                  <a:lnTo>
                    <a:pt x="15570" y="97996"/>
                  </a:lnTo>
                  <a:lnTo>
                    <a:pt x="9390" y="10176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SMARTInkShape-2848"/>
            <p:cNvSpPr/>
            <p:nvPr>
              <p:custDataLst>
                <p:tags r:id="rId182"/>
              </p:custDataLst>
            </p:nvPr>
          </p:nvSpPr>
          <p:spPr>
            <a:xfrm>
              <a:off x="533400" y="1924099"/>
              <a:ext cx="95124" cy="205439"/>
            </a:xfrm>
            <a:custGeom>
              <a:avLst/>
              <a:gdLst/>
              <a:ahLst/>
              <a:cxnLst/>
              <a:rect l="0" t="0" r="0" b="0"/>
              <a:pathLst>
                <a:path w="95124" h="205439">
                  <a:moveTo>
                    <a:pt x="0" y="76151"/>
                  </a:moveTo>
                  <a:lnTo>
                    <a:pt x="0" y="76151"/>
                  </a:lnTo>
                  <a:lnTo>
                    <a:pt x="9491" y="76151"/>
                  </a:lnTo>
                  <a:lnTo>
                    <a:pt x="9525" y="120870"/>
                  </a:lnTo>
                  <a:lnTo>
                    <a:pt x="9525" y="146012"/>
                  </a:lnTo>
                  <a:lnTo>
                    <a:pt x="10583" y="148125"/>
                  </a:lnTo>
                  <a:lnTo>
                    <a:pt x="12347" y="149534"/>
                  </a:lnTo>
                  <a:lnTo>
                    <a:pt x="14581" y="150473"/>
                  </a:lnTo>
                  <a:lnTo>
                    <a:pt x="16071" y="152157"/>
                  </a:lnTo>
                  <a:lnTo>
                    <a:pt x="18658" y="160387"/>
                  </a:lnTo>
                  <a:lnTo>
                    <a:pt x="19047" y="171273"/>
                  </a:lnTo>
                  <a:lnTo>
                    <a:pt x="19050" y="154064"/>
                  </a:lnTo>
                  <a:lnTo>
                    <a:pt x="12504" y="145085"/>
                  </a:lnTo>
                  <a:lnTo>
                    <a:pt x="10849" y="139244"/>
                  </a:lnTo>
                  <a:lnTo>
                    <a:pt x="9559" y="93732"/>
                  </a:lnTo>
                  <a:lnTo>
                    <a:pt x="8469" y="60200"/>
                  </a:lnTo>
                  <a:lnTo>
                    <a:pt x="883" y="32670"/>
                  </a:lnTo>
                  <a:lnTo>
                    <a:pt x="116" y="15954"/>
                  </a:lnTo>
                  <a:lnTo>
                    <a:pt x="2874" y="9533"/>
                  </a:lnTo>
                  <a:lnTo>
                    <a:pt x="5091" y="6339"/>
                  </a:lnTo>
                  <a:lnTo>
                    <a:pt x="10376" y="2790"/>
                  </a:lnTo>
                  <a:lnTo>
                    <a:pt x="18966" y="325"/>
                  </a:lnTo>
                  <a:lnTo>
                    <a:pt x="32157" y="0"/>
                  </a:lnTo>
                  <a:lnTo>
                    <a:pt x="34138" y="1042"/>
                  </a:lnTo>
                  <a:lnTo>
                    <a:pt x="35459" y="2795"/>
                  </a:lnTo>
                  <a:lnTo>
                    <a:pt x="36339" y="5022"/>
                  </a:lnTo>
                  <a:lnTo>
                    <a:pt x="37984" y="6507"/>
                  </a:lnTo>
                  <a:lnTo>
                    <a:pt x="48229" y="11712"/>
                  </a:lnTo>
                  <a:lnTo>
                    <a:pt x="51203" y="14142"/>
                  </a:lnTo>
                  <a:lnTo>
                    <a:pt x="54507" y="22485"/>
                  </a:lnTo>
                  <a:lnTo>
                    <a:pt x="57034" y="32191"/>
                  </a:lnTo>
                  <a:lnTo>
                    <a:pt x="64457" y="47046"/>
                  </a:lnTo>
                  <a:lnTo>
                    <a:pt x="69303" y="74119"/>
                  </a:lnTo>
                  <a:lnTo>
                    <a:pt x="71602" y="77971"/>
                  </a:lnTo>
                  <a:lnTo>
                    <a:pt x="72076" y="81598"/>
                  </a:lnTo>
                  <a:lnTo>
                    <a:pt x="66691" y="129066"/>
                  </a:lnTo>
                  <a:lnTo>
                    <a:pt x="66676" y="133136"/>
                  </a:lnTo>
                  <a:lnTo>
                    <a:pt x="57184" y="142791"/>
                  </a:lnTo>
                  <a:lnTo>
                    <a:pt x="71616" y="142826"/>
                  </a:lnTo>
                  <a:lnTo>
                    <a:pt x="73144" y="143884"/>
                  </a:lnTo>
                  <a:lnTo>
                    <a:pt x="74162" y="145648"/>
                  </a:lnTo>
                  <a:lnTo>
                    <a:pt x="74842" y="147883"/>
                  </a:lnTo>
                  <a:lnTo>
                    <a:pt x="76353" y="149372"/>
                  </a:lnTo>
                  <a:lnTo>
                    <a:pt x="80854" y="151027"/>
                  </a:lnTo>
                  <a:lnTo>
                    <a:pt x="82478" y="152527"/>
                  </a:lnTo>
                  <a:lnTo>
                    <a:pt x="84282" y="157015"/>
                  </a:lnTo>
                  <a:lnTo>
                    <a:pt x="85821" y="158635"/>
                  </a:lnTo>
                  <a:lnTo>
                    <a:pt x="90354" y="160436"/>
                  </a:lnTo>
                  <a:lnTo>
                    <a:pt x="91986" y="161974"/>
                  </a:lnTo>
                  <a:lnTo>
                    <a:pt x="93799" y="166506"/>
                  </a:lnTo>
                  <a:lnTo>
                    <a:pt x="95123" y="179172"/>
                  </a:lnTo>
                  <a:lnTo>
                    <a:pt x="83486" y="192616"/>
                  </a:lnTo>
                  <a:lnTo>
                    <a:pt x="81057" y="195070"/>
                  </a:lnTo>
                  <a:lnTo>
                    <a:pt x="75537" y="197795"/>
                  </a:lnTo>
                  <a:lnTo>
                    <a:pt x="45043" y="205438"/>
                  </a:lnTo>
                  <a:lnTo>
                    <a:pt x="42729" y="204676"/>
                  </a:lnTo>
                  <a:lnTo>
                    <a:pt x="38100" y="199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SMARTInkShape-2849"/>
            <p:cNvSpPr/>
            <p:nvPr>
              <p:custDataLst>
                <p:tags r:id="rId183"/>
              </p:custDataLst>
            </p:nvPr>
          </p:nvSpPr>
          <p:spPr>
            <a:xfrm>
              <a:off x="925295" y="1905117"/>
              <a:ext cx="93440" cy="199870"/>
            </a:xfrm>
            <a:custGeom>
              <a:avLst/>
              <a:gdLst/>
              <a:ahLst/>
              <a:cxnLst/>
              <a:rect l="0" t="0" r="0" b="0"/>
              <a:pathLst>
                <a:path w="93440" h="199870">
                  <a:moveTo>
                    <a:pt x="65305" y="28458"/>
                  </a:moveTo>
                  <a:lnTo>
                    <a:pt x="65305" y="28458"/>
                  </a:lnTo>
                  <a:lnTo>
                    <a:pt x="65305" y="19325"/>
                  </a:lnTo>
                  <a:lnTo>
                    <a:pt x="70362" y="19049"/>
                  </a:lnTo>
                  <a:lnTo>
                    <a:pt x="70793" y="17952"/>
                  </a:lnTo>
                  <a:lnTo>
                    <a:pt x="65581" y="9803"/>
                  </a:lnTo>
                  <a:lnTo>
                    <a:pt x="60330" y="9525"/>
                  </a:lnTo>
                  <a:lnTo>
                    <a:pt x="58814" y="8428"/>
                  </a:lnTo>
                  <a:lnTo>
                    <a:pt x="57128" y="4386"/>
                  </a:lnTo>
                  <a:lnTo>
                    <a:pt x="55621" y="2885"/>
                  </a:lnTo>
                  <a:lnTo>
                    <a:pt x="51123" y="1217"/>
                  </a:lnTo>
                  <a:lnTo>
                    <a:pt x="38481" y="0"/>
                  </a:lnTo>
                  <a:lnTo>
                    <a:pt x="25040" y="11646"/>
                  </a:lnTo>
                  <a:lnTo>
                    <a:pt x="22586" y="14075"/>
                  </a:lnTo>
                  <a:lnTo>
                    <a:pt x="17038" y="16774"/>
                  </a:lnTo>
                  <a:lnTo>
                    <a:pt x="14077" y="17494"/>
                  </a:lnTo>
                  <a:lnTo>
                    <a:pt x="12103" y="19032"/>
                  </a:lnTo>
                  <a:lnTo>
                    <a:pt x="685" y="38628"/>
                  </a:lnTo>
                  <a:lnTo>
                    <a:pt x="0" y="41588"/>
                  </a:lnTo>
                  <a:lnTo>
                    <a:pt x="601" y="44620"/>
                  </a:lnTo>
                  <a:lnTo>
                    <a:pt x="7353" y="56862"/>
                  </a:lnTo>
                  <a:lnTo>
                    <a:pt x="7798" y="61543"/>
                  </a:lnTo>
                  <a:lnTo>
                    <a:pt x="10819" y="67152"/>
                  </a:lnTo>
                  <a:lnTo>
                    <a:pt x="13106" y="70129"/>
                  </a:lnTo>
                  <a:lnTo>
                    <a:pt x="18469" y="73437"/>
                  </a:lnTo>
                  <a:lnTo>
                    <a:pt x="24381" y="75965"/>
                  </a:lnTo>
                  <a:lnTo>
                    <a:pt x="65307" y="111376"/>
                  </a:lnTo>
                  <a:lnTo>
                    <a:pt x="68481" y="112312"/>
                  </a:lnTo>
                  <a:lnTo>
                    <a:pt x="74830" y="118996"/>
                  </a:lnTo>
                  <a:lnTo>
                    <a:pt x="80122" y="127964"/>
                  </a:lnTo>
                  <a:lnTo>
                    <a:pt x="86341" y="142344"/>
                  </a:lnTo>
                  <a:lnTo>
                    <a:pt x="90529" y="148924"/>
                  </a:lnTo>
                  <a:lnTo>
                    <a:pt x="93439" y="159902"/>
                  </a:lnTo>
                  <a:lnTo>
                    <a:pt x="86283" y="171918"/>
                  </a:lnTo>
                  <a:lnTo>
                    <a:pt x="85640" y="174898"/>
                  </a:lnTo>
                  <a:lnTo>
                    <a:pt x="79679" y="184148"/>
                  </a:lnTo>
                  <a:lnTo>
                    <a:pt x="74163" y="187612"/>
                  </a:lnTo>
                  <a:lnTo>
                    <a:pt x="71210" y="188536"/>
                  </a:lnTo>
                  <a:lnTo>
                    <a:pt x="69242" y="190210"/>
                  </a:lnTo>
                  <a:lnTo>
                    <a:pt x="67055" y="194892"/>
                  </a:lnTo>
                  <a:lnTo>
                    <a:pt x="65413" y="196564"/>
                  </a:lnTo>
                  <a:lnTo>
                    <a:pt x="60767" y="198422"/>
                  </a:lnTo>
                  <a:lnTo>
                    <a:pt x="38576" y="199869"/>
                  </a:lnTo>
                  <a:lnTo>
                    <a:pt x="37961" y="198824"/>
                  </a:lnTo>
                  <a:lnTo>
                    <a:pt x="36730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850"/>
            <p:cNvSpPr/>
            <p:nvPr>
              <p:custDataLst>
                <p:tags r:id="rId184"/>
              </p:custDataLst>
            </p:nvPr>
          </p:nvSpPr>
          <p:spPr>
            <a:xfrm>
              <a:off x="1076371" y="1971675"/>
              <a:ext cx="85666" cy="123812"/>
            </a:xfrm>
            <a:custGeom>
              <a:avLst/>
              <a:gdLst/>
              <a:ahLst/>
              <a:cxnLst/>
              <a:rect l="0" t="0" r="0" b="0"/>
              <a:pathLst>
                <a:path w="85666" h="123812">
                  <a:moveTo>
                    <a:pt x="57104" y="0"/>
                  </a:moveTo>
                  <a:lnTo>
                    <a:pt x="57104" y="0"/>
                  </a:lnTo>
                  <a:lnTo>
                    <a:pt x="52048" y="5056"/>
                  </a:lnTo>
                  <a:lnTo>
                    <a:pt x="46743" y="7539"/>
                  </a:lnTo>
                  <a:lnTo>
                    <a:pt x="34714" y="9133"/>
                  </a:lnTo>
                  <a:lnTo>
                    <a:pt x="32652" y="10322"/>
                  </a:lnTo>
                  <a:lnTo>
                    <a:pt x="31278" y="12173"/>
                  </a:lnTo>
                  <a:lnTo>
                    <a:pt x="28692" y="17052"/>
                  </a:lnTo>
                  <a:lnTo>
                    <a:pt x="3902" y="44721"/>
                  </a:lnTo>
                  <a:lnTo>
                    <a:pt x="1124" y="54055"/>
                  </a:lnTo>
                  <a:lnTo>
                    <a:pt x="0" y="87579"/>
                  </a:lnTo>
                  <a:lnTo>
                    <a:pt x="2797" y="94663"/>
                  </a:lnTo>
                  <a:lnTo>
                    <a:pt x="26778" y="122057"/>
                  </a:lnTo>
                  <a:lnTo>
                    <a:pt x="60591" y="123811"/>
                  </a:lnTo>
                  <a:lnTo>
                    <a:pt x="66767" y="120997"/>
                  </a:lnTo>
                  <a:lnTo>
                    <a:pt x="79356" y="110567"/>
                  </a:lnTo>
                  <a:lnTo>
                    <a:pt x="82869" y="104527"/>
                  </a:lnTo>
                  <a:lnTo>
                    <a:pt x="85124" y="92026"/>
                  </a:lnTo>
                  <a:lnTo>
                    <a:pt x="85665" y="49310"/>
                  </a:lnTo>
                  <a:lnTo>
                    <a:pt x="82850" y="40260"/>
                  </a:lnTo>
                  <a:lnTo>
                    <a:pt x="79130" y="32710"/>
                  </a:lnTo>
                  <a:lnTo>
                    <a:pt x="77477" y="25827"/>
                  </a:lnTo>
                  <a:lnTo>
                    <a:pt x="75978" y="23568"/>
                  </a:lnTo>
                  <a:lnTo>
                    <a:pt x="73920" y="22062"/>
                  </a:lnTo>
                  <a:lnTo>
                    <a:pt x="71489" y="21058"/>
                  </a:lnTo>
                  <a:lnTo>
                    <a:pt x="69869" y="19330"/>
                  </a:lnTo>
                  <a:lnTo>
                    <a:pt x="68069" y="14588"/>
                  </a:lnTo>
                  <a:lnTo>
                    <a:pt x="66531" y="12901"/>
                  </a:lnTo>
                  <a:lnTo>
                    <a:pt x="5710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SMARTInkShape-2851"/>
            <p:cNvSpPr/>
            <p:nvPr>
              <p:custDataLst>
                <p:tags r:id="rId185"/>
              </p:custDataLst>
            </p:nvPr>
          </p:nvSpPr>
          <p:spPr>
            <a:xfrm>
              <a:off x="1419225" y="1905572"/>
              <a:ext cx="161926" cy="189890"/>
            </a:xfrm>
            <a:custGeom>
              <a:avLst/>
              <a:gdLst/>
              <a:ahLst/>
              <a:cxnLst/>
              <a:rect l="0" t="0" r="0" b="0"/>
              <a:pathLst>
                <a:path w="161926" h="189890">
                  <a:moveTo>
                    <a:pt x="0" y="75628"/>
                  </a:moveTo>
                  <a:lnTo>
                    <a:pt x="0" y="75628"/>
                  </a:lnTo>
                  <a:lnTo>
                    <a:pt x="0" y="67427"/>
                  </a:lnTo>
                  <a:lnTo>
                    <a:pt x="0" y="71852"/>
                  </a:lnTo>
                  <a:lnTo>
                    <a:pt x="0" y="67069"/>
                  </a:lnTo>
                  <a:lnTo>
                    <a:pt x="2822" y="66532"/>
                  </a:lnTo>
                  <a:lnTo>
                    <a:pt x="9522" y="66103"/>
                  </a:lnTo>
                  <a:lnTo>
                    <a:pt x="9525" y="111637"/>
                  </a:lnTo>
                  <a:lnTo>
                    <a:pt x="9525" y="159193"/>
                  </a:lnTo>
                  <a:lnTo>
                    <a:pt x="9525" y="163088"/>
                  </a:lnTo>
                  <a:lnTo>
                    <a:pt x="12347" y="170238"/>
                  </a:lnTo>
                  <a:lnTo>
                    <a:pt x="17726" y="178395"/>
                  </a:lnTo>
                  <a:lnTo>
                    <a:pt x="19047" y="189889"/>
                  </a:lnTo>
                  <a:lnTo>
                    <a:pt x="19049" y="184860"/>
                  </a:lnTo>
                  <a:lnTo>
                    <a:pt x="16227" y="179562"/>
                  </a:lnTo>
                  <a:lnTo>
                    <a:pt x="12504" y="173679"/>
                  </a:lnTo>
                  <a:lnTo>
                    <a:pt x="10408" y="163359"/>
                  </a:lnTo>
                  <a:lnTo>
                    <a:pt x="9560" y="116733"/>
                  </a:lnTo>
                  <a:lnTo>
                    <a:pt x="885" y="72443"/>
                  </a:lnTo>
                  <a:lnTo>
                    <a:pt x="35" y="26709"/>
                  </a:lnTo>
                  <a:lnTo>
                    <a:pt x="10" y="15861"/>
                  </a:lnTo>
                  <a:lnTo>
                    <a:pt x="2827" y="9201"/>
                  </a:lnTo>
                  <a:lnTo>
                    <a:pt x="9133" y="0"/>
                  </a:lnTo>
                  <a:lnTo>
                    <a:pt x="9491" y="7679"/>
                  </a:lnTo>
                  <a:lnTo>
                    <a:pt x="24711" y="25125"/>
                  </a:lnTo>
                  <a:lnTo>
                    <a:pt x="30634" y="37587"/>
                  </a:lnTo>
                  <a:lnTo>
                    <a:pt x="55304" y="64222"/>
                  </a:lnTo>
                  <a:lnTo>
                    <a:pt x="59152" y="65267"/>
                  </a:lnTo>
                  <a:lnTo>
                    <a:pt x="61660" y="65546"/>
                  </a:lnTo>
                  <a:lnTo>
                    <a:pt x="67268" y="68677"/>
                  </a:lnTo>
                  <a:lnTo>
                    <a:pt x="70246" y="70994"/>
                  </a:lnTo>
                  <a:lnTo>
                    <a:pt x="73289" y="71481"/>
                  </a:lnTo>
                  <a:lnTo>
                    <a:pt x="76376" y="70746"/>
                  </a:lnTo>
                  <a:lnTo>
                    <a:pt x="83878" y="67020"/>
                  </a:lnTo>
                  <a:lnTo>
                    <a:pt x="90234" y="66375"/>
                  </a:lnTo>
                  <a:lnTo>
                    <a:pt x="91906" y="65226"/>
                  </a:lnTo>
                  <a:lnTo>
                    <a:pt x="93021" y="63401"/>
                  </a:lnTo>
                  <a:lnTo>
                    <a:pt x="93764" y="61127"/>
                  </a:lnTo>
                  <a:lnTo>
                    <a:pt x="104864" y="47143"/>
                  </a:lnTo>
                  <a:lnTo>
                    <a:pt x="109400" y="42507"/>
                  </a:lnTo>
                  <a:lnTo>
                    <a:pt x="112122" y="36919"/>
                  </a:lnTo>
                  <a:lnTo>
                    <a:pt x="113870" y="24708"/>
                  </a:lnTo>
                  <a:lnTo>
                    <a:pt x="115072" y="22631"/>
                  </a:lnTo>
                  <a:lnTo>
                    <a:pt x="116931" y="21247"/>
                  </a:lnTo>
                  <a:lnTo>
                    <a:pt x="119229" y="20324"/>
                  </a:lnTo>
                  <a:lnTo>
                    <a:pt x="120761" y="18650"/>
                  </a:lnTo>
                  <a:lnTo>
                    <a:pt x="123790" y="9083"/>
                  </a:lnTo>
                  <a:lnTo>
                    <a:pt x="132023" y="17165"/>
                  </a:lnTo>
                  <a:lnTo>
                    <a:pt x="132957" y="23146"/>
                  </a:lnTo>
                  <a:lnTo>
                    <a:pt x="134385" y="50511"/>
                  </a:lnTo>
                  <a:lnTo>
                    <a:pt x="140885" y="68354"/>
                  </a:lnTo>
                  <a:lnTo>
                    <a:pt x="143049" y="78745"/>
                  </a:lnTo>
                  <a:lnTo>
                    <a:pt x="149159" y="91604"/>
                  </a:lnTo>
                  <a:lnTo>
                    <a:pt x="153374" y="135863"/>
                  </a:lnTo>
                  <a:lnTo>
                    <a:pt x="161925" y="15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SMARTInkShape-2852"/>
            <p:cNvSpPr/>
            <p:nvPr>
              <p:custDataLst>
                <p:tags r:id="rId186"/>
              </p:custDataLst>
            </p:nvPr>
          </p:nvSpPr>
          <p:spPr>
            <a:xfrm>
              <a:off x="571534" y="2324100"/>
              <a:ext cx="1181067" cy="94810"/>
            </a:xfrm>
            <a:custGeom>
              <a:avLst/>
              <a:gdLst/>
              <a:ahLst/>
              <a:cxnLst/>
              <a:rect l="0" t="0" r="0" b="0"/>
              <a:pathLst>
                <a:path w="1181067" h="94810">
                  <a:moveTo>
                    <a:pt x="9491" y="19050"/>
                  </a:moveTo>
                  <a:lnTo>
                    <a:pt x="9491" y="19050"/>
                  </a:lnTo>
                  <a:lnTo>
                    <a:pt x="0" y="19050"/>
                  </a:lnTo>
                  <a:lnTo>
                    <a:pt x="16371" y="19050"/>
                  </a:lnTo>
                  <a:lnTo>
                    <a:pt x="17253" y="20108"/>
                  </a:lnTo>
                  <a:lnTo>
                    <a:pt x="19552" y="26654"/>
                  </a:lnTo>
                  <a:lnTo>
                    <a:pt x="50809" y="60340"/>
                  </a:lnTo>
                  <a:lnTo>
                    <a:pt x="83077" y="79376"/>
                  </a:lnTo>
                  <a:lnTo>
                    <a:pt x="125722" y="90224"/>
                  </a:lnTo>
                  <a:lnTo>
                    <a:pt x="172909" y="94809"/>
                  </a:lnTo>
                  <a:lnTo>
                    <a:pt x="216357" y="94104"/>
                  </a:lnTo>
                  <a:lnTo>
                    <a:pt x="256611" y="87694"/>
                  </a:lnTo>
                  <a:lnTo>
                    <a:pt x="300193" y="81058"/>
                  </a:lnTo>
                  <a:lnTo>
                    <a:pt x="341963" y="69555"/>
                  </a:lnTo>
                  <a:lnTo>
                    <a:pt x="380788" y="57092"/>
                  </a:lnTo>
                  <a:lnTo>
                    <a:pt x="419031" y="44439"/>
                  </a:lnTo>
                  <a:lnTo>
                    <a:pt x="463864" y="31396"/>
                  </a:lnTo>
                  <a:lnTo>
                    <a:pt x="504615" y="22400"/>
                  </a:lnTo>
                  <a:lnTo>
                    <a:pt x="544331" y="19491"/>
                  </a:lnTo>
                  <a:lnTo>
                    <a:pt x="586910" y="19089"/>
                  </a:lnTo>
                  <a:lnTo>
                    <a:pt x="612656" y="20116"/>
                  </a:lnTo>
                  <a:lnTo>
                    <a:pt x="657186" y="30809"/>
                  </a:lnTo>
                  <a:lnTo>
                    <a:pt x="702582" y="45449"/>
                  </a:lnTo>
                  <a:lnTo>
                    <a:pt x="716501" y="49803"/>
                  </a:lnTo>
                  <a:lnTo>
                    <a:pt x="731209" y="54973"/>
                  </a:lnTo>
                  <a:lnTo>
                    <a:pt x="767348" y="58124"/>
                  </a:lnTo>
                  <a:lnTo>
                    <a:pt x="778613" y="63671"/>
                  </a:lnTo>
                  <a:lnTo>
                    <a:pt x="822172" y="66640"/>
                  </a:lnTo>
                  <a:lnTo>
                    <a:pt x="869387" y="66675"/>
                  </a:lnTo>
                  <a:lnTo>
                    <a:pt x="911346" y="66675"/>
                  </a:lnTo>
                  <a:lnTo>
                    <a:pt x="953323" y="59136"/>
                  </a:lnTo>
                  <a:lnTo>
                    <a:pt x="978473" y="54917"/>
                  </a:lnTo>
                  <a:lnTo>
                    <a:pt x="1018999" y="42039"/>
                  </a:lnTo>
                  <a:lnTo>
                    <a:pt x="1058685" y="38619"/>
                  </a:lnTo>
                  <a:lnTo>
                    <a:pt x="1097517" y="27807"/>
                  </a:lnTo>
                  <a:lnTo>
                    <a:pt x="1143829" y="14506"/>
                  </a:lnTo>
                  <a:lnTo>
                    <a:pt x="11810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853"/>
            <p:cNvSpPr/>
            <p:nvPr>
              <p:custDataLst>
                <p:tags r:id="rId187"/>
              </p:custDataLst>
            </p:nvPr>
          </p:nvSpPr>
          <p:spPr>
            <a:xfrm>
              <a:off x="209588" y="1895486"/>
              <a:ext cx="95203" cy="447665"/>
            </a:xfrm>
            <a:custGeom>
              <a:avLst/>
              <a:gdLst/>
              <a:ahLst/>
              <a:cxnLst/>
              <a:rect l="0" t="0" r="0" b="0"/>
              <a:pathLst>
                <a:path w="95203" h="447665">
                  <a:moveTo>
                    <a:pt x="57112" y="19039"/>
                  </a:moveTo>
                  <a:lnTo>
                    <a:pt x="57112" y="19039"/>
                  </a:lnTo>
                  <a:lnTo>
                    <a:pt x="52056" y="19039"/>
                  </a:lnTo>
                  <a:lnTo>
                    <a:pt x="50566" y="17981"/>
                  </a:lnTo>
                  <a:lnTo>
                    <a:pt x="49573" y="16217"/>
                  </a:lnTo>
                  <a:lnTo>
                    <a:pt x="48911" y="13983"/>
                  </a:lnTo>
                  <a:lnTo>
                    <a:pt x="47411" y="12493"/>
                  </a:lnTo>
                  <a:lnTo>
                    <a:pt x="42923" y="10838"/>
                  </a:lnTo>
                  <a:lnTo>
                    <a:pt x="41303" y="9338"/>
                  </a:lnTo>
                  <a:lnTo>
                    <a:pt x="38188" y="416"/>
                  </a:lnTo>
                  <a:lnTo>
                    <a:pt x="28933" y="0"/>
                  </a:lnTo>
                  <a:lnTo>
                    <a:pt x="14358" y="14179"/>
                  </a:lnTo>
                  <a:lnTo>
                    <a:pt x="11652" y="19701"/>
                  </a:lnTo>
                  <a:lnTo>
                    <a:pt x="10930" y="22655"/>
                  </a:lnTo>
                  <a:lnTo>
                    <a:pt x="9391" y="24625"/>
                  </a:lnTo>
                  <a:lnTo>
                    <a:pt x="4858" y="26813"/>
                  </a:lnTo>
                  <a:lnTo>
                    <a:pt x="3226" y="28455"/>
                  </a:lnTo>
                  <a:lnTo>
                    <a:pt x="1413" y="33102"/>
                  </a:lnTo>
                  <a:lnTo>
                    <a:pt x="0" y="63494"/>
                  </a:lnTo>
                  <a:lnTo>
                    <a:pt x="2801" y="68077"/>
                  </a:lnTo>
                  <a:lnTo>
                    <a:pt x="6515" y="73642"/>
                  </a:lnTo>
                  <a:lnTo>
                    <a:pt x="14152" y="94028"/>
                  </a:lnTo>
                  <a:lnTo>
                    <a:pt x="16830" y="97607"/>
                  </a:lnTo>
                  <a:lnTo>
                    <a:pt x="24598" y="103702"/>
                  </a:lnTo>
                  <a:lnTo>
                    <a:pt x="33075" y="117742"/>
                  </a:lnTo>
                  <a:lnTo>
                    <a:pt x="71936" y="158740"/>
                  </a:lnTo>
                  <a:lnTo>
                    <a:pt x="78149" y="171439"/>
                  </a:lnTo>
                  <a:lnTo>
                    <a:pt x="82337" y="177789"/>
                  </a:lnTo>
                  <a:lnTo>
                    <a:pt x="84694" y="187314"/>
                  </a:lnTo>
                  <a:lnTo>
                    <a:pt x="85648" y="212714"/>
                  </a:lnTo>
                  <a:lnTo>
                    <a:pt x="82848" y="219064"/>
                  </a:lnTo>
                  <a:lnTo>
                    <a:pt x="79133" y="225414"/>
                  </a:lnTo>
                  <a:lnTo>
                    <a:pt x="76749" y="238114"/>
                  </a:lnTo>
                  <a:lnTo>
                    <a:pt x="76278" y="245758"/>
                  </a:lnTo>
                  <a:lnTo>
                    <a:pt x="69639" y="254872"/>
                  </a:lnTo>
                  <a:lnTo>
                    <a:pt x="67032" y="264924"/>
                  </a:lnTo>
                  <a:lnTo>
                    <a:pt x="66640" y="284285"/>
                  </a:lnTo>
                  <a:lnTo>
                    <a:pt x="84247" y="303337"/>
                  </a:lnTo>
                  <a:lnTo>
                    <a:pt x="86461" y="312106"/>
                  </a:lnTo>
                  <a:lnTo>
                    <a:pt x="93851" y="322085"/>
                  </a:lnTo>
                  <a:lnTo>
                    <a:pt x="94943" y="331097"/>
                  </a:lnTo>
                  <a:lnTo>
                    <a:pt x="95202" y="347423"/>
                  </a:lnTo>
                  <a:lnTo>
                    <a:pt x="92385" y="353018"/>
                  </a:lnTo>
                  <a:lnTo>
                    <a:pt x="90152" y="355991"/>
                  </a:lnTo>
                  <a:lnTo>
                    <a:pt x="87672" y="364940"/>
                  </a:lnTo>
                  <a:lnTo>
                    <a:pt x="84890" y="386480"/>
                  </a:lnTo>
                  <a:lnTo>
                    <a:pt x="78200" y="399869"/>
                  </a:lnTo>
                  <a:lnTo>
                    <a:pt x="76163" y="446175"/>
                  </a:lnTo>
                  <a:lnTo>
                    <a:pt x="77221" y="446671"/>
                  </a:lnTo>
                  <a:lnTo>
                    <a:pt x="85687" y="447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854"/>
            <p:cNvSpPr/>
            <p:nvPr>
              <p:custDataLst>
                <p:tags r:id="rId188"/>
              </p:custDataLst>
            </p:nvPr>
          </p:nvSpPr>
          <p:spPr>
            <a:xfrm>
              <a:off x="1819275" y="1771696"/>
              <a:ext cx="76197" cy="333291"/>
            </a:xfrm>
            <a:custGeom>
              <a:avLst/>
              <a:gdLst/>
              <a:ahLst/>
              <a:cxnLst/>
              <a:rect l="0" t="0" r="0" b="0"/>
              <a:pathLst>
                <a:path w="76197" h="333291">
                  <a:moveTo>
                    <a:pt x="19050" y="38054"/>
                  </a:moveTo>
                  <a:lnTo>
                    <a:pt x="19050" y="38054"/>
                  </a:lnTo>
                  <a:lnTo>
                    <a:pt x="10849" y="29853"/>
                  </a:lnTo>
                  <a:lnTo>
                    <a:pt x="11466" y="28353"/>
                  </a:lnTo>
                  <a:lnTo>
                    <a:pt x="17842" y="20444"/>
                  </a:lnTo>
                  <a:lnTo>
                    <a:pt x="18811" y="11684"/>
                  </a:lnTo>
                  <a:lnTo>
                    <a:pt x="18944" y="5873"/>
                  </a:lnTo>
                  <a:lnTo>
                    <a:pt x="20038" y="3900"/>
                  </a:lnTo>
                  <a:lnTo>
                    <a:pt x="21825" y="2585"/>
                  </a:lnTo>
                  <a:lnTo>
                    <a:pt x="27242" y="474"/>
                  </a:lnTo>
                  <a:lnTo>
                    <a:pt x="36659" y="0"/>
                  </a:lnTo>
                  <a:lnTo>
                    <a:pt x="46175" y="8159"/>
                  </a:lnTo>
                  <a:lnTo>
                    <a:pt x="48397" y="16823"/>
                  </a:lnTo>
                  <a:lnTo>
                    <a:pt x="54086" y="26707"/>
                  </a:lnTo>
                  <a:lnTo>
                    <a:pt x="57126" y="72904"/>
                  </a:lnTo>
                  <a:lnTo>
                    <a:pt x="57140" y="79295"/>
                  </a:lnTo>
                  <a:lnTo>
                    <a:pt x="54323" y="85664"/>
                  </a:lnTo>
                  <a:lnTo>
                    <a:pt x="52091" y="88844"/>
                  </a:lnTo>
                  <a:lnTo>
                    <a:pt x="45391" y="112267"/>
                  </a:lnTo>
                  <a:lnTo>
                    <a:pt x="41340" y="119721"/>
                  </a:lnTo>
                  <a:lnTo>
                    <a:pt x="38740" y="133129"/>
                  </a:lnTo>
                  <a:lnTo>
                    <a:pt x="38527" y="136363"/>
                  </a:lnTo>
                  <a:lnTo>
                    <a:pt x="35467" y="142777"/>
                  </a:lnTo>
                  <a:lnTo>
                    <a:pt x="31638" y="149156"/>
                  </a:lnTo>
                  <a:lnTo>
                    <a:pt x="28978" y="159994"/>
                  </a:lnTo>
                  <a:lnTo>
                    <a:pt x="22109" y="169111"/>
                  </a:lnTo>
                  <a:lnTo>
                    <a:pt x="20409" y="174971"/>
                  </a:lnTo>
                  <a:lnTo>
                    <a:pt x="21015" y="176957"/>
                  </a:lnTo>
                  <a:lnTo>
                    <a:pt x="22476" y="178281"/>
                  </a:lnTo>
                  <a:lnTo>
                    <a:pt x="24509" y="179164"/>
                  </a:lnTo>
                  <a:lnTo>
                    <a:pt x="25865" y="180811"/>
                  </a:lnTo>
                  <a:lnTo>
                    <a:pt x="30862" y="191058"/>
                  </a:lnTo>
                  <a:lnTo>
                    <a:pt x="44562" y="207480"/>
                  </a:lnTo>
                  <a:lnTo>
                    <a:pt x="47776" y="216195"/>
                  </a:lnTo>
                  <a:lnTo>
                    <a:pt x="52278" y="222356"/>
                  </a:lnTo>
                  <a:lnTo>
                    <a:pt x="57807" y="225799"/>
                  </a:lnTo>
                  <a:lnTo>
                    <a:pt x="63792" y="228388"/>
                  </a:lnTo>
                  <a:lnTo>
                    <a:pt x="69980" y="233066"/>
                  </a:lnTo>
                  <a:lnTo>
                    <a:pt x="73435" y="238673"/>
                  </a:lnTo>
                  <a:lnTo>
                    <a:pt x="75654" y="250896"/>
                  </a:lnTo>
                  <a:lnTo>
                    <a:pt x="76196" y="288880"/>
                  </a:lnTo>
                  <a:lnTo>
                    <a:pt x="73376" y="295229"/>
                  </a:lnTo>
                  <a:lnTo>
                    <a:pt x="69653" y="301579"/>
                  </a:lnTo>
                  <a:lnTo>
                    <a:pt x="66499" y="311104"/>
                  </a:lnTo>
                  <a:lnTo>
                    <a:pt x="62011" y="317454"/>
                  </a:lnTo>
                  <a:lnTo>
                    <a:pt x="56488" y="320982"/>
                  </a:lnTo>
                  <a:lnTo>
                    <a:pt x="50506" y="323608"/>
                  </a:lnTo>
                  <a:lnTo>
                    <a:pt x="41188" y="329978"/>
                  </a:lnTo>
                  <a:lnTo>
                    <a:pt x="30445" y="332888"/>
                  </a:lnTo>
                  <a:lnTo>
                    <a:pt x="12337" y="333290"/>
                  </a:lnTo>
                  <a:lnTo>
                    <a:pt x="0" y="323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9" name="SMARTInkShape-Group694"/>
          <p:cNvGrpSpPr/>
          <p:nvPr/>
        </p:nvGrpSpPr>
        <p:grpSpPr>
          <a:xfrm>
            <a:off x="3609975" y="1990785"/>
            <a:ext cx="342852" cy="1138816"/>
            <a:chOff x="3609975" y="1990785"/>
            <a:chExt cx="342852" cy="1138816"/>
          </a:xfrm>
        </p:grpSpPr>
        <p:sp>
          <p:nvSpPr>
            <p:cNvPr id="571" name="SMARTInkShape-2855"/>
            <p:cNvSpPr/>
            <p:nvPr>
              <p:custDataLst>
                <p:tags r:id="rId170"/>
              </p:custDataLst>
            </p:nvPr>
          </p:nvSpPr>
          <p:spPr>
            <a:xfrm>
              <a:off x="3657600" y="2524125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9525" y="0"/>
                  </a:moveTo>
                  <a:lnTo>
                    <a:pt x="9525" y="0"/>
                  </a:lnTo>
                  <a:lnTo>
                    <a:pt x="117" y="0"/>
                  </a:lnTo>
                  <a:lnTo>
                    <a:pt x="0" y="14465"/>
                  </a:lnTo>
                  <a:lnTo>
                    <a:pt x="2823" y="19834"/>
                  </a:lnTo>
                  <a:lnTo>
                    <a:pt x="9132" y="28063"/>
                  </a:lnTo>
                  <a:lnTo>
                    <a:pt x="9408" y="33480"/>
                  </a:lnTo>
                  <a:lnTo>
                    <a:pt x="10506" y="35020"/>
                  </a:lnTo>
                  <a:lnTo>
                    <a:pt x="12295" y="36047"/>
                  </a:lnTo>
                  <a:lnTo>
                    <a:pt x="14547" y="36731"/>
                  </a:lnTo>
                  <a:lnTo>
                    <a:pt x="16048" y="38246"/>
                  </a:lnTo>
                  <a:lnTo>
                    <a:pt x="17716" y="42751"/>
                  </a:lnTo>
                  <a:lnTo>
                    <a:pt x="19219" y="44376"/>
                  </a:lnTo>
                  <a:lnTo>
                    <a:pt x="23711" y="46181"/>
                  </a:lnTo>
                  <a:lnTo>
                    <a:pt x="47625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SMARTInkShape-2856"/>
            <p:cNvSpPr/>
            <p:nvPr>
              <p:custDataLst>
                <p:tags r:id="rId171"/>
              </p:custDataLst>
            </p:nvPr>
          </p:nvSpPr>
          <p:spPr>
            <a:xfrm>
              <a:off x="3705225" y="2333625"/>
              <a:ext cx="28576" cy="238126"/>
            </a:xfrm>
            <a:custGeom>
              <a:avLst/>
              <a:gdLst/>
              <a:ahLst/>
              <a:cxnLst/>
              <a:rect l="0" t="0" r="0" b="0"/>
              <a:pathLst>
                <a:path w="28576" h="238126">
                  <a:moveTo>
                    <a:pt x="28575" y="0"/>
                  </a:moveTo>
                  <a:lnTo>
                    <a:pt x="28575" y="0"/>
                  </a:lnTo>
                  <a:lnTo>
                    <a:pt x="20374" y="0"/>
                  </a:lnTo>
                  <a:lnTo>
                    <a:pt x="19050" y="44546"/>
                  </a:lnTo>
                  <a:lnTo>
                    <a:pt x="19050" y="60338"/>
                  </a:lnTo>
                  <a:lnTo>
                    <a:pt x="16228" y="66680"/>
                  </a:lnTo>
                  <a:lnTo>
                    <a:pt x="13993" y="69854"/>
                  </a:lnTo>
                  <a:lnTo>
                    <a:pt x="10849" y="84433"/>
                  </a:lnTo>
                  <a:lnTo>
                    <a:pt x="9559" y="131548"/>
                  </a:lnTo>
                  <a:lnTo>
                    <a:pt x="9525" y="179159"/>
                  </a:lnTo>
                  <a:lnTo>
                    <a:pt x="9525" y="210962"/>
                  </a:lnTo>
                  <a:lnTo>
                    <a:pt x="6703" y="218292"/>
                  </a:lnTo>
                  <a:lnTo>
                    <a:pt x="2979" y="225077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SMARTInkShape-2857"/>
            <p:cNvSpPr/>
            <p:nvPr>
              <p:custDataLst>
                <p:tags r:id="rId172"/>
              </p:custDataLst>
            </p:nvPr>
          </p:nvSpPr>
          <p:spPr>
            <a:xfrm>
              <a:off x="3667125" y="2286011"/>
              <a:ext cx="85726" cy="104765"/>
            </a:xfrm>
            <a:custGeom>
              <a:avLst/>
              <a:gdLst/>
              <a:ahLst/>
              <a:cxnLst/>
              <a:rect l="0" t="0" r="0" b="0"/>
              <a:pathLst>
                <a:path w="85726" h="104765">
                  <a:moveTo>
                    <a:pt x="38100" y="38089"/>
                  </a:moveTo>
                  <a:lnTo>
                    <a:pt x="38100" y="38089"/>
                  </a:lnTo>
                  <a:lnTo>
                    <a:pt x="33043" y="38089"/>
                  </a:lnTo>
                  <a:lnTo>
                    <a:pt x="31554" y="39147"/>
                  </a:lnTo>
                  <a:lnTo>
                    <a:pt x="30561" y="40911"/>
                  </a:lnTo>
                  <a:lnTo>
                    <a:pt x="28837" y="47790"/>
                  </a:lnTo>
                  <a:lnTo>
                    <a:pt x="28692" y="52278"/>
                  </a:lnTo>
                  <a:lnTo>
                    <a:pt x="27594" y="53898"/>
                  </a:lnTo>
                  <a:lnTo>
                    <a:pt x="25805" y="54979"/>
                  </a:lnTo>
                  <a:lnTo>
                    <a:pt x="23553" y="55699"/>
                  </a:lnTo>
                  <a:lnTo>
                    <a:pt x="22052" y="57237"/>
                  </a:lnTo>
                  <a:lnTo>
                    <a:pt x="20384" y="61769"/>
                  </a:lnTo>
                  <a:lnTo>
                    <a:pt x="18881" y="63401"/>
                  </a:lnTo>
                  <a:lnTo>
                    <a:pt x="14389" y="65214"/>
                  </a:lnTo>
                  <a:lnTo>
                    <a:pt x="12767" y="66755"/>
                  </a:lnTo>
                  <a:lnTo>
                    <a:pt x="9952" y="74738"/>
                  </a:lnTo>
                  <a:lnTo>
                    <a:pt x="9652" y="80816"/>
                  </a:lnTo>
                  <a:lnTo>
                    <a:pt x="8551" y="82449"/>
                  </a:lnTo>
                  <a:lnTo>
                    <a:pt x="6759" y="83537"/>
                  </a:lnTo>
                  <a:lnTo>
                    <a:pt x="10" y="85711"/>
                  </a:lnTo>
                  <a:lnTo>
                    <a:pt x="0" y="72456"/>
                  </a:lnTo>
                  <a:lnTo>
                    <a:pt x="2823" y="66416"/>
                  </a:lnTo>
                  <a:lnTo>
                    <a:pt x="8201" y="58971"/>
                  </a:lnTo>
                  <a:lnTo>
                    <a:pt x="10322" y="49897"/>
                  </a:lnTo>
                  <a:lnTo>
                    <a:pt x="15994" y="41000"/>
                  </a:lnTo>
                  <a:lnTo>
                    <a:pt x="17692" y="34796"/>
                  </a:lnTo>
                  <a:lnTo>
                    <a:pt x="19203" y="32719"/>
                  </a:lnTo>
                  <a:lnTo>
                    <a:pt x="21268" y="31334"/>
                  </a:lnTo>
                  <a:lnTo>
                    <a:pt x="23704" y="30411"/>
                  </a:lnTo>
                  <a:lnTo>
                    <a:pt x="25328" y="28737"/>
                  </a:lnTo>
                  <a:lnTo>
                    <a:pt x="27131" y="24055"/>
                  </a:lnTo>
                  <a:lnTo>
                    <a:pt x="28147" y="15469"/>
                  </a:lnTo>
                  <a:lnTo>
                    <a:pt x="29348" y="13484"/>
                  </a:lnTo>
                  <a:lnTo>
                    <a:pt x="31207" y="12160"/>
                  </a:lnTo>
                  <a:lnTo>
                    <a:pt x="33505" y="11278"/>
                  </a:lnTo>
                  <a:lnTo>
                    <a:pt x="35037" y="9632"/>
                  </a:lnTo>
                  <a:lnTo>
                    <a:pt x="37980" y="427"/>
                  </a:lnTo>
                  <a:lnTo>
                    <a:pt x="47229" y="0"/>
                  </a:lnTo>
                  <a:lnTo>
                    <a:pt x="52564" y="5049"/>
                  </a:lnTo>
                  <a:lnTo>
                    <a:pt x="55112" y="10352"/>
                  </a:lnTo>
                  <a:lnTo>
                    <a:pt x="56748" y="17323"/>
                  </a:lnTo>
                  <a:lnTo>
                    <a:pt x="63617" y="26304"/>
                  </a:lnTo>
                  <a:lnTo>
                    <a:pt x="65768" y="35185"/>
                  </a:lnTo>
                  <a:lnTo>
                    <a:pt x="66272" y="41384"/>
                  </a:lnTo>
                  <a:lnTo>
                    <a:pt x="69319" y="47667"/>
                  </a:lnTo>
                  <a:lnTo>
                    <a:pt x="73142" y="53988"/>
                  </a:lnTo>
                  <a:lnTo>
                    <a:pt x="75596" y="66669"/>
                  </a:lnTo>
                  <a:lnTo>
                    <a:pt x="75797" y="69842"/>
                  </a:lnTo>
                  <a:lnTo>
                    <a:pt x="78844" y="76191"/>
                  </a:lnTo>
                  <a:lnTo>
                    <a:pt x="82667" y="82540"/>
                  </a:lnTo>
                  <a:lnTo>
                    <a:pt x="85322" y="93358"/>
                  </a:lnTo>
                  <a:lnTo>
                    <a:pt x="85725" y="1047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858"/>
            <p:cNvSpPr/>
            <p:nvPr>
              <p:custDataLst>
                <p:tags r:id="rId173"/>
              </p:custDataLst>
            </p:nvPr>
          </p:nvSpPr>
          <p:spPr>
            <a:xfrm>
              <a:off x="3695700" y="2581275"/>
              <a:ext cx="66676" cy="38101"/>
            </a:xfrm>
            <a:custGeom>
              <a:avLst/>
              <a:gdLst/>
              <a:ahLst/>
              <a:cxnLst/>
              <a:rect l="0" t="0" r="0" b="0"/>
              <a:pathLst>
                <a:path w="66676" h="38101">
                  <a:moveTo>
                    <a:pt x="66675" y="0"/>
                  </a:moveTo>
                  <a:lnTo>
                    <a:pt x="66675" y="0"/>
                  </a:lnTo>
                  <a:lnTo>
                    <a:pt x="61618" y="0"/>
                  </a:lnTo>
                  <a:lnTo>
                    <a:pt x="60129" y="1058"/>
                  </a:lnTo>
                  <a:lnTo>
                    <a:pt x="59136" y="2822"/>
                  </a:lnTo>
                  <a:lnTo>
                    <a:pt x="58474" y="5056"/>
                  </a:lnTo>
                  <a:lnTo>
                    <a:pt x="56974" y="6546"/>
                  </a:lnTo>
                  <a:lnTo>
                    <a:pt x="30365" y="16890"/>
                  </a:lnTo>
                  <a:lnTo>
                    <a:pt x="26593" y="17610"/>
                  </a:lnTo>
                  <a:lnTo>
                    <a:pt x="24079" y="19148"/>
                  </a:lnTo>
                  <a:lnTo>
                    <a:pt x="22403" y="21232"/>
                  </a:lnTo>
                  <a:lnTo>
                    <a:pt x="21285" y="23680"/>
                  </a:lnTo>
                  <a:lnTo>
                    <a:pt x="19482" y="25312"/>
                  </a:lnTo>
                  <a:lnTo>
                    <a:pt x="8983" y="3075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859"/>
            <p:cNvSpPr/>
            <p:nvPr>
              <p:custDataLst>
                <p:tags r:id="rId174"/>
              </p:custDataLst>
            </p:nvPr>
          </p:nvSpPr>
          <p:spPr>
            <a:xfrm>
              <a:off x="3629029" y="2000250"/>
              <a:ext cx="123770" cy="205411"/>
            </a:xfrm>
            <a:custGeom>
              <a:avLst/>
              <a:gdLst/>
              <a:ahLst/>
              <a:cxnLst/>
              <a:rect l="0" t="0" r="0" b="0"/>
              <a:pathLst>
                <a:path w="123770" h="205411">
                  <a:moveTo>
                    <a:pt x="95246" y="38100"/>
                  </a:moveTo>
                  <a:lnTo>
                    <a:pt x="95246" y="38100"/>
                  </a:lnTo>
                  <a:lnTo>
                    <a:pt x="95246" y="29899"/>
                  </a:lnTo>
                  <a:lnTo>
                    <a:pt x="96304" y="29458"/>
                  </a:lnTo>
                  <a:lnTo>
                    <a:pt x="100303" y="28967"/>
                  </a:lnTo>
                  <a:lnTo>
                    <a:pt x="101792" y="27778"/>
                  </a:lnTo>
                  <a:lnTo>
                    <a:pt x="104378" y="20408"/>
                  </a:lnTo>
                  <a:lnTo>
                    <a:pt x="104737" y="10968"/>
                  </a:lnTo>
                  <a:lnTo>
                    <a:pt x="103690" y="10487"/>
                  </a:lnTo>
                  <a:lnTo>
                    <a:pt x="99704" y="9953"/>
                  </a:lnTo>
                  <a:lnTo>
                    <a:pt x="98218" y="8752"/>
                  </a:lnTo>
                  <a:lnTo>
                    <a:pt x="96567" y="4595"/>
                  </a:lnTo>
                  <a:lnTo>
                    <a:pt x="95068" y="3063"/>
                  </a:lnTo>
                  <a:lnTo>
                    <a:pt x="87161" y="403"/>
                  </a:lnTo>
                  <a:lnTo>
                    <a:pt x="39975" y="0"/>
                  </a:lnTo>
                  <a:lnTo>
                    <a:pt x="30863" y="6546"/>
                  </a:lnTo>
                  <a:lnTo>
                    <a:pt x="21959" y="9701"/>
                  </a:lnTo>
                  <a:lnTo>
                    <a:pt x="1868" y="26824"/>
                  </a:lnTo>
                  <a:lnTo>
                    <a:pt x="828" y="30619"/>
                  </a:lnTo>
                  <a:lnTo>
                    <a:pt x="0" y="69861"/>
                  </a:lnTo>
                  <a:lnTo>
                    <a:pt x="1057" y="71974"/>
                  </a:lnTo>
                  <a:lnTo>
                    <a:pt x="2820" y="73383"/>
                  </a:lnTo>
                  <a:lnTo>
                    <a:pt x="7601" y="76006"/>
                  </a:lnTo>
                  <a:lnTo>
                    <a:pt x="34954" y="100619"/>
                  </a:lnTo>
                  <a:lnTo>
                    <a:pt x="64687" y="114893"/>
                  </a:lnTo>
                  <a:lnTo>
                    <a:pt x="83343" y="129195"/>
                  </a:lnTo>
                  <a:lnTo>
                    <a:pt x="102734" y="135351"/>
                  </a:lnTo>
                  <a:lnTo>
                    <a:pt x="117068" y="146446"/>
                  </a:lnTo>
                  <a:lnTo>
                    <a:pt x="120820" y="152576"/>
                  </a:lnTo>
                  <a:lnTo>
                    <a:pt x="123228" y="165135"/>
                  </a:lnTo>
                  <a:lnTo>
                    <a:pt x="123769" y="179097"/>
                  </a:lnTo>
                  <a:lnTo>
                    <a:pt x="110559" y="194067"/>
                  </a:lnTo>
                  <a:lnTo>
                    <a:pt x="104521" y="197378"/>
                  </a:lnTo>
                  <a:lnTo>
                    <a:pt x="97078" y="199502"/>
                  </a:lnTo>
                  <a:lnTo>
                    <a:pt x="90732" y="204926"/>
                  </a:lnTo>
                  <a:lnTo>
                    <a:pt x="88003" y="205410"/>
                  </a:lnTo>
                  <a:lnTo>
                    <a:pt x="85126" y="204673"/>
                  </a:lnTo>
                  <a:lnTo>
                    <a:pt x="79106" y="202091"/>
                  </a:lnTo>
                  <a:lnTo>
                    <a:pt x="63461" y="200297"/>
                  </a:lnTo>
                  <a:lnTo>
                    <a:pt x="61356" y="199148"/>
                  </a:lnTo>
                  <a:lnTo>
                    <a:pt x="59952" y="197324"/>
                  </a:lnTo>
                  <a:lnTo>
                    <a:pt x="57335" y="192474"/>
                  </a:lnTo>
                  <a:lnTo>
                    <a:pt x="52644" y="186791"/>
                  </a:lnTo>
                  <a:lnTo>
                    <a:pt x="52028" y="183794"/>
                  </a:lnTo>
                  <a:lnTo>
                    <a:pt x="52676" y="180738"/>
                  </a:lnTo>
                  <a:lnTo>
                    <a:pt x="56263" y="173285"/>
                  </a:lnTo>
                  <a:lnTo>
                    <a:pt x="6667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2860"/>
            <p:cNvSpPr/>
            <p:nvPr>
              <p:custDataLst>
                <p:tags r:id="rId175"/>
              </p:custDataLst>
            </p:nvPr>
          </p:nvSpPr>
          <p:spPr>
            <a:xfrm>
              <a:off x="3819525" y="1990785"/>
              <a:ext cx="133302" cy="236611"/>
            </a:xfrm>
            <a:custGeom>
              <a:avLst/>
              <a:gdLst/>
              <a:ahLst/>
              <a:cxnLst/>
              <a:rect l="0" t="0" r="0" b="0"/>
              <a:pathLst>
                <a:path w="133302" h="236611">
                  <a:moveTo>
                    <a:pt x="47625" y="95190"/>
                  </a:moveTo>
                  <a:lnTo>
                    <a:pt x="47625" y="95190"/>
                  </a:lnTo>
                  <a:lnTo>
                    <a:pt x="55826" y="95190"/>
                  </a:lnTo>
                  <a:lnTo>
                    <a:pt x="48833" y="103391"/>
                  </a:lnTo>
                  <a:lnTo>
                    <a:pt x="47864" y="112058"/>
                  </a:lnTo>
                  <a:lnTo>
                    <a:pt x="47625" y="158692"/>
                  </a:lnTo>
                  <a:lnTo>
                    <a:pt x="47625" y="206139"/>
                  </a:lnTo>
                  <a:lnTo>
                    <a:pt x="47625" y="208001"/>
                  </a:lnTo>
                  <a:lnTo>
                    <a:pt x="46567" y="208497"/>
                  </a:lnTo>
                  <a:lnTo>
                    <a:pt x="39424" y="209359"/>
                  </a:lnTo>
                  <a:lnTo>
                    <a:pt x="38983" y="208344"/>
                  </a:lnTo>
                  <a:lnTo>
                    <a:pt x="38105" y="161007"/>
                  </a:lnTo>
                  <a:lnTo>
                    <a:pt x="38100" y="117365"/>
                  </a:lnTo>
                  <a:lnTo>
                    <a:pt x="38100" y="71110"/>
                  </a:lnTo>
                  <a:lnTo>
                    <a:pt x="39158" y="45709"/>
                  </a:lnTo>
                  <a:lnTo>
                    <a:pt x="45639" y="26580"/>
                  </a:lnTo>
                  <a:lnTo>
                    <a:pt x="47801" y="16013"/>
                  </a:lnTo>
                  <a:lnTo>
                    <a:pt x="55710" y="2266"/>
                  </a:lnTo>
                  <a:lnTo>
                    <a:pt x="59332" y="974"/>
                  </a:lnTo>
                  <a:lnTo>
                    <a:pt x="74446" y="0"/>
                  </a:lnTo>
                  <a:lnTo>
                    <a:pt x="80737" y="5014"/>
                  </a:lnTo>
                  <a:lnTo>
                    <a:pt x="83508" y="10309"/>
                  </a:lnTo>
                  <a:lnTo>
                    <a:pt x="84247" y="13203"/>
                  </a:lnTo>
                  <a:lnTo>
                    <a:pt x="90344" y="22332"/>
                  </a:lnTo>
                  <a:lnTo>
                    <a:pt x="100827" y="34898"/>
                  </a:lnTo>
                  <a:lnTo>
                    <a:pt x="103605" y="44400"/>
                  </a:lnTo>
                  <a:lnTo>
                    <a:pt x="104730" y="74847"/>
                  </a:lnTo>
                  <a:lnTo>
                    <a:pt x="101933" y="83679"/>
                  </a:lnTo>
                  <a:lnTo>
                    <a:pt x="88298" y="104541"/>
                  </a:lnTo>
                  <a:lnTo>
                    <a:pt x="87440" y="107774"/>
                  </a:lnTo>
                  <a:lnTo>
                    <a:pt x="85810" y="109929"/>
                  </a:lnTo>
                  <a:lnTo>
                    <a:pt x="79518" y="114021"/>
                  </a:lnTo>
                  <a:lnTo>
                    <a:pt x="77675" y="118729"/>
                  </a:lnTo>
                  <a:lnTo>
                    <a:pt x="76125" y="120408"/>
                  </a:lnTo>
                  <a:lnTo>
                    <a:pt x="67106" y="123634"/>
                  </a:lnTo>
                  <a:lnTo>
                    <a:pt x="58512" y="131955"/>
                  </a:lnTo>
                  <a:lnTo>
                    <a:pt x="58058" y="131341"/>
                  </a:lnTo>
                  <a:lnTo>
                    <a:pt x="57270" y="124972"/>
                  </a:lnTo>
                  <a:lnTo>
                    <a:pt x="60025" y="124301"/>
                  </a:lnTo>
                  <a:lnTo>
                    <a:pt x="80749" y="123774"/>
                  </a:lnTo>
                  <a:lnTo>
                    <a:pt x="82407" y="124830"/>
                  </a:lnTo>
                  <a:lnTo>
                    <a:pt x="83514" y="126592"/>
                  </a:lnTo>
                  <a:lnTo>
                    <a:pt x="84250" y="128824"/>
                  </a:lnTo>
                  <a:lnTo>
                    <a:pt x="85800" y="130313"/>
                  </a:lnTo>
                  <a:lnTo>
                    <a:pt x="90344" y="131967"/>
                  </a:lnTo>
                  <a:lnTo>
                    <a:pt x="101885" y="134087"/>
                  </a:lnTo>
                  <a:lnTo>
                    <a:pt x="123842" y="149750"/>
                  </a:lnTo>
                  <a:lnTo>
                    <a:pt x="127011" y="150613"/>
                  </a:lnTo>
                  <a:lnTo>
                    <a:pt x="129124" y="152247"/>
                  </a:lnTo>
                  <a:lnTo>
                    <a:pt x="131471" y="156885"/>
                  </a:lnTo>
                  <a:lnTo>
                    <a:pt x="133301" y="184126"/>
                  </a:lnTo>
                  <a:lnTo>
                    <a:pt x="130506" y="190456"/>
                  </a:lnTo>
                  <a:lnTo>
                    <a:pt x="110958" y="212666"/>
                  </a:lnTo>
                  <a:lnTo>
                    <a:pt x="101879" y="216193"/>
                  </a:lnTo>
                  <a:lnTo>
                    <a:pt x="91846" y="218819"/>
                  </a:lnTo>
                  <a:lnTo>
                    <a:pt x="76782" y="226307"/>
                  </a:lnTo>
                  <a:lnTo>
                    <a:pt x="40751" y="236610"/>
                  </a:lnTo>
                  <a:lnTo>
                    <a:pt x="31164" y="234596"/>
                  </a:lnTo>
                  <a:lnTo>
                    <a:pt x="19817" y="230334"/>
                  </a:lnTo>
                  <a:lnTo>
                    <a:pt x="16387" y="229736"/>
                  </a:lnTo>
                  <a:lnTo>
                    <a:pt x="9752" y="226249"/>
                  </a:lnTo>
                  <a:lnTo>
                    <a:pt x="0" y="219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2861"/>
            <p:cNvSpPr/>
            <p:nvPr>
              <p:custDataLst>
                <p:tags r:id="rId176"/>
              </p:custDataLst>
            </p:nvPr>
          </p:nvSpPr>
          <p:spPr>
            <a:xfrm>
              <a:off x="3609975" y="2676528"/>
              <a:ext cx="152270" cy="304678"/>
            </a:xfrm>
            <a:custGeom>
              <a:avLst/>
              <a:gdLst/>
              <a:ahLst/>
              <a:cxnLst/>
              <a:rect l="0" t="0" r="0" b="0"/>
              <a:pathLst>
                <a:path w="152270" h="304678">
                  <a:moveTo>
                    <a:pt x="85725" y="38097"/>
                  </a:moveTo>
                  <a:lnTo>
                    <a:pt x="85725" y="38097"/>
                  </a:lnTo>
                  <a:lnTo>
                    <a:pt x="85725" y="23908"/>
                  </a:lnTo>
                  <a:lnTo>
                    <a:pt x="86783" y="22288"/>
                  </a:lnTo>
                  <a:lnTo>
                    <a:pt x="88547" y="21207"/>
                  </a:lnTo>
                  <a:lnTo>
                    <a:pt x="90782" y="20487"/>
                  </a:lnTo>
                  <a:lnTo>
                    <a:pt x="91213" y="18949"/>
                  </a:lnTo>
                  <a:lnTo>
                    <a:pt x="85749" y="9560"/>
                  </a:lnTo>
                  <a:lnTo>
                    <a:pt x="77526" y="1325"/>
                  </a:lnTo>
                  <a:lnTo>
                    <a:pt x="68116" y="113"/>
                  </a:lnTo>
                  <a:lnTo>
                    <a:pt x="52523" y="0"/>
                  </a:lnTo>
                  <a:lnTo>
                    <a:pt x="46980" y="2820"/>
                  </a:lnTo>
                  <a:lnTo>
                    <a:pt x="39854" y="8199"/>
                  </a:lnTo>
                  <a:lnTo>
                    <a:pt x="33563" y="9130"/>
                  </a:lnTo>
                  <a:lnTo>
                    <a:pt x="31901" y="10319"/>
                  </a:lnTo>
                  <a:lnTo>
                    <a:pt x="30792" y="12170"/>
                  </a:lnTo>
                  <a:lnTo>
                    <a:pt x="30053" y="14462"/>
                  </a:lnTo>
                  <a:lnTo>
                    <a:pt x="18961" y="28479"/>
                  </a:lnTo>
                  <a:lnTo>
                    <a:pt x="14424" y="33117"/>
                  </a:lnTo>
                  <a:lnTo>
                    <a:pt x="11702" y="38706"/>
                  </a:lnTo>
                  <a:lnTo>
                    <a:pt x="10976" y="41678"/>
                  </a:lnTo>
                  <a:lnTo>
                    <a:pt x="2177" y="57200"/>
                  </a:lnTo>
                  <a:lnTo>
                    <a:pt x="7" y="95051"/>
                  </a:lnTo>
                  <a:lnTo>
                    <a:pt x="0" y="117588"/>
                  </a:lnTo>
                  <a:lnTo>
                    <a:pt x="2822" y="123874"/>
                  </a:lnTo>
                  <a:lnTo>
                    <a:pt x="6546" y="130195"/>
                  </a:lnTo>
                  <a:lnTo>
                    <a:pt x="8201" y="136532"/>
                  </a:lnTo>
                  <a:lnTo>
                    <a:pt x="9701" y="138645"/>
                  </a:lnTo>
                  <a:lnTo>
                    <a:pt x="11759" y="140054"/>
                  </a:lnTo>
                  <a:lnTo>
                    <a:pt x="16868" y="142678"/>
                  </a:lnTo>
                  <a:lnTo>
                    <a:pt x="50828" y="169178"/>
                  </a:lnTo>
                  <a:lnTo>
                    <a:pt x="57394" y="178065"/>
                  </a:lnTo>
                  <a:lnTo>
                    <a:pt x="70745" y="186343"/>
                  </a:lnTo>
                  <a:lnTo>
                    <a:pt x="81874" y="190325"/>
                  </a:lnTo>
                  <a:lnTo>
                    <a:pt x="108087" y="205577"/>
                  </a:lnTo>
                  <a:lnTo>
                    <a:pt x="119750" y="209429"/>
                  </a:lnTo>
                  <a:lnTo>
                    <a:pt x="136406" y="222649"/>
                  </a:lnTo>
                  <a:lnTo>
                    <a:pt x="140000" y="228776"/>
                  </a:lnTo>
                  <a:lnTo>
                    <a:pt x="142656" y="235027"/>
                  </a:lnTo>
                  <a:lnTo>
                    <a:pt x="149042" y="244495"/>
                  </a:lnTo>
                  <a:lnTo>
                    <a:pt x="151405" y="254004"/>
                  </a:lnTo>
                  <a:lnTo>
                    <a:pt x="152269" y="269873"/>
                  </a:lnTo>
                  <a:lnTo>
                    <a:pt x="151254" y="271989"/>
                  </a:lnTo>
                  <a:lnTo>
                    <a:pt x="149520" y="273400"/>
                  </a:lnTo>
                  <a:lnTo>
                    <a:pt x="144770" y="276026"/>
                  </a:lnTo>
                  <a:lnTo>
                    <a:pt x="126084" y="291999"/>
                  </a:lnTo>
                  <a:lnTo>
                    <a:pt x="117204" y="294302"/>
                  </a:lnTo>
                  <a:lnTo>
                    <a:pt x="111004" y="294840"/>
                  </a:lnTo>
                  <a:lnTo>
                    <a:pt x="104722" y="297903"/>
                  </a:lnTo>
                  <a:lnTo>
                    <a:pt x="98401" y="301733"/>
                  </a:lnTo>
                  <a:lnTo>
                    <a:pt x="85720" y="304192"/>
                  </a:lnTo>
                  <a:lnTo>
                    <a:pt x="73024" y="304677"/>
                  </a:lnTo>
                  <a:lnTo>
                    <a:pt x="66675" y="301922"/>
                  </a:lnTo>
                  <a:lnTo>
                    <a:pt x="59032" y="296585"/>
                  </a:lnTo>
                  <a:lnTo>
                    <a:pt x="52651" y="295661"/>
                  </a:lnTo>
                  <a:lnTo>
                    <a:pt x="50976" y="294473"/>
                  </a:lnTo>
                  <a:lnTo>
                    <a:pt x="49859" y="292623"/>
                  </a:lnTo>
                  <a:lnTo>
                    <a:pt x="47756" y="286149"/>
                  </a:lnTo>
                  <a:lnTo>
                    <a:pt x="47625" y="276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862"/>
            <p:cNvSpPr/>
            <p:nvPr>
              <p:custDataLst>
                <p:tags r:id="rId177"/>
              </p:custDataLst>
            </p:nvPr>
          </p:nvSpPr>
          <p:spPr>
            <a:xfrm>
              <a:off x="3848136" y="2914650"/>
              <a:ext cx="76048" cy="214951"/>
            </a:xfrm>
            <a:custGeom>
              <a:avLst/>
              <a:gdLst/>
              <a:ahLst/>
              <a:cxnLst/>
              <a:rect l="0" t="0" r="0" b="0"/>
              <a:pathLst>
                <a:path w="76048" h="214951">
                  <a:moveTo>
                    <a:pt x="66639" y="9525"/>
                  </a:moveTo>
                  <a:lnTo>
                    <a:pt x="66639" y="9525"/>
                  </a:lnTo>
                  <a:lnTo>
                    <a:pt x="66639" y="4469"/>
                  </a:lnTo>
                  <a:lnTo>
                    <a:pt x="67697" y="2979"/>
                  </a:lnTo>
                  <a:lnTo>
                    <a:pt x="69461" y="1986"/>
                  </a:lnTo>
                  <a:lnTo>
                    <a:pt x="76047" y="35"/>
                  </a:lnTo>
                  <a:lnTo>
                    <a:pt x="61698" y="0"/>
                  </a:lnTo>
                  <a:lnTo>
                    <a:pt x="60170" y="1058"/>
                  </a:lnTo>
                  <a:lnTo>
                    <a:pt x="59151" y="2822"/>
                  </a:lnTo>
                  <a:lnTo>
                    <a:pt x="58472" y="5056"/>
                  </a:lnTo>
                  <a:lnTo>
                    <a:pt x="46931" y="19297"/>
                  </a:lnTo>
                  <a:lnTo>
                    <a:pt x="42005" y="25510"/>
                  </a:lnTo>
                  <a:lnTo>
                    <a:pt x="36020" y="38122"/>
                  </a:lnTo>
                  <a:lnTo>
                    <a:pt x="15719" y="68527"/>
                  </a:lnTo>
                  <a:lnTo>
                    <a:pt x="12258" y="78434"/>
                  </a:lnTo>
                  <a:lnTo>
                    <a:pt x="6910" y="106957"/>
                  </a:lnTo>
                  <a:lnTo>
                    <a:pt x="2022" y="124472"/>
                  </a:lnTo>
                  <a:lnTo>
                    <a:pt x="0" y="170003"/>
                  </a:lnTo>
                  <a:lnTo>
                    <a:pt x="2802" y="178920"/>
                  </a:lnTo>
                  <a:lnTo>
                    <a:pt x="6517" y="186412"/>
                  </a:lnTo>
                  <a:lnTo>
                    <a:pt x="8168" y="193269"/>
                  </a:lnTo>
                  <a:lnTo>
                    <a:pt x="9667" y="195521"/>
                  </a:lnTo>
                  <a:lnTo>
                    <a:pt x="11724" y="197022"/>
                  </a:lnTo>
                  <a:lnTo>
                    <a:pt x="14154" y="198023"/>
                  </a:lnTo>
                  <a:lnTo>
                    <a:pt x="15774" y="199749"/>
                  </a:lnTo>
                  <a:lnTo>
                    <a:pt x="17574" y="204488"/>
                  </a:lnTo>
                  <a:lnTo>
                    <a:pt x="19112" y="206176"/>
                  </a:lnTo>
                  <a:lnTo>
                    <a:pt x="23644" y="208050"/>
                  </a:lnTo>
                  <a:lnTo>
                    <a:pt x="35177" y="210312"/>
                  </a:lnTo>
                  <a:lnTo>
                    <a:pt x="41367" y="214475"/>
                  </a:lnTo>
                  <a:lnTo>
                    <a:pt x="44499" y="214950"/>
                  </a:lnTo>
                  <a:lnTo>
                    <a:pt x="47646" y="214208"/>
                  </a:lnTo>
                  <a:lnTo>
                    <a:pt x="55244" y="210470"/>
                  </a:lnTo>
                  <a:lnTo>
                    <a:pt x="65151" y="209631"/>
                  </a:lnTo>
                  <a:lnTo>
                    <a:pt x="65647" y="208545"/>
                  </a:lnTo>
                  <a:lnTo>
                    <a:pt x="66600" y="195363"/>
                  </a:lnTo>
                  <a:lnTo>
                    <a:pt x="65555" y="193742"/>
                  </a:lnTo>
                  <a:lnTo>
                    <a:pt x="63800" y="192662"/>
                  </a:lnTo>
                  <a:lnTo>
                    <a:pt x="61571" y="191941"/>
                  </a:lnTo>
                  <a:lnTo>
                    <a:pt x="60086" y="190402"/>
                  </a:lnTo>
                  <a:lnTo>
                    <a:pt x="58435" y="185870"/>
                  </a:lnTo>
                  <a:lnTo>
                    <a:pt x="56936" y="184239"/>
                  </a:lnTo>
                  <a:lnTo>
                    <a:pt x="52449" y="182425"/>
                  </a:lnTo>
                  <a:lnTo>
                    <a:pt x="40945" y="180203"/>
                  </a:lnTo>
                  <a:lnTo>
                    <a:pt x="26536" y="169232"/>
                  </a:lnTo>
                  <a:lnTo>
                    <a:pt x="24029" y="166797"/>
                  </a:lnTo>
                  <a:lnTo>
                    <a:pt x="18421" y="164090"/>
                  </a:lnTo>
                  <a:lnTo>
                    <a:pt x="15444" y="163369"/>
                  </a:lnTo>
                  <a:lnTo>
                    <a:pt x="13459" y="161829"/>
                  </a:lnTo>
                  <a:lnTo>
                    <a:pt x="948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1" name="SMARTInkShape-Group695"/>
          <p:cNvGrpSpPr/>
          <p:nvPr/>
        </p:nvGrpSpPr>
        <p:grpSpPr>
          <a:xfrm>
            <a:off x="2419481" y="2019300"/>
            <a:ext cx="876170" cy="999998"/>
            <a:chOff x="2419481" y="2019300"/>
            <a:chExt cx="876170" cy="999998"/>
          </a:xfrm>
        </p:grpSpPr>
        <p:sp>
          <p:nvSpPr>
            <p:cNvPr id="580" name="SMARTInkShape-2863"/>
            <p:cNvSpPr/>
            <p:nvPr>
              <p:custDataLst>
                <p:tags r:id="rId159"/>
              </p:custDataLst>
            </p:nvPr>
          </p:nvSpPr>
          <p:spPr>
            <a:xfrm>
              <a:off x="3124200" y="2876550"/>
              <a:ext cx="76201" cy="142748"/>
            </a:xfrm>
            <a:custGeom>
              <a:avLst/>
              <a:gdLst/>
              <a:ahLst/>
              <a:cxnLst/>
              <a:rect l="0" t="0" r="0" b="0"/>
              <a:pathLst>
                <a:path w="76201" h="142748">
                  <a:moveTo>
                    <a:pt x="66675" y="9525"/>
                  </a:moveTo>
                  <a:lnTo>
                    <a:pt x="66675" y="9525"/>
                  </a:lnTo>
                  <a:lnTo>
                    <a:pt x="76084" y="9525"/>
                  </a:lnTo>
                  <a:lnTo>
                    <a:pt x="76200" y="35"/>
                  </a:lnTo>
                  <a:lnTo>
                    <a:pt x="49344" y="0"/>
                  </a:lnTo>
                  <a:lnTo>
                    <a:pt x="39575" y="8201"/>
                  </a:lnTo>
                  <a:lnTo>
                    <a:pt x="30029" y="9409"/>
                  </a:lnTo>
                  <a:lnTo>
                    <a:pt x="19480" y="18654"/>
                  </a:lnTo>
                  <a:lnTo>
                    <a:pt x="19051" y="36740"/>
                  </a:lnTo>
                  <a:lnTo>
                    <a:pt x="17992" y="37194"/>
                  </a:lnTo>
                  <a:lnTo>
                    <a:pt x="13994" y="37698"/>
                  </a:lnTo>
                  <a:lnTo>
                    <a:pt x="12504" y="38890"/>
                  </a:lnTo>
                  <a:lnTo>
                    <a:pt x="9540" y="47572"/>
                  </a:lnTo>
                  <a:lnTo>
                    <a:pt x="9526" y="47622"/>
                  </a:lnTo>
                  <a:lnTo>
                    <a:pt x="19040" y="57140"/>
                  </a:lnTo>
                  <a:lnTo>
                    <a:pt x="37674" y="57150"/>
                  </a:lnTo>
                  <a:lnTo>
                    <a:pt x="46263" y="65351"/>
                  </a:lnTo>
                  <a:lnTo>
                    <a:pt x="54960" y="67472"/>
                  </a:lnTo>
                  <a:lnTo>
                    <a:pt x="64924" y="74842"/>
                  </a:lnTo>
                  <a:lnTo>
                    <a:pt x="65897" y="78418"/>
                  </a:lnTo>
                  <a:lnTo>
                    <a:pt x="66521" y="84281"/>
                  </a:lnTo>
                  <a:lnTo>
                    <a:pt x="74863" y="93799"/>
                  </a:lnTo>
                  <a:lnTo>
                    <a:pt x="75804" y="99877"/>
                  </a:lnTo>
                  <a:lnTo>
                    <a:pt x="76165" y="117602"/>
                  </a:lnTo>
                  <a:lnTo>
                    <a:pt x="75119" y="119677"/>
                  </a:lnTo>
                  <a:lnTo>
                    <a:pt x="73362" y="121059"/>
                  </a:lnTo>
                  <a:lnTo>
                    <a:pt x="71133" y="121981"/>
                  </a:lnTo>
                  <a:lnTo>
                    <a:pt x="69647" y="123654"/>
                  </a:lnTo>
                  <a:lnTo>
                    <a:pt x="67996" y="128335"/>
                  </a:lnTo>
                  <a:lnTo>
                    <a:pt x="66497" y="130007"/>
                  </a:lnTo>
                  <a:lnTo>
                    <a:pt x="47429" y="140694"/>
                  </a:lnTo>
                  <a:lnTo>
                    <a:pt x="17188" y="142747"/>
                  </a:lnTo>
                  <a:lnTo>
                    <a:pt x="10108" y="13999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864"/>
            <p:cNvSpPr/>
            <p:nvPr>
              <p:custDataLst>
                <p:tags r:id="rId160"/>
              </p:custDataLst>
            </p:nvPr>
          </p:nvSpPr>
          <p:spPr>
            <a:xfrm>
              <a:off x="3000386" y="2743201"/>
              <a:ext cx="95226" cy="190489"/>
            </a:xfrm>
            <a:custGeom>
              <a:avLst/>
              <a:gdLst/>
              <a:ahLst/>
              <a:cxnLst/>
              <a:rect l="0" t="0" r="0" b="0"/>
              <a:pathLst>
                <a:path w="95226" h="190489">
                  <a:moveTo>
                    <a:pt x="76189" y="19049"/>
                  </a:moveTo>
                  <a:lnTo>
                    <a:pt x="76189" y="19049"/>
                  </a:lnTo>
                  <a:lnTo>
                    <a:pt x="76189" y="395"/>
                  </a:lnTo>
                  <a:lnTo>
                    <a:pt x="43101" y="0"/>
                  </a:lnTo>
                  <a:lnTo>
                    <a:pt x="37494" y="2822"/>
                  </a:lnTo>
                  <a:lnTo>
                    <a:pt x="31475" y="6545"/>
                  </a:lnTo>
                  <a:lnTo>
                    <a:pt x="25271" y="8200"/>
                  </a:lnTo>
                  <a:lnTo>
                    <a:pt x="23194" y="9700"/>
                  </a:lnTo>
                  <a:lnTo>
                    <a:pt x="21809" y="11757"/>
                  </a:lnTo>
                  <a:lnTo>
                    <a:pt x="19212" y="16867"/>
                  </a:lnTo>
                  <a:lnTo>
                    <a:pt x="12858" y="25693"/>
                  </a:lnTo>
                  <a:lnTo>
                    <a:pt x="9447" y="35011"/>
                  </a:lnTo>
                  <a:lnTo>
                    <a:pt x="1444" y="45754"/>
                  </a:lnTo>
                  <a:lnTo>
                    <a:pt x="420" y="52126"/>
                  </a:lnTo>
                  <a:lnTo>
                    <a:pt x="0" y="74352"/>
                  </a:lnTo>
                  <a:lnTo>
                    <a:pt x="6537" y="83438"/>
                  </a:lnTo>
                  <a:lnTo>
                    <a:pt x="9691" y="92338"/>
                  </a:lnTo>
                  <a:lnTo>
                    <a:pt x="14179" y="98541"/>
                  </a:lnTo>
                  <a:lnTo>
                    <a:pt x="19701" y="102004"/>
                  </a:lnTo>
                  <a:lnTo>
                    <a:pt x="25683" y="104601"/>
                  </a:lnTo>
                  <a:lnTo>
                    <a:pt x="47631" y="121178"/>
                  </a:lnTo>
                  <a:lnTo>
                    <a:pt x="66696" y="128726"/>
                  </a:lnTo>
                  <a:lnTo>
                    <a:pt x="69860" y="131325"/>
                  </a:lnTo>
                  <a:lnTo>
                    <a:pt x="75372" y="138982"/>
                  </a:lnTo>
                  <a:lnTo>
                    <a:pt x="89200" y="147418"/>
                  </a:lnTo>
                  <a:lnTo>
                    <a:pt x="92555" y="153007"/>
                  </a:lnTo>
                  <a:lnTo>
                    <a:pt x="94886" y="161808"/>
                  </a:lnTo>
                  <a:lnTo>
                    <a:pt x="95225" y="176068"/>
                  </a:lnTo>
                  <a:lnTo>
                    <a:pt x="94172" y="177703"/>
                  </a:lnTo>
                  <a:lnTo>
                    <a:pt x="92411" y="178793"/>
                  </a:lnTo>
                  <a:lnTo>
                    <a:pt x="90179" y="179520"/>
                  </a:lnTo>
                  <a:lnTo>
                    <a:pt x="88690" y="181063"/>
                  </a:lnTo>
                  <a:lnTo>
                    <a:pt x="87037" y="185599"/>
                  </a:lnTo>
                  <a:lnTo>
                    <a:pt x="85537" y="187233"/>
                  </a:lnTo>
                  <a:lnTo>
                    <a:pt x="81049" y="189047"/>
                  </a:lnTo>
                  <a:lnTo>
                    <a:pt x="52629" y="190488"/>
                  </a:lnTo>
                  <a:lnTo>
                    <a:pt x="50957" y="189433"/>
                  </a:lnTo>
                  <a:lnTo>
                    <a:pt x="49843" y="187672"/>
                  </a:lnTo>
                  <a:lnTo>
                    <a:pt x="48054" y="182297"/>
                  </a:lnTo>
                  <a:lnTo>
                    <a:pt x="44987" y="181562"/>
                  </a:lnTo>
                  <a:lnTo>
                    <a:pt x="34395" y="181090"/>
                  </a:lnTo>
                  <a:lnTo>
                    <a:pt x="32452" y="179993"/>
                  </a:lnTo>
                  <a:lnTo>
                    <a:pt x="31156" y="178203"/>
                  </a:lnTo>
                  <a:lnTo>
                    <a:pt x="28564" y="171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865"/>
            <p:cNvSpPr/>
            <p:nvPr>
              <p:custDataLst>
                <p:tags r:id="rId161"/>
              </p:custDataLst>
            </p:nvPr>
          </p:nvSpPr>
          <p:spPr>
            <a:xfrm>
              <a:off x="2743200" y="29241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1324" y="17334"/>
                  </a:lnTo>
                  <a:lnTo>
                    <a:pt x="116" y="27100"/>
                  </a:lnTo>
                  <a:lnTo>
                    <a:pt x="0" y="73910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2866"/>
            <p:cNvSpPr/>
            <p:nvPr>
              <p:custDataLst>
                <p:tags r:id="rId162"/>
              </p:custDataLst>
            </p:nvPr>
          </p:nvSpPr>
          <p:spPr>
            <a:xfrm>
              <a:off x="2686051" y="2857500"/>
              <a:ext cx="66675" cy="95251"/>
            </a:xfrm>
            <a:custGeom>
              <a:avLst/>
              <a:gdLst/>
              <a:ahLst/>
              <a:cxnLst/>
              <a:rect l="0" t="0" r="0" b="0"/>
              <a:pathLst>
                <a:path w="66675" h="95251">
                  <a:moveTo>
                    <a:pt x="9524" y="0"/>
                  </a:moveTo>
                  <a:lnTo>
                    <a:pt x="9524" y="0"/>
                  </a:lnTo>
                  <a:lnTo>
                    <a:pt x="19039" y="9515"/>
                  </a:lnTo>
                  <a:lnTo>
                    <a:pt x="19049" y="23714"/>
                  </a:lnTo>
                  <a:lnTo>
                    <a:pt x="16227" y="29236"/>
                  </a:lnTo>
                  <a:lnTo>
                    <a:pt x="12503" y="35219"/>
                  </a:lnTo>
                  <a:lnTo>
                    <a:pt x="9916" y="45783"/>
                  </a:lnTo>
                  <a:lnTo>
                    <a:pt x="9559" y="60720"/>
                  </a:lnTo>
                  <a:lnTo>
                    <a:pt x="6717" y="66851"/>
                  </a:lnTo>
                  <a:lnTo>
                    <a:pt x="2985" y="73103"/>
                  </a:lnTo>
                  <a:lnTo>
                    <a:pt x="392" y="83854"/>
                  </a:lnTo>
                  <a:lnTo>
                    <a:pt x="0" y="95211"/>
                  </a:lnTo>
                  <a:lnTo>
                    <a:pt x="28055" y="95250"/>
                  </a:lnTo>
                  <a:lnTo>
                    <a:pt x="36076" y="88704"/>
                  </a:lnTo>
                  <a:lnTo>
                    <a:pt x="44790" y="86608"/>
                  </a:lnTo>
                  <a:lnTo>
                    <a:pt x="55312" y="85841"/>
                  </a:lnTo>
                  <a:lnTo>
                    <a:pt x="55925" y="84744"/>
                  </a:lnTo>
                  <a:lnTo>
                    <a:pt x="56605" y="80703"/>
                  </a:lnTo>
                  <a:lnTo>
                    <a:pt x="57844" y="79202"/>
                  </a:lnTo>
                  <a:lnTo>
                    <a:pt x="66674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2867"/>
            <p:cNvSpPr/>
            <p:nvPr>
              <p:custDataLst>
                <p:tags r:id="rId163"/>
              </p:custDataLst>
            </p:nvPr>
          </p:nvSpPr>
          <p:spPr>
            <a:xfrm>
              <a:off x="2514731" y="2714628"/>
              <a:ext cx="123646" cy="161923"/>
            </a:xfrm>
            <a:custGeom>
              <a:avLst/>
              <a:gdLst/>
              <a:ahLst/>
              <a:cxnLst/>
              <a:rect l="0" t="0" r="0" b="0"/>
              <a:pathLst>
                <a:path w="123646" h="161923">
                  <a:moveTo>
                    <a:pt x="104644" y="28572"/>
                  </a:moveTo>
                  <a:lnTo>
                    <a:pt x="104644" y="28572"/>
                  </a:lnTo>
                  <a:lnTo>
                    <a:pt x="104644" y="14107"/>
                  </a:lnTo>
                  <a:lnTo>
                    <a:pt x="103586" y="12578"/>
                  </a:lnTo>
                  <a:lnTo>
                    <a:pt x="101822" y="11560"/>
                  </a:lnTo>
                  <a:lnTo>
                    <a:pt x="94943" y="9790"/>
                  </a:lnTo>
                  <a:lnTo>
                    <a:pt x="90455" y="9641"/>
                  </a:lnTo>
                  <a:lnTo>
                    <a:pt x="88835" y="8543"/>
                  </a:lnTo>
                  <a:lnTo>
                    <a:pt x="87754" y="6753"/>
                  </a:lnTo>
                  <a:lnTo>
                    <a:pt x="87034" y="4501"/>
                  </a:lnTo>
                  <a:lnTo>
                    <a:pt x="85496" y="2999"/>
                  </a:lnTo>
                  <a:lnTo>
                    <a:pt x="80964" y="1331"/>
                  </a:lnTo>
                  <a:lnTo>
                    <a:pt x="43923" y="0"/>
                  </a:lnTo>
                  <a:lnTo>
                    <a:pt x="37793" y="2820"/>
                  </a:lnTo>
                  <a:lnTo>
                    <a:pt x="22071" y="15186"/>
                  </a:lnTo>
                  <a:lnTo>
                    <a:pt x="15734" y="17331"/>
                  </a:lnTo>
                  <a:lnTo>
                    <a:pt x="13621" y="18961"/>
                  </a:lnTo>
                  <a:lnTo>
                    <a:pt x="9588" y="25254"/>
                  </a:lnTo>
                  <a:lnTo>
                    <a:pt x="4894" y="27097"/>
                  </a:lnTo>
                  <a:lnTo>
                    <a:pt x="3219" y="28647"/>
                  </a:lnTo>
                  <a:lnTo>
                    <a:pt x="1358" y="33191"/>
                  </a:lnTo>
                  <a:lnTo>
                    <a:pt x="0" y="45867"/>
                  </a:lnTo>
                  <a:lnTo>
                    <a:pt x="4964" y="52159"/>
                  </a:lnTo>
                  <a:lnTo>
                    <a:pt x="10247" y="54929"/>
                  </a:lnTo>
                  <a:lnTo>
                    <a:pt x="13138" y="55669"/>
                  </a:lnTo>
                  <a:lnTo>
                    <a:pt x="15065" y="57220"/>
                  </a:lnTo>
                  <a:lnTo>
                    <a:pt x="23468" y="70275"/>
                  </a:lnTo>
                  <a:lnTo>
                    <a:pt x="29054" y="73565"/>
                  </a:lnTo>
                  <a:lnTo>
                    <a:pt x="46321" y="80734"/>
                  </a:lnTo>
                  <a:lnTo>
                    <a:pt x="65971" y="92604"/>
                  </a:lnTo>
                  <a:lnTo>
                    <a:pt x="72640" y="95131"/>
                  </a:lnTo>
                  <a:lnTo>
                    <a:pt x="95104" y="111654"/>
                  </a:lnTo>
                  <a:lnTo>
                    <a:pt x="101463" y="114181"/>
                  </a:lnTo>
                  <a:lnTo>
                    <a:pt x="117343" y="127399"/>
                  </a:lnTo>
                  <a:lnTo>
                    <a:pt x="120871" y="133526"/>
                  </a:lnTo>
                  <a:lnTo>
                    <a:pt x="123323" y="142700"/>
                  </a:lnTo>
                  <a:lnTo>
                    <a:pt x="123645" y="150911"/>
                  </a:lnTo>
                  <a:lnTo>
                    <a:pt x="118623" y="157013"/>
                  </a:lnTo>
                  <a:lnTo>
                    <a:pt x="113326" y="159741"/>
                  </a:lnTo>
                  <a:lnTo>
                    <a:pt x="100096" y="161794"/>
                  </a:lnTo>
                  <a:lnTo>
                    <a:pt x="53841" y="161922"/>
                  </a:lnTo>
                  <a:lnTo>
                    <a:pt x="49375" y="161922"/>
                  </a:lnTo>
                  <a:lnTo>
                    <a:pt x="48747" y="160864"/>
                  </a:lnTo>
                  <a:lnTo>
                    <a:pt x="47494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868"/>
            <p:cNvSpPr/>
            <p:nvPr>
              <p:custDataLst>
                <p:tags r:id="rId164"/>
              </p:custDataLst>
            </p:nvPr>
          </p:nvSpPr>
          <p:spPr>
            <a:xfrm>
              <a:off x="2562617" y="2438400"/>
              <a:ext cx="647309" cy="104346"/>
            </a:xfrm>
            <a:custGeom>
              <a:avLst/>
              <a:gdLst/>
              <a:ahLst/>
              <a:cxnLst/>
              <a:rect l="0" t="0" r="0" b="0"/>
              <a:pathLst>
                <a:path w="647309" h="104346">
                  <a:moveTo>
                    <a:pt x="9133" y="0"/>
                  </a:moveTo>
                  <a:lnTo>
                    <a:pt x="9133" y="0"/>
                  </a:lnTo>
                  <a:lnTo>
                    <a:pt x="0" y="0"/>
                  </a:lnTo>
                  <a:lnTo>
                    <a:pt x="6231" y="7604"/>
                  </a:lnTo>
                  <a:lnTo>
                    <a:pt x="8751" y="17334"/>
                  </a:lnTo>
                  <a:lnTo>
                    <a:pt x="9020" y="23598"/>
                  </a:lnTo>
                  <a:lnTo>
                    <a:pt x="11905" y="29185"/>
                  </a:lnTo>
                  <a:lnTo>
                    <a:pt x="22381" y="41395"/>
                  </a:lnTo>
                  <a:lnTo>
                    <a:pt x="66552" y="66680"/>
                  </a:lnTo>
                  <a:lnTo>
                    <a:pt x="79103" y="71969"/>
                  </a:lnTo>
                  <a:lnTo>
                    <a:pt x="123639" y="75829"/>
                  </a:lnTo>
                  <a:lnTo>
                    <a:pt x="170993" y="76167"/>
                  </a:lnTo>
                  <a:lnTo>
                    <a:pt x="201815" y="73371"/>
                  </a:lnTo>
                  <a:lnTo>
                    <a:pt x="246613" y="64441"/>
                  </a:lnTo>
                  <a:lnTo>
                    <a:pt x="266117" y="59310"/>
                  </a:lnTo>
                  <a:lnTo>
                    <a:pt x="310645" y="57175"/>
                  </a:lnTo>
                  <a:lnTo>
                    <a:pt x="326618" y="57153"/>
                  </a:lnTo>
                  <a:lnTo>
                    <a:pt x="328740" y="58211"/>
                  </a:lnTo>
                  <a:lnTo>
                    <a:pt x="330154" y="59974"/>
                  </a:lnTo>
                  <a:lnTo>
                    <a:pt x="331097" y="62208"/>
                  </a:lnTo>
                  <a:lnTo>
                    <a:pt x="332784" y="63697"/>
                  </a:lnTo>
                  <a:lnTo>
                    <a:pt x="337481" y="65351"/>
                  </a:lnTo>
                  <a:lnTo>
                    <a:pt x="339157" y="66851"/>
                  </a:lnTo>
                  <a:lnTo>
                    <a:pt x="341018" y="71339"/>
                  </a:lnTo>
                  <a:lnTo>
                    <a:pt x="342573" y="72959"/>
                  </a:lnTo>
                  <a:lnTo>
                    <a:pt x="361748" y="83549"/>
                  </a:lnTo>
                  <a:lnTo>
                    <a:pt x="364860" y="84275"/>
                  </a:lnTo>
                  <a:lnTo>
                    <a:pt x="380624" y="93073"/>
                  </a:lnTo>
                  <a:lnTo>
                    <a:pt x="383794" y="93799"/>
                  </a:lnTo>
                  <a:lnTo>
                    <a:pt x="399660" y="102598"/>
                  </a:lnTo>
                  <a:lnTo>
                    <a:pt x="417415" y="104345"/>
                  </a:lnTo>
                  <a:lnTo>
                    <a:pt x="460093" y="96108"/>
                  </a:lnTo>
                  <a:lnTo>
                    <a:pt x="504639" y="88779"/>
                  </a:lnTo>
                  <a:lnTo>
                    <a:pt x="551884" y="78365"/>
                  </a:lnTo>
                  <a:lnTo>
                    <a:pt x="582604" y="73568"/>
                  </a:lnTo>
                  <a:lnTo>
                    <a:pt x="601366" y="68037"/>
                  </a:lnTo>
                  <a:lnTo>
                    <a:pt x="615263" y="65885"/>
                  </a:lnTo>
                  <a:lnTo>
                    <a:pt x="626338" y="58510"/>
                  </a:lnTo>
                  <a:lnTo>
                    <a:pt x="637341" y="57185"/>
                  </a:lnTo>
                  <a:lnTo>
                    <a:pt x="645945" y="65354"/>
                  </a:lnTo>
                  <a:lnTo>
                    <a:pt x="647188" y="74760"/>
                  </a:lnTo>
                  <a:lnTo>
                    <a:pt x="64730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869"/>
            <p:cNvSpPr/>
            <p:nvPr>
              <p:custDataLst>
                <p:tags r:id="rId165"/>
              </p:custDataLst>
            </p:nvPr>
          </p:nvSpPr>
          <p:spPr>
            <a:xfrm>
              <a:off x="3133725" y="2019300"/>
              <a:ext cx="161926" cy="190452"/>
            </a:xfrm>
            <a:custGeom>
              <a:avLst/>
              <a:gdLst/>
              <a:ahLst/>
              <a:cxnLst/>
              <a:rect l="0" t="0" r="0" b="0"/>
              <a:pathLst>
                <a:path w="161926" h="190452">
                  <a:moveTo>
                    <a:pt x="9525" y="76200"/>
                  </a:moveTo>
                  <a:lnTo>
                    <a:pt x="9525" y="76200"/>
                  </a:lnTo>
                  <a:lnTo>
                    <a:pt x="9525" y="67999"/>
                  </a:lnTo>
                  <a:lnTo>
                    <a:pt x="9525" y="114317"/>
                  </a:lnTo>
                  <a:lnTo>
                    <a:pt x="10583" y="146247"/>
                  </a:lnTo>
                  <a:lnTo>
                    <a:pt x="17726" y="164708"/>
                  </a:lnTo>
                  <a:lnTo>
                    <a:pt x="19049" y="190451"/>
                  </a:lnTo>
                  <a:lnTo>
                    <a:pt x="13994" y="185429"/>
                  </a:lnTo>
                  <a:lnTo>
                    <a:pt x="11511" y="180132"/>
                  </a:lnTo>
                  <a:lnTo>
                    <a:pt x="8490" y="135281"/>
                  </a:lnTo>
                  <a:lnTo>
                    <a:pt x="885" y="92663"/>
                  </a:lnTo>
                  <a:lnTo>
                    <a:pt x="52" y="47659"/>
                  </a:lnTo>
                  <a:lnTo>
                    <a:pt x="0" y="1931"/>
                  </a:lnTo>
                  <a:lnTo>
                    <a:pt x="1058" y="1287"/>
                  </a:lnTo>
                  <a:lnTo>
                    <a:pt x="8201" y="170"/>
                  </a:lnTo>
                  <a:lnTo>
                    <a:pt x="8642" y="1171"/>
                  </a:lnTo>
                  <a:lnTo>
                    <a:pt x="9133" y="5107"/>
                  </a:lnTo>
                  <a:lnTo>
                    <a:pt x="14995" y="10384"/>
                  </a:lnTo>
                  <a:lnTo>
                    <a:pt x="22539" y="16257"/>
                  </a:lnTo>
                  <a:lnTo>
                    <a:pt x="47768" y="59391"/>
                  </a:lnTo>
                  <a:lnTo>
                    <a:pt x="76204" y="106819"/>
                  </a:lnTo>
                  <a:lnTo>
                    <a:pt x="82904" y="121609"/>
                  </a:lnTo>
                  <a:lnTo>
                    <a:pt x="85530" y="129190"/>
                  </a:lnTo>
                  <a:lnTo>
                    <a:pt x="91900" y="140466"/>
                  </a:lnTo>
                  <a:lnTo>
                    <a:pt x="95316" y="154626"/>
                  </a:lnTo>
                  <a:lnTo>
                    <a:pt x="97410" y="157059"/>
                  </a:lnTo>
                  <a:lnTo>
                    <a:pt x="99865" y="158681"/>
                  </a:lnTo>
                  <a:lnTo>
                    <a:pt x="101502" y="160821"/>
                  </a:lnTo>
                  <a:lnTo>
                    <a:pt x="103320" y="166020"/>
                  </a:lnTo>
                  <a:lnTo>
                    <a:pt x="104863" y="167831"/>
                  </a:lnTo>
                  <a:lnTo>
                    <a:pt x="113870" y="171309"/>
                  </a:lnTo>
                  <a:lnTo>
                    <a:pt x="119230" y="166352"/>
                  </a:lnTo>
                  <a:lnTo>
                    <a:pt x="121782" y="161070"/>
                  </a:lnTo>
                  <a:lnTo>
                    <a:pt x="122463" y="158180"/>
                  </a:lnTo>
                  <a:lnTo>
                    <a:pt x="131185" y="142800"/>
                  </a:lnTo>
                  <a:lnTo>
                    <a:pt x="131906" y="139650"/>
                  </a:lnTo>
                  <a:lnTo>
                    <a:pt x="137979" y="130160"/>
                  </a:lnTo>
                  <a:lnTo>
                    <a:pt x="146481" y="120646"/>
                  </a:lnTo>
                  <a:lnTo>
                    <a:pt x="149769" y="111476"/>
                  </a:lnTo>
                  <a:lnTo>
                    <a:pt x="158843" y="64448"/>
                  </a:lnTo>
                  <a:lnTo>
                    <a:pt x="161872" y="1971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870"/>
            <p:cNvSpPr/>
            <p:nvPr>
              <p:custDataLst>
                <p:tags r:id="rId166"/>
              </p:custDataLst>
            </p:nvPr>
          </p:nvSpPr>
          <p:spPr>
            <a:xfrm>
              <a:off x="2886075" y="2038527"/>
              <a:ext cx="200026" cy="171235"/>
            </a:xfrm>
            <a:custGeom>
              <a:avLst/>
              <a:gdLst/>
              <a:ahLst/>
              <a:cxnLst/>
              <a:rect l="0" t="0" r="0" b="0"/>
              <a:pathLst>
                <a:path w="200026" h="171235">
                  <a:moveTo>
                    <a:pt x="0" y="56973"/>
                  </a:moveTo>
                  <a:lnTo>
                    <a:pt x="0" y="56973"/>
                  </a:lnTo>
                  <a:lnTo>
                    <a:pt x="8201" y="56973"/>
                  </a:lnTo>
                  <a:lnTo>
                    <a:pt x="8642" y="58031"/>
                  </a:lnTo>
                  <a:lnTo>
                    <a:pt x="10506" y="73220"/>
                  </a:lnTo>
                  <a:lnTo>
                    <a:pt x="17049" y="85621"/>
                  </a:lnTo>
                  <a:lnTo>
                    <a:pt x="19040" y="131880"/>
                  </a:lnTo>
                  <a:lnTo>
                    <a:pt x="19049" y="155006"/>
                  </a:lnTo>
                  <a:lnTo>
                    <a:pt x="20108" y="157253"/>
                  </a:lnTo>
                  <a:lnTo>
                    <a:pt x="21872" y="158751"/>
                  </a:lnTo>
                  <a:lnTo>
                    <a:pt x="24106" y="159750"/>
                  </a:lnTo>
                  <a:lnTo>
                    <a:pt x="25596" y="161474"/>
                  </a:lnTo>
                  <a:lnTo>
                    <a:pt x="28565" y="171234"/>
                  </a:lnTo>
                  <a:lnTo>
                    <a:pt x="28575" y="126614"/>
                  </a:lnTo>
                  <a:lnTo>
                    <a:pt x="27517" y="109945"/>
                  </a:lnTo>
                  <a:lnTo>
                    <a:pt x="19933" y="72760"/>
                  </a:lnTo>
                  <a:lnTo>
                    <a:pt x="20370" y="54830"/>
                  </a:lnTo>
                  <a:lnTo>
                    <a:pt x="26641" y="35932"/>
                  </a:lnTo>
                  <a:lnTo>
                    <a:pt x="28572" y="0"/>
                  </a:lnTo>
                  <a:lnTo>
                    <a:pt x="28574" y="4932"/>
                  </a:lnTo>
                  <a:lnTo>
                    <a:pt x="29633" y="6404"/>
                  </a:lnTo>
                  <a:lnTo>
                    <a:pt x="33631" y="8040"/>
                  </a:lnTo>
                  <a:lnTo>
                    <a:pt x="35121" y="9534"/>
                  </a:lnTo>
                  <a:lnTo>
                    <a:pt x="40333" y="19537"/>
                  </a:lnTo>
                  <a:lnTo>
                    <a:pt x="44384" y="25518"/>
                  </a:lnTo>
                  <a:lnTo>
                    <a:pt x="46185" y="31704"/>
                  </a:lnTo>
                  <a:lnTo>
                    <a:pt x="47723" y="33777"/>
                  </a:lnTo>
                  <a:lnTo>
                    <a:pt x="49807" y="35159"/>
                  </a:lnTo>
                  <a:lnTo>
                    <a:pt x="52255" y="36080"/>
                  </a:lnTo>
                  <a:lnTo>
                    <a:pt x="53887" y="37753"/>
                  </a:lnTo>
                  <a:lnTo>
                    <a:pt x="59328" y="48042"/>
                  </a:lnTo>
                  <a:lnTo>
                    <a:pt x="72254" y="63401"/>
                  </a:lnTo>
                  <a:lnTo>
                    <a:pt x="74446" y="69708"/>
                  </a:lnTo>
                  <a:lnTo>
                    <a:pt x="76089" y="71813"/>
                  </a:lnTo>
                  <a:lnTo>
                    <a:pt x="80737" y="74152"/>
                  </a:lnTo>
                  <a:lnTo>
                    <a:pt x="99784" y="75974"/>
                  </a:lnTo>
                  <a:lnTo>
                    <a:pt x="105379" y="73179"/>
                  </a:lnTo>
                  <a:lnTo>
                    <a:pt x="108352" y="70952"/>
                  </a:lnTo>
                  <a:lnTo>
                    <a:pt x="111657" y="65655"/>
                  </a:lnTo>
                  <a:lnTo>
                    <a:pt x="113778" y="58688"/>
                  </a:lnTo>
                  <a:lnTo>
                    <a:pt x="120743" y="49707"/>
                  </a:lnTo>
                  <a:lnTo>
                    <a:pt x="123970" y="40827"/>
                  </a:lnTo>
                  <a:lnTo>
                    <a:pt x="130101" y="31493"/>
                  </a:lnTo>
                  <a:lnTo>
                    <a:pt x="132922" y="20744"/>
                  </a:lnTo>
                  <a:lnTo>
                    <a:pt x="133313" y="10836"/>
                  </a:lnTo>
                  <a:lnTo>
                    <a:pt x="134383" y="10340"/>
                  </a:lnTo>
                  <a:lnTo>
                    <a:pt x="142482" y="9387"/>
                  </a:lnTo>
                  <a:lnTo>
                    <a:pt x="142759" y="14416"/>
                  </a:lnTo>
                  <a:lnTo>
                    <a:pt x="143856" y="15901"/>
                  </a:lnTo>
                  <a:lnTo>
                    <a:pt x="147897" y="17552"/>
                  </a:lnTo>
                  <a:lnTo>
                    <a:pt x="149398" y="19051"/>
                  </a:lnTo>
                  <a:lnTo>
                    <a:pt x="154629" y="29061"/>
                  </a:lnTo>
                  <a:lnTo>
                    <a:pt x="158683" y="35042"/>
                  </a:lnTo>
                  <a:lnTo>
                    <a:pt x="160964" y="45418"/>
                  </a:lnTo>
                  <a:lnTo>
                    <a:pt x="162699" y="60370"/>
                  </a:lnTo>
                  <a:lnTo>
                    <a:pt x="170088" y="78809"/>
                  </a:lnTo>
                  <a:lnTo>
                    <a:pt x="172240" y="98367"/>
                  </a:lnTo>
                  <a:lnTo>
                    <a:pt x="189056" y="135381"/>
                  </a:lnTo>
                  <a:lnTo>
                    <a:pt x="190072" y="145586"/>
                  </a:lnTo>
                  <a:lnTo>
                    <a:pt x="191273" y="147798"/>
                  </a:lnTo>
                  <a:lnTo>
                    <a:pt x="193132" y="149273"/>
                  </a:lnTo>
                  <a:lnTo>
                    <a:pt x="200025" y="152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871"/>
            <p:cNvSpPr/>
            <p:nvPr>
              <p:custDataLst>
                <p:tags r:id="rId167"/>
              </p:custDataLst>
            </p:nvPr>
          </p:nvSpPr>
          <p:spPr>
            <a:xfrm>
              <a:off x="2705100" y="2209800"/>
              <a:ext cx="55827" cy="104776"/>
            </a:xfrm>
            <a:custGeom>
              <a:avLst/>
              <a:gdLst/>
              <a:ahLst/>
              <a:cxnLst/>
              <a:rect l="0" t="0" r="0" b="0"/>
              <a:pathLst>
                <a:path w="55827" h="104776">
                  <a:moveTo>
                    <a:pt x="47625" y="0"/>
                  </a:moveTo>
                  <a:lnTo>
                    <a:pt x="47625" y="0"/>
                  </a:lnTo>
                  <a:lnTo>
                    <a:pt x="55164" y="17900"/>
                  </a:lnTo>
                  <a:lnTo>
                    <a:pt x="55826" y="21459"/>
                  </a:lnTo>
                  <a:lnTo>
                    <a:pt x="55209" y="24889"/>
                  </a:lnTo>
                  <a:lnTo>
                    <a:pt x="49437" y="37999"/>
                  </a:lnTo>
                  <a:lnTo>
                    <a:pt x="48833" y="41208"/>
                  </a:lnTo>
                  <a:lnTo>
                    <a:pt x="42927" y="50780"/>
                  </a:lnTo>
                  <a:lnTo>
                    <a:pt x="7534" y="9706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872"/>
            <p:cNvSpPr/>
            <p:nvPr>
              <p:custDataLst>
                <p:tags r:id="rId168"/>
              </p:custDataLst>
            </p:nvPr>
          </p:nvSpPr>
          <p:spPr>
            <a:xfrm>
              <a:off x="2581713" y="2095631"/>
              <a:ext cx="94372" cy="104606"/>
            </a:xfrm>
            <a:custGeom>
              <a:avLst/>
              <a:gdLst/>
              <a:ahLst/>
              <a:cxnLst/>
              <a:rect l="0" t="0" r="0" b="0"/>
              <a:pathLst>
                <a:path w="94372" h="104606">
                  <a:moveTo>
                    <a:pt x="37662" y="18919"/>
                  </a:moveTo>
                  <a:lnTo>
                    <a:pt x="37662" y="18919"/>
                  </a:lnTo>
                  <a:lnTo>
                    <a:pt x="46795" y="18919"/>
                  </a:lnTo>
                  <a:lnTo>
                    <a:pt x="47071" y="8806"/>
                  </a:lnTo>
                  <a:lnTo>
                    <a:pt x="46051" y="5827"/>
                  </a:lnTo>
                  <a:lnTo>
                    <a:pt x="44313" y="3841"/>
                  </a:lnTo>
                  <a:lnTo>
                    <a:pt x="42096" y="2517"/>
                  </a:lnTo>
                  <a:lnTo>
                    <a:pt x="40618" y="2693"/>
                  </a:lnTo>
                  <a:lnTo>
                    <a:pt x="39633" y="3868"/>
                  </a:lnTo>
                  <a:lnTo>
                    <a:pt x="38976" y="5710"/>
                  </a:lnTo>
                  <a:lnTo>
                    <a:pt x="37480" y="6938"/>
                  </a:lnTo>
                  <a:lnTo>
                    <a:pt x="32995" y="8302"/>
                  </a:lnTo>
                  <a:lnTo>
                    <a:pt x="31376" y="9725"/>
                  </a:lnTo>
                  <a:lnTo>
                    <a:pt x="11718" y="45569"/>
                  </a:lnTo>
                  <a:lnTo>
                    <a:pt x="9198" y="52988"/>
                  </a:lnTo>
                  <a:lnTo>
                    <a:pt x="2887" y="63115"/>
                  </a:lnTo>
                  <a:lnTo>
                    <a:pt x="547" y="72819"/>
                  </a:lnTo>
                  <a:lnTo>
                    <a:pt x="0" y="79211"/>
                  </a:lnTo>
                  <a:lnTo>
                    <a:pt x="2579" y="85579"/>
                  </a:lnTo>
                  <a:lnTo>
                    <a:pt x="13763" y="99617"/>
                  </a:lnTo>
                  <a:lnTo>
                    <a:pt x="19279" y="102410"/>
                  </a:lnTo>
                  <a:lnTo>
                    <a:pt x="37720" y="104448"/>
                  </a:lnTo>
                  <a:lnTo>
                    <a:pt x="50373" y="104605"/>
                  </a:lnTo>
                  <a:lnTo>
                    <a:pt x="56717" y="101805"/>
                  </a:lnTo>
                  <a:lnTo>
                    <a:pt x="78938" y="82253"/>
                  </a:lnTo>
                  <a:lnTo>
                    <a:pt x="82465" y="75995"/>
                  </a:lnTo>
                  <a:lnTo>
                    <a:pt x="85091" y="69686"/>
                  </a:lnTo>
                  <a:lnTo>
                    <a:pt x="91461" y="60184"/>
                  </a:lnTo>
                  <a:lnTo>
                    <a:pt x="93819" y="50666"/>
                  </a:lnTo>
                  <a:lnTo>
                    <a:pt x="94371" y="44318"/>
                  </a:lnTo>
                  <a:lnTo>
                    <a:pt x="91794" y="37968"/>
                  </a:lnTo>
                  <a:lnTo>
                    <a:pt x="88179" y="31619"/>
                  </a:lnTo>
                  <a:lnTo>
                    <a:pt x="85085" y="22094"/>
                  </a:lnTo>
                  <a:lnTo>
                    <a:pt x="80611" y="15744"/>
                  </a:lnTo>
                  <a:lnTo>
                    <a:pt x="75095" y="12216"/>
                  </a:lnTo>
                  <a:lnTo>
                    <a:pt x="69116" y="9590"/>
                  </a:lnTo>
                  <a:lnTo>
                    <a:pt x="59799" y="3220"/>
                  </a:lnTo>
                  <a:lnTo>
                    <a:pt x="50336" y="862"/>
                  </a:lnTo>
                  <a:lnTo>
                    <a:pt x="39540" y="0"/>
                  </a:lnTo>
                  <a:lnTo>
                    <a:pt x="38914" y="1014"/>
                  </a:lnTo>
                  <a:lnTo>
                    <a:pt x="37662" y="9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2873"/>
            <p:cNvSpPr/>
            <p:nvPr>
              <p:custDataLst>
                <p:tags r:id="rId169"/>
              </p:custDataLst>
            </p:nvPr>
          </p:nvSpPr>
          <p:spPr>
            <a:xfrm>
              <a:off x="2419481" y="2028836"/>
              <a:ext cx="114004" cy="200000"/>
            </a:xfrm>
            <a:custGeom>
              <a:avLst/>
              <a:gdLst/>
              <a:ahLst/>
              <a:cxnLst/>
              <a:rect l="0" t="0" r="0" b="0"/>
              <a:pathLst>
                <a:path w="114004" h="200000">
                  <a:moveTo>
                    <a:pt x="57019" y="47614"/>
                  </a:moveTo>
                  <a:lnTo>
                    <a:pt x="57019" y="47614"/>
                  </a:lnTo>
                  <a:lnTo>
                    <a:pt x="57019" y="42557"/>
                  </a:lnTo>
                  <a:lnTo>
                    <a:pt x="58077" y="41068"/>
                  </a:lnTo>
                  <a:lnTo>
                    <a:pt x="59841" y="40075"/>
                  </a:lnTo>
                  <a:lnTo>
                    <a:pt x="62075" y="39413"/>
                  </a:lnTo>
                  <a:lnTo>
                    <a:pt x="63565" y="37913"/>
                  </a:lnTo>
                  <a:lnTo>
                    <a:pt x="66509" y="28691"/>
                  </a:lnTo>
                  <a:lnTo>
                    <a:pt x="66544" y="4885"/>
                  </a:lnTo>
                  <a:lnTo>
                    <a:pt x="65486" y="3253"/>
                  </a:lnTo>
                  <a:lnTo>
                    <a:pt x="63722" y="2165"/>
                  </a:lnTo>
                  <a:lnTo>
                    <a:pt x="57411" y="117"/>
                  </a:lnTo>
                  <a:lnTo>
                    <a:pt x="48852" y="0"/>
                  </a:lnTo>
                  <a:lnTo>
                    <a:pt x="40158" y="6537"/>
                  </a:lnTo>
                  <a:lnTo>
                    <a:pt x="31327" y="9691"/>
                  </a:lnTo>
                  <a:lnTo>
                    <a:pt x="15705" y="22655"/>
                  </a:lnTo>
                  <a:lnTo>
                    <a:pt x="12199" y="28760"/>
                  </a:lnTo>
                  <a:lnTo>
                    <a:pt x="9582" y="35001"/>
                  </a:lnTo>
                  <a:lnTo>
                    <a:pt x="1357" y="45744"/>
                  </a:lnTo>
                  <a:lnTo>
                    <a:pt x="310" y="52116"/>
                  </a:lnTo>
                  <a:lnTo>
                    <a:pt x="0" y="60707"/>
                  </a:lnTo>
                  <a:lnTo>
                    <a:pt x="2749" y="66839"/>
                  </a:lnTo>
                  <a:lnTo>
                    <a:pt x="6441" y="73092"/>
                  </a:lnTo>
                  <a:lnTo>
                    <a:pt x="8081" y="79398"/>
                  </a:lnTo>
                  <a:lnTo>
                    <a:pt x="9577" y="81504"/>
                  </a:lnTo>
                  <a:lnTo>
                    <a:pt x="11633" y="82907"/>
                  </a:lnTo>
                  <a:lnTo>
                    <a:pt x="16739" y="85525"/>
                  </a:lnTo>
                  <a:lnTo>
                    <a:pt x="35939" y="100793"/>
                  </a:lnTo>
                  <a:lnTo>
                    <a:pt x="49833" y="104646"/>
                  </a:lnTo>
                  <a:lnTo>
                    <a:pt x="52228" y="106802"/>
                  </a:lnTo>
                  <a:lnTo>
                    <a:pt x="53825" y="109297"/>
                  </a:lnTo>
                  <a:lnTo>
                    <a:pt x="57007" y="110961"/>
                  </a:lnTo>
                  <a:lnTo>
                    <a:pt x="70539" y="114362"/>
                  </a:lnTo>
                  <a:lnTo>
                    <a:pt x="85129" y="124456"/>
                  </a:lnTo>
                  <a:lnTo>
                    <a:pt x="91737" y="129391"/>
                  </a:lnTo>
                  <a:lnTo>
                    <a:pt x="104603" y="135381"/>
                  </a:lnTo>
                  <a:lnTo>
                    <a:pt x="107792" y="137876"/>
                  </a:lnTo>
                  <a:lnTo>
                    <a:pt x="111335" y="143469"/>
                  </a:lnTo>
                  <a:lnTo>
                    <a:pt x="113609" y="155684"/>
                  </a:lnTo>
                  <a:lnTo>
                    <a:pt x="114003" y="165125"/>
                  </a:lnTo>
                  <a:lnTo>
                    <a:pt x="111273" y="171455"/>
                  </a:lnTo>
                  <a:lnTo>
                    <a:pt x="107590" y="177796"/>
                  </a:lnTo>
                  <a:lnTo>
                    <a:pt x="104459" y="187316"/>
                  </a:lnTo>
                  <a:lnTo>
                    <a:pt x="99975" y="193665"/>
                  </a:lnTo>
                  <a:lnTo>
                    <a:pt x="94455" y="197192"/>
                  </a:lnTo>
                  <a:lnTo>
                    <a:pt x="77912" y="199849"/>
                  </a:lnTo>
                  <a:lnTo>
                    <a:pt x="68030" y="199999"/>
                  </a:lnTo>
                  <a:lnTo>
                    <a:pt x="61928" y="194953"/>
                  </a:lnTo>
                  <a:lnTo>
                    <a:pt x="59200" y="189651"/>
                  </a:lnTo>
                  <a:lnTo>
                    <a:pt x="57019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5" name="SMARTInkShape-Group696"/>
          <p:cNvGrpSpPr/>
          <p:nvPr/>
        </p:nvGrpSpPr>
        <p:grpSpPr>
          <a:xfrm>
            <a:off x="915758" y="3591090"/>
            <a:ext cx="417739" cy="514182"/>
            <a:chOff x="915758" y="3591090"/>
            <a:chExt cx="417739" cy="514182"/>
          </a:xfrm>
        </p:grpSpPr>
        <p:sp>
          <p:nvSpPr>
            <p:cNvPr id="592" name="SMARTInkShape-2874"/>
            <p:cNvSpPr/>
            <p:nvPr>
              <p:custDataLst>
                <p:tags r:id="rId156"/>
              </p:custDataLst>
            </p:nvPr>
          </p:nvSpPr>
          <p:spPr>
            <a:xfrm>
              <a:off x="1285875" y="4048135"/>
              <a:ext cx="47622" cy="57137"/>
            </a:xfrm>
            <a:custGeom>
              <a:avLst/>
              <a:gdLst/>
              <a:ahLst/>
              <a:cxnLst/>
              <a:rect l="0" t="0" r="0" b="0"/>
              <a:pathLst>
                <a:path w="47622" h="57137">
                  <a:moveTo>
                    <a:pt x="38100" y="9515"/>
                  </a:moveTo>
                  <a:lnTo>
                    <a:pt x="38100" y="9515"/>
                  </a:lnTo>
                  <a:lnTo>
                    <a:pt x="28967" y="383"/>
                  </a:lnTo>
                  <a:lnTo>
                    <a:pt x="3050" y="0"/>
                  </a:lnTo>
                  <a:lnTo>
                    <a:pt x="2034" y="1055"/>
                  </a:lnTo>
                  <a:lnTo>
                    <a:pt x="268" y="8192"/>
                  </a:lnTo>
                  <a:lnTo>
                    <a:pt x="0" y="42627"/>
                  </a:lnTo>
                  <a:lnTo>
                    <a:pt x="2822" y="48220"/>
                  </a:lnTo>
                  <a:lnTo>
                    <a:pt x="5057" y="51193"/>
                  </a:lnTo>
                  <a:lnTo>
                    <a:pt x="10361" y="54497"/>
                  </a:lnTo>
                  <a:lnTo>
                    <a:pt x="18964" y="56792"/>
                  </a:lnTo>
                  <a:lnTo>
                    <a:pt x="41703" y="57136"/>
                  </a:lnTo>
                  <a:lnTo>
                    <a:pt x="43677" y="56079"/>
                  </a:lnTo>
                  <a:lnTo>
                    <a:pt x="44993" y="54316"/>
                  </a:lnTo>
                  <a:lnTo>
                    <a:pt x="47105" y="48939"/>
                  </a:lnTo>
                  <a:lnTo>
                    <a:pt x="47621" y="38216"/>
                  </a:lnTo>
                  <a:lnTo>
                    <a:pt x="42567" y="33071"/>
                  </a:lnTo>
                  <a:lnTo>
                    <a:pt x="37263" y="30568"/>
                  </a:lnTo>
                  <a:lnTo>
                    <a:pt x="34367" y="29900"/>
                  </a:lnTo>
                  <a:lnTo>
                    <a:pt x="31378" y="30513"/>
                  </a:lnTo>
                  <a:lnTo>
                    <a:pt x="19050" y="38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875"/>
            <p:cNvSpPr/>
            <p:nvPr>
              <p:custDataLst>
                <p:tags r:id="rId157"/>
              </p:custDataLst>
            </p:nvPr>
          </p:nvSpPr>
          <p:spPr>
            <a:xfrm>
              <a:off x="1285875" y="3591090"/>
              <a:ext cx="19051" cy="285586"/>
            </a:xfrm>
            <a:custGeom>
              <a:avLst/>
              <a:gdLst/>
              <a:ahLst/>
              <a:cxnLst/>
              <a:rect l="0" t="0" r="0" b="0"/>
              <a:pathLst>
                <a:path w="19051" h="285586">
                  <a:moveTo>
                    <a:pt x="0" y="47460"/>
                  </a:moveTo>
                  <a:lnTo>
                    <a:pt x="0" y="47460"/>
                  </a:lnTo>
                  <a:lnTo>
                    <a:pt x="0" y="0"/>
                  </a:lnTo>
                  <a:lnTo>
                    <a:pt x="0" y="45905"/>
                  </a:lnTo>
                  <a:lnTo>
                    <a:pt x="8642" y="88830"/>
                  </a:lnTo>
                  <a:lnTo>
                    <a:pt x="9447" y="133389"/>
                  </a:lnTo>
                  <a:lnTo>
                    <a:pt x="12332" y="163996"/>
                  </a:lnTo>
                  <a:lnTo>
                    <a:pt x="18165" y="208621"/>
                  </a:lnTo>
                  <a:lnTo>
                    <a:pt x="18934" y="248848"/>
                  </a:lnTo>
                  <a:lnTo>
                    <a:pt x="19050" y="285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876"/>
            <p:cNvSpPr/>
            <p:nvPr>
              <p:custDataLst>
                <p:tags r:id="rId158"/>
              </p:custDataLst>
            </p:nvPr>
          </p:nvSpPr>
          <p:spPr>
            <a:xfrm>
              <a:off x="915758" y="3743328"/>
              <a:ext cx="198621" cy="247645"/>
            </a:xfrm>
            <a:custGeom>
              <a:avLst/>
              <a:gdLst/>
              <a:ahLst/>
              <a:cxnLst/>
              <a:rect l="0" t="0" r="0" b="0"/>
              <a:pathLst>
                <a:path w="198621" h="247645">
                  <a:moveTo>
                    <a:pt x="17692" y="57147"/>
                  </a:moveTo>
                  <a:lnTo>
                    <a:pt x="17692" y="57147"/>
                  </a:lnTo>
                  <a:lnTo>
                    <a:pt x="8559" y="57147"/>
                  </a:lnTo>
                  <a:lnTo>
                    <a:pt x="0" y="48946"/>
                  </a:lnTo>
                  <a:lnTo>
                    <a:pt x="606" y="48505"/>
                  </a:lnTo>
                  <a:lnTo>
                    <a:pt x="4101" y="48015"/>
                  </a:lnTo>
                  <a:lnTo>
                    <a:pt x="5456" y="46826"/>
                  </a:lnTo>
                  <a:lnTo>
                    <a:pt x="7810" y="39455"/>
                  </a:lnTo>
                  <a:lnTo>
                    <a:pt x="8061" y="33443"/>
                  </a:lnTo>
                  <a:lnTo>
                    <a:pt x="9155" y="31819"/>
                  </a:lnTo>
                  <a:lnTo>
                    <a:pt x="10942" y="30737"/>
                  </a:lnTo>
                  <a:lnTo>
                    <a:pt x="13192" y="30016"/>
                  </a:lnTo>
                  <a:lnTo>
                    <a:pt x="21415" y="23943"/>
                  </a:lnTo>
                  <a:lnTo>
                    <a:pt x="24638" y="18401"/>
                  </a:lnTo>
                  <a:lnTo>
                    <a:pt x="25498" y="15441"/>
                  </a:lnTo>
                  <a:lnTo>
                    <a:pt x="27129" y="13468"/>
                  </a:lnTo>
                  <a:lnTo>
                    <a:pt x="44421" y="3323"/>
                  </a:lnTo>
                  <a:lnTo>
                    <a:pt x="90642" y="23"/>
                  </a:lnTo>
                  <a:lnTo>
                    <a:pt x="111638" y="0"/>
                  </a:lnTo>
                  <a:lnTo>
                    <a:pt x="120477" y="2821"/>
                  </a:lnTo>
                  <a:lnTo>
                    <a:pt x="124315" y="5054"/>
                  </a:lnTo>
                  <a:lnTo>
                    <a:pt x="126874" y="7602"/>
                  </a:lnTo>
                  <a:lnTo>
                    <a:pt x="139442" y="29182"/>
                  </a:lnTo>
                  <a:lnTo>
                    <a:pt x="141107" y="41393"/>
                  </a:lnTo>
                  <a:lnTo>
                    <a:pt x="138513" y="47675"/>
                  </a:lnTo>
                  <a:lnTo>
                    <a:pt x="134890" y="53996"/>
                  </a:lnTo>
                  <a:lnTo>
                    <a:pt x="132564" y="66677"/>
                  </a:lnTo>
                  <a:lnTo>
                    <a:pt x="132374" y="69850"/>
                  </a:lnTo>
                  <a:lnTo>
                    <a:pt x="129339" y="76199"/>
                  </a:lnTo>
                  <a:lnTo>
                    <a:pt x="125521" y="82548"/>
                  </a:lnTo>
                  <a:lnTo>
                    <a:pt x="123825" y="88897"/>
                  </a:lnTo>
                  <a:lnTo>
                    <a:pt x="122314" y="91014"/>
                  </a:lnTo>
                  <a:lnTo>
                    <a:pt x="120248" y="92425"/>
                  </a:lnTo>
                  <a:lnTo>
                    <a:pt x="115131" y="95051"/>
                  </a:lnTo>
                  <a:lnTo>
                    <a:pt x="95230" y="112962"/>
                  </a:lnTo>
                  <a:lnTo>
                    <a:pt x="95842" y="113407"/>
                  </a:lnTo>
                  <a:lnTo>
                    <a:pt x="102210" y="114180"/>
                  </a:lnTo>
                  <a:lnTo>
                    <a:pt x="110783" y="120820"/>
                  </a:lnTo>
                  <a:lnTo>
                    <a:pt x="119593" y="122933"/>
                  </a:lnTo>
                  <a:lnTo>
                    <a:pt x="125776" y="123426"/>
                  </a:lnTo>
                  <a:lnTo>
                    <a:pt x="132051" y="126468"/>
                  </a:lnTo>
                  <a:lnTo>
                    <a:pt x="147875" y="138987"/>
                  </a:lnTo>
                  <a:lnTo>
                    <a:pt x="168799" y="147417"/>
                  </a:lnTo>
                  <a:lnTo>
                    <a:pt x="172405" y="150135"/>
                  </a:lnTo>
                  <a:lnTo>
                    <a:pt x="194618" y="177821"/>
                  </a:lnTo>
                  <a:lnTo>
                    <a:pt x="198134" y="188618"/>
                  </a:lnTo>
                  <a:lnTo>
                    <a:pt x="198620" y="203590"/>
                  </a:lnTo>
                  <a:lnTo>
                    <a:pt x="195824" y="209722"/>
                  </a:lnTo>
                  <a:lnTo>
                    <a:pt x="185405" y="222281"/>
                  </a:lnTo>
                  <a:lnTo>
                    <a:pt x="179367" y="225790"/>
                  </a:lnTo>
                  <a:lnTo>
                    <a:pt x="173156" y="228408"/>
                  </a:lnTo>
                  <a:lnTo>
                    <a:pt x="166868" y="233099"/>
                  </a:lnTo>
                  <a:lnTo>
                    <a:pt x="157723" y="235890"/>
                  </a:lnTo>
                  <a:lnTo>
                    <a:pt x="147661" y="238188"/>
                  </a:lnTo>
                  <a:lnTo>
                    <a:pt x="132578" y="245465"/>
                  </a:lnTo>
                  <a:lnTo>
                    <a:pt x="86249" y="247644"/>
                  </a:lnTo>
                  <a:lnTo>
                    <a:pt x="85622" y="246587"/>
                  </a:lnTo>
                  <a:lnTo>
                    <a:pt x="84925" y="242590"/>
                  </a:lnTo>
                  <a:lnTo>
                    <a:pt x="85797" y="241101"/>
                  </a:lnTo>
                  <a:lnTo>
                    <a:pt x="87437" y="240108"/>
                  </a:lnTo>
                  <a:lnTo>
                    <a:pt x="89589" y="239446"/>
                  </a:lnTo>
                  <a:lnTo>
                    <a:pt x="91023" y="237946"/>
                  </a:lnTo>
                  <a:lnTo>
                    <a:pt x="92617" y="233458"/>
                  </a:lnTo>
                  <a:lnTo>
                    <a:pt x="98970" y="227935"/>
                  </a:lnTo>
                  <a:lnTo>
                    <a:pt x="112942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6" name="SMARTInkShape-2877"/>
          <p:cNvSpPr/>
          <p:nvPr>
            <p:custDataLst>
              <p:tags r:id="rId8"/>
            </p:custDataLst>
          </p:nvPr>
        </p:nvSpPr>
        <p:spPr>
          <a:xfrm>
            <a:off x="3638550" y="3343275"/>
            <a:ext cx="457201" cy="75930"/>
          </a:xfrm>
          <a:custGeom>
            <a:avLst/>
            <a:gdLst/>
            <a:ahLst/>
            <a:cxnLst/>
            <a:rect l="0" t="0" r="0" b="0"/>
            <a:pathLst>
              <a:path w="457201" h="75930">
                <a:moveTo>
                  <a:pt x="0" y="19050"/>
                </a:moveTo>
                <a:lnTo>
                  <a:pt x="0" y="19050"/>
                </a:lnTo>
                <a:lnTo>
                  <a:pt x="0" y="28458"/>
                </a:lnTo>
                <a:lnTo>
                  <a:pt x="5057" y="23484"/>
                </a:lnTo>
                <a:lnTo>
                  <a:pt x="10361" y="21021"/>
                </a:lnTo>
                <a:lnTo>
                  <a:pt x="52262" y="12581"/>
                </a:lnTo>
                <a:lnTo>
                  <a:pt x="89464" y="10128"/>
                </a:lnTo>
                <a:lnTo>
                  <a:pt x="132207" y="9644"/>
                </a:lnTo>
                <a:lnTo>
                  <a:pt x="177770" y="3003"/>
                </a:lnTo>
                <a:lnTo>
                  <a:pt x="221264" y="593"/>
                </a:lnTo>
                <a:lnTo>
                  <a:pt x="265251" y="117"/>
                </a:lnTo>
                <a:lnTo>
                  <a:pt x="310465" y="10"/>
                </a:lnTo>
                <a:lnTo>
                  <a:pt x="339077" y="0"/>
                </a:lnTo>
                <a:lnTo>
                  <a:pt x="344023" y="2823"/>
                </a:lnTo>
                <a:lnTo>
                  <a:pt x="346824" y="5057"/>
                </a:lnTo>
                <a:lnTo>
                  <a:pt x="347633" y="6546"/>
                </a:lnTo>
                <a:lnTo>
                  <a:pt x="347113" y="7539"/>
                </a:lnTo>
                <a:lnTo>
                  <a:pt x="343714" y="8642"/>
                </a:lnTo>
                <a:lnTo>
                  <a:pt x="334792" y="10322"/>
                </a:lnTo>
                <a:lnTo>
                  <a:pt x="290031" y="26386"/>
                </a:lnTo>
                <a:lnTo>
                  <a:pt x="256139" y="35473"/>
                </a:lnTo>
                <a:lnTo>
                  <a:pt x="209414" y="44300"/>
                </a:lnTo>
                <a:lnTo>
                  <a:pt x="161907" y="52244"/>
                </a:lnTo>
                <a:lnTo>
                  <a:pt x="117120" y="64043"/>
                </a:lnTo>
                <a:lnTo>
                  <a:pt x="83979" y="67387"/>
                </a:lnTo>
                <a:lnTo>
                  <a:pt x="59211" y="75794"/>
                </a:lnTo>
                <a:lnTo>
                  <a:pt x="59582" y="75929"/>
                </a:lnTo>
                <a:lnTo>
                  <a:pt x="96846" y="75135"/>
                </a:lnTo>
                <a:lnTo>
                  <a:pt x="140080" y="67998"/>
                </a:lnTo>
                <a:lnTo>
                  <a:pt x="175678" y="67067"/>
                </a:lnTo>
                <a:lnTo>
                  <a:pt x="218094" y="61735"/>
                </a:lnTo>
                <a:lnTo>
                  <a:pt x="259119" y="58508"/>
                </a:lnTo>
                <a:lnTo>
                  <a:pt x="303142" y="57552"/>
                </a:lnTo>
                <a:lnTo>
                  <a:pt x="344643" y="57269"/>
                </a:lnTo>
                <a:lnTo>
                  <a:pt x="383751" y="52129"/>
                </a:lnTo>
                <a:lnTo>
                  <a:pt x="427206" y="43903"/>
                </a:lnTo>
                <a:lnTo>
                  <a:pt x="45720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0" name="SMARTInkShape-Group698"/>
          <p:cNvGrpSpPr/>
          <p:nvPr/>
        </p:nvGrpSpPr>
        <p:grpSpPr>
          <a:xfrm>
            <a:off x="2638425" y="3600854"/>
            <a:ext cx="333376" cy="437747"/>
            <a:chOff x="2638425" y="3600854"/>
            <a:chExt cx="333376" cy="437747"/>
          </a:xfrm>
        </p:grpSpPr>
        <p:sp>
          <p:nvSpPr>
            <p:cNvPr id="597" name="SMARTInkShape-2878"/>
            <p:cNvSpPr/>
            <p:nvPr>
              <p:custDataLst>
                <p:tags r:id="rId153"/>
              </p:custDataLst>
            </p:nvPr>
          </p:nvSpPr>
          <p:spPr>
            <a:xfrm>
              <a:off x="2952750" y="4010025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6228" y="10361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879"/>
            <p:cNvSpPr/>
            <p:nvPr>
              <p:custDataLst>
                <p:tags r:id="rId154"/>
              </p:custDataLst>
            </p:nvPr>
          </p:nvSpPr>
          <p:spPr>
            <a:xfrm>
              <a:off x="2962275" y="3600854"/>
              <a:ext cx="9526" cy="171047"/>
            </a:xfrm>
            <a:custGeom>
              <a:avLst/>
              <a:gdLst/>
              <a:ahLst/>
              <a:cxnLst/>
              <a:rect l="0" t="0" r="0" b="0"/>
              <a:pathLst>
                <a:path w="9526" h="171047">
                  <a:moveTo>
                    <a:pt x="0" y="37696"/>
                  </a:moveTo>
                  <a:lnTo>
                    <a:pt x="0" y="37696"/>
                  </a:lnTo>
                  <a:lnTo>
                    <a:pt x="0" y="24439"/>
                  </a:lnTo>
                  <a:lnTo>
                    <a:pt x="1058" y="22508"/>
                  </a:lnTo>
                  <a:lnTo>
                    <a:pt x="2822" y="21221"/>
                  </a:lnTo>
                  <a:lnTo>
                    <a:pt x="5056" y="20363"/>
                  </a:lnTo>
                  <a:lnTo>
                    <a:pt x="6546" y="18732"/>
                  </a:lnTo>
                  <a:lnTo>
                    <a:pt x="9409" y="9558"/>
                  </a:lnTo>
                  <a:lnTo>
                    <a:pt x="389" y="0"/>
                  </a:lnTo>
                  <a:lnTo>
                    <a:pt x="35" y="12889"/>
                  </a:lnTo>
                  <a:lnTo>
                    <a:pt x="2838" y="18909"/>
                  </a:lnTo>
                  <a:lnTo>
                    <a:pt x="6553" y="25113"/>
                  </a:lnTo>
                  <a:lnTo>
                    <a:pt x="8644" y="35614"/>
                  </a:lnTo>
                  <a:lnTo>
                    <a:pt x="9490" y="82313"/>
                  </a:lnTo>
                  <a:lnTo>
                    <a:pt x="9522" y="128461"/>
                  </a:lnTo>
                  <a:lnTo>
                    <a:pt x="9525" y="171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880"/>
            <p:cNvSpPr/>
            <p:nvPr>
              <p:custDataLst>
                <p:tags r:id="rId155"/>
              </p:custDataLst>
            </p:nvPr>
          </p:nvSpPr>
          <p:spPr>
            <a:xfrm>
              <a:off x="2638425" y="3743363"/>
              <a:ext cx="219076" cy="152363"/>
            </a:xfrm>
            <a:custGeom>
              <a:avLst/>
              <a:gdLst/>
              <a:ahLst/>
              <a:cxnLst/>
              <a:rect l="0" t="0" r="0" b="0"/>
              <a:pathLst>
                <a:path w="219076" h="152363">
                  <a:moveTo>
                    <a:pt x="0" y="47587"/>
                  </a:moveTo>
                  <a:lnTo>
                    <a:pt x="0" y="47587"/>
                  </a:lnTo>
                  <a:lnTo>
                    <a:pt x="0" y="38455"/>
                  </a:lnTo>
                  <a:lnTo>
                    <a:pt x="23680" y="14383"/>
                  </a:lnTo>
                  <a:lnTo>
                    <a:pt x="29222" y="11663"/>
                  </a:lnTo>
                  <a:lnTo>
                    <a:pt x="32181" y="10938"/>
                  </a:lnTo>
                  <a:lnTo>
                    <a:pt x="45593" y="3227"/>
                  </a:lnTo>
                  <a:lnTo>
                    <a:pt x="85640" y="0"/>
                  </a:lnTo>
                  <a:lnTo>
                    <a:pt x="88843" y="1046"/>
                  </a:lnTo>
                  <a:lnTo>
                    <a:pt x="90979" y="2801"/>
                  </a:lnTo>
                  <a:lnTo>
                    <a:pt x="103201" y="17297"/>
                  </a:lnTo>
                  <a:lnTo>
                    <a:pt x="104309" y="23560"/>
                  </a:lnTo>
                  <a:lnTo>
                    <a:pt x="104763" y="59930"/>
                  </a:lnTo>
                  <a:lnTo>
                    <a:pt x="101947" y="66478"/>
                  </a:lnTo>
                  <a:lnTo>
                    <a:pt x="69476" y="114086"/>
                  </a:lnTo>
                  <a:lnTo>
                    <a:pt x="68542" y="117320"/>
                  </a:lnTo>
                  <a:lnTo>
                    <a:pt x="61861" y="123735"/>
                  </a:lnTo>
                  <a:lnTo>
                    <a:pt x="53952" y="130114"/>
                  </a:lnTo>
                  <a:lnTo>
                    <a:pt x="48441" y="138597"/>
                  </a:lnTo>
                  <a:lnTo>
                    <a:pt x="28579" y="152359"/>
                  </a:lnTo>
                  <a:lnTo>
                    <a:pt x="36776" y="152362"/>
                  </a:lnTo>
                  <a:lnTo>
                    <a:pt x="42764" y="147305"/>
                  </a:lnTo>
                  <a:lnTo>
                    <a:pt x="51109" y="144823"/>
                  </a:lnTo>
                  <a:lnTo>
                    <a:pt x="60815" y="142661"/>
                  </a:lnTo>
                  <a:lnTo>
                    <a:pt x="73288" y="136553"/>
                  </a:lnTo>
                  <a:lnTo>
                    <a:pt x="118447" y="126850"/>
                  </a:lnTo>
                  <a:lnTo>
                    <a:pt x="161982" y="121144"/>
                  </a:lnTo>
                  <a:lnTo>
                    <a:pt x="182280" y="115622"/>
                  </a:lnTo>
                  <a:lnTo>
                    <a:pt x="219075" y="114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699"/>
          <p:cNvGrpSpPr/>
          <p:nvPr/>
        </p:nvGrpSpPr>
        <p:grpSpPr>
          <a:xfrm>
            <a:off x="8905875" y="352817"/>
            <a:ext cx="643664" cy="409181"/>
            <a:chOff x="8905875" y="352817"/>
            <a:chExt cx="643664" cy="409181"/>
          </a:xfrm>
        </p:grpSpPr>
        <p:sp>
          <p:nvSpPr>
            <p:cNvPr id="601" name="SMARTInkShape-2881"/>
            <p:cNvSpPr/>
            <p:nvPr>
              <p:custDataLst>
                <p:tags r:id="rId147"/>
              </p:custDataLst>
            </p:nvPr>
          </p:nvSpPr>
          <p:spPr>
            <a:xfrm>
              <a:off x="8905875" y="527992"/>
              <a:ext cx="113895" cy="176855"/>
            </a:xfrm>
            <a:custGeom>
              <a:avLst/>
              <a:gdLst/>
              <a:ahLst/>
              <a:cxnLst/>
              <a:rect l="0" t="0" r="0" b="0"/>
              <a:pathLst>
                <a:path w="113895" h="176855">
                  <a:moveTo>
                    <a:pt x="9525" y="33983"/>
                  </a:moveTo>
                  <a:lnTo>
                    <a:pt x="9525" y="33983"/>
                  </a:lnTo>
                  <a:lnTo>
                    <a:pt x="391" y="33983"/>
                  </a:lnTo>
                  <a:lnTo>
                    <a:pt x="0" y="19412"/>
                  </a:lnTo>
                  <a:lnTo>
                    <a:pt x="1058" y="17919"/>
                  </a:lnTo>
                  <a:lnTo>
                    <a:pt x="2822" y="16924"/>
                  </a:lnTo>
                  <a:lnTo>
                    <a:pt x="8201" y="15326"/>
                  </a:lnTo>
                  <a:lnTo>
                    <a:pt x="16868" y="8465"/>
                  </a:lnTo>
                  <a:lnTo>
                    <a:pt x="41321" y="0"/>
                  </a:lnTo>
                  <a:lnTo>
                    <a:pt x="43423" y="744"/>
                  </a:lnTo>
                  <a:lnTo>
                    <a:pt x="44823" y="2299"/>
                  </a:lnTo>
                  <a:lnTo>
                    <a:pt x="49202" y="4026"/>
                  </a:lnTo>
                  <a:lnTo>
                    <a:pt x="73087" y="5327"/>
                  </a:lnTo>
                  <a:lnTo>
                    <a:pt x="84128" y="13602"/>
                  </a:lnTo>
                  <a:lnTo>
                    <a:pt x="93786" y="23017"/>
                  </a:lnTo>
                  <a:lnTo>
                    <a:pt x="95122" y="32532"/>
                  </a:lnTo>
                  <a:lnTo>
                    <a:pt x="88679" y="41301"/>
                  </a:lnTo>
                  <a:lnTo>
                    <a:pt x="87037" y="47113"/>
                  </a:lnTo>
                  <a:lnTo>
                    <a:pt x="85541" y="49086"/>
                  </a:lnTo>
                  <a:lnTo>
                    <a:pt x="66479" y="60341"/>
                  </a:lnTo>
                  <a:lnTo>
                    <a:pt x="58994" y="62120"/>
                  </a:lnTo>
                  <a:lnTo>
                    <a:pt x="58380" y="63324"/>
                  </a:lnTo>
                  <a:lnTo>
                    <a:pt x="57696" y="67485"/>
                  </a:lnTo>
                  <a:lnTo>
                    <a:pt x="56455" y="69018"/>
                  </a:lnTo>
                  <a:lnTo>
                    <a:pt x="47635" y="72080"/>
                  </a:lnTo>
                  <a:lnTo>
                    <a:pt x="55827" y="80284"/>
                  </a:lnTo>
                  <a:lnTo>
                    <a:pt x="64493" y="82405"/>
                  </a:lnTo>
                  <a:lnTo>
                    <a:pt x="86330" y="98493"/>
                  </a:lnTo>
                  <a:lnTo>
                    <a:pt x="89304" y="99215"/>
                  </a:lnTo>
                  <a:lnTo>
                    <a:pt x="98545" y="105287"/>
                  </a:lnTo>
                  <a:lnTo>
                    <a:pt x="102006" y="110829"/>
                  </a:lnTo>
                  <a:lnTo>
                    <a:pt x="113690" y="140335"/>
                  </a:lnTo>
                  <a:lnTo>
                    <a:pt x="113894" y="142984"/>
                  </a:lnTo>
                  <a:lnTo>
                    <a:pt x="111298" y="148750"/>
                  </a:lnTo>
                  <a:lnTo>
                    <a:pt x="98484" y="165059"/>
                  </a:lnTo>
                  <a:lnTo>
                    <a:pt x="96686" y="170908"/>
                  </a:lnTo>
                  <a:lnTo>
                    <a:pt x="95150" y="172892"/>
                  </a:lnTo>
                  <a:lnTo>
                    <a:pt x="90618" y="175095"/>
                  </a:lnTo>
                  <a:lnTo>
                    <a:pt x="52647" y="176854"/>
                  </a:lnTo>
                  <a:lnTo>
                    <a:pt x="50973" y="175797"/>
                  </a:lnTo>
                  <a:lnTo>
                    <a:pt x="49857" y="174034"/>
                  </a:lnTo>
                  <a:lnTo>
                    <a:pt x="48286" y="166496"/>
                  </a:lnTo>
                  <a:lnTo>
                    <a:pt x="47625" y="148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882"/>
            <p:cNvSpPr/>
            <p:nvPr>
              <p:custDataLst>
                <p:tags r:id="rId148"/>
              </p:custDataLst>
            </p:nvPr>
          </p:nvSpPr>
          <p:spPr>
            <a:xfrm>
              <a:off x="9124950" y="371489"/>
              <a:ext cx="19051" cy="247637"/>
            </a:xfrm>
            <a:custGeom>
              <a:avLst/>
              <a:gdLst/>
              <a:ahLst/>
              <a:cxnLst/>
              <a:rect l="0" t="0" r="0" b="0"/>
              <a:pathLst>
                <a:path w="19051" h="247637">
                  <a:moveTo>
                    <a:pt x="19050" y="28561"/>
                  </a:moveTo>
                  <a:lnTo>
                    <a:pt x="19050" y="28561"/>
                  </a:lnTo>
                  <a:lnTo>
                    <a:pt x="19050" y="34"/>
                  </a:lnTo>
                  <a:lnTo>
                    <a:pt x="13993" y="0"/>
                  </a:lnTo>
                  <a:lnTo>
                    <a:pt x="12504" y="1054"/>
                  </a:lnTo>
                  <a:lnTo>
                    <a:pt x="11510" y="2815"/>
                  </a:lnTo>
                  <a:lnTo>
                    <a:pt x="9916" y="8188"/>
                  </a:lnTo>
                  <a:lnTo>
                    <a:pt x="9528" y="55765"/>
                  </a:lnTo>
                  <a:lnTo>
                    <a:pt x="9525" y="98517"/>
                  </a:lnTo>
                  <a:lnTo>
                    <a:pt x="9525" y="145689"/>
                  </a:lnTo>
                  <a:lnTo>
                    <a:pt x="9525" y="189898"/>
                  </a:lnTo>
                  <a:lnTo>
                    <a:pt x="8467" y="222159"/>
                  </a:lnTo>
                  <a:lnTo>
                    <a:pt x="0" y="247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883"/>
            <p:cNvSpPr/>
            <p:nvPr>
              <p:custDataLst>
                <p:tags r:id="rId149"/>
              </p:custDataLst>
            </p:nvPr>
          </p:nvSpPr>
          <p:spPr>
            <a:xfrm>
              <a:off x="9096375" y="7239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19050" y="0"/>
                  </a:moveTo>
                  <a:lnTo>
                    <a:pt x="19050" y="0"/>
                  </a:lnTo>
                  <a:lnTo>
                    <a:pt x="19050" y="5056"/>
                  </a:lnTo>
                  <a:lnTo>
                    <a:pt x="17992" y="6546"/>
                  </a:lnTo>
                  <a:lnTo>
                    <a:pt x="16228" y="7539"/>
                  </a:lnTo>
                  <a:lnTo>
                    <a:pt x="13993" y="8201"/>
                  </a:lnTo>
                  <a:lnTo>
                    <a:pt x="12504" y="9701"/>
                  </a:lnTo>
                  <a:lnTo>
                    <a:pt x="9640" y="18623"/>
                  </a:lnTo>
                  <a:lnTo>
                    <a:pt x="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884"/>
            <p:cNvSpPr/>
            <p:nvPr>
              <p:custDataLst>
                <p:tags r:id="rId150"/>
              </p:custDataLst>
            </p:nvPr>
          </p:nvSpPr>
          <p:spPr>
            <a:xfrm>
              <a:off x="9305926" y="542960"/>
              <a:ext cx="152400" cy="133316"/>
            </a:xfrm>
            <a:custGeom>
              <a:avLst/>
              <a:gdLst/>
              <a:ahLst/>
              <a:cxnLst/>
              <a:rect l="0" t="0" r="0" b="0"/>
              <a:pathLst>
                <a:path w="152400" h="133316">
                  <a:moveTo>
                    <a:pt x="19049" y="28540"/>
                  </a:moveTo>
                  <a:lnTo>
                    <a:pt x="19049" y="28540"/>
                  </a:lnTo>
                  <a:lnTo>
                    <a:pt x="19049" y="20339"/>
                  </a:lnTo>
                  <a:lnTo>
                    <a:pt x="17991" y="19898"/>
                  </a:lnTo>
                  <a:lnTo>
                    <a:pt x="11" y="19015"/>
                  </a:lnTo>
                  <a:lnTo>
                    <a:pt x="0" y="10814"/>
                  </a:lnTo>
                  <a:lnTo>
                    <a:pt x="1057" y="10373"/>
                  </a:lnTo>
                  <a:lnTo>
                    <a:pt x="8200" y="9606"/>
                  </a:lnTo>
                  <a:lnTo>
                    <a:pt x="16867" y="2967"/>
                  </a:lnTo>
                  <a:lnTo>
                    <a:pt x="26823" y="360"/>
                  </a:lnTo>
                  <a:lnTo>
                    <a:pt x="41678" y="0"/>
                  </a:lnTo>
                  <a:lnTo>
                    <a:pt x="47804" y="2803"/>
                  </a:lnTo>
                  <a:lnTo>
                    <a:pt x="54054" y="6518"/>
                  </a:lnTo>
                  <a:lnTo>
                    <a:pt x="63523" y="9668"/>
                  </a:lnTo>
                  <a:lnTo>
                    <a:pt x="79377" y="22631"/>
                  </a:lnTo>
                  <a:lnTo>
                    <a:pt x="82903" y="28736"/>
                  </a:lnTo>
                  <a:lnTo>
                    <a:pt x="85167" y="41279"/>
                  </a:lnTo>
                  <a:lnTo>
                    <a:pt x="85675" y="60293"/>
                  </a:lnTo>
                  <a:lnTo>
                    <a:pt x="82880" y="66642"/>
                  </a:lnTo>
                  <a:lnTo>
                    <a:pt x="70532" y="82515"/>
                  </a:lnTo>
                  <a:lnTo>
                    <a:pt x="64613" y="95215"/>
                  </a:lnTo>
                  <a:lnTo>
                    <a:pt x="43089" y="118764"/>
                  </a:lnTo>
                  <a:lnTo>
                    <a:pt x="37495" y="121556"/>
                  </a:lnTo>
                  <a:lnTo>
                    <a:pt x="34522" y="122301"/>
                  </a:lnTo>
                  <a:lnTo>
                    <a:pt x="32539" y="123856"/>
                  </a:lnTo>
                  <a:lnTo>
                    <a:pt x="28620" y="133187"/>
                  </a:lnTo>
                  <a:lnTo>
                    <a:pt x="74394" y="133315"/>
                  </a:lnTo>
                  <a:lnTo>
                    <a:pt x="78170" y="133315"/>
                  </a:lnTo>
                  <a:lnTo>
                    <a:pt x="85188" y="130493"/>
                  </a:lnTo>
                  <a:lnTo>
                    <a:pt x="88542" y="128258"/>
                  </a:lnTo>
                  <a:lnTo>
                    <a:pt x="112266" y="121556"/>
                  </a:lnTo>
                  <a:lnTo>
                    <a:pt x="116119" y="119126"/>
                  </a:lnTo>
                  <a:lnTo>
                    <a:pt x="140710" y="112083"/>
                  </a:lnTo>
                  <a:lnTo>
                    <a:pt x="152399" y="104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885"/>
            <p:cNvSpPr/>
            <p:nvPr>
              <p:custDataLst>
                <p:tags r:id="rId151"/>
              </p:custDataLst>
            </p:nvPr>
          </p:nvSpPr>
          <p:spPr>
            <a:xfrm>
              <a:off x="9516799" y="752475"/>
              <a:ext cx="8202" cy="9523"/>
            </a:xfrm>
            <a:custGeom>
              <a:avLst/>
              <a:gdLst/>
              <a:ahLst/>
              <a:cxnLst/>
              <a:rect l="0" t="0" r="0" b="0"/>
              <a:pathLst>
                <a:path w="8202" h="9523">
                  <a:moveTo>
                    <a:pt x="8201" y="0"/>
                  </a:moveTo>
                  <a:lnTo>
                    <a:pt x="8201" y="0"/>
                  </a:lnTo>
                  <a:lnTo>
                    <a:pt x="8201" y="8201"/>
                  </a:lnTo>
                  <a:lnTo>
                    <a:pt x="7143" y="8642"/>
                  </a:lnTo>
                  <a:lnTo>
                    <a:pt x="0" y="9409"/>
                  </a:lnTo>
                  <a:lnTo>
                    <a:pt x="7844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886"/>
            <p:cNvSpPr/>
            <p:nvPr>
              <p:custDataLst>
                <p:tags r:id="rId152"/>
              </p:custDataLst>
            </p:nvPr>
          </p:nvSpPr>
          <p:spPr>
            <a:xfrm>
              <a:off x="9525000" y="352817"/>
              <a:ext cx="24539" cy="275834"/>
            </a:xfrm>
            <a:custGeom>
              <a:avLst/>
              <a:gdLst/>
              <a:ahLst/>
              <a:cxnLst/>
              <a:rect l="0" t="0" r="0" b="0"/>
              <a:pathLst>
                <a:path w="24539" h="275834">
                  <a:moveTo>
                    <a:pt x="19050" y="9133"/>
                  </a:moveTo>
                  <a:lnTo>
                    <a:pt x="19050" y="9133"/>
                  </a:lnTo>
                  <a:lnTo>
                    <a:pt x="19050" y="0"/>
                  </a:lnTo>
                  <a:lnTo>
                    <a:pt x="19050" y="4781"/>
                  </a:lnTo>
                  <a:lnTo>
                    <a:pt x="21872" y="10021"/>
                  </a:lnTo>
                  <a:lnTo>
                    <a:pt x="24107" y="12900"/>
                  </a:lnTo>
                  <a:lnTo>
                    <a:pt x="24538" y="15878"/>
                  </a:lnTo>
                  <a:lnTo>
                    <a:pt x="19326" y="40898"/>
                  </a:lnTo>
                  <a:lnTo>
                    <a:pt x="19062" y="85581"/>
                  </a:lnTo>
                  <a:lnTo>
                    <a:pt x="19051" y="129798"/>
                  </a:lnTo>
                  <a:lnTo>
                    <a:pt x="19050" y="175292"/>
                  </a:lnTo>
                  <a:lnTo>
                    <a:pt x="17992" y="214430"/>
                  </a:lnTo>
                  <a:lnTo>
                    <a:pt x="7290" y="256906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0" name="SMARTInkShape-Group700"/>
          <p:cNvGrpSpPr/>
          <p:nvPr/>
        </p:nvGrpSpPr>
        <p:grpSpPr>
          <a:xfrm>
            <a:off x="9991725" y="885825"/>
            <a:ext cx="123826" cy="104776"/>
            <a:chOff x="9991725" y="885825"/>
            <a:chExt cx="123826" cy="104776"/>
          </a:xfrm>
        </p:grpSpPr>
        <p:sp>
          <p:nvSpPr>
            <p:cNvPr id="608" name="SMARTInkShape-2887"/>
            <p:cNvSpPr/>
            <p:nvPr>
              <p:custDataLst>
                <p:tags r:id="rId145"/>
              </p:custDataLst>
            </p:nvPr>
          </p:nvSpPr>
          <p:spPr>
            <a:xfrm>
              <a:off x="9991725" y="88582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8202" y="1324"/>
                  </a:lnTo>
                  <a:lnTo>
                    <a:pt x="14191" y="392"/>
                  </a:lnTo>
                  <a:lnTo>
                    <a:pt x="59944" y="3"/>
                  </a:lnTo>
                  <a:lnTo>
                    <a:pt x="98422" y="0"/>
                  </a:lnTo>
                  <a:lnTo>
                    <a:pt x="104774" y="2822"/>
                  </a:lnTo>
                  <a:lnTo>
                    <a:pt x="1143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888"/>
            <p:cNvSpPr/>
            <p:nvPr>
              <p:custDataLst>
                <p:tags r:id="rId146"/>
              </p:custDataLst>
            </p:nvPr>
          </p:nvSpPr>
          <p:spPr>
            <a:xfrm>
              <a:off x="10001378" y="981075"/>
              <a:ext cx="114173" cy="9526"/>
            </a:xfrm>
            <a:custGeom>
              <a:avLst/>
              <a:gdLst/>
              <a:ahLst/>
              <a:cxnLst/>
              <a:rect l="0" t="0" r="0" b="0"/>
              <a:pathLst>
                <a:path w="114173" h="9526">
                  <a:moveTo>
                    <a:pt x="28447" y="0"/>
                  </a:moveTo>
                  <a:lnTo>
                    <a:pt x="28447" y="0"/>
                  </a:lnTo>
                  <a:lnTo>
                    <a:pt x="23390" y="0"/>
                  </a:lnTo>
                  <a:lnTo>
                    <a:pt x="18086" y="2822"/>
                  </a:lnTo>
                  <a:lnTo>
                    <a:pt x="11112" y="8201"/>
                  </a:lnTo>
                  <a:lnTo>
                    <a:pt x="0" y="9515"/>
                  </a:lnTo>
                  <a:lnTo>
                    <a:pt x="40230" y="9525"/>
                  </a:lnTo>
                  <a:lnTo>
                    <a:pt x="87032" y="392"/>
                  </a:lnTo>
                  <a:lnTo>
                    <a:pt x="114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4" name="SMARTInkShape-Group701"/>
          <p:cNvGrpSpPr/>
          <p:nvPr/>
        </p:nvGrpSpPr>
        <p:grpSpPr>
          <a:xfrm>
            <a:off x="10429875" y="337497"/>
            <a:ext cx="581026" cy="1157929"/>
            <a:chOff x="10429875" y="337497"/>
            <a:chExt cx="581026" cy="1157929"/>
          </a:xfrm>
        </p:grpSpPr>
        <p:sp>
          <p:nvSpPr>
            <p:cNvPr id="611" name="SMARTInkShape-2889"/>
            <p:cNvSpPr/>
            <p:nvPr>
              <p:custDataLst>
                <p:tags r:id="rId132"/>
              </p:custDataLst>
            </p:nvPr>
          </p:nvSpPr>
          <p:spPr>
            <a:xfrm>
              <a:off x="10820400" y="1295400"/>
              <a:ext cx="190501" cy="47626"/>
            </a:xfrm>
            <a:custGeom>
              <a:avLst/>
              <a:gdLst/>
              <a:ahLst/>
              <a:cxnLst/>
              <a:rect l="0" t="0" r="0" b="0"/>
              <a:pathLst>
                <a:path w="190501" h="47626">
                  <a:moveTo>
                    <a:pt x="0" y="47625"/>
                  </a:moveTo>
                  <a:lnTo>
                    <a:pt x="0" y="47625"/>
                  </a:lnTo>
                  <a:lnTo>
                    <a:pt x="13257" y="47625"/>
                  </a:lnTo>
                  <a:lnTo>
                    <a:pt x="19296" y="44803"/>
                  </a:lnTo>
                  <a:lnTo>
                    <a:pt x="25509" y="41079"/>
                  </a:lnTo>
                  <a:lnTo>
                    <a:pt x="36233" y="38493"/>
                  </a:lnTo>
                  <a:lnTo>
                    <a:pt x="51882" y="37119"/>
                  </a:lnTo>
                  <a:lnTo>
                    <a:pt x="63938" y="31577"/>
                  </a:lnTo>
                  <a:lnTo>
                    <a:pt x="107808" y="21212"/>
                  </a:lnTo>
                  <a:lnTo>
                    <a:pt x="131427" y="16868"/>
                  </a:lnTo>
                  <a:lnTo>
                    <a:pt x="151830" y="11701"/>
                  </a:lnTo>
                  <a:lnTo>
                    <a:pt x="171280" y="734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890"/>
            <p:cNvSpPr/>
            <p:nvPr>
              <p:custDataLst>
                <p:tags r:id="rId133"/>
              </p:custDataLst>
            </p:nvPr>
          </p:nvSpPr>
          <p:spPr>
            <a:xfrm>
              <a:off x="10535041" y="914400"/>
              <a:ext cx="418710" cy="36767"/>
            </a:xfrm>
            <a:custGeom>
              <a:avLst/>
              <a:gdLst/>
              <a:ahLst/>
              <a:cxnLst/>
              <a:rect l="0" t="0" r="0" b="0"/>
              <a:pathLst>
                <a:path w="418710" h="36767">
                  <a:moveTo>
                    <a:pt x="9134" y="19050"/>
                  </a:moveTo>
                  <a:lnTo>
                    <a:pt x="9134" y="19050"/>
                  </a:lnTo>
                  <a:lnTo>
                    <a:pt x="0" y="28183"/>
                  </a:lnTo>
                  <a:lnTo>
                    <a:pt x="4783" y="28459"/>
                  </a:lnTo>
                  <a:lnTo>
                    <a:pt x="10023" y="31345"/>
                  </a:lnTo>
                  <a:lnTo>
                    <a:pt x="12901" y="33597"/>
                  </a:lnTo>
                  <a:lnTo>
                    <a:pt x="21744" y="36098"/>
                  </a:lnTo>
                  <a:lnTo>
                    <a:pt x="27065" y="36766"/>
                  </a:lnTo>
                  <a:lnTo>
                    <a:pt x="68347" y="29782"/>
                  </a:lnTo>
                  <a:lnTo>
                    <a:pt x="114181" y="21195"/>
                  </a:lnTo>
                  <a:lnTo>
                    <a:pt x="148210" y="19685"/>
                  </a:lnTo>
                  <a:lnTo>
                    <a:pt x="188983" y="19238"/>
                  </a:lnTo>
                  <a:lnTo>
                    <a:pt x="227876" y="16283"/>
                  </a:lnTo>
                  <a:lnTo>
                    <a:pt x="266212" y="8705"/>
                  </a:lnTo>
                  <a:lnTo>
                    <a:pt x="304380" y="2579"/>
                  </a:lnTo>
                  <a:lnTo>
                    <a:pt x="350147" y="510"/>
                  </a:lnTo>
                  <a:lnTo>
                    <a:pt x="396589" y="67"/>
                  </a:lnTo>
                  <a:lnTo>
                    <a:pt x="418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891"/>
            <p:cNvSpPr/>
            <p:nvPr>
              <p:custDataLst>
                <p:tags r:id="rId134"/>
              </p:custDataLst>
            </p:nvPr>
          </p:nvSpPr>
          <p:spPr>
            <a:xfrm>
              <a:off x="10725150" y="666784"/>
              <a:ext cx="95251" cy="114267"/>
            </a:xfrm>
            <a:custGeom>
              <a:avLst/>
              <a:gdLst/>
              <a:ahLst/>
              <a:cxnLst/>
              <a:rect l="0" t="0" r="0" b="0"/>
              <a:pathLst>
                <a:path w="95251" h="114267">
                  <a:moveTo>
                    <a:pt x="95250" y="9491"/>
                  </a:moveTo>
                  <a:lnTo>
                    <a:pt x="95250" y="9491"/>
                  </a:lnTo>
                  <a:lnTo>
                    <a:pt x="90193" y="9491"/>
                  </a:lnTo>
                  <a:lnTo>
                    <a:pt x="88704" y="8433"/>
                  </a:lnTo>
                  <a:lnTo>
                    <a:pt x="87712" y="6669"/>
                  </a:lnTo>
                  <a:lnTo>
                    <a:pt x="85840" y="358"/>
                  </a:lnTo>
                  <a:lnTo>
                    <a:pt x="77536" y="0"/>
                  </a:lnTo>
                  <a:lnTo>
                    <a:pt x="44323" y="31847"/>
                  </a:lnTo>
                  <a:lnTo>
                    <a:pt x="40866" y="38124"/>
                  </a:lnTo>
                  <a:lnTo>
                    <a:pt x="38271" y="44442"/>
                  </a:lnTo>
                  <a:lnTo>
                    <a:pt x="2806" y="85691"/>
                  </a:lnTo>
                  <a:lnTo>
                    <a:pt x="555" y="98391"/>
                  </a:lnTo>
                  <a:lnTo>
                    <a:pt x="0" y="114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2892"/>
            <p:cNvSpPr/>
            <p:nvPr>
              <p:custDataLst>
                <p:tags r:id="rId135"/>
              </p:custDataLst>
            </p:nvPr>
          </p:nvSpPr>
          <p:spPr>
            <a:xfrm>
              <a:off x="10696690" y="666819"/>
              <a:ext cx="114186" cy="104707"/>
            </a:xfrm>
            <a:custGeom>
              <a:avLst/>
              <a:gdLst/>
              <a:ahLst/>
              <a:cxnLst/>
              <a:rect l="0" t="0" r="0" b="0"/>
              <a:pathLst>
                <a:path w="114186" h="104707">
                  <a:moveTo>
                    <a:pt x="9410" y="28506"/>
                  </a:moveTo>
                  <a:lnTo>
                    <a:pt x="9410" y="28506"/>
                  </a:lnTo>
                  <a:lnTo>
                    <a:pt x="9410" y="19097"/>
                  </a:lnTo>
                  <a:lnTo>
                    <a:pt x="0" y="164"/>
                  </a:lnTo>
                  <a:lnTo>
                    <a:pt x="4975" y="0"/>
                  </a:lnTo>
                  <a:lnTo>
                    <a:pt x="6453" y="1036"/>
                  </a:lnTo>
                  <a:lnTo>
                    <a:pt x="7439" y="2784"/>
                  </a:lnTo>
                  <a:lnTo>
                    <a:pt x="9020" y="8138"/>
                  </a:lnTo>
                  <a:lnTo>
                    <a:pt x="15880" y="16800"/>
                  </a:lnTo>
                  <a:lnTo>
                    <a:pt x="19087" y="25626"/>
                  </a:lnTo>
                  <a:lnTo>
                    <a:pt x="32072" y="41245"/>
                  </a:lnTo>
                  <a:lnTo>
                    <a:pt x="46347" y="50742"/>
                  </a:lnTo>
                  <a:lnTo>
                    <a:pt x="69354" y="61581"/>
                  </a:lnTo>
                  <a:lnTo>
                    <a:pt x="114185" y="104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SMARTInkShape-2893"/>
            <p:cNvSpPr/>
            <p:nvPr>
              <p:custDataLst>
                <p:tags r:id="rId136"/>
              </p:custDataLst>
            </p:nvPr>
          </p:nvSpPr>
          <p:spPr>
            <a:xfrm>
              <a:off x="10896612" y="609717"/>
              <a:ext cx="114289" cy="171334"/>
            </a:xfrm>
            <a:custGeom>
              <a:avLst/>
              <a:gdLst/>
              <a:ahLst/>
              <a:cxnLst/>
              <a:rect l="0" t="0" r="0" b="0"/>
              <a:pathLst>
                <a:path w="114289" h="171334">
                  <a:moveTo>
                    <a:pt x="9513" y="28458"/>
                  </a:moveTo>
                  <a:lnTo>
                    <a:pt x="9513" y="28458"/>
                  </a:lnTo>
                  <a:lnTo>
                    <a:pt x="9513" y="20257"/>
                  </a:lnTo>
                  <a:lnTo>
                    <a:pt x="8455" y="19816"/>
                  </a:lnTo>
                  <a:lnTo>
                    <a:pt x="4456" y="19325"/>
                  </a:lnTo>
                  <a:lnTo>
                    <a:pt x="2967" y="18136"/>
                  </a:lnTo>
                  <a:lnTo>
                    <a:pt x="40" y="9587"/>
                  </a:lnTo>
                  <a:lnTo>
                    <a:pt x="23" y="9527"/>
                  </a:lnTo>
                  <a:lnTo>
                    <a:pt x="8191" y="1217"/>
                  </a:lnTo>
                  <a:lnTo>
                    <a:pt x="17597" y="0"/>
                  </a:lnTo>
                  <a:lnTo>
                    <a:pt x="26358" y="6452"/>
                  </a:lnTo>
                  <a:lnTo>
                    <a:pt x="35201" y="9590"/>
                  </a:lnTo>
                  <a:lnTo>
                    <a:pt x="41390" y="14075"/>
                  </a:lnTo>
                  <a:lnTo>
                    <a:pt x="44847" y="19596"/>
                  </a:lnTo>
                  <a:lnTo>
                    <a:pt x="47442" y="25578"/>
                  </a:lnTo>
                  <a:lnTo>
                    <a:pt x="53796" y="34895"/>
                  </a:lnTo>
                  <a:lnTo>
                    <a:pt x="56148" y="44359"/>
                  </a:lnTo>
                  <a:lnTo>
                    <a:pt x="57007" y="60211"/>
                  </a:lnTo>
                  <a:lnTo>
                    <a:pt x="54257" y="66560"/>
                  </a:lnTo>
                  <a:lnTo>
                    <a:pt x="21838" y="114009"/>
                  </a:lnTo>
                  <a:lnTo>
                    <a:pt x="19224" y="120455"/>
                  </a:lnTo>
                  <a:lnTo>
                    <a:pt x="14535" y="126849"/>
                  </a:lnTo>
                  <a:lnTo>
                    <a:pt x="8922" y="130395"/>
                  </a:lnTo>
                  <a:lnTo>
                    <a:pt x="5944" y="131341"/>
                  </a:lnTo>
                  <a:lnTo>
                    <a:pt x="3959" y="133030"/>
                  </a:lnTo>
                  <a:lnTo>
                    <a:pt x="143" y="142317"/>
                  </a:lnTo>
                  <a:lnTo>
                    <a:pt x="0" y="150920"/>
                  </a:lnTo>
                  <a:lnTo>
                    <a:pt x="1055" y="151375"/>
                  </a:lnTo>
                  <a:lnTo>
                    <a:pt x="47631" y="152282"/>
                  </a:lnTo>
                  <a:lnTo>
                    <a:pt x="50798" y="152283"/>
                  </a:lnTo>
                  <a:lnTo>
                    <a:pt x="81657" y="161984"/>
                  </a:lnTo>
                  <a:lnTo>
                    <a:pt x="95064" y="169173"/>
                  </a:lnTo>
                  <a:lnTo>
                    <a:pt x="114288" y="17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SMARTInkShape-2894"/>
            <p:cNvSpPr/>
            <p:nvPr>
              <p:custDataLst>
                <p:tags r:id="rId137"/>
              </p:custDataLst>
            </p:nvPr>
          </p:nvSpPr>
          <p:spPr>
            <a:xfrm>
              <a:off x="10525565" y="609600"/>
              <a:ext cx="94771" cy="199909"/>
            </a:xfrm>
            <a:custGeom>
              <a:avLst/>
              <a:gdLst/>
              <a:ahLst/>
              <a:cxnLst/>
              <a:rect l="0" t="0" r="0" b="0"/>
              <a:pathLst>
                <a:path w="94771" h="199909">
                  <a:moveTo>
                    <a:pt x="66235" y="0"/>
                  </a:moveTo>
                  <a:lnTo>
                    <a:pt x="66235" y="0"/>
                  </a:lnTo>
                  <a:lnTo>
                    <a:pt x="75760" y="0"/>
                  </a:lnTo>
                  <a:lnTo>
                    <a:pt x="60573" y="16247"/>
                  </a:lnTo>
                  <a:lnTo>
                    <a:pt x="54651" y="28648"/>
                  </a:lnTo>
                  <a:lnTo>
                    <a:pt x="50503" y="34958"/>
                  </a:lnTo>
                  <a:lnTo>
                    <a:pt x="46051" y="45518"/>
                  </a:lnTo>
                  <a:lnTo>
                    <a:pt x="32300" y="64691"/>
                  </a:lnTo>
                  <a:lnTo>
                    <a:pt x="11768" y="111674"/>
                  </a:lnTo>
                  <a:lnTo>
                    <a:pt x="9218" y="119483"/>
                  </a:lnTo>
                  <a:lnTo>
                    <a:pt x="1782" y="133119"/>
                  </a:lnTo>
                  <a:lnTo>
                    <a:pt x="0" y="151061"/>
                  </a:lnTo>
                  <a:lnTo>
                    <a:pt x="911" y="154682"/>
                  </a:lnTo>
                  <a:lnTo>
                    <a:pt x="2578" y="157096"/>
                  </a:lnTo>
                  <a:lnTo>
                    <a:pt x="4747" y="158706"/>
                  </a:lnTo>
                  <a:lnTo>
                    <a:pt x="6193" y="160837"/>
                  </a:lnTo>
                  <a:lnTo>
                    <a:pt x="9287" y="168894"/>
                  </a:lnTo>
                  <a:lnTo>
                    <a:pt x="15377" y="177983"/>
                  </a:lnTo>
                  <a:lnTo>
                    <a:pt x="17174" y="184232"/>
                  </a:lnTo>
                  <a:lnTo>
                    <a:pt x="18710" y="186321"/>
                  </a:lnTo>
                  <a:lnTo>
                    <a:pt x="20793" y="187714"/>
                  </a:lnTo>
                  <a:lnTo>
                    <a:pt x="28782" y="189675"/>
                  </a:lnTo>
                  <a:lnTo>
                    <a:pt x="40962" y="190337"/>
                  </a:lnTo>
                  <a:lnTo>
                    <a:pt x="47243" y="193250"/>
                  </a:lnTo>
                  <a:lnTo>
                    <a:pt x="53560" y="197014"/>
                  </a:lnTo>
                  <a:lnTo>
                    <a:pt x="66239" y="199430"/>
                  </a:lnTo>
                  <a:lnTo>
                    <a:pt x="78935" y="199908"/>
                  </a:lnTo>
                  <a:lnTo>
                    <a:pt x="81052" y="198888"/>
                  </a:lnTo>
                  <a:lnTo>
                    <a:pt x="82461" y="197151"/>
                  </a:lnTo>
                  <a:lnTo>
                    <a:pt x="83404" y="194934"/>
                  </a:lnTo>
                  <a:lnTo>
                    <a:pt x="85089" y="193456"/>
                  </a:lnTo>
                  <a:lnTo>
                    <a:pt x="89784" y="191814"/>
                  </a:lnTo>
                  <a:lnTo>
                    <a:pt x="91459" y="190317"/>
                  </a:lnTo>
                  <a:lnTo>
                    <a:pt x="94370" y="182414"/>
                  </a:lnTo>
                  <a:lnTo>
                    <a:pt x="94770" y="167844"/>
                  </a:lnTo>
                  <a:lnTo>
                    <a:pt x="91971" y="161733"/>
                  </a:lnTo>
                  <a:lnTo>
                    <a:pt x="88255" y="155490"/>
                  </a:lnTo>
                  <a:lnTo>
                    <a:pt x="86605" y="149187"/>
                  </a:lnTo>
                  <a:lnTo>
                    <a:pt x="85107" y="147083"/>
                  </a:lnTo>
                  <a:lnTo>
                    <a:pt x="83049" y="145680"/>
                  </a:lnTo>
                  <a:lnTo>
                    <a:pt x="49420" y="133791"/>
                  </a:lnTo>
                  <a:lnTo>
                    <a:pt x="20777" y="133361"/>
                  </a:lnTo>
                  <a:lnTo>
                    <a:pt x="908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895"/>
            <p:cNvSpPr/>
            <p:nvPr>
              <p:custDataLst>
                <p:tags r:id="rId138"/>
              </p:custDataLst>
            </p:nvPr>
          </p:nvSpPr>
          <p:spPr>
            <a:xfrm>
              <a:off x="10706100" y="1038346"/>
              <a:ext cx="66676" cy="171330"/>
            </a:xfrm>
            <a:custGeom>
              <a:avLst/>
              <a:gdLst/>
              <a:ahLst/>
              <a:cxnLst/>
              <a:rect l="0" t="0" r="0" b="0"/>
              <a:pathLst>
                <a:path w="66676" h="171330">
                  <a:moveTo>
                    <a:pt x="66675" y="85604"/>
                  </a:moveTo>
                  <a:lnTo>
                    <a:pt x="66675" y="85604"/>
                  </a:lnTo>
                  <a:lnTo>
                    <a:pt x="57265" y="85604"/>
                  </a:lnTo>
                  <a:lnTo>
                    <a:pt x="57159" y="77403"/>
                  </a:lnTo>
                  <a:lnTo>
                    <a:pt x="48949" y="67994"/>
                  </a:lnTo>
                  <a:lnTo>
                    <a:pt x="48016" y="61924"/>
                  </a:lnTo>
                  <a:lnTo>
                    <a:pt x="46827" y="60292"/>
                  </a:lnTo>
                  <a:lnTo>
                    <a:pt x="44977" y="59205"/>
                  </a:lnTo>
                  <a:lnTo>
                    <a:pt x="42685" y="58479"/>
                  </a:lnTo>
                  <a:lnTo>
                    <a:pt x="41157" y="56938"/>
                  </a:lnTo>
                  <a:lnTo>
                    <a:pt x="39459" y="52402"/>
                  </a:lnTo>
                  <a:lnTo>
                    <a:pt x="37309" y="40867"/>
                  </a:lnTo>
                  <a:lnTo>
                    <a:pt x="31633" y="31544"/>
                  </a:lnTo>
                  <a:lnTo>
                    <a:pt x="28423" y="22079"/>
                  </a:lnTo>
                  <a:lnTo>
                    <a:pt x="20493" y="11282"/>
                  </a:lnTo>
                  <a:lnTo>
                    <a:pt x="16870" y="10239"/>
                  </a:lnTo>
                  <a:lnTo>
                    <a:pt x="14421" y="9960"/>
                  </a:lnTo>
                  <a:lnTo>
                    <a:pt x="12789" y="8717"/>
                  </a:lnTo>
                  <a:lnTo>
                    <a:pt x="10975" y="4512"/>
                  </a:lnTo>
                  <a:lnTo>
                    <a:pt x="9433" y="2968"/>
                  </a:lnTo>
                  <a:lnTo>
                    <a:pt x="429" y="0"/>
                  </a:lnTo>
                  <a:lnTo>
                    <a:pt x="0" y="32060"/>
                  </a:lnTo>
                  <a:lnTo>
                    <a:pt x="1058" y="34033"/>
                  </a:lnTo>
                  <a:lnTo>
                    <a:pt x="2824" y="35348"/>
                  </a:lnTo>
                  <a:lnTo>
                    <a:pt x="8202" y="37459"/>
                  </a:lnTo>
                  <a:lnTo>
                    <a:pt x="16867" y="44422"/>
                  </a:lnTo>
                  <a:lnTo>
                    <a:pt x="26824" y="47098"/>
                  </a:lnTo>
                  <a:lnTo>
                    <a:pt x="57103" y="47504"/>
                  </a:lnTo>
                  <a:lnTo>
                    <a:pt x="62192" y="52560"/>
                  </a:lnTo>
                  <a:lnTo>
                    <a:pt x="62628" y="54050"/>
                  </a:lnTo>
                  <a:lnTo>
                    <a:pt x="61860" y="55043"/>
                  </a:lnTo>
                  <a:lnTo>
                    <a:pt x="60290" y="55705"/>
                  </a:lnTo>
                  <a:lnTo>
                    <a:pt x="59243" y="57205"/>
                  </a:lnTo>
                  <a:lnTo>
                    <a:pt x="57770" y="64372"/>
                  </a:lnTo>
                  <a:lnTo>
                    <a:pt x="57152" y="111006"/>
                  </a:lnTo>
                  <a:lnTo>
                    <a:pt x="57150" y="136404"/>
                  </a:lnTo>
                  <a:lnTo>
                    <a:pt x="54326" y="142754"/>
                  </a:lnTo>
                  <a:lnTo>
                    <a:pt x="52093" y="145929"/>
                  </a:lnTo>
                  <a:lnTo>
                    <a:pt x="51662" y="149104"/>
                  </a:lnTo>
                  <a:lnTo>
                    <a:pt x="57150" y="17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896"/>
            <p:cNvSpPr/>
            <p:nvPr>
              <p:custDataLst>
                <p:tags r:id="rId139"/>
              </p:custDataLst>
            </p:nvPr>
          </p:nvSpPr>
          <p:spPr>
            <a:xfrm>
              <a:off x="10744200" y="1304925"/>
              <a:ext cx="19051" cy="142876"/>
            </a:xfrm>
            <a:custGeom>
              <a:avLst/>
              <a:gdLst/>
              <a:ahLst/>
              <a:cxnLst/>
              <a:rect l="0" t="0" r="0" b="0"/>
              <a:pathLst>
                <a:path w="19051" h="142876">
                  <a:moveTo>
                    <a:pt x="0" y="0"/>
                  </a:moveTo>
                  <a:lnTo>
                    <a:pt x="0" y="0"/>
                  </a:lnTo>
                  <a:lnTo>
                    <a:pt x="0" y="18623"/>
                  </a:lnTo>
                  <a:lnTo>
                    <a:pt x="13091" y="26570"/>
                  </a:lnTo>
                  <a:lnTo>
                    <a:pt x="16401" y="32270"/>
                  </a:lnTo>
                  <a:lnTo>
                    <a:pt x="18527" y="44553"/>
                  </a:lnTo>
                  <a:lnTo>
                    <a:pt x="19049" y="92075"/>
                  </a:lnTo>
                  <a:lnTo>
                    <a:pt x="19050" y="138642"/>
                  </a:lnTo>
                  <a:lnTo>
                    <a:pt x="1905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897"/>
            <p:cNvSpPr/>
            <p:nvPr>
              <p:custDataLst>
                <p:tags r:id="rId140"/>
              </p:custDataLst>
            </p:nvPr>
          </p:nvSpPr>
          <p:spPr>
            <a:xfrm>
              <a:off x="10629900" y="337497"/>
              <a:ext cx="9526" cy="195904"/>
            </a:xfrm>
            <a:custGeom>
              <a:avLst/>
              <a:gdLst/>
              <a:ahLst/>
              <a:cxnLst/>
              <a:rect l="0" t="0" r="0" b="0"/>
              <a:pathLst>
                <a:path w="9526" h="195904">
                  <a:moveTo>
                    <a:pt x="0" y="24453"/>
                  </a:moveTo>
                  <a:lnTo>
                    <a:pt x="0" y="24453"/>
                  </a:lnTo>
                  <a:lnTo>
                    <a:pt x="8202" y="16252"/>
                  </a:lnTo>
                  <a:lnTo>
                    <a:pt x="9490" y="5830"/>
                  </a:lnTo>
                  <a:lnTo>
                    <a:pt x="9518" y="0"/>
                  </a:lnTo>
                  <a:lnTo>
                    <a:pt x="9525" y="18388"/>
                  </a:lnTo>
                  <a:lnTo>
                    <a:pt x="588" y="62812"/>
                  </a:lnTo>
                  <a:lnTo>
                    <a:pt x="52" y="103498"/>
                  </a:lnTo>
                  <a:lnTo>
                    <a:pt x="4" y="150514"/>
                  </a:lnTo>
                  <a:lnTo>
                    <a:pt x="0" y="195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898"/>
            <p:cNvSpPr/>
            <p:nvPr>
              <p:custDataLst>
                <p:tags r:id="rId141"/>
              </p:custDataLst>
            </p:nvPr>
          </p:nvSpPr>
          <p:spPr>
            <a:xfrm>
              <a:off x="10429875" y="591874"/>
              <a:ext cx="171336" cy="255852"/>
            </a:xfrm>
            <a:custGeom>
              <a:avLst/>
              <a:gdLst/>
              <a:ahLst/>
              <a:cxnLst/>
              <a:rect l="0" t="0" r="0" b="0"/>
              <a:pathLst>
                <a:path w="171336" h="255852">
                  <a:moveTo>
                    <a:pt x="161925" y="8201"/>
                  </a:moveTo>
                  <a:lnTo>
                    <a:pt x="161925" y="8201"/>
                  </a:lnTo>
                  <a:lnTo>
                    <a:pt x="166982" y="8201"/>
                  </a:lnTo>
                  <a:lnTo>
                    <a:pt x="168471" y="7143"/>
                  </a:lnTo>
                  <a:lnTo>
                    <a:pt x="169463" y="5379"/>
                  </a:lnTo>
                  <a:lnTo>
                    <a:pt x="171059" y="0"/>
                  </a:lnTo>
                  <a:lnTo>
                    <a:pt x="171335" y="4125"/>
                  </a:lnTo>
                  <a:lnTo>
                    <a:pt x="168577" y="9212"/>
                  </a:lnTo>
                  <a:lnTo>
                    <a:pt x="146996" y="34699"/>
                  </a:lnTo>
                  <a:lnTo>
                    <a:pt x="141980" y="50742"/>
                  </a:lnTo>
                  <a:lnTo>
                    <a:pt x="107174" y="96822"/>
                  </a:lnTo>
                  <a:lnTo>
                    <a:pt x="93139" y="120537"/>
                  </a:lnTo>
                  <a:lnTo>
                    <a:pt x="64279" y="161597"/>
                  </a:lnTo>
                  <a:lnTo>
                    <a:pt x="39914" y="203301"/>
                  </a:lnTo>
                  <a:lnTo>
                    <a:pt x="6480" y="248898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2899"/>
            <p:cNvSpPr/>
            <p:nvPr>
              <p:custDataLst>
                <p:tags r:id="rId142"/>
              </p:custDataLst>
            </p:nvPr>
          </p:nvSpPr>
          <p:spPr>
            <a:xfrm>
              <a:off x="10563225" y="1057275"/>
              <a:ext cx="447676" cy="200026"/>
            </a:xfrm>
            <a:custGeom>
              <a:avLst/>
              <a:gdLst/>
              <a:ahLst/>
              <a:cxnLst/>
              <a:rect l="0" t="0" r="0" b="0"/>
              <a:pathLst>
                <a:path w="447676" h="200026">
                  <a:moveTo>
                    <a:pt x="0" y="200025"/>
                  </a:moveTo>
                  <a:lnTo>
                    <a:pt x="0" y="200025"/>
                  </a:lnTo>
                  <a:lnTo>
                    <a:pt x="5057" y="200025"/>
                  </a:lnTo>
                  <a:lnTo>
                    <a:pt x="6546" y="198967"/>
                  </a:lnTo>
                  <a:lnTo>
                    <a:pt x="7538" y="197203"/>
                  </a:lnTo>
                  <a:lnTo>
                    <a:pt x="8202" y="194969"/>
                  </a:lnTo>
                  <a:lnTo>
                    <a:pt x="14191" y="186768"/>
                  </a:lnTo>
                  <a:lnTo>
                    <a:pt x="19711" y="183550"/>
                  </a:lnTo>
                  <a:lnTo>
                    <a:pt x="22666" y="182691"/>
                  </a:lnTo>
                  <a:lnTo>
                    <a:pt x="28771" y="173271"/>
                  </a:lnTo>
                  <a:lnTo>
                    <a:pt x="40981" y="152940"/>
                  </a:lnTo>
                  <a:lnTo>
                    <a:pt x="69127" y="127106"/>
                  </a:lnTo>
                  <a:lnTo>
                    <a:pt x="106318" y="108167"/>
                  </a:lnTo>
                  <a:lnTo>
                    <a:pt x="153333" y="85141"/>
                  </a:lnTo>
                  <a:lnTo>
                    <a:pt x="193600" y="66502"/>
                  </a:lnTo>
                  <a:lnTo>
                    <a:pt x="239045" y="50396"/>
                  </a:lnTo>
                  <a:lnTo>
                    <a:pt x="286022" y="36099"/>
                  </a:lnTo>
                  <a:lnTo>
                    <a:pt x="330634" y="24102"/>
                  </a:lnTo>
                  <a:lnTo>
                    <a:pt x="370663" y="17725"/>
                  </a:lnTo>
                  <a:lnTo>
                    <a:pt x="409335" y="9132"/>
                  </a:lnTo>
                  <a:lnTo>
                    <a:pt x="447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SMARTInkShape-2900"/>
            <p:cNvSpPr/>
            <p:nvPr>
              <p:custDataLst>
                <p:tags r:id="rId143"/>
              </p:custDataLst>
            </p:nvPr>
          </p:nvSpPr>
          <p:spPr>
            <a:xfrm>
              <a:off x="10839578" y="1047750"/>
              <a:ext cx="76073" cy="151960"/>
            </a:xfrm>
            <a:custGeom>
              <a:avLst/>
              <a:gdLst/>
              <a:ahLst/>
              <a:cxnLst/>
              <a:rect l="0" t="0" r="0" b="0"/>
              <a:pathLst>
                <a:path w="76073" h="151960">
                  <a:moveTo>
                    <a:pt x="76072" y="57150"/>
                  </a:moveTo>
                  <a:lnTo>
                    <a:pt x="76072" y="57150"/>
                  </a:lnTo>
                  <a:lnTo>
                    <a:pt x="71015" y="57150"/>
                  </a:lnTo>
                  <a:lnTo>
                    <a:pt x="69526" y="56092"/>
                  </a:lnTo>
                  <a:lnTo>
                    <a:pt x="68534" y="54328"/>
                  </a:lnTo>
                  <a:lnTo>
                    <a:pt x="67870" y="52094"/>
                  </a:lnTo>
                  <a:lnTo>
                    <a:pt x="66370" y="50604"/>
                  </a:lnTo>
                  <a:lnTo>
                    <a:pt x="58463" y="48018"/>
                  </a:lnTo>
                  <a:lnTo>
                    <a:pt x="52392" y="52798"/>
                  </a:lnTo>
                  <a:lnTo>
                    <a:pt x="49702" y="53190"/>
                  </a:lnTo>
                  <a:lnTo>
                    <a:pt x="43890" y="50804"/>
                  </a:lnTo>
                  <a:lnTo>
                    <a:pt x="40859" y="50803"/>
                  </a:lnTo>
                  <a:lnTo>
                    <a:pt x="34670" y="53623"/>
                  </a:lnTo>
                  <a:lnTo>
                    <a:pt x="25235" y="61162"/>
                  </a:lnTo>
                  <a:lnTo>
                    <a:pt x="21727" y="67047"/>
                  </a:lnTo>
                  <a:lnTo>
                    <a:pt x="19110" y="73190"/>
                  </a:lnTo>
                  <a:lnTo>
                    <a:pt x="12745" y="82599"/>
                  </a:lnTo>
                  <a:lnTo>
                    <a:pt x="9331" y="92089"/>
                  </a:lnTo>
                  <a:lnTo>
                    <a:pt x="3144" y="101604"/>
                  </a:lnTo>
                  <a:lnTo>
                    <a:pt x="842" y="111126"/>
                  </a:lnTo>
                  <a:lnTo>
                    <a:pt x="0" y="127000"/>
                  </a:lnTo>
                  <a:lnTo>
                    <a:pt x="2752" y="133350"/>
                  </a:lnTo>
                  <a:lnTo>
                    <a:pt x="17483" y="150911"/>
                  </a:lnTo>
                  <a:lnTo>
                    <a:pt x="23552" y="151959"/>
                  </a:lnTo>
                  <a:lnTo>
                    <a:pt x="29094" y="149382"/>
                  </a:lnTo>
                  <a:lnTo>
                    <a:pt x="35085" y="145767"/>
                  </a:lnTo>
                  <a:lnTo>
                    <a:pt x="44406" y="142674"/>
                  </a:lnTo>
                  <a:lnTo>
                    <a:pt x="50709" y="138199"/>
                  </a:lnTo>
                  <a:lnTo>
                    <a:pt x="54217" y="132683"/>
                  </a:lnTo>
                  <a:lnTo>
                    <a:pt x="56468" y="120518"/>
                  </a:lnTo>
                  <a:lnTo>
                    <a:pt x="57018" y="73416"/>
                  </a:lnTo>
                  <a:lnTo>
                    <a:pt x="47320" y="42181"/>
                  </a:lnTo>
                  <a:lnTo>
                    <a:pt x="41212" y="30960"/>
                  </a:lnTo>
                  <a:lnTo>
                    <a:pt x="37875" y="15758"/>
                  </a:lnTo>
                  <a:lnTo>
                    <a:pt x="284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901"/>
            <p:cNvSpPr/>
            <p:nvPr>
              <p:custDataLst>
                <p:tags r:id="rId144"/>
              </p:custDataLst>
            </p:nvPr>
          </p:nvSpPr>
          <p:spPr>
            <a:xfrm>
              <a:off x="10820449" y="1362075"/>
              <a:ext cx="85677" cy="133351"/>
            </a:xfrm>
            <a:custGeom>
              <a:avLst/>
              <a:gdLst/>
              <a:ahLst/>
              <a:cxnLst/>
              <a:rect l="0" t="0" r="0" b="0"/>
              <a:pathLst>
                <a:path w="85677" h="133351">
                  <a:moveTo>
                    <a:pt x="85676" y="0"/>
                  </a:moveTo>
                  <a:lnTo>
                    <a:pt x="85676" y="0"/>
                  </a:lnTo>
                  <a:lnTo>
                    <a:pt x="38618" y="0"/>
                  </a:lnTo>
                  <a:lnTo>
                    <a:pt x="25463" y="0"/>
                  </a:lnTo>
                  <a:lnTo>
                    <a:pt x="19050" y="2822"/>
                  </a:lnTo>
                  <a:lnTo>
                    <a:pt x="12673" y="6546"/>
                  </a:lnTo>
                  <a:lnTo>
                    <a:pt x="6311" y="8201"/>
                  </a:lnTo>
                  <a:lnTo>
                    <a:pt x="4190" y="9701"/>
                  </a:lnTo>
                  <a:lnTo>
                    <a:pt x="2778" y="11759"/>
                  </a:lnTo>
                  <a:lnTo>
                    <a:pt x="510" y="17610"/>
                  </a:lnTo>
                  <a:lnTo>
                    <a:pt x="0" y="32181"/>
                  </a:lnTo>
                  <a:lnTo>
                    <a:pt x="1042" y="34154"/>
                  </a:lnTo>
                  <a:lnTo>
                    <a:pt x="2795" y="35469"/>
                  </a:lnTo>
                  <a:lnTo>
                    <a:pt x="7566" y="37989"/>
                  </a:lnTo>
                  <a:lnTo>
                    <a:pt x="54189" y="82814"/>
                  </a:lnTo>
                  <a:lnTo>
                    <a:pt x="74281" y="102904"/>
                  </a:lnTo>
                  <a:lnTo>
                    <a:pt x="75318" y="106765"/>
                  </a:lnTo>
                  <a:lnTo>
                    <a:pt x="75987" y="117868"/>
                  </a:lnTo>
                  <a:lnTo>
                    <a:pt x="74983" y="119854"/>
                  </a:lnTo>
                  <a:lnTo>
                    <a:pt x="73255" y="121177"/>
                  </a:lnTo>
                  <a:lnTo>
                    <a:pt x="67937" y="123302"/>
                  </a:lnTo>
                  <a:lnTo>
                    <a:pt x="59280" y="130268"/>
                  </a:lnTo>
                  <a:lnTo>
                    <a:pt x="50456" y="132437"/>
                  </a:lnTo>
                  <a:lnTo>
                    <a:pt x="3805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1" name="SMARTInkShape-Group702"/>
          <p:cNvGrpSpPr/>
          <p:nvPr/>
        </p:nvGrpSpPr>
        <p:grpSpPr>
          <a:xfrm>
            <a:off x="11325225" y="704850"/>
            <a:ext cx="609601" cy="542806"/>
            <a:chOff x="11325225" y="704850"/>
            <a:chExt cx="609601" cy="542806"/>
          </a:xfrm>
        </p:grpSpPr>
        <p:sp>
          <p:nvSpPr>
            <p:cNvPr id="625" name="SMARTInkShape-2902"/>
            <p:cNvSpPr/>
            <p:nvPr>
              <p:custDataLst>
                <p:tags r:id="rId126"/>
              </p:custDataLst>
            </p:nvPr>
          </p:nvSpPr>
          <p:spPr>
            <a:xfrm>
              <a:off x="11325225" y="9048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166"/>
                  </a:lnTo>
                  <a:lnTo>
                    <a:pt x="5057" y="19085"/>
                  </a:lnTo>
                  <a:lnTo>
                    <a:pt x="10361" y="16243"/>
                  </a:lnTo>
                  <a:lnTo>
                    <a:pt x="23598" y="4862"/>
                  </a:lnTo>
                  <a:lnTo>
                    <a:pt x="32007" y="2161"/>
                  </a:lnTo>
                  <a:lnTo>
                    <a:pt x="37213" y="1441"/>
                  </a:lnTo>
                  <a:lnTo>
                    <a:pt x="45820" y="3462"/>
                  </a:lnTo>
                  <a:lnTo>
                    <a:pt x="49596" y="5483"/>
                  </a:lnTo>
                  <a:lnTo>
                    <a:pt x="54230" y="5772"/>
                  </a:lnTo>
                  <a:lnTo>
                    <a:pt x="101494" y="19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903"/>
            <p:cNvSpPr/>
            <p:nvPr>
              <p:custDataLst>
                <p:tags r:id="rId127"/>
              </p:custDataLst>
            </p:nvPr>
          </p:nvSpPr>
          <p:spPr>
            <a:xfrm>
              <a:off x="11354191" y="971550"/>
              <a:ext cx="180585" cy="37950"/>
            </a:xfrm>
            <a:custGeom>
              <a:avLst/>
              <a:gdLst/>
              <a:ahLst/>
              <a:cxnLst/>
              <a:rect l="0" t="0" r="0" b="0"/>
              <a:pathLst>
                <a:path w="180585" h="37950">
                  <a:moveTo>
                    <a:pt x="9134" y="19050"/>
                  </a:moveTo>
                  <a:lnTo>
                    <a:pt x="9134" y="19050"/>
                  </a:lnTo>
                  <a:lnTo>
                    <a:pt x="4077" y="24107"/>
                  </a:lnTo>
                  <a:lnTo>
                    <a:pt x="1596" y="29411"/>
                  </a:lnTo>
                  <a:lnTo>
                    <a:pt x="0" y="36384"/>
                  </a:lnTo>
                  <a:lnTo>
                    <a:pt x="929" y="36956"/>
                  </a:lnTo>
                  <a:lnTo>
                    <a:pt x="7844" y="37949"/>
                  </a:lnTo>
                  <a:lnTo>
                    <a:pt x="51490" y="22288"/>
                  </a:lnTo>
                  <a:lnTo>
                    <a:pt x="97745" y="11700"/>
                  </a:lnTo>
                  <a:lnTo>
                    <a:pt x="142865" y="8753"/>
                  </a:lnTo>
                  <a:lnTo>
                    <a:pt x="1805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2904"/>
            <p:cNvSpPr/>
            <p:nvPr>
              <p:custDataLst>
                <p:tags r:id="rId128"/>
              </p:custDataLst>
            </p:nvPr>
          </p:nvSpPr>
          <p:spPr>
            <a:xfrm>
              <a:off x="11753885" y="704850"/>
              <a:ext cx="171416" cy="142876"/>
            </a:xfrm>
            <a:custGeom>
              <a:avLst/>
              <a:gdLst/>
              <a:ahLst/>
              <a:cxnLst/>
              <a:rect l="0" t="0" r="0" b="0"/>
              <a:pathLst>
                <a:path w="171416" h="142876">
                  <a:moveTo>
                    <a:pt x="9490" y="19050"/>
                  </a:moveTo>
                  <a:lnTo>
                    <a:pt x="9490" y="19050"/>
                  </a:lnTo>
                  <a:lnTo>
                    <a:pt x="1288" y="19050"/>
                  </a:lnTo>
                  <a:lnTo>
                    <a:pt x="848" y="17992"/>
                  </a:lnTo>
                  <a:lnTo>
                    <a:pt x="0" y="4861"/>
                  </a:lnTo>
                  <a:lnTo>
                    <a:pt x="1046" y="3240"/>
                  </a:lnTo>
                  <a:lnTo>
                    <a:pt x="2802" y="2160"/>
                  </a:lnTo>
                  <a:lnTo>
                    <a:pt x="9099" y="126"/>
                  </a:lnTo>
                  <a:lnTo>
                    <a:pt x="50780" y="0"/>
                  </a:lnTo>
                  <a:lnTo>
                    <a:pt x="57121" y="2822"/>
                  </a:lnTo>
                  <a:lnTo>
                    <a:pt x="63468" y="6546"/>
                  </a:lnTo>
                  <a:lnTo>
                    <a:pt x="69817" y="8201"/>
                  </a:lnTo>
                  <a:lnTo>
                    <a:pt x="71933" y="9701"/>
                  </a:lnTo>
                  <a:lnTo>
                    <a:pt x="73341" y="11759"/>
                  </a:lnTo>
                  <a:lnTo>
                    <a:pt x="74283" y="14189"/>
                  </a:lnTo>
                  <a:lnTo>
                    <a:pt x="75969" y="15810"/>
                  </a:lnTo>
                  <a:lnTo>
                    <a:pt x="80663" y="17610"/>
                  </a:lnTo>
                  <a:lnTo>
                    <a:pt x="82339" y="19148"/>
                  </a:lnTo>
                  <a:lnTo>
                    <a:pt x="84201" y="23680"/>
                  </a:lnTo>
                  <a:lnTo>
                    <a:pt x="83640" y="26370"/>
                  </a:lnTo>
                  <a:lnTo>
                    <a:pt x="77955" y="38292"/>
                  </a:lnTo>
                  <a:lnTo>
                    <a:pt x="77358" y="41403"/>
                  </a:lnTo>
                  <a:lnTo>
                    <a:pt x="59319" y="78515"/>
                  </a:lnTo>
                  <a:lnTo>
                    <a:pt x="44287" y="89832"/>
                  </a:lnTo>
                  <a:lnTo>
                    <a:pt x="40831" y="95664"/>
                  </a:lnTo>
                  <a:lnTo>
                    <a:pt x="39909" y="98701"/>
                  </a:lnTo>
                  <a:lnTo>
                    <a:pt x="38236" y="100726"/>
                  </a:lnTo>
                  <a:lnTo>
                    <a:pt x="19446" y="113894"/>
                  </a:lnTo>
                  <a:lnTo>
                    <a:pt x="64548" y="114300"/>
                  </a:lnTo>
                  <a:lnTo>
                    <a:pt x="80602" y="115358"/>
                  </a:lnTo>
                  <a:lnTo>
                    <a:pt x="111006" y="122942"/>
                  </a:lnTo>
                  <a:lnTo>
                    <a:pt x="135016" y="123709"/>
                  </a:lnTo>
                  <a:lnTo>
                    <a:pt x="142185" y="126595"/>
                  </a:lnTo>
                  <a:lnTo>
                    <a:pt x="148901" y="130348"/>
                  </a:lnTo>
                  <a:lnTo>
                    <a:pt x="158628" y="133519"/>
                  </a:lnTo>
                  <a:lnTo>
                    <a:pt x="171415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2905"/>
            <p:cNvSpPr/>
            <p:nvPr>
              <p:custDataLst>
                <p:tags r:id="rId129"/>
              </p:custDataLst>
            </p:nvPr>
          </p:nvSpPr>
          <p:spPr>
            <a:xfrm>
              <a:off x="11706225" y="972439"/>
              <a:ext cx="190501" cy="18159"/>
            </a:xfrm>
            <a:custGeom>
              <a:avLst/>
              <a:gdLst/>
              <a:ahLst/>
              <a:cxnLst/>
              <a:rect l="0" t="0" r="0" b="0"/>
              <a:pathLst>
                <a:path w="190501" h="18159">
                  <a:moveTo>
                    <a:pt x="0" y="8636"/>
                  </a:moveTo>
                  <a:lnTo>
                    <a:pt x="0" y="8636"/>
                  </a:lnTo>
                  <a:lnTo>
                    <a:pt x="0" y="17769"/>
                  </a:lnTo>
                  <a:lnTo>
                    <a:pt x="30867" y="18158"/>
                  </a:lnTo>
                  <a:lnTo>
                    <a:pt x="74491" y="9028"/>
                  </a:lnTo>
                  <a:lnTo>
                    <a:pt x="98714" y="7655"/>
                  </a:lnTo>
                  <a:lnTo>
                    <a:pt x="136552" y="0"/>
                  </a:lnTo>
                  <a:lnTo>
                    <a:pt x="154524" y="433"/>
                  </a:lnTo>
                  <a:lnTo>
                    <a:pt x="177429" y="7776"/>
                  </a:lnTo>
                  <a:lnTo>
                    <a:pt x="190500" y="8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2906"/>
            <p:cNvSpPr/>
            <p:nvPr>
              <p:custDataLst>
                <p:tags r:id="rId130"/>
              </p:custDataLst>
            </p:nvPr>
          </p:nvSpPr>
          <p:spPr>
            <a:xfrm>
              <a:off x="11744325" y="1095375"/>
              <a:ext cx="9526" cy="133351"/>
            </a:xfrm>
            <a:custGeom>
              <a:avLst/>
              <a:gdLst/>
              <a:ahLst/>
              <a:cxnLst/>
              <a:rect l="0" t="0" r="0" b="0"/>
              <a:pathLst>
                <a:path w="9526" h="133351">
                  <a:moveTo>
                    <a:pt x="9525" y="0"/>
                  </a:moveTo>
                  <a:lnTo>
                    <a:pt x="9525" y="0"/>
                  </a:lnTo>
                  <a:lnTo>
                    <a:pt x="9525" y="9132"/>
                  </a:lnTo>
                  <a:lnTo>
                    <a:pt x="391" y="18648"/>
                  </a:lnTo>
                  <a:lnTo>
                    <a:pt x="0" y="63526"/>
                  </a:lnTo>
                  <a:lnTo>
                    <a:pt x="0" y="110067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2907"/>
            <p:cNvSpPr/>
            <p:nvPr>
              <p:custDataLst>
                <p:tags r:id="rId131"/>
              </p:custDataLst>
            </p:nvPr>
          </p:nvSpPr>
          <p:spPr>
            <a:xfrm>
              <a:off x="11811000" y="1057278"/>
              <a:ext cx="123826" cy="190378"/>
            </a:xfrm>
            <a:custGeom>
              <a:avLst/>
              <a:gdLst/>
              <a:ahLst/>
              <a:cxnLst/>
              <a:rect l="0" t="0" r="0" b="0"/>
              <a:pathLst>
                <a:path w="123826" h="190378">
                  <a:moveTo>
                    <a:pt x="123825" y="47622"/>
                  </a:moveTo>
                  <a:lnTo>
                    <a:pt x="123825" y="47622"/>
                  </a:lnTo>
                  <a:lnTo>
                    <a:pt x="123825" y="30012"/>
                  </a:lnTo>
                  <a:lnTo>
                    <a:pt x="115623" y="20497"/>
                  </a:lnTo>
                  <a:lnTo>
                    <a:pt x="114335" y="9952"/>
                  </a:lnTo>
                  <a:lnTo>
                    <a:pt x="109255" y="9649"/>
                  </a:lnTo>
                  <a:lnTo>
                    <a:pt x="107761" y="8549"/>
                  </a:lnTo>
                  <a:lnTo>
                    <a:pt x="105169" y="1332"/>
                  </a:lnTo>
                  <a:lnTo>
                    <a:pt x="102129" y="591"/>
                  </a:lnTo>
                  <a:lnTo>
                    <a:pt x="82026" y="0"/>
                  </a:lnTo>
                  <a:lnTo>
                    <a:pt x="80085" y="1057"/>
                  </a:lnTo>
                  <a:lnTo>
                    <a:pt x="78789" y="2821"/>
                  </a:lnTo>
                  <a:lnTo>
                    <a:pt x="77926" y="5054"/>
                  </a:lnTo>
                  <a:lnTo>
                    <a:pt x="76292" y="6544"/>
                  </a:lnTo>
                  <a:lnTo>
                    <a:pt x="71657" y="8198"/>
                  </a:lnTo>
                  <a:lnTo>
                    <a:pt x="63095" y="9130"/>
                  </a:lnTo>
                  <a:lnTo>
                    <a:pt x="61113" y="10319"/>
                  </a:lnTo>
                  <a:lnTo>
                    <a:pt x="59792" y="12170"/>
                  </a:lnTo>
                  <a:lnTo>
                    <a:pt x="58911" y="14462"/>
                  </a:lnTo>
                  <a:lnTo>
                    <a:pt x="57265" y="15991"/>
                  </a:lnTo>
                  <a:lnTo>
                    <a:pt x="52617" y="17689"/>
                  </a:lnTo>
                  <a:lnTo>
                    <a:pt x="44047" y="18645"/>
                  </a:lnTo>
                  <a:lnTo>
                    <a:pt x="42065" y="19837"/>
                  </a:lnTo>
                  <a:lnTo>
                    <a:pt x="40744" y="21690"/>
                  </a:lnTo>
                  <a:lnTo>
                    <a:pt x="39863" y="23984"/>
                  </a:lnTo>
                  <a:lnTo>
                    <a:pt x="38215" y="25513"/>
                  </a:lnTo>
                  <a:lnTo>
                    <a:pt x="33567" y="27213"/>
                  </a:lnTo>
                  <a:lnTo>
                    <a:pt x="31903" y="28724"/>
                  </a:lnTo>
                  <a:lnTo>
                    <a:pt x="29013" y="36653"/>
                  </a:lnTo>
                  <a:lnTo>
                    <a:pt x="25948" y="37455"/>
                  </a:lnTo>
                  <a:lnTo>
                    <a:pt x="23648" y="37669"/>
                  </a:lnTo>
                  <a:lnTo>
                    <a:pt x="22116" y="38870"/>
                  </a:lnTo>
                  <a:lnTo>
                    <a:pt x="19103" y="47443"/>
                  </a:lnTo>
                  <a:lnTo>
                    <a:pt x="19085" y="47502"/>
                  </a:lnTo>
                  <a:lnTo>
                    <a:pt x="10852" y="55812"/>
                  </a:lnTo>
                  <a:lnTo>
                    <a:pt x="11468" y="56257"/>
                  </a:lnTo>
                  <a:lnTo>
                    <a:pt x="17843" y="57030"/>
                  </a:lnTo>
                  <a:lnTo>
                    <a:pt x="18514" y="59917"/>
                  </a:lnTo>
                  <a:lnTo>
                    <a:pt x="19050" y="66672"/>
                  </a:lnTo>
                  <a:lnTo>
                    <a:pt x="27252" y="66672"/>
                  </a:lnTo>
                  <a:lnTo>
                    <a:pt x="27692" y="67730"/>
                  </a:lnTo>
                  <a:lnTo>
                    <a:pt x="28460" y="74873"/>
                  </a:lnTo>
                  <a:lnTo>
                    <a:pt x="31346" y="75609"/>
                  </a:lnTo>
                  <a:lnTo>
                    <a:pt x="36767" y="76081"/>
                  </a:lnTo>
                  <a:lnTo>
                    <a:pt x="46183" y="84388"/>
                  </a:lnTo>
                  <a:lnTo>
                    <a:pt x="54945" y="86517"/>
                  </a:lnTo>
                  <a:lnTo>
                    <a:pt x="79778" y="108385"/>
                  </a:lnTo>
                  <a:lnTo>
                    <a:pt x="83081" y="114492"/>
                  </a:lnTo>
                  <a:lnTo>
                    <a:pt x="85610" y="120734"/>
                  </a:lnTo>
                  <a:lnTo>
                    <a:pt x="93771" y="131477"/>
                  </a:lnTo>
                  <a:lnTo>
                    <a:pt x="94812" y="137849"/>
                  </a:lnTo>
                  <a:lnTo>
                    <a:pt x="95212" y="155689"/>
                  </a:lnTo>
                  <a:lnTo>
                    <a:pt x="92411" y="161974"/>
                  </a:lnTo>
                  <a:lnTo>
                    <a:pt x="81059" y="175949"/>
                  </a:lnTo>
                  <a:lnTo>
                    <a:pt x="75537" y="178740"/>
                  </a:lnTo>
                  <a:lnTo>
                    <a:pt x="60238" y="181736"/>
                  </a:lnTo>
                  <a:lnTo>
                    <a:pt x="47607" y="188453"/>
                  </a:lnTo>
                  <a:lnTo>
                    <a:pt x="20343" y="190377"/>
                  </a:lnTo>
                  <a:lnTo>
                    <a:pt x="16736" y="189359"/>
                  </a:lnTo>
                  <a:lnTo>
                    <a:pt x="14333" y="187622"/>
                  </a:lnTo>
                  <a:lnTo>
                    <a:pt x="12731" y="185405"/>
                  </a:lnTo>
                  <a:lnTo>
                    <a:pt x="10604" y="183928"/>
                  </a:lnTo>
                  <a:lnTo>
                    <a:pt x="0" y="1809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2" name="SMARTInkShape-2908"/>
          <p:cNvSpPr/>
          <p:nvPr>
            <p:custDataLst>
              <p:tags r:id="rId9"/>
            </p:custDataLst>
          </p:nvPr>
        </p:nvSpPr>
        <p:spPr>
          <a:xfrm>
            <a:off x="2581275" y="3895725"/>
            <a:ext cx="8086726" cy="762001"/>
          </a:xfrm>
          <a:custGeom>
            <a:avLst/>
            <a:gdLst/>
            <a:ahLst/>
            <a:cxnLst/>
            <a:rect l="0" t="0" r="0" b="0"/>
            <a:pathLst>
              <a:path w="8086726" h="762001">
                <a:moveTo>
                  <a:pt x="0" y="762000"/>
                </a:moveTo>
                <a:lnTo>
                  <a:pt x="0" y="762000"/>
                </a:lnTo>
                <a:lnTo>
                  <a:pt x="44267" y="751639"/>
                </a:lnTo>
                <a:lnTo>
                  <a:pt x="87552" y="742702"/>
                </a:lnTo>
                <a:lnTo>
                  <a:pt x="119345" y="735431"/>
                </a:lnTo>
                <a:lnTo>
                  <a:pt x="154642" y="725144"/>
                </a:lnTo>
                <a:lnTo>
                  <a:pt x="191496" y="716339"/>
                </a:lnTo>
                <a:lnTo>
                  <a:pt x="231160" y="707839"/>
                </a:lnTo>
                <a:lnTo>
                  <a:pt x="277010" y="697007"/>
                </a:lnTo>
                <a:lnTo>
                  <a:pt x="322788" y="687958"/>
                </a:lnTo>
                <a:lnTo>
                  <a:pt x="368886" y="679351"/>
                </a:lnTo>
                <a:lnTo>
                  <a:pt x="393032" y="674092"/>
                </a:lnTo>
                <a:lnTo>
                  <a:pt x="417597" y="668470"/>
                </a:lnTo>
                <a:lnTo>
                  <a:pt x="443498" y="662605"/>
                </a:lnTo>
                <a:lnTo>
                  <a:pt x="470290" y="656578"/>
                </a:lnTo>
                <a:lnTo>
                  <a:pt x="497677" y="650444"/>
                </a:lnTo>
                <a:lnTo>
                  <a:pt x="527576" y="645295"/>
                </a:lnTo>
                <a:lnTo>
                  <a:pt x="559151" y="640805"/>
                </a:lnTo>
                <a:lnTo>
                  <a:pt x="591842" y="636753"/>
                </a:lnTo>
                <a:lnTo>
                  <a:pt x="624220" y="631935"/>
                </a:lnTo>
                <a:lnTo>
                  <a:pt x="656388" y="626607"/>
                </a:lnTo>
                <a:lnTo>
                  <a:pt x="688417" y="620938"/>
                </a:lnTo>
                <a:lnTo>
                  <a:pt x="721411" y="615042"/>
                </a:lnTo>
                <a:lnTo>
                  <a:pt x="755049" y="608995"/>
                </a:lnTo>
                <a:lnTo>
                  <a:pt x="789117" y="602847"/>
                </a:lnTo>
                <a:lnTo>
                  <a:pt x="823469" y="596631"/>
                </a:lnTo>
                <a:lnTo>
                  <a:pt x="858013" y="590371"/>
                </a:lnTo>
                <a:lnTo>
                  <a:pt x="892683" y="584080"/>
                </a:lnTo>
                <a:lnTo>
                  <a:pt x="930614" y="577771"/>
                </a:lnTo>
                <a:lnTo>
                  <a:pt x="970718" y="571447"/>
                </a:lnTo>
                <a:lnTo>
                  <a:pt x="1012270" y="565115"/>
                </a:lnTo>
                <a:lnTo>
                  <a:pt x="1053730" y="558776"/>
                </a:lnTo>
                <a:lnTo>
                  <a:pt x="1095129" y="552434"/>
                </a:lnTo>
                <a:lnTo>
                  <a:pt x="1136486" y="546089"/>
                </a:lnTo>
                <a:lnTo>
                  <a:pt x="1178874" y="538685"/>
                </a:lnTo>
                <a:lnTo>
                  <a:pt x="1221949" y="530573"/>
                </a:lnTo>
                <a:lnTo>
                  <a:pt x="1265483" y="521990"/>
                </a:lnTo>
                <a:lnTo>
                  <a:pt x="1309322" y="514152"/>
                </a:lnTo>
                <a:lnTo>
                  <a:pt x="1353365" y="506809"/>
                </a:lnTo>
                <a:lnTo>
                  <a:pt x="1397543" y="499798"/>
                </a:lnTo>
                <a:lnTo>
                  <a:pt x="1443929" y="491949"/>
                </a:lnTo>
                <a:lnTo>
                  <a:pt x="1491786" y="483541"/>
                </a:lnTo>
                <a:lnTo>
                  <a:pt x="1540624" y="474760"/>
                </a:lnTo>
                <a:lnTo>
                  <a:pt x="1589058" y="466790"/>
                </a:lnTo>
                <a:lnTo>
                  <a:pt x="1637222" y="459360"/>
                </a:lnTo>
                <a:lnTo>
                  <a:pt x="1685206" y="452290"/>
                </a:lnTo>
                <a:lnTo>
                  <a:pt x="1735187" y="444402"/>
                </a:lnTo>
                <a:lnTo>
                  <a:pt x="1786500" y="435968"/>
                </a:lnTo>
                <a:lnTo>
                  <a:pt x="1838700" y="427170"/>
                </a:lnTo>
                <a:lnTo>
                  <a:pt x="1890433" y="418130"/>
                </a:lnTo>
                <a:lnTo>
                  <a:pt x="1941856" y="408928"/>
                </a:lnTo>
                <a:lnTo>
                  <a:pt x="1993071" y="399619"/>
                </a:lnTo>
                <a:lnTo>
                  <a:pt x="2046264" y="390237"/>
                </a:lnTo>
                <a:lnTo>
                  <a:pt x="2100776" y="380808"/>
                </a:lnTo>
                <a:lnTo>
                  <a:pt x="2156167" y="371347"/>
                </a:lnTo>
                <a:lnTo>
                  <a:pt x="2213203" y="362923"/>
                </a:lnTo>
                <a:lnTo>
                  <a:pt x="2271335" y="355190"/>
                </a:lnTo>
                <a:lnTo>
                  <a:pt x="2330198" y="347919"/>
                </a:lnTo>
                <a:lnTo>
                  <a:pt x="2388491" y="339896"/>
                </a:lnTo>
                <a:lnTo>
                  <a:pt x="2446401" y="331372"/>
                </a:lnTo>
                <a:lnTo>
                  <a:pt x="2504060" y="322515"/>
                </a:lnTo>
                <a:lnTo>
                  <a:pt x="2562606" y="314493"/>
                </a:lnTo>
                <a:lnTo>
                  <a:pt x="2621746" y="307029"/>
                </a:lnTo>
                <a:lnTo>
                  <a:pt x="2681280" y="299936"/>
                </a:lnTo>
                <a:lnTo>
                  <a:pt x="2741079" y="292032"/>
                </a:lnTo>
                <a:lnTo>
                  <a:pt x="2801052" y="283588"/>
                </a:lnTo>
                <a:lnTo>
                  <a:pt x="2861143" y="274784"/>
                </a:lnTo>
                <a:lnTo>
                  <a:pt x="2923429" y="266797"/>
                </a:lnTo>
                <a:lnTo>
                  <a:pt x="2987178" y="259357"/>
                </a:lnTo>
                <a:lnTo>
                  <a:pt x="3051902" y="252280"/>
                </a:lnTo>
                <a:lnTo>
                  <a:pt x="3116218" y="245445"/>
                </a:lnTo>
                <a:lnTo>
                  <a:pt x="3180262" y="238771"/>
                </a:lnTo>
                <a:lnTo>
                  <a:pt x="3244126" y="232206"/>
                </a:lnTo>
                <a:lnTo>
                  <a:pt x="3309984" y="225713"/>
                </a:lnTo>
                <a:lnTo>
                  <a:pt x="3377172" y="219267"/>
                </a:lnTo>
                <a:lnTo>
                  <a:pt x="3445249" y="212853"/>
                </a:lnTo>
                <a:lnTo>
                  <a:pt x="3512857" y="206460"/>
                </a:lnTo>
                <a:lnTo>
                  <a:pt x="3580155" y="200082"/>
                </a:lnTo>
                <a:lnTo>
                  <a:pt x="3647246" y="193713"/>
                </a:lnTo>
                <a:lnTo>
                  <a:pt x="3715254" y="187350"/>
                </a:lnTo>
                <a:lnTo>
                  <a:pt x="3783879" y="180992"/>
                </a:lnTo>
                <a:lnTo>
                  <a:pt x="3852911" y="174636"/>
                </a:lnTo>
                <a:lnTo>
                  <a:pt x="3920099" y="169341"/>
                </a:lnTo>
                <a:lnTo>
                  <a:pt x="3986057" y="164752"/>
                </a:lnTo>
                <a:lnTo>
                  <a:pt x="4051197" y="160635"/>
                </a:lnTo>
                <a:lnTo>
                  <a:pt x="4118964" y="155773"/>
                </a:lnTo>
                <a:lnTo>
                  <a:pt x="4188485" y="150416"/>
                </a:lnTo>
                <a:lnTo>
                  <a:pt x="4259173" y="144727"/>
                </a:lnTo>
                <a:lnTo>
                  <a:pt x="4327465" y="139876"/>
                </a:lnTo>
                <a:lnTo>
                  <a:pt x="4394160" y="135584"/>
                </a:lnTo>
                <a:lnTo>
                  <a:pt x="4459791" y="131664"/>
                </a:lnTo>
                <a:lnTo>
                  <a:pt x="4527886" y="127993"/>
                </a:lnTo>
                <a:lnTo>
                  <a:pt x="4597624" y="124487"/>
                </a:lnTo>
                <a:lnTo>
                  <a:pt x="4668457" y="121091"/>
                </a:lnTo>
                <a:lnTo>
                  <a:pt x="4737905" y="116711"/>
                </a:lnTo>
                <a:lnTo>
                  <a:pt x="4806428" y="111674"/>
                </a:lnTo>
                <a:lnTo>
                  <a:pt x="4874336" y="106199"/>
                </a:lnTo>
                <a:lnTo>
                  <a:pt x="4942890" y="101491"/>
                </a:lnTo>
                <a:lnTo>
                  <a:pt x="5011877" y="97294"/>
                </a:lnTo>
                <a:lnTo>
                  <a:pt x="5081151" y="93438"/>
                </a:lnTo>
                <a:lnTo>
                  <a:pt x="5150618" y="89808"/>
                </a:lnTo>
                <a:lnTo>
                  <a:pt x="5220212" y="86331"/>
                </a:lnTo>
                <a:lnTo>
                  <a:pt x="5289892" y="82953"/>
                </a:lnTo>
                <a:lnTo>
                  <a:pt x="5357511" y="79644"/>
                </a:lnTo>
                <a:lnTo>
                  <a:pt x="5423757" y="76379"/>
                </a:lnTo>
                <a:lnTo>
                  <a:pt x="5489089" y="73145"/>
                </a:lnTo>
                <a:lnTo>
                  <a:pt x="5558042" y="70988"/>
                </a:lnTo>
                <a:lnTo>
                  <a:pt x="5629411" y="69550"/>
                </a:lnTo>
                <a:lnTo>
                  <a:pt x="5702391" y="68592"/>
                </a:lnTo>
                <a:lnTo>
                  <a:pt x="5773269" y="66894"/>
                </a:lnTo>
                <a:lnTo>
                  <a:pt x="5842746" y="64705"/>
                </a:lnTo>
                <a:lnTo>
                  <a:pt x="5911290" y="62187"/>
                </a:lnTo>
                <a:lnTo>
                  <a:pt x="5982384" y="59449"/>
                </a:lnTo>
                <a:lnTo>
                  <a:pt x="6055182" y="56566"/>
                </a:lnTo>
                <a:lnTo>
                  <a:pt x="6129112" y="53585"/>
                </a:lnTo>
                <a:lnTo>
                  <a:pt x="6200624" y="51599"/>
                </a:lnTo>
                <a:lnTo>
                  <a:pt x="6270525" y="50274"/>
                </a:lnTo>
                <a:lnTo>
                  <a:pt x="6339349" y="49391"/>
                </a:lnTo>
                <a:lnTo>
                  <a:pt x="6406400" y="48802"/>
                </a:lnTo>
                <a:lnTo>
                  <a:pt x="6472266" y="48410"/>
                </a:lnTo>
                <a:lnTo>
                  <a:pt x="6537344" y="48148"/>
                </a:lnTo>
                <a:lnTo>
                  <a:pt x="6601897" y="46916"/>
                </a:lnTo>
                <a:lnTo>
                  <a:pt x="6666098" y="45036"/>
                </a:lnTo>
                <a:lnTo>
                  <a:pt x="6730064" y="42723"/>
                </a:lnTo>
                <a:lnTo>
                  <a:pt x="6791760" y="41182"/>
                </a:lnTo>
                <a:lnTo>
                  <a:pt x="6851941" y="40155"/>
                </a:lnTo>
                <a:lnTo>
                  <a:pt x="6911110" y="39470"/>
                </a:lnTo>
                <a:lnTo>
                  <a:pt x="6969606" y="39014"/>
                </a:lnTo>
                <a:lnTo>
                  <a:pt x="7027655" y="38709"/>
                </a:lnTo>
                <a:lnTo>
                  <a:pt x="7085403" y="38506"/>
                </a:lnTo>
                <a:lnTo>
                  <a:pt x="7142952" y="38371"/>
                </a:lnTo>
                <a:lnTo>
                  <a:pt x="7200369" y="38280"/>
                </a:lnTo>
                <a:lnTo>
                  <a:pt x="7257696" y="38221"/>
                </a:lnTo>
                <a:lnTo>
                  <a:pt x="7312847" y="37121"/>
                </a:lnTo>
                <a:lnTo>
                  <a:pt x="7366548" y="35331"/>
                </a:lnTo>
                <a:lnTo>
                  <a:pt x="7419283" y="33079"/>
                </a:lnTo>
                <a:lnTo>
                  <a:pt x="7468196" y="31578"/>
                </a:lnTo>
                <a:lnTo>
                  <a:pt x="7514565" y="30577"/>
                </a:lnTo>
                <a:lnTo>
                  <a:pt x="7559235" y="29909"/>
                </a:lnTo>
                <a:lnTo>
                  <a:pt x="7601715" y="29465"/>
                </a:lnTo>
                <a:lnTo>
                  <a:pt x="7642734" y="29168"/>
                </a:lnTo>
                <a:lnTo>
                  <a:pt x="7682781" y="28971"/>
                </a:lnTo>
                <a:lnTo>
                  <a:pt x="7722179" y="27780"/>
                </a:lnTo>
                <a:lnTo>
                  <a:pt x="7761144" y="25929"/>
                </a:lnTo>
                <a:lnTo>
                  <a:pt x="7799821" y="23636"/>
                </a:lnTo>
                <a:lnTo>
                  <a:pt x="7837248" y="21049"/>
                </a:lnTo>
                <a:lnTo>
                  <a:pt x="7873841" y="18266"/>
                </a:lnTo>
                <a:lnTo>
                  <a:pt x="7909877" y="15352"/>
                </a:lnTo>
                <a:lnTo>
                  <a:pt x="7945542" y="12352"/>
                </a:lnTo>
                <a:lnTo>
                  <a:pt x="7980962" y="9293"/>
                </a:lnTo>
                <a:lnTo>
                  <a:pt x="8016217" y="6195"/>
                </a:lnTo>
                <a:lnTo>
                  <a:pt x="80867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5" name="SMARTInkShape-Group704"/>
          <p:cNvGrpSpPr/>
          <p:nvPr/>
        </p:nvGrpSpPr>
        <p:grpSpPr>
          <a:xfrm>
            <a:off x="190504" y="1419225"/>
            <a:ext cx="4399065" cy="2038337"/>
            <a:chOff x="190504" y="1419225"/>
            <a:chExt cx="4399065" cy="2038337"/>
          </a:xfrm>
        </p:grpSpPr>
        <p:sp>
          <p:nvSpPr>
            <p:cNvPr id="633" name="SMARTInkShape-2909"/>
            <p:cNvSpPr/>
            <p:nvPr>
              <p:custDataLst>
                <p:tags r:id="rId124"/>
              </p:custDataLst>
            </p:nvPr>
          </p:nvSpPr>
          <p:spPr>
            <a:xfrm>
              <a:off x="190504" y="1419225"/>
              <a:ext cx="2047872" cy="1693501"/>
            </a:xfrm>
            <a:custGeom>
              <a:avLst/>
              <a:gdLst/>
              <a:ahLst/>
              <a:cxnLst/>
              <a:rect l="0" t="0" r="0" b="0"/>
              <a:pathLst>
                <a:path w="2047872" h="1693501">
                  <a:moveTo>
                    <a:pt x="1819271" y="57150"/>
                  </a:moveTo>
                  <a:lnTo>
                    <a:pt x="1819271" y="57150"/>
                  </a:lnTo>
                  <a:lnTo>
                    <a:pt x="1827472" y="57150"/>
                  </a:lnTo>
                  <a:lnTo>
                    <a:pt x="1827913" y="56092"/>
                  </a:lnTo>
                  <a:lnTo>
                    <a:pt x="1828762" y="42961"/>
                  </a:lnTo>
                  <a:lnTo>
                    <a:pt x="1827715" y="41340"/>
                  </a:lnTo>
                  <a:lnTo>
                    <a:pt x="1825958" y="40260"/>
                  </a:lnTo>
                  <a:lnTo>
                    <a:pt x="1818430" y="38740"/>
                  </a:lnTo>
                  <a:lnTo>
                    <a:pt x="1815535" y="38527"/>
                  </a:lnTo>
                  <a:lnTo>
                    <a:pt x="1813606" y="37326"/>
                  </a:lnTo>
                  <a:lnTo>
                    <a:pt x="1812319" y="35467"/>
                  </a:lnTo>
                  <a:lnTo>
                    <a:pt x="1810254" y="29937"/>
                  </a:lnTo>
                  <a:lnTo>
                    <a:pt x="1807150" y="29180"/>
                  </a:lnTo>
                  <a:lnTo>
                    <a:pt x="1764469" y="28582"/>
                  </a:lnTo>
                  <a:lnTo>
                    <a:pt x="1717763" y="28575"/>
                  </a:lnTo>
                  <a:lnTo>
                    <a:pt x="1692015" y="25753"/>
                  </a:lnTo>
                  <a:lnTo>
                    <a:pt x="1648356" y="19638"/>
                  </a:lnTo>
                  <a:lnTo>
                    <a:pt x="1608537" y="18069"/>
                  </a:lnTo>
                  <a:lnTo>
                    <a:pt x="1561940" y="10859"/>
                  </a:lnTo>
                  <a:lnTo>
                    <a:pt x="1514450" y="9701"/>
                  </a:lnTo>
                  <a:lnTo>
                    <a:pt x="1485890" y="6755"/>
                  </a:lnTo>
                  <a:lnTo>
                    <a:pt x="1447795" y="1334"/>
                  </a:lnTo>
                  <a:lnTo>
                    <a:pt x="1402091" y="264"/>
                  </a:lnTo>
                  <a:lnTo>
                    <a:pt x="1355121" y="52"/>
                  </a:lnTo>
                  <a:lnTo>
                    <a:pt x="1309898" y="10"/>
                  </a:lnTo>
                  <a:lnTo>
                    <a:pt x="1266746" y="2"/>
                  </a:lnTo>
                  <a:lnTo>
                    <a:pt x="1230933" y="1"/>
                  </a:lnTo>
                  <a:lnTo>
                    <a:pt x="1193511" y="0"/>
                  </a:lnTo>
                  <a:lnTo>
                    <a:pt x="1156670" y="0"/>
                  </a:lnTo>
                  <a:lnTo>
                    <a:pt x="1112418" y="0"/>
                  </a:lnTo>
                  <a:lnTo>
                    <a:pt x="1075728" y="0"/>
                  </a:lnTo>
                  <a:lnTo>
                    <a:pt x="1038045" y="0"/>
                  </a:lnTo>
                  <a:lnTo>
                    <a:pt x="992443" y="5056"/>
                  </a:lnTo>
                  <a:lnTo>
                    <a:pt x="951802" y="9701"/>
                  </a:lnTo>
                  <a:lnTo>
                    <a:pt x="916425" y="15810"/>
                  </a:lnTo>
                  <a:lnTo>
                    <a:pt x="869367" y="21232"/>
                  </a:lnTo>
                  <a:lnTo>
                    <a:pt x="829184" y="32181"/>
                  </a:lnTo>
                  <a:lnTo>
                    <a:pt x="784126" y="44535"/>
                  </a:lnTo>
                  <a:lnTo>
                    <a:pt x="743554" y="59989"/>
                  </a:lnTo>
                  <a:lnTo>
                    <a:pt x="704966" y="78054"/>
                  </a:lnTo>
                  <a:lnTo>
                    <a:pt x="666770" y="91814"/>
                  </a:lnTo>
                  <a:lnTo>
                    <a:pt x="628651" y="104724"/>
                  </a:lnTo>
                  <a:lnTo>
                    <a:pt x="582080" y="127189"/>
                  </a:lnTo>
                  <a:lnTo>
                    <a:pt x="541597" y="150713"/>
                  </a:lnTo>
                  <a:lnTo>
                    <a:pt x="502661" y="181171"/>
                  </a:lnTo>
                  <a:lnTo>
                    <a:pt x="457970" y="212751"/>
                  </a:lnTo>
                  <a:lnTo>
                    <a:pt x="415209" y="257373"/>
                  </a:lnTo>
                  <a:lnTo>
                    <a:pt x="376016" y="296764"/>
                  </a:lnTo>
                  <a:lnTo>
                    <a:pt x="343076" y="340274"/>
                  </a:lnTo>
                  <a:lnTo>
                    <a:pt x="304624" y="381908"/>
                  </a:lnTo>
                  <a:lnTo>
                    <a:pt x="270266" y="428745"/>
                  </a:lnTo>
                  <a:lnTo>
                    <a:pt x="238173" y="476266"/>
                  </a:lnTo>
                  <a:lnTo>
                    <a:pt x="212731" y="519409"/>
                  </a:lnTo>
                  <a:lnTo>
                    <a:pt x="193869" y="561093"/>
                  </a:lnTo>
                  <a:lnTo>
                    <a:pt x="170858" y="599901"/>
                  </a:lnTo>
                  <a:lnTo>
                    <a:pt x="150986" y="638141"/>
                  </a:lnTo>
                  <a:lnTo>
                    <a:pt x="123778" y="682814"/>
                  </a:lnTo>
                  <a:lnTo>
                    <a:pt x="103195" y="726132"/>
                  </a:lnTo>
                  <a:lnTo>
                    <a:pt x="84116" y="770084"/>
                  </a:lnTo>
                  <a:lnTo>
                    <a:pt x="63610" y="815886"/>
                  </a:lnTo>
                  <a:lnTo>
                    <a:pt x="45448" y="859428"/>
                  </a:lnTo>
                  <a:lnTo>
                    <a:pt x="26848" y="903424"/>
                  </a:lnTo>
                  <a:lnTo>
                    <a:pt x="12983" y="943747"/>
                  </a:lnTo>
                  <a:lnTo>
                    <a:pt x="2875" y="988557"/>
                  </a:lnTo>
                  <a:lnTo>
                    <a:pt x="565" y="1028296"/>
                  </a:lnTo>
                  <a:lnTo>
                    <a:pt x="108" y="1073266"/>
                  </a:lnTo>
                  <a:lnTo>
                    <a:pt x="18" y="1113821"/>
                  </a:lnTo>
                  <a:lnTo>
                    <a:pt x="0" y="1152406"/>
                  </a:lnTo>
                  <a:lnTo>
                    <a:pt x="1055" y="1190602"/>
                  </a:lnTo>
                  <a:lnTo>
                    <a:pt x="7535" y="1228720"/>
                  </a:lnTo>
                  <a:lnTo>
                    <a:pt x="10755" y="1247773"/>
                  </a:lnTo>
                  <a:lnTo>
                    <a:pt x="27247" y="1285875"/>
                  </a:lnTo>
                  <a:lnTo>
                    <a:pt x="44272" y="1326954"/>
                  </a:lnTo>
                  <a:lnTo>
                    <a:pt x="59934" y="1359842"/>
                  </a:lnTo>
                  <a:lnTo>
                    <a:pt x="92669" y="1402801"/>
                  </a:lnTo>
                  <a:lnTo>
                    <a:pt x="106830" y="1426706"/>
                  </a:lnTo>
                  <a:lnTo>
                    <a:pt x="124431" y="1444372"/>
                  </a:lnTo>
                  <a:lnTo>
                    <a:pt x="169514" y="1476910"/>
                  </a:lnTo>
                  <a:lnTo>
                    <a:pt x="216915" y="1514522"/>
                  </a:lnTo>
                  <a:lnTo>
                    <a:pt x="231871" y="1526138"/>
                  </a:lnTo>
                  <a:lnTo>
                    <a:pt x="276652" y="1545671"/>
                  </a:lnTo>
                  <a:lnTo>
                    <a:pt x="323903" y="1569566"/>
                  </a:lnTo>
                  <a:lnTo>
                    <a:pt x="371478" y="1593775"/>
                  </a:lnTo>
                  <a:lnTo>
                    <a:pt x="412395" y="1609083"/>
                  </a:lnTo>
                  <a:lnTo>
                    <a:pt x="455872" y="1627355"/>
                  </a:lnTo>
                  <a:lnTo>
                    <a:pt x="502639" y="1643742"/>
                  </a:lnTo>
                  <a:lnTo>
                    <a:pt x="540040" y="1653906"/>
                  </a:lnTo>
                  <a:lnTo>
                    <a:pt x="577933" y="1662562"/>
                  </a:lnTo>
                  <a:lnTo>
                    <a:pt x="615972" y="1666656"/>
                  </a:lnTo>
                  <a:lnTo>
                    <a:pt x="654054" y="1674100"/>
                  </a:lnTo>
                  <a:lnTo>
                    <a:pt x="692148" y="1681951"/>
                  </a:lnTo>
                  <a:lnTo>
                    <a:pt x="730247" y="1684748"/>
                  </a:lnTo>
                  <a:lnTo>
                    <a:pt x="768346" y="1685576"/>
                  </a:lnTo>
                  <a:lnTo>
                    <a:pt x="806446" y="1686880"/>
                  </a:lnTo>
                  <a:lnTo>
                    <a:pt x="845604" y="1692440"/>
                  </a:lnTo>
                  <a:lnTo>
                    <a:pt x="889192" y="1693500"/>
                  </a:lnTo>
                  <a:lnTo>
                    <a:pt x="930447" y="1688640"/>
                  </a:lnTo>
                  <a:lnTo>
                    <a:pt x="974656" y="1686729"/>
                  </a:lnTo>
                  <a:lnTo>
                    <a:pt x="1016094" y="1685105"/>
                  </a:lnTo>
                  <a:lnTo>
                    <a:pt x="1061416" y="1679449"/>
                  </a:lnTo>
                  <a:lnTo>
                    <a:pt x="1107300" y="1676245"/>
                  </a:lnTo>
                  <a:lnTo>
                    <a:pt x="1149235" y="1669063"/>
                  </a:lnTo>
                  <a:lnTo>
                    <a:pt x="1194704" y="1661291"/>
                  </a:lnTo>
                  <a:lnTo>
                    <a:pt x="1240632" y="1657459"/>
                  </a:lnTo>
                  <a:lnTo>
                    <a:pt x="1281521" y="1649033"/>
                  </a:lnTo>
                  <a:lnTo>
                    <a:pt x="1321506" y="1634660"/>
                  </a:lnTo>
                  <a:lnTo>
                    <a:pt x="1365339" y="1623228"/>
                  </a:lnTo>
                  <a:lnTo>
                    <a:pt x="1406666" y="1612079"/>
                  </a:lnTo>
                  <a:lnTo>
                    <a:pt x="1450896" y="1596900"/>
                  </a:lnTo>
                  <a:lnTo>
                    <a:pt x="1491283" y="1584170"/>
                  </a:lnTo>
                  <a:lnTo>
                    <a:pt x="1530061" y="1567463"/>
                  </a:lnTo>
                  <a:lnTo>
                    <a:pt x="1568362" y="1550166"/>
                  </a:lnTo>
                  <a:lnTo>
                    <a:pt x="1606521" y="1536809"/>
                  </a:lnTo>
                  <a:lnTo>
                    <a:pt x="1643580" y="1519917"/>
                  </a:lnTo>
                  <a:lnTo>
                    <a:pt x="1687906" y="1495245"/>
                  </a:lnTo>
                  <a:lnTo>
                    <a:pt x="1732057" y="1464933"/>
                  </a:lnTo>
                  <a:lnTo>
                    <a:pt x="1771352" y="1435975"/>
                  </a:lnTo>
                  <a:lnTo>
                    <a:pt x="1809688" y="1407051"/>
                  </a:lnTo>
                  <a:lnTo>
                    <a:pt x="1856305" y="1368272"/>
                  </a:lnTo>
                  <a:lnTo>
                    <a:pt x="1898274" y="1320704"/>
                  </a:lnTo>
                  <a:lnTo>
                    <a:pt x="1930347" y="1275920"/>
                  </a:lnTo>
                  <a:lnTo>
                    <a:pt x="1954728" y="1231619"/>
                  </a:lnTo>
                  <a:lnTo>
                    <a:pt x="1973655" y="1188375"/>
                  </a:lnTo>
                  <a:lnTo>
                    <a:pt x="1992406" y="1144437"/>
                  </a:lnTo>
                  <a:lnTo>
                    <a:pt x="2006302" y="1097580"/>
                  </a:lnTo>
                  <a:lnTo>
                    <a:pt x="2016034" y="1060162"/>
                  </a:lnTo>
                  <a:lnTo>
                    <a:pt x="2024562" y="1022265"/>
                  </a:lnTo>
                  <a:lnTo>
                    <a:pt x="2028617" y="984225"/>
                  </a:lnTo>
                  <a:lnTo>
                    <a:pt x="2036052" y="945084"/>
                  </a:lnTo>
                  <a:lnTo>
                    <a:pt x="2043899" y="901502"/>
                  </a:lnTo>
                  <a:lnTo>
                    <a:pt x="2046694" y="861307"/>
                  </a:lnTo>
                  <a:lnTo>
                    <a:pt x="2047522" y="821528"/>
                  </a:lnTo>
                  <a:lnTo>
                    <a:pt x="2047768" y="776698"/>
                  </a:lnTo>
                  <a:lnTo>
                    <a:pt x="2047840" y="729901"/>
                  </a:lnTo>
                  <a:lnTo>
                    <a:pt x="2047862" y="682522"/>
                  </a:lnTo>
                  <a:lnTo>
                    <a:pt x="2047868" y="636028"/>
                  </a:lnTo>
                  <a:lnTo>
                    <a:pt x="2047870" y="593912"/>
                  </a:lnTo>
                  <a:lnTo>
                    <a:pt x="2047871" y="549448"/>
                  </a:lnTo>
                  <a:lnTo>
                    <a:pt x="2046813" y="508992"/>
                  </a:lnTo>
                  <a:lnTo>
                    <a:pt x="2040267" y="469136"/>
                  </a:lnTo>
                  <a:lnTo>
                    <a:pt x="2031625" y="425341"/>
                  </a:lnTo>
                  <a:lnTo>
                    <a:pt x="2021302" y="385084"/>
                  </a:lnTo>
                  <a:lnTo>
                    <a:pt x="2006367" y="346344"/>
                  </a:lnTo>
                  <a:lnTo>
                    <a:pt x="1993711" y="308055"/>
                  </a:lnTo>
                  <a:lnTo>
                    <a:pt x="1975967" y="269899"/>
                  </a:lnTo>
                  <a:lnTo>
                    <a:pt x="1952130" y="232840"/>
                  </a:lnTo>
                  <a:lnTo>
                    <a:pt x="1921754" y="191338"/>
                  </a:lnTo>
                  <a:lnTo>
                    <a:pt x="1885493" y="152565"/>
                  </a:lnTo>
                  <a:lnTo>
                    <a:pt x="1841211" y="115391"/>
                  </a:lnTo>
                  <a:lnTo>
                    <a:pt x="1797970" y="86568"/>
                  </a:lnTo>
                  <a:lnTo>
                    <a:pt x="1761454" y="64103"/>
                  </a:lnTo>
                  <a:lnTo>
                    <a:pt x="1723823" y="42982"/>
                  </a:lnTo>
                  <a:lnTo>
                    <a:pt x="1678239" y="21308"/>
                  </a:lnTo>
                  <a:lnTo>
                    <a:pt x="1657346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2910"/>
            <p:cNvSpPr/>
            <p:nvPr>
              <p:custDataLst>
                <p:tags r:id="rId125"/>
              </p:custDataLst>
            </p:nvPr>
          </p:nvSpPr>
          <p:spPr>
            <a:xfrm>
              <a:off x="2428886" y="1504966"/>
              <a:ext cx="2160683" cy="1952596"/>
            </a:xfrm>
            <a:custGeom>
              <a:avLst/>
              <a:gdLst/>
              <a:ahLst/>
              <a:cxnLst/>
              <a:rect l="0" t="0" r="0" b="0"/>
              <a:pathLst>
                <a:path w="2160683" h="1952596">
                  <a:moveTo>
                    <a:pt x="1838314" y="142859"/>
                  </a:moveTo>
                  <a:lnTo>
                    <a:pt x="1838314" y="142859"/>
                  </a:lnTo>
                  <a:lnTo>
                    <a:pt x="1790782" y="131100"/>
                  </a:lnTo>
                  <a:lnTo>
                    <a:pt x="1749775" y="114088"/>
                  </a:lnTo>
                  <a:lnTo>
                    <a:pt x="1702731" y="98039"/>
                  </a:lnTo>
                  <a:lnTo>
                    <a:pt x="1657045" y="87999"/>
                  </a:lnTo>
                  <a:lnTo>
                    <a:pt x="1609675" y="77949"/>
                  </a:lnTo>
                  <a:lnTo>
                    <a:pt x="1570549" y="69987"/>
                  </a:lnTo>
                  <a:lnTo>
                    <a:pt x="1525973" y="64494"/>
                  </a:lnTo>
                  <a:lnTo>
                    <a:pt x="1486281" y="53532"/>
                  </a:lnTo>
                  <a:lnTo>
                    <a:pt x="1441320" y="47721"/>
                  </a:lnTo>
                  <a:lnTo>
                    <a:pt x="1397946" y="37479"/>
                  </a:lnTo>
                  <a:lnTo>
                    <a:pt x="1361407" y="31202"/>
                  </a:lnTo>
                  <a:lnTo>
                    <a:pt x="1323769" y="26520"/>
                  </a:lnTo>
                  <a:lnTo>
                    <a:pt x="1278182" y="20513"/>
                  </a:lnTo>
                  <a:lnTo>
                    <a:pt x="1230999" y="12780"/>
                  </a:lnTo>
                  <a:lnTo>
                    <a:pt x="1193525" y="10478"/>
                  </a:lnTo>
                  <a:lnTo>
                    <a:pt x="1156669" y="8738"/>
                  </a:lnTo>
                  <a:lnTo>
                    <a:pt x="1112413" y="2027"/>
                  </a:lnTo>
                  <a:lnTo>
                    <a:pt x="1068275" y="387"/>
                  </a:lnTo>
                  <a:lnTo>
                    <a:pt x="1021378" y="64"/>
                  </a:lnTo>
                  <a:lnTo>
                    <a:pt x="974171" y="0"/>
                  </a:lnTo>
                  <a:lnTo>
                    <a:pt x="928902" y="5043"/>
                  </a:lnTo>
                  <a:lnTo>
                    <a:pt x="891761" y="8186"/>
                  </a:lnTo>
                  <a:lnTo>
                    <a:pt x="853944" y="14174"/>
                  </a:lnTo>
                  <a:lnTo>
                    <a:pt x="809786" y="19132"/>
                  </a:lnTo>
                  <a:lnTo>
                    <a:pt x="773799" y="26354"/>
                  </a:lnTo>
                  <a:lnTo>
                    <a:pt x="736325" y="36255"/>
                  </a:lnTo>
                  <a:lnTo>
                    <a:pt x="699469" y="51065"/>
                  </a:lnTo>
                  <a:lnTo>
                    <a:pt x="655213" y="68910"/>
                  </a:lnTo>
                  <a:lnTo>
                    <a:pt x="618521" y="86376"/>
                  </a:lnTo>
                  <a:lnTo>
                    <a:pt x="573253" y="111240"/>
                  </a:lnTo>
                  <a:lnTo>
                    <a:pt x="527192" y="136535"/>
                  </a:lnTo>
                  <a:lnTo>
                    <a:pt x="483599" y="161914"/>
                  </a:lnTo>
                  <a:lnTo>
                    <a:pt x="439593" y="187310"/>
                  </a:lnTo>
                  <a:lnTo>
                    <a:pt x="400326" y="213768"/>
                  </a:lnTo>
                  <a:lnTo>
                    <a:pt x="361996" y="245648"/>
                  </a:lnTo>
                  <a:lnTo>
                    <a:pt x="336203" y="268918"/>
                  </a:lnTo>
                  <a:lnTo>
                    <a:pt x="295442" y="308057"/>
                  </a:lnTo>
                  <a:lnTo>
                    <a:pt x="255724" y="352840"/>
                  </a:lnTo>
                  <a:lnTo>
                    <a:pt x="219711" y="397268"/>
                  </a:lnTo>
                  <a:lnTo>
                    <a:pt x="187399" y="439024"/>
                  </a:lnTo>
                  <a:lnTo>
                    <a:pt x="155575" y="485876"/>
                  </a:lnTo>
                  <a:lnTo>
                    <a:pt x="126638" y="533399"/>
                  </a:lnTo>
                  <a:lnTo>
                    <a:pt x="106615" y="571487"/>
                  </a:lnTo>
                  <a:lnTo>
                    <a:pt x="96428" y="616131"/>
                  </a:lnTo>
                  <a:lnTo>
                    <a:pt x="85322" y="656621"/>
                  </a:lnTo>
                  <a:lnTo>
                    <a:pt x="72936" y="700249"/>
                  </a:lnTo>
                  <a:lnTo>
                    <a:pt x="60299" y="743087"/>
                  </a:lnTo>
                  <a:lnTo>
                    <a:pt x="51843" y="778845"/>
                  </a:lnTo>
                  <a:lnTo>
                    <a:pt x="45627" y="826031"/>
                  </a:lnTo>
                  <a:lnTo>
                    <a:pt x="34522" y="871297"/>
                  </a:lnTo>
                  <a:lnTo>
                    <a:pt x="30329" y="908438"/>
                  </a:lnTo>
                  <a:lnTo>
                    <a:pt x="21308" y="952368"/>
                  </a:lnTo>
                  <a:lnTo>
                    <a:pt x="12157" y="997891"/>
                  </a:lnTo>
                  <a:lnTo>
                    <a:pt x="4980" y="1042828"/>
                  </a:lnTo>
                  <a:lnTo>
                    <a:pt x="1468" y="1079912"/>
                  </a:lnTo>
                  <a:lnTo>
                    <a:pt x="281" y="1123822"/>
                  </a:lnTo>
                  <a:lnTo>
                    <a:pt x="47" y="1169341"/>
                  </a:lnTo>
                  <a:lnTo>
                    <a:pt x="0" y="1214278"/>
                  </a:lnTo>
                  <a:lnTo>
                    <a:pt x="1050" y="1256315"/>
                  </a:lnTo>
                  <a:lnTo>
                    <a:pt x="10351" y="1298015"/>
                  </a:lnTo>
                  <a:lnTo>
                    <a:pt x="22379" y="1341647"/>
                  </a:lnTo>
                  <a:lnTo>
                    <a:pt x="34947" y="1381899"/>
                  </a:lnTo>
                  <a:lnTo>
                    <a:pt x="47620" y="1426695"/>
                  </a:lnTo>
                  <a:lnTo>
                    <a:pt x="65372" y="1466432"/>
                  </a:lnTo>
                  <a:lnTo>
                    <a:pt x="82715" y="1504855"/>
                  </a:lnTo>
                  <a:lnTo>
                    <a:pt x="105426" y="1543018"/>
                  </a:lnTo>
                  <a:lnTo>
                    <a:pt x="130295" y="1581131"/>
                  </a:lnTo>
                  <a:lnTo>
                    <a:pt x="156648" y="1619233"/>
                  </a:lnTo>
                  <a:lnTo>
                    <a:pt x="188508" y="1657334"/>
                  </a:lnTo>
                  <a:lnTo>
                    <a:pt x="211774" y="1683087"/>
                  </a:lnTo>
                  <a:lnTo>
                    <a:pt x="256400" y="1718346"/>
                  </a:lnTo>
                  <a:lnTo>
                    <a:pt x="290605" y="1750525"/>
                  </a:lnTo>
                  <a:lnTo>
                    <a:pt x="332444" y="1777577"/>
                  </a:lnTo>
                  <a:lnTo>
                    <a:pt x="378887" y="1803304"/>
                  </a:lnTo>
                  <a:lnTo>
                    <a:pt x="426004" y="1825946"/>
                  </a:lnTo>
                  <a:lnTo>
                    <a:pt x="471255" y="1845980"/>
                  </a:lnTo>
                  <a:lnTo>
                    <a:pt x="508393" y="1864100"/>
                  </a:lnTo>
                  <a:lnTo>
                    <a:pt x="546209" y="1877819"/>
                  </a:lnTo>
                  <a:lnTo>
                    <a:pt x="584225" y="1888586"/>
                  </a:lnTo>
                  <a:lnTo>
                    <a:pt x="622300" y="1903536"/>
                  </a:lnTo>
                  <a:lnTo>
                    <a:pt x="665449" y="1916314"/>
                  </a:lnTo>
                  <a:lnTo>
                    <a:pt x="706691" y="1926803"/>
                  </a:lnTo>
                  <a:lnTo>
                    <a:pt x="745722" y="1931557"/>
                  </a:lnTo>
                  <a:lnTo>
                    <a:pt x="789154" y="1938022"/>
                  </a:lnTo>
                  <a:lnTo>
                    <a:pt x="830481" y="1946641"/>
                  </a:lnTo>
                  <a:lnTo>
                    <a:pt x="869536" y="1950841"/>
                  </a:lnTo>
                  <a:lnTo>
                    <a:pt x="912977" y="1952085"/>
                  </a:lnTo>
                  <a:lnTo>
                    <a:pt x="959361" y="1952454"/>
                  </a:lnTo>
                  <a:lnTo>
                    <a:pt x="1006619" y="1952563"/>
                  </a:lnTo>
                  <a:lnTo>
                    <a:pt x="1049078" y="1952595"/>
                  </a:lnTo>
                  <a:lnTo>
                    <a:pt x="1093527" y="1947548"/>
                  </a:lnTo>
                  <a:lnTo>
                    <a:pt x="1140210" y="1944407"/>
                  </a:lnTo>
                  <a:lnTo>
                    <a:pt x="1187556" y="1938420"/>
                  </a:lnTo>
                  <a:lnTo>
                    <a:pt x="1235098" y="1929943"/>
                  </a:lnTo>
                  <a:lnTo>
                    <a:pt x="1282699" y="1920728"/>
                  </a:lnTo>
                  <a:lnTo>
                    <a:pt x="1330317" y="1906239"/>
                  </a:lnTo>
                  <a:lnTo>
                    <a:pt x="1372883" y="1893597"/>
                  </a:lnTo>
                  <a:lnTo>
                    <a:pt x="1417363" y="1878091"/>
                  </a:lnTo>
                  <a:lnTo>
                    <a:pt x="1464056" y="1860092"/>
                  </a:lnTo>
                  <a:lnTo>
                    <a:pt x="1506349" y="1846409"/>
                  </a:lnTo>
                  <a:lnTo>
                    <a:pt x="1550747" y="1830596"/>
                  </a:lnTo>
                  <a:lnTo>
                    <a:pt x="1592360" y="1812506"/>
                  </a:lnTo>
                  <a:lnTo>
                    <a:pt x="1636557" y="1788683"/>
                  </a:lnTo>
                  <a:lnTo>
                    <a:pt x="1678110" y="1766572"/>
                  </a:lnTo>
                  <a:lnTo>
                    <a:pt x="1724589" y="1732534"/>
                  </a:lnTo>
                  <a:lnTo>
                    <a:pt x="1765224" y="1705721"/>
                  </a:lnTo>
                  <a:lnTo>
                    <a:pt x="1811294" y="1674340"/>
                  </a:lnTo>
                  <a:lnTo>
                    <a:pt x="1848300" y="1647203"/>
                  </a:lnTo>
                  <a:lnTo>
                    <a:pt x="1893674" y="1604533"/>
                  </a:lnTo>
                  <a:lnTo>
                    <a:pt x="1933210" y="1561885"/>
                  </a:lnTo>
                  <a:lnTo>
                    <a:pt x="1971594" y="1516615"/>
                  </a:lnTo>
                  <a:lnTo>
                    <a:pt x="2009750" y="1471728"/>
                  </a:lnTo>
                  <a:lnTo>
                    <a:pt x="2033278" y="1434652"/>
                  </a:lnTo>
                  <a:lnTo>
                    <a:pt x="2053656" y="1391800"/>
                  </a:lnTo>
                  <a:lnTo>
                    <a:pt x="2073099" y="1350646"/>
                  </a:lnTo>
                  <a:lnTo>
                    <a:pt x="2092266" y="1311640"/>
                  </a:lnTo>
                  <a:lnTo>
                    <a:pt x="2106293" y="1268215"/>
                  </a:lnTo>
                  <a:lnTo>
                    <a:pt x="2122209" y="1226891"/>
                  </a:lnTo>
                  <a:lnTo>
                    <a:pt x="2130218" y="1182779"/>
                  </a:lnTo>
                  <a:lnTo>
                    <a:pt x="2137646" y="1136196"/>
                  </a:lnTo>
                  <a:lnTo>
                    <a:pt x="2146551" y="1088879"/>
                  </a:lnTo>
                  <a:lnTo>
                    <a:pt x="2150835" y="1041345"/>
                  </a:lnTo>
                  <a:lnTo>
                    <a:pt x="2157161" y="993748"/>
                  </a:lnTo>
                  <a:lnTo>
                    <a:pt x="2160682" y="946131"/>
                  </a:lnTo>
                  <a:lnTo>
                    <a:pt x="2156668" y="898508"/>
                  </a:lnTo>
                  <a:lnTo>
                    <a:pt x="2154430" y="863936"/>
                  </a:lnTo>
                  <a:lnTo>
                    <a:pt x="2153435" y="828463"/>
                  </a:lnTo>
                  <a:lnTo>
                    <a:pt x="2152992" y="795058"/>
                  </a:lnTo>
                  <a:lnTo>
                    <a:pt x="2149974" y="759751"/>
                  </a:lnTo>
                  <a:lnTo>
                    <a:pt x="2145105" y="722891"/>
                  </a:lnTo>
                  <a:lnTo>
                    <a:pt x="2139412" y="685343"/>
                  </a:lnTo>
                  <a:lnTo>
                    <a:pt x="2130533" y="650310"/>
                  </a:lnTo>
                  <a:lnTo>
                    <a:pt x="2119531" y="616043"/>
                  </a:lnTo>
                  <a:lnTo>
                    <a:pt x="2107586" y="579646"/>
                  </a:lnTo>
                  <a:lnTo>
                    <a:pt x="2095221" y="545125"/>
                  </a:lnTo>
                  <a:lnTo>
                    <a:pt x="2081611" y="511086"/>
                  </a:lnTo>
                  <a:lnTo>
                    <a:pt x="2064980" y="474790"/>
                  </a:lnTo>
                  <a:lnTo>
                    <a:pt x="2047004" y="440315"/>
                  </a:lnTo>
                  <a:lnTo>
                    <a:pt x="2028431" y="407353"/>
                  </a:lnTo>
                  <a:lnTo>
                    <a:pt x="2009595" y="375065"/>
                  </a:lnTo>
                  <a:lnTo>
                    <a:pt x="1987817" y="343075"/>
                  </a:lnTo>
                  <a:lnTo>
                    <a:pt x="1951755" y="298138"/>
                  </a:lnTo>
                  <a:lnTo>
                    <a:pt x="1911437" y="258012"/>
                  </a:lnTo>
                  <a:lnTo>
                    <a:pt x="1865977" y="216490"/>
                  </a:lnTo>
                  <a:lnTo>
                    <a:pt x="1833676" y="188284"/>
                  </a:lnTo>
                  <a:lnTo>
                    <a:pt x="1798152" y="165164"/>
                  </a:lnTo>
                  <a:lnTo>
                    <a:pt x="1761198" y="141484"/>
                  </a:lnTo>
                  <a:lnTo>
                    <a:pt x="1722549" y="117906"/>
                  </a:lnTo>
                  <a:lnTo>
                    <a:pt x="1680677" y="96844"/>
                  </a:lnTo>
                  <a:lnTo>
                    <a:pt x="1638289" y="76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8" name="SMARTInkShape-Group705"/>
          <p:cNvGrpSpPr/>
          <p:nvPr/>
        </p:nvGrpSpPr>
        <p:grpSpPr>
          <a:xfrm>
            <a:off x="361984" y="3105188"/>
            <a:ext cx="1428238" cy="302877"/>
            <a:chOff x="361984" y="3105188"/>
            <a:chExt cx="1428238" cy="302877"/>
          </a:xfrm>
        </p:grpSpPr>
        <p:sp>
          <p:nvSpPr>
            <p:cNvPr id="636" name="SMARTInkShape-2911"/>
            <p:cNvSpPr/>
            <p:nvPr>
              <p:custDataLst>
                <p:tags r:id="rId122"/>
              </p:custDataLst>
            </p:nvPr>
          </p:nvSpPr>
          <p:spPr>
            <a:xfrm>
              <a:off x="361984" y="3105188"/>
              <a:ext cx="1428238" cy="228563"/>
            </a:xfrm>
            <a:custGeom>
              <a:avLst/>
              <a:gdLst/>
              <a:ahLst/>
              <a:cxnLst/>
              <a:rect l="0" t="0" r="0" b="0"/>
              <a:pathLst>
                <a:path w="1428238" h="228563">
                  <a:moveTo>
                    <a:pt x="9491" y="219037"/>
                  </a:moveTo>
                  <a:lnTo>
                    <a:pt x="9491" y="219037"/>
                  </a:lnTo>
                  <a:lnTo>
                    <a:pt x="0" y="228528"/>
                  </a:lnTo>
                  <a:lnTo>
                    <a:pt x="32147" y="228562"/>
                  </a:lnTo>
                  <a:lnTo>
                    <a:pt x="38258" y="225740"/>
                  </a:lnTo>
                  <a:lnTo>
                    <a:pt x="41369" y="223505"/>
                  </a:lnTo>
                  <a:lnTo>
                    <a:pt x="55860" y="220361"/>
                  </a:lnTo>
                  <a:lnTo>
                    <a:pt x="97266" y="219154"/>
                  </a:lnTo>
                  <a:lnTo>
                    <a:pt x="138394" y="211513"/>
                  </a:lnTo>
                  <a:lnTo>
                    <a:pt x="185119" y="204851"/>
                  </a:lnTo>
                  <a:lnTo>
                    <a:pt x="222513" y="196372"/>
                  </a:lnTo>
                  <a:lnTo>
                    <a:pt x="253393" y="190266"/>
                  </a:lnTo>
                  <a:lnTo>
                    <a:pt x="287225" y="184025"/>
                  </a:lnTo>
                  <a:lnTo>
                    <a:pt x="319901" y="177724"/>
                  </a:lnTo>
                  <a:lnTo>
                    <a:pt x="354884" y="174217"/>
                  </a:lnTo>
                  <a:lnTo>
                    <a:pt x="390541" y="171600"/>
                  </a:lnTo>
                  <a:lnTo>
                    <a:pt x="424027" y="166910"/>
                  </a:lnTo>
                  <a:lnTo>
                    <a:pt x="462193" y="161297"/>
                  </a:lnTo>
                  <a:lnTo>
                    <a:pt x="502792" y="155275"/>
                  </a:lnTo>
                  <a:lnTo>
                    <a:pt x="542003" y="149071"/>
                  </a:lnTo>
                  <a:lnTo>
                    <a:pt x="580596" y="142785"/>
                  </a:lnTo>
                  <a:lnTo>
                    <a:pt x="619974" y="137523"/>
                  </a:lnTo>
                  <a:lnTo>
                    <a:pt x="662169" y="135183"/>
                  </a:lnTo>
                  <a:lnTo>
                    <a:pt x="705618" y="134144"/>
                  </a:lnTo>
                  <a:lnTo>
                    <a:pt x="749622" y="132623"/>
                  </a:lnTo>
                  <a:lnTo>
                    <a:pt x="793874" y="128420"/>
                  </a:lnTo>
                  <a:lnTo>
                    <a:pt x="835414" y="125846"/>
                  </a:lnTo>
                  <a:lnTo>
                    <a:pt x="876101" y="124702"/>
                  </a:lnTo>
                  <a:lnTo>
                    <a:pt x="918879" y="124194"/>
                  </a:lnTo>
                  <a:lnTo>
                    <a:pt x="959764" y="123968"/>
                  </a:lnTo>
                  <a:lnTo>
                    <a:pt x="999101" y="123868"/>
                  </a:lnTo>
                  <a:lnTo>
                    <a:pt x="1037751" y="123823"/>
                  </a:lnTo>
                  <a:lnTo>
                    <a:pt x="1073273" y="123803"/>
                  </a:lnTo>
                  <a:lnTo>
                    <a:pt x="1106700" y="123794"/>
                  </a:lnTo>
                  <a:lnTo>
                    <a:pt x="1139195" y="123791"/>
                  </a:lnTo>
                  <a:lnTo>
                    <a:pt x="1171276" y="123789"/>
                  </a:lnTo>
                  <a:lnTo>
                    <a:pt x="1216265" y="120965"/>
                  </a:lnTo>
                  <a:lnTo>
                    <a:pt x="1253584" y="116248"/>
                  </a:lnTo>
                  <a:lnTo>
                    <a:pt x="1297860" y="114523"/>
                  </a:lnTo>
                  <a:lnTo>
                    <a:pt x="1331136" y="111492"/>
                  </a:lnTo>
                  <a:lnTo>
                    <a:pt x="1374474" y="98454"/>
                  </a:lnTo>
                  <a:lnTo>
                    <a:pt x="1388281" y="95639"/>
                  </a:lnTo>
                  <a:lnTo>
                    <a:pt x="1398612" y="87049"/>
                  </a:lnTo>
                  <a:lnTo>
                    <a:pt x="1404744" y="86091"/>
                  </a:lnTo>
                  <a:lnTo>
                    <a:pt x="1406385" y="84897"/>
                  </a:lnTo>
                  <a:lnTo>
                    <a:pt x="1407479" y="83044"/>
                  </a:lnTo>
                  <a:lnTo>
                    <a:pt x="1409234" y="77522"/>
                  </a:lnTo>
                  <a:lnTo>
                    <a:pt x="1402070" y="65980"/>
                  </a:lnTo>
                  <a:lnTo>
                    <a:pt x="1401427" y="63024"/>
                  </a:lnTo>
                  <a:lnTo>
                    <a:pt x="1399940" y="61053"/>
                  </a:lnTo>
                  <a:lnTo>
                    <a:pt x="1362024" y="31306"/>
                  </a:lnTo>
                  <a:lnTo>
                    <a:pt x="1355683" y="28709"/>
                  </a:lnTo>
                  <a:lnTo>
                    <a:pt x="1346164" y="22356"/>
                  </a:lnTo>
                  <a:lnTo>
                    <a:pt x="1336640" y="18945"/>
                  </a:lnTo>
                  <a:lnTo>
                    <a:pt x="1327116" y="12759"/>
                  </a:lnTo>
                  <a:lnTo>
                    <a:pt x="1317591" y="9398"/>
                  </a:lnTo>
                  <a:lnTo>
                    <a:pt x="1304940" y="0"/>
                  </a:lnTo>
                  <a:lnTo>
                    <a:pt x="1304906" y="5030"/>
                  </a:lnTo>
                  <a:lnTo>
                    <a:pt x="1305959" y="6515"/>
                  </a:lnTo>
                  <a:lnTo>
                    <a:pt x="1307720" y="7506"/>
                  </a:lnTo>
                  <a:lnTo>
                    <a:pt x="1321139" y="10284"/>
                  </a:lnTo>
                  <a:lnTo>
                    <a:pt x="1331460" y="15956"/>
                  </a:lnTo>
                  <a:lnTo>
                    <a:pt x="1346394" y="19165"/>
                  </a:lnTo>
                  <a:lnTo>
                    <a:pt x="1357993" y="26348"/>
                  </a:lnTo>
                  <a:lnTo>
                    <a:pt x="1364828" y="32150"/>
                  </a:lnTo>
                  <a:lnTo>
                    <a:pt x="1374216" y="35434"/>
                  </a:lnTo>
                  <a:lnTo>
                    <a:pt x="1384385" y="37953"/>
                  </a:lnTo>
                  <a:lnTo>
                    <a:pt x="1411710" y="54206"/>
                  </a:lnTo>
                  <a:lnTo>
                    <a:pt x="1425080" y="73011"/>
                  </a:lnTo>
                  <a:lnTo>
                    <a:pt x="1428237" y="83809"/>
                  </a:lnTo>
                  <a:lnTo>
                    <a:pt x="1423518" y="90187"/>
                  </a:lnTo>
                  <a:lnTo>
                    <a:pt x="1415417" y="98780"/>
                  </a:lnTo>
                  <a:lnTo>
                    <a:pt x="1409400" y="102090"/>
                  </a:lnTo>
                  <a:lnTo>
                    <a:pt x="1361786" y="123966"/>
                  </a:lnTo>
                  <a:lnTo>
                    <a:pt x="1347111" y="129158"/>
                  </a:lnTo>
                  <a:lnTo>
                    <a:pt x="1304891" y="1333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2912"/>
            <p:cNvSpPr/>
            <p:nvPr>
              <p:custDataLst>
                <p:tags r:id="rId123"/>
              </p:custDataLst>
            </p:nvPr>
          </p:nvSpPr>
          <p:spPr>
            <a:xfrm>
              <a:off x="428756" y="3200400"/>
              <a:ext cx="161795" cy="207665"/>
            </a:xfrm>
            <a:custGeom>
              <a:avLst/>
              <a:gdLst/>
              <a:ahLst/>
              <a:cxnLst/>
              <a:rect l="0" t="0" r="0" b="0"/>
              <a:pathLst>
                <a:path w="161795" h="207665">
                  <a:moveTo>
                    <a:pt x="66544" y="0"/>
                  </a:moveTo>
                  <a:lnTo>
                    <a:pt x="66544" y="0"/>
                  </a:lnTo>
                  <a:lnTo>
                    <a:pt x="52355" y="14189"/>
                  </a:lnTo>
                  <a:lnTo>
                    <a:pt x="49654" y="19711"/>
                  </a:lnTo>
                  <a:lnTo>
                    <a:pt x="42864" y="36937"/>
                  </a:lnTo>
                  <a:lnTo>
                    <a:pt x="15706" y="82995"/>
                  </a:lnTo>
                  <a:lnTo>
                    <a:pt x="2101" y="125828"/>
                  </a:lnTo>
                  <a:lnTo>
                    <a:pt x="0" y="163336"/>
                  </a:lnTo>
                  <a:lnTo>
                    <a:pt x="2749" y="170666"/>
                  </a:lnTo>
                  <a:lnTo>
                    <a:pt x="6441" y="177452"/>
                  </a:lnTo>
                  <a:lnTo>
                    <a:pt x="8081" y="183995"/>
                  </a:lnTo>
                  <a:lnTo>
                    <a:pt x="14455" y="190431"/>
                  </a:lnTo>
                  <a:lnTo>
                    <a:pt x="35794" y="203186"/>
                  </a:lnTo>
                  <a:lnTo>
                    <a:pt x="54140" y="207664"/>
                  </a:lnTo>
                  <a:lnTo>
                    <a:pt x="95994" y="198941"/>
                  </a:lnTo>
                  <a:lnTo>
                    <a:pt x="138448" y="187111"/>
                  </a:lnTo>
                  <a:lnTo>
                    <a:pt x="161794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8" name="SMARTInkShape-Group706"/>
          <p:cNvGrpSpPr/>
          <p:nvPr/>
        </p:nvGrpSpPr>
        <p:grpSpPr>
          <a:xfrm>
            <a:off x="2162175" y="4829578"/>
            <a:ext cx="3257546" cy="504423"/>
            <a:chOff x="2162175" y="4829578"/>
            <a:chExt cx="3257546" cy="504423"/>
          </a:xfrm>
        </p:grpSpPr>
        <p:sp>
          <p:nvSpPr>
            <p:cNvPr id="639" name="SMARTInkShape-2913"/>
            <p:cNvSpPr/>
            <p:nvPr>
              <p:custDataLst>
                <p:tags r:id="rId103"/>
              </p:custDataLst>
            </p:nvPr>
          </p:nvSpPr>
          <p:spPr>
            <a:xfrm>
              <a:off x="5105516" y="4953000"/>
              <a:ext cx="161810" cy="190336"/>
            </a:xfrm>
            <a:custGeom>
              <a:avLst/>
              <a:gdLst/>
              <a:ahLst/>
              <a:cxnLst/>
              <a:rect l="0" t="0" r="0" b="0"/>
              <a:pathLst>
                <a:path w="161810" h="190336">
                  <a:moveTo>
                    <a:pt x="9409" y="66675"/>
                  </a:moveTo>
                  <a:lnTo>
                    <a:pt x="9409" y="66675"/>
                  </a:lnTo>
                  <a:lnTo>
                    <a:pt x="9409" y="61619"/>
                  </a:lnTo>
                  <a:lnTo>
                    <a:pt x="8351" y="60130"/>
                  </a:lnTo>
                  <a:lnTo>
                    <a:pt x="6587" y="59136"/>
                  </a:lnTo>
                  <a:lnTo>
                    <a:pt x="0" y="57184"/>
                  </a:lnTo>
                  <a:lnTo>
                    <a:pt x="8096" y="65354"/>
                  </a:lnTo>
                  <a:lnTo>
                    <a:pt x="9019" y="71340"/>
                  </a:lnTo>
                  <a:lnTo>
                    <a:pt x="9293" y="79817"/>
                  </a:lnTo>
                  <a:lnTo>
                    <a:pt x="12180" y="85921"/>
                  </a:lnTo>
                  <a:lnTo>
                    <a:pt x="15933" y="92162"/>
                  </a:lnTo>
                  <a:lnTo>
                    <a:pt x="18341" y="104792"/>
                  </a:lnTo>
                  <a:lnTo>
                    <a:pt x="18929" y="152225"/>
                  </a:lnTo>
                  <a:lnTo>
                    <a:pt x="18934" y="184147"/>
                  </a:lnTo>
                  <a:lnTo>
                    <a:pt x="17876" y="186266"/>
                  </a:lnTo>
                  <a:lnTo>
                    <a:pt x="16112" y="187677"/>
                  </a:lnTo>
                  <a:lnTo>
                    <a:pt x="9801" y="190335"/>
                  </a:lnTo>
                  <a:lnTo>
                    <a:pt x="9410" y="144839"/>
                  </a:lnTo>
                  <a:lnTo>
                    <a:pt x="10468" y="136339"/>
                  </a:lnTo>
                  <a:lnTo>
                    <a:pt x="16948" y="110814"/>
                  </a:lnTo>
                  <a:lnTo>
                    <a:pt x="18818" y="65735"/>
                  </a:lnTo>
                  <a:lnTo>
                    <a:pt x="19970" y="44695"/>
                  </a:lnTo>
                  <a:lnTo>
                    <a:pt x="30691" y="19250"/>
                  </a:lnTo>
                  <a:lnTo>
                    <a:pt x="37557" y="10094"/>
                  </a:lnTo>
                  <a:lnTo>
                    <a:pt x="39018" y="25805"/>
                  </a:lnTo>
                  <a:lnTo>
                    <a:pt x="45518" y="38179"/>
                  </a:lnTo>
                  <a:lnTo>
                    <a:pt x="46182" y="41328"/>
                  </a:lnTo>
                  <a:lnTo>
                    <a:pt x="53793" y="55044"/>
                  </a:lnTo>
                  <a:lnTo>
                    <a:pt x="57132" y="70050"/>
                  </a:lnTo>
                  <a:lnTo>
                    <a:pt x="63296" y="82726"/>
                  </a:lnTo>
                  <a:lnTo>
                    <a:pt x="76729" y="124021"/>
                  </a:lnTo>
                  <a:lnTo>
                    <a:pt x="82978" y="140111"/>
                  </a:lnTo>
                  <a:lnTo>
                    <a:pt x="85499" y="147997"/>
                  </a:lnTo>
                  <a:lnTo>
                    <a:pt x="102016" y="171378"/>
                  </a:lnTo>
                  <a:lnTo>
                    <a:pt x="102897" y="174577"/>
                  </a:lnTo>
                  <a:lnTo>
                    <a:pt x="104543" y="176710"/>
                  </a:lnTo>
                  <a:lnTo>
                    <a:pt x="109194" y="179079"/>
                  </a:lnTo>
                  <a:lnTo>
                    <a:pt x="117762" y="180413"/>
                  </a:lnTo>
                  <a:lnTo>
                    <a:pt x="123888" y="177903"/>
                  </a:lnTo>
                  <a:lnTo>
                    <a:pt x="127003" y="175752"/>
                  </a:lnTo>
                  <a:lnTo>
                    <a:pt x="130464" y="170540"/>
                  </a:lnTo>
                  <a:lnTo>
                    <a:pt x="133927" y="155456"/>
                  </a:lnTo>
                  <a:lnTo>
                    <a:pt x="139672" y="144957"/>
                  </a:lnTo>
                  <a:lnTo>
                    <a:pt x="142903" y="129969"/>
                  </a:lnTo>
                  <a:lnTo>
                    <a:pt x="149033" y="117297"/>
                  </a:lnTo>
                  <a:lnTo>
                    <a:pt x="158747" y="73113"/>
                  </a:lnTo>
                  <a:lnTo>
                    <a:pt x="161730" y="41360"/>
                  </a:lnTo>
                  <a:lnTo>
                    <a:pt x="161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SMARTInkShape-2914"/>
            <p:cNvSpPr/>
            <p:nvPr>
              <p:custDataLst>
                <p:tags r:id="rId104"/>
              </p:custDataLst>
            </p:nvPr>
          </p:nvSpPr>
          <p:spPr>
            <a:xfrm>
              <a:off x="3457585" y="5162550"/>
              <a:ext cx="152391" cy="19049"/>
            </a:xfrm>
            <a:custGeom>
              <a:avLst/>
              <a:gdLst/>
              <a:ahLst/>
              <a:cxnLst/>
              <a:rect l="0" t="0" r="0" b="0"/>
              <a:pathLst>
                <a:path w="152391" h="19049">
                  <a:moveTo>
                    <a:pt x="9515" y="0"/>
                  </a:moveTo>
                  <a:lnTo>
                    <a:pt x="9515" y="0"/>
                  </a:lnTo>
                  <a:lnTo>
                    <a:pt x="4458" y="0"/>
                  </a:lnTo>
                  <a:lnTo>
                    <a:pt x="2969" y="1058"/>
                  </a:lnTo>
                  <a:lnTo>
                    <a:pt x="1976" y="2822"/>
                  </a:lnTo>
                  <a:lnTo>
                    <a:pt x="252" y="9701"/>
                  </a:lnTo>
                  <a:lnTo>
                    <a:pt x="0" y="18623"/>
                  </a:lnTo>
                  <a:lnTo>
                    <a:pt x="42552" y="19048"/>
                  </a:lnTo>
                  <a:lnTo>
                    <a:pt x="79478" y="17992"/>
                  </a:lnTo>
                  <a:lnTo>
                    <a:pt x="118534" y="10408"/>
                  </a:lnTo>
                  <a:lnTo>
                    <a:pt x="15239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2915"/>
            <p:cNvSpPr/>
            <p:nvPr>
              <p:custDataLst>
                <p:tags r:id="rId105"/>
              </p:custDataLst>
            </p:nvPr>
          </p:nvSpPr>
          <p:spPr>
            <a:xfrm>
              <a:off x="3429000" y="50482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45661" y="0"/>
                  </a:lnTo>
                  <a:lnTo>
                    <a:pt x="54160" y="1058"/>
                  </a:lnTo>
                  <a:lnTo>
                    <a:pt x="82992" y="8201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2916"/>
            <p:cNvSpPr/>
            <p:nvPr>
              <p:custDataLst>
                <p:tags r:id="rId106"/>
              </p:custDataLst>
            </p:nvPr>
          </p:nvSpPr>
          <p:spPr>
            <a:xfrm>
              <a:off x="3200400" y="5172075"/>
              <a:ext cx="84354" cy="161926"/>
            </a:xfrm>
            <a:custGeom>
              <a:avLst/>
              <a:gdLst/>
              <a:ahLst/>
              <a:cxnLst/>
              <a:rect l="0" t="0" r="0" b="0"/>
              <a:pathLst>
                <a:path w="84354" h="161926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8642" y="8467"/>
                  </a:lnTo>
                  <a:lnTo>
                    <a:pt x="9133" y="4469"/>
                  </a:lnTo>
                  <a:lnTo>
                    <a:pt x="10322" y="2980"/>
                  </a:lnTo>
                  <a:lnTo>
                    <a:pt x="17692" y="392"/>
                  </a:lnTo>
                  <a:lnTo>
                    <a:pt x="55706" y="0"/>
                  </a:lnTo>
                  <a:lnTo>
                    <a:pt x="56187" y="1058"/>
                  </a:lnTo>
                  <a:lnTo>
                    <a:pt x="57112" y="14189"/>
                  </a:lnTo>
                  <a:lnTo>
                    <a:pt x="56067" y="15810"/>
                  </a:lnTo>
                  <a:lnTo>
                    <a:pt x="54311" y="16890"/>
                  </a:lnTo>
                  <a:lnTo>
                    <a:pt x="52082" y="17609"/>
                  </a:lnTo>
                  <a:lnTo>
                    <a:pt x="50597" y="19148"/>
                  </a:lnTo>
                  <a:lnTo>
                    <a:pt x="48016" y="27124"/>
                  </a:lnTo>
                  <a:lnTo>
                    <a:pt x="44977" y="27931"/>
                  </a:lnTo>
                  <a:lnTo>
                    <a:pt x="42685" y="28146"/>
                  </a:lnTo>
                  <a:lnTo>
                    <a:pt x="41156" y="29347"/>
                  </a:lnTo>
                  <a:lnTo>
                    <a:pt x="38502" y="36738"/>
                  </a:lnTo>
                  <a:lnTo>
                    <a:pt x="38219" y="42753"/>
                  </a:lnTo>
                  <a:lnTo>
                    <a:pt x="37121" y="44377"/>
                  </a:lnTo>
                  <a:lnTo>
                    <a:pt x="35331" y="45459"/>
                  </a:lnTo>
                  <a:lnTo>
                    <a:pt x="28971" y="47499"/>
                  </a:lnTo>
                  <a:lnTo>
                    <a:pt x="28585" y="56755"/>
                  </a:lnTo>
                  <a:lnTo>
                    <a:pt x="36777" y="57115"/>
                  </a:lnTo>
                  <a:lnTo>
                    <a:pt x="37218" y="58186"/>
                  </a:lnTo>
                  <a:lnTo>
                    <a:pt x="37708" y="62196"/>
                  </a:lnTo>
                  <a:lnTo>
                    <a:pt x="38897" y="63689"/>
                  </a:lnTo>
                  <a:lnTo>
                    <a:pt x="43040" y="65348"/>
                  </a:lnTo>
                  <a:lnTo>
                    <a:pt x="44569" y="66850"/>
                  </a:lnTo>
                  <a:lnTo>
                    <a:pt x="46267" y="71337"/>
                  </a:lnTo>
                  <a:lnTo>
                    <a:pt x="47778" y="72959"/>
                  </a:lnTo>
                  <a:lnTo>
                    <a:pt x="66870" y="83550"/>
                  </a:lnTo>
                  <a:lnTo>
                    <a:pt x="69980" y="84274"/>
                  </a:lnTo>
                  <a:lnTo>
                    <a:pt x="72053" y="85816"/>
                  </a:lnTo>
                  <a:lnTo>
                    <a:pt x="73435" y="87903"/>
                  </a:lnTo>
                  <a:lnTo>
                    <a:pt x="75381" y="95895"/>
                  </a:lnTo>
                  <a:lnTo>
                    <a:pt x="75654" y="98855"/>
                  </a:lnTo>
                  <a:lnTo>
                    <a:pt x="78780" y="104966"/>
                  </a:lnTo>
                  <a:lnTo>
                    <a:pt x="82638" y="111210"/>
                  </a:lnTo>
                  <a:lnTo>
                    <a:pt x="84353" y="117513"/>
                  </a:lnTo>
                  <a:lnTo>
                    <a:pt x="83752" y="120675"/>
                  </a:lnTo>
                  <a:lnTo>
                    <a:pt x="78006" y="133355"/>
                  </a:lnTo>
                  <a:lnTo>
                    <a:pt x="76557" y="140994"/>
                  </a:lnTo>
                  <a:lnTo>
                    <a:pt x="62974" y="155967"/>
                  </a:lnTo>
                  <a:lnTo>
                    <a:pt x="56916" y="159277"/>
                  </a:lnTo>
                  <a:lnTo>
                    <a:pt x="41244" y="161576"/>
                  </a:lnTo>
                  <a:lnTo>
                    <a:pt x="1905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2917"/>
            <p:cNvSpPr/>
            <p:nvPr>
              <p:custDataLst>
                <p:tags r:id="rId107"/>
              </p:custDataLst>
            </p:nvPr>
          </p:nvSpPr>
          <p:spPr>
            <a:xfrm>
              <a:off x="3038475" y="5267325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9133" y="19050"/>
                  </a:lnTo>
                  <a:lnTo>
                    <a:pt x="9409" y="13994"/>
                  </a:lnTo>
                  <a:lnTo>
                    <a:pt x="10506" y="12505"/>
                  </a:lnTo>
                  <a:lnTo>
                    <a:pt x="17716" y="9917"/>
                  </a:lnTo>
                  <a:lnTo>
                    <a:pt x="32937" y="8544"/>
                  </a:lnTo>
                  <a:lnTo>
                    <a:pt x="47233" y="2001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2918"/>
            <p:cNvSpPr/>
            <p:nvPr>
              <p:custDataLst>
                <p:tags r:id="rId108"/>
              </p:custDataLst>
            </p:nvPr>
          </p:nvSpPr>
          <p:spPr>
            <a:xfrm>
              <a:off x="2952750" y="5162550"/>
              <a:ext cx="18935" cy="123826"/>
            </a:xfrm>
            <a:custGeom>
              <a:avLst/>
              <a:gdLst/>
              <a:ahLst/>
              <a:cxnLst/>
              <a:rect l="0" t="0" r="0" b="0"/>
              <a:pathLst>
                <a:path w="18935" h="123826">
                  <a:moveTo>
                    <a:pt x="9525" y="0"/>
                  </a:moveTo>
                  <a:lnTo>
                    <a:pt x="9525" y="0"/>
                  </a:lnTo>
                  <a:lnTo>
                    <a:pt x="18934" y="9409"/>
                  </a:lnTo>
                  <a:lnTo>
                    <a:pt x="13959" y="9491"/>
                  </a:lnTo>
                  <a:lnTo>
                    <a:pt x="13539" y="10561"/>
                  </a:lnTo>
                  <a:lnTo>
                    <a:pt x="18427" y="19225"/>
                  </a:lnTo>
                  <a:lnTo>
                    <a:pt x="18773" y="23712"/>
                  </a:lnTo>
                  <a:lnTo>
                    <a:pt x="16105" y="29237"/>
                  </a:lnTo>
                  <a:lnTo>
                    <a:pt x="12449" y="35218"/>
                  </a:lnTo>
                  <a:lnTo>
                    <a:pt x="10102" y="47683"/>
                  </a:lnTo>
                  <a:lnTo>
                    <a:pt x="9910" y="50839"/>
                  </a:lnTo>
                  <a:lnTo>
                    <a:pt x="6874" y="57167"/>
                  </a:lnTo>
                  <a:lnTo>
                    <a:pt x="3055" y="63507"/>
                  </a:lnTo>
                  <a:lnTo>
                    <a:pt x="604" y="7620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2919"/>
            <p:cNvSpPr/>
            <p:nvPr>
              <p:custDataLst>
                <p:tags r:id="rId109"/>
              </p:custDataLst>
            </p:nvPr>
          </p:nvSpPr>
          <p:spPr>
            <a:xfrm>
              <a:off x="2752736" y="4933953"/>
              <a:ext cx="123374" cy="257173"/>
            </a:xfrm>
            <a:custGeom>
              <a:avLst/>
              <a:gdLst/>
              <a:ahLst/>
              <a:cxnLst/>
              <a:rect l="0" t="0" r="0" b="0"/>
              <a:pathLst>
                <a:path w="123374" h="257173">
                  <a:moveTo>
                    <a:pt x="85714" y="38097"/>
                  </a:moveTo>
                  <a:lnTo>
                    <a:pt x="85714" y="38097"/>
                  </a:lnTo>
                  <a:lnTo>
                    <a:pt x="85714" y="33041"/>
                  </a:lnTo>
                  <a:lnTo>
                    <a:pt x="86772" y="31552"/>
                  </a:lnTo>
                  <a:lnTo>
                    <a:pt x="88536" y="30558"/>
                  </a:lnTo>
                  <a:lnTo>
                    <a:pt x="93915" y="28964"/>
                  </a:lnTo>
                  <a:lnTo>
                    <a:pt x="94650" y="25924"/>
                  </a:lnTo>
                  <a:lnTo>
                    <a:pt x="95239" y="4583"/>
                  </a:lnTo>
                  <a:lnTo>
                    <a:pt x="94181" y="3054"/>
                  </a:lnTo>
                  <a:lnTo>
                    <a:pt x="92417" y="2035"/>
                  </a:lnTo>
                  <a:lnTo>
                    <a:pt x="85538" y="265"/>
                  </a:lnTo>
                  <a:lnTo>
                    <a:pt x="58982" y="0"/>
                  </a:lnTo>
                  <a:lnTo>
                    <a:pt x="49899" y="6544"/>
                  </a:lnTo>
                  <a:lnTo>
                    <a:pt x="41000" y="8639"/>
                  </a:lnTo>
                  <a:lnTo>
                    <a:pt x="34797" y="9130"/>
                  </a:lnTo>
                  <a:lnTo>
                    <a:pt x="28512" y="12171"/>
                  </a:lnTo>
                  <a:lnTo>
                    <a:pt x="15854" y="22745"/>
                  </a:lnTo>
                  <a:lnTo>
                    <a:pt x="12332" y="28805"/>
                  </a:lnTo>
                  <a:lnTo>
                    <a:pt x="9708" y="35025"/>
                  </a:lnTo>
                  <a:lnTo>
                    <a:pt x="3339" y="44478"/>
                  </a:lnTo>
                  <a:lnTo>
                    <a:pt x="982" y="53981"/>
                  </a:lnTo>
                  <a:lnTo>
                    <a:pt x="0" y="88897"/>
                  </a:lnTo>
                  <a:lnTo>
                    <a:pt x="2816" y="95247"/>
                  </a:lnTo>
                  <a:lnTo>
                    <a:pt x="6537" y="101597"/>
                  </a:lnTo>
                  <a:lnTo>
                    <a:pt x="9691" y="111122"/>
                  </a:lnTo>
                  <a:lnTo>
                    <a:pt x="14179" y="117472"/>
                  </a:lnTo>
                  <a:lnTo>
                    <a:pt x="19701" y="121000"/>
                  </a:lnTo>
                  <a:lnTo>
                    <a:pt x="25683" y="123626"/>
                  </a:lnTo>
                  <a:lnTo>
                    <a:pt x="62614" y="148241"/>
                  </a:lnTo>
                  <a:lnTo>
                    <a:pt x="76016" y="154398"/>
                  </a:lnTo>
                  <a:lnTo>
                    <a:pt x="107936" y="184181"/>
                  </a:lnTo>
                  <a:lnTo>
                    <a:pt x="111466" y="190514"/>
                  </a:lnTo>
                  <a:lnTo>
                    <a:pt x="114093" y="196854"/>
                  </a:lnTo>
                  <a:lnTo>
                    <a:pt x="122325" y="207666"/>
                  </a:lnTo>
                  <a:lnTo>
                    <a:pt x="123373" y="214046"/>
                  </a:lnTo>
                  <a:lnTo>
                    <a:pt x="120796" y="219660"/>
                  </a:lnTo>
                  <a:lnTo>
                    <a:pt x="117181" y="225684"/>
                  </a:lnTo>
                  <a:lnTo>
                    <a:pt x="114087" y="235025"/>
                  </a:lnTo>
                  <a:lnTo>
                    <a:pt x="109613" y="241331"/>
                  </a:lnTo>
                  <a:lnTo>
                    <a:pt x="104097" y="244840"/>
                  </a:lnTo>
                  <a:lnTo>
                    <a:pt x="98118" y="247457"/>
                  </a:lnTo>
                  <a:lnTo>
                    <a:pt x="88801" y="253823"/>
                  </a:lnTo>
                  <a:lnTo>
                    <a:pt x="79338" y="256180"/>
                  </a:lnTo>
                  <a:lnTo>
                    <a:pt x="38089" y="257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2920"/>
            <p:cNvSpPr/>
            <p:nvPr>
              <p:custDataLst>
                <p:tags r:id="rId110"/>
              </p:custDataLst>
            </p:nvPr>
          </p:nvSpPr>
          <p:spPr>
            <a:xfrm>
              <a:off x="2534311" y="4924435"/>
              <a:ext cx="104115" cy="323841"/>
            </a:xfrm>
            <a:custGeom>
              <a:avLst/>
              <a:gdLst/>
              <a:ahLst/>
              <a:cxnLst/>
              <a:rect l="0" t="0" r="0" b="0"/>
              <a:pathLst>
                <a:path w="104115" h="323841">
                  <a:moveTo>
                    <a:pt x="94589" y="19040"/>
                  </a:moveTo>
                  <a:lnTo>
                    <a:pt x="94589" y="19040"/>
                  </a:lnTo>
                  <a:lnTo>
                    <a:pt x="94589" y="393"/>
                  </a:lnTo>
                  <a:lnTo>
                    <a:pt x="77255" y="0"/>
                  </a:lnTo>
                  <a:lnTo>
                    <a:pt x="53194" y="22380"/>
                  </a:lnTo>
                  <a:lnTo>
                    <a:pt x="27909" y="66918"/>
                  </a:lnTo>
                  <a:lnTo>
                    <a:pt x="13097" y="104994"/>
                  </a:lnTo>
                  <a:lnTo>
                    <a:pt x="4365" y="144358"/>
                  </a:lnTo>
                  <a:lnTo>
                    <a:pt x="0" y="190686"/>
                  </a:lnTo>
                  <a:lnTo>
                    <a:pt x="691" y="208569"/>
                  </a:lnTo>
                  <a:lnTo>
                    <a:pt x="9066" y="255938"/>
                  </a:lnTo>
                  <a:lnTo>
                    <a:pt x="31221" y="301877"/>
                  </a:lnTo>
                  <a:lnTo>
                    <a:pt x="40320" y="311609"/>
                  </a:lnTo>
                  <a:lnTo>
                    <a:pt x="51419" y="318404"/>
                  </a:lnTo>
                  <a:lnTo>
                    <a:pt x="77001" y="323124"/>
                  </a:lnTo>
                  <a:lnTo>
                    <a:pt x="104114" y="32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2921"/>
            <p:cNvSpPr/>
            <p:nvPr>
              <p:custDataLst>
                <p:tags r:id="rId111"/>
              </p:custDataLst>
            </p:nvPr>
          </p:nvSpPr>
          <p:spPr>
            <a:xfrm>
              <a:off x="2276509" y="5029200"/>
              <a:ext cx="161892" cy="195855"/>
            </a:xfrm>
            <a:custGeom>
              <a:avLst/>
              <a:gdLst/>
              <a:ahLst/>
              <a:cxnLst/>
              <a:rect l="0" t="0" r="0" b="0"/>
              <a:pathLst>
                <a:path w="161892" h="195855">
                  <a:moveTo>
                    <a:pt x="9491" y="85725"/>
                  </a:moveTo>
                  <a:lnTo>
                    <a:pt x="9491" y="85725"/>
                  </a:lnTo>
                  <a:lnTo>
                    <a:pt x="0" y="85725"/>
                  </a:lnTo>
                  <a:lnTo>
                    <a:pt x="8170" y="77524"/>
                  </a:lnTo>
                  <a:lnTo>
                    <a:pt x="14156" y="76592"/>
                  </a:lnTo>
                  <a:lnTo>
                    <a:pt x="49846" y="76203"/>
                  </a:lnTo>
                  <a:lnTo>
                    <a:pt x="52269" y="77260"/>
                  </a:lnTo>
                  <a:lnTo>
                    <a:pt x="53885" y="79023"/>
                  </a:lnTo>
                  <a:lnTo>
                    <a:pt x="54962" y="81257"/>
                  </a:lnTo>
                  <a:lnTo>
                    <a:pt x="57797" y="82747"/>
                  </a:lnTo>
                  <a:lnTo>
                    <a:pt x="70841" y="85901"/>
                  </a:lnTo>
                  <a:lnTo>
                    <a:pt x="85266" y="95912"/>
                  </a:lnTo>
                  <a:lnTo>
                    <a:pt x="90794" y="101893"/>
                  </a:lnTo>
                  <a:lnTo>
                    <a:pt x="102496" y="131382"/>
                  </a:lnTo>
                  <a:lnTo>
                    <a:pt x="104610" y="155460"/>
                  </a:lnTo>
                  <a:lnTo>
                    <a:pt x="96529" y="182816"/>
                  </a:lnTo>
                  <a:lnTo>
                    <a:pt x="95033" y="185378"/>
                  </a:lnTo>
                  <a:lnTo>
                    <a:pt x="92977" y="187085"/>
                  </a:lnTo>
                  <a:lnTo>
                    <a:pt x="87130" y="189826"/>
                  </a:lnTo>
                  <a:lnTo>
                    <a:pt x="81061" y="195357"/>
                  </a:lnTo>
                  <a:lnTo>
                    <a:pt x="79429" y="195854"/>
                  </a:lnTo>
                  <a:lnTo>
                    <a:pt x="78342" y="195128"/>
                  </a:lnTo>
                  <a:lnTo>
                    <a:pt x="77616" y="193585"/>
                  </a:lnTo>
                  <a:lnTo>
                    <a:pt x="76075" y="192557"/>
                  </a:lnTo>
                  <a:lnTo>
                    <a:pt x="71539" y="191415"/>
                  </a:lnTo>
                  <a:lnTo>
                    <a:pt x="69906" y="190052"/>
                  </a:lnTo>
                  <a:lnTo>
                    <a:pt x="62014" y="177324"/>
                  </a:lnTo>
                  <a:lnTo>
                    <a:pt x="61440" y="174307"/>
                  </a:lnTo>
                  <a:lnTo>
                    <a:pt x="62115" y="171238"/>
                  </a:lnTo>
                  <a:lnTo>
                    <a:pt x="64629" y="163948"/>
                  </a:lnTo>
                  <a:lnTo>
                    <a:pt x="69066" y="142020"/>
                  </a:lnTo>
                  <a:lnTo>
                    <a:pt x="74062" y="123572"/>
                  </a:lnTo>
                  <a:lnTo>
                    <a:pt x="78365" y="104699"/>
                  </a:lnTo>
                  <a:lnTo>
                    <a:pt x="98520" y="60321"/>
                  </a:lnTo>
                  <a:lnTo>
                    <a:pt x="125653" y="27281"/>
                  </a:lnTo>
                  <a:lnTo>
                    <a:pt x="161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SMARTInkShape-2922"/>
            <p:cNvSpPr/>
            <p:nvPr>
              <p:custDataLst>
                <p:tags r:id="rId112"/>
              </p:custDataLst>
            </p:nvPr>
          </p:nvSpPr>
          <p:spPr>
            <a:xfrm>
              <a:off x="4867275" y="4933989"/>
              <a:ext cx="171451" cy="218871"/>
            </a:xfrm>
            <a:custGeom>
              <a:avLst/>
              <a:gdLst/>
              <a:ahLst/>
              <a:cxnLst/>
              <a:rect l="0" t="0" r="0" b="0"/>
              <a:pathLst>
                <a:path w="171451" h="218871">
                  <a:moveTo>
                    <a:pt x="0" y="76161"/>
                  </a:moveTo>
                  <a:lnTo>
                    <a:pt x="0" y="76161"/>
                  </a:lnTo>
                  <a:lnTo>
                    <a:pt x="0" y="89418"/>
                  </a:lnTo>
                  <a:lnTo>
                    <a:pt x="2822" y="95459"/>
                  </a:lnTo>
                  <a:lnTo>
                    <a:pt x="6546" y="101671"/>
                  </a:lnTo>
                  <a:lnTo>
                    <a:pt x="8936" y="114283"/>
                  </a:lnTo>
                  <a:lnTo>
                    <a:pt x="9408" y="132022"/>
                  </a:lnTo>
                  <a:lnTo>
                    <a:pt x="6651" y="140853"/>
                  </a:lnTo>
                  <a:lnTo>
                    <a:pt x="2956" y="148304"/>
                  </a:lnTo>
                  <a:lnTo>
                    <a:pt x="584" y="164535"/>
                  </a:lnTo>
                  <a:lnTo>
                    <a:pt x="5" y="209457"/>
                  </a:lnTo>
                  <a:lnTo>
                    <a:pt x="0" y="218870"/>
                  </a:lnTo>
                  <a:lnTo>
                    <a:pt x="0" y="172690"/>
                  </a:lnTo>
                  <a:lnTo>
                    <a:pt x="0" y="130024"/>
                  </a:lnTo>
                  <a:lnTo>
                    <a:pt x="0" y="85679"/>
                  </a:lnTo>
                  <a:lnTo>
                    <a:pt x="0" y="38897"/>
                  </a:lnTo>
                  <a:lnTo>
                    <a:pt x="0" y="15884"/>
                  </a:lnTo>
                  <a:lnTo>
                    <a:pt x="1058" y="13752"/>
                  </a:lnTo>
                  <a:lnTo>
                    <a:pt x="2822" y="12330"/>
                  </a:lnTo>
                  <a:lnTo>
                    <a:pt x="9408" y="9536"/>
                  </a:lnTo>
                  <a:lnTo>
                    <a:pt x="14547" y="14557"/>
                  </a:lnTo>
                  <a:lnTo>
                    <a:pt x="19870" y="17031"/>
                  </a:lnTo>
                  <a:lnTo>
                    <a:pt x="22772" y="17691"/>
                  </a:lnTo>
                  <a:lnTo>
                    <a:pt x="24707" y="19189"/>
                  </a:lnTo>
                  <a:lnTo>
                    <a:pt x="35888" y="38257"/>
                  </a:lnTo>
                  <a:lnTo>
                    <a:pt x="36625" y="41367"/>
                  </a:lnTo>
                  <a:lnTo>
                    <a:pt x="42719" y="50800"/>
                  </a:lnTo>
                  <a:lnTo>
                    <a:pt x="62526" y="72988"/>
                  </a:lnTo>
                  <a:lnTo>
                    <a:pt x="64831" y="79337"/>
                  </a:lnTo>
                  <a:lnTo>
                    <a:pt x="66504" y="81453"/>
                  </a:lnTo>
                  <a:lnTo>
                    <a:pt x="72856" y="85490"/>
                  </a:lnTo>
                  <a:lnTo>
                    <a:pt x="74714" y="90185"/>
                  </a:lnTo>
                  <a:lnTo>
                    <a:pt x="76267" y="91861"/>
                  </a:lnTo>
                  <a:lnTo>
                    <a:pt x="84270" y="94770"/>
                  </a:lnTo>
                  <a:lnTo>
                    <a:pt x="93799" y="95172"/>
                  </a:lnTo>
                  <a:lnTo>
                    <a:pt x="94281" y="94127"/>
                  </a:lnTo>
                  <a:lnTo>
                    <a:pt x="95123" y="81950"/>
                  </a:lnTo>
                  <a:lnTo>
                    <a:pt x="96222" y="80021"/>
                  </a:lnTo>
                  <a:lnTo>
                    <a:pt x="98016" y="78734"/>
                  </a:lnTo>
                  <a:lnTo>
                    <a:pt x="100269" y="77877"/>
                  </a:lnTo>
                  <a:lnTo>
                    <a:pt x="101771" y="75189"/>
                  </a:lnTo>
                  <a:lnTo>
                    <a:pt x="104943" y="62349"/>
                  </a:lnTo>
                  <a:lnTo>
                    <a:pt x="112138" y="47994"/>
                  </a:lnTo>
                  <a:lnTo>
                    <a:pt x="112859" y="44683"/>
                  </a:lnTo>
                  <a:lnTo>
                    <a:pt x="122374" y="25385"/>
                  </a:lnTo>
                  <a:lnTo>
                    <a:pt x="123396" y="15843"/>
                  </a:lnTo>
                  <a:lnTo>
                    <a:pt x="124597" y="13724"/>
                  </a:lnTo>
                  <a:lnTo>
                    <a:pt x="126456" y="12312"/>
                  </a:lnTo>
                  <a:lnTo>
                    <a:pt x="128755" y="11370"/>
                  </a:lnTo>
                  <a:lnTo>
                    <a:pt x="130285" y="9683"/>
                  </a:lnTo>
                  <a:lnTo>
                    <a:pt x="133340" y="0"/>
                  </a:lnTo>
                  <a:lnTo>
                    <a:pt x="133350" y="14151"/>
                  </a:lnTo>
                  <a:lnTo>
                    <a:pt x="136172" y="19673"/>
                  </a:lnTo>
                  <a:lnTo>
                    <a:pt x="139895" y="25656"/>
                  </a:lnTo>
                  <a:lnTo>
                    <a:pt x="141992" y="36032"/>
                  </a:lnTo>
                  <a:lnTo>
                    <a:pt x="143671" y="50983"/>
                  </a:lnTo>
                  <a:lnTo>
                    <a:pt x="151042" y="69422"/>
                  </a:lnTo>
                  <a:lnTo>
                    <a:pt x="153189" y="88980"/>
                  </a:lnTo>
                  <a:lnTo>
                    <a:pt x="159886" y="106954"/>
                  </a:lnTo>
                  <a:lnTo>
                    <a:pt x="161889" y="154085"/>
                  </a:lnTo>
                  <a:lnTo>
                    <a:pt x="164732" y="161241"/>
                  </a:lnTo>
                  <a:lnTo>
                    <a:pt x="168464" y="167950"/>
                  </a:lnTo>
                  <a:lnTo>
                    <a:pt x="170861" y="180880"/>
                  </a:lnTo>
                  <a:lnTo>
                    <a:pt x="171450" y="199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2923"/>
            <p:cNvSpPr/>
            <p:nvPr>
              <p:custDataLst>
                <p:tags r:id="rId113"/>
              </p:custDataLst>
            </p:nvPr>
          </p:nvSpPr>
          <p:spPr>
            <a:xfrm>
              <a:off x="4657725" y="511492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30592"/>
                  </a:lnTo>
                  <a:lnTo>
                    <a:pt x="47449" y="62549"/>
                  </a:lnTo>
                  <a:lnTo>
                    <a:pt x="42961" y="69427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2924"/>
            <p:cNvSpPr/>
            <p:nvPr>
              <p:custDataLst>
                <p:tags r:id="rId114"/>
              </p:custDataLst>
            </p:nvPr>
          </p:nvSpPr>
          <p:spPr>
            <a:xfrm>
              <a:off x="4524924" y="5019675"/>
              <a:ext cx="132754" cy="123395"/>
            </a:xfrm>
            <a:custGeom>
              <a:avLst/>
              <a:gdLst/>
              <a:ahLst/>
              <a:cxnLst/>
              <a:rect l="0" t="0" r="0" b="0"/>
              <a:pathLst>
                <a:path w="132754" h="123395">
                  <a:moveTo>
                    <a:pt x="47076" y="0"/>
                  </a:moveTo>
                  <a:lnTo>
                    <a:pt x="47076" y="0"/>
                  </a:lnTo>
                  <a:lnTo>
                    <a:pt x="55277" y="0"/>
                  </a:lnTo>
                  <a:lnTo>
                    <a:pt x="65699" y="9133"/>
                  </a:lnTo>
                  <a:lnTo>
                    <a:pt x="60943" y="9409"/>
                  </a:lnTo>
                  <a:lnTo>
                    <a:pt x="55708" y="12296"/>
                  </a:lnTo>
                  <a:lnTo>
                    <a:pt x="52831" y="14548"/>
                  </a:lnTo>
                  <a:lnTo>
                    <a:pt x="49634" y="19870"/>
                  </a:lnTo>
                  <a:lnTo>
                    <a:pt x="48781" y="22772"/>
                  </a:lnTo>
                  <a:lnTo>
                    <a:pt x="42189" y="28818"/>
                  </a:lnTo>
                  <a:lnTo>
                    <a:pt x="34321" y="35034"/>
                  </a:lnTo>
                  <a:lnTo>
                    <a:pt x="2232" y="76200"/>
                  </a:lnTo>
                  <a:lnTo>
                    <a:pt x="0" y="88900"/>
                  </a:lnTo>
                  <a:lnTo>
                    <a:pt x="2517" y="95250"/>
                  </a:lnTo>
                  <a:lnTo>
                    <a:pt x="13654" y="109274"/>
                  </a:lnTo>
                  <a:lnTo>
                    <a:pt x="19169" y="112066"/>
                  </a:lnTo>
                  <a:lnTo>
                    <a:pt x="59395" y="123394"/>
                  </a:lnTo>
                  <a:lnTo>
                    <a:pt x="65957" y="120811"/>
                  </a:lnTo>
                  <a:lnTo>
                    <a:pt x="69188" y="118641"/>
                  </a:lnTo>
                  <a:lnTo>
                    <a:pt x="92700" y="112049"/>
                  </a:lnTo>
                  <a:lnTo>
                    <a:pt x="126417" y="82511"/>
                  </a:lnTo>
                  <a:lnTo>
                    <a:pt x="129964" y="76183"/>
                  </a:lnTo>
                  <a:lnTo>
                    <a:pt x="132241" y="63497"/>
                  </a:lnTo>
                  <a:lnTo>
                    <a:pt x="132753" y="36249"/>
                  </a:lnTo>
                  <a:lnTo>
                    <a:pt x="129957" y="29163"/>
                  </a:lnTo>
                  <a:lnTo>
                    <a:pt x="119539" y="15991"/>
                  </a:lnTo>
                  <a:lnTo>
                    <a:pt x="110679" y="12399"/>
                  </a:lnTo>
                  <a:lnTo>
                    <a:pt x="100744" y="9744"/>
                  </a:lnTo>
                  <a:lnTo>
                    <a:pt x="85742" y="2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2925"/>
            <p:cNvSpPr/>
            <p:nvPr>
              <p:custDataLst>
                <p:tags r:id="rId115"/>
              </p:custDataLst>
            </p:nvPr>
          </p:nvSpPr>
          <p:spPr>
            <a:xfrm>
              <a:off x="4401073" y="4933988"/>
              <a:ext cx="94287" cy="224169"/>
            </a:xfrm>
            <a:custGeom>
              <a:avLst/>
              <a:gdLst/>
              <a:ahLst/>
              <a:cxnLst/>
              <a:rect l="0" t="0" r="0" b="0"/>
              <a:pathLst>
                <a:path w="94287" h="224169">
                  <a:moveTo>
                    <a:pt x="75677" y="38062"/>
                  </a:moveTo>
                  <a:lnTo>
                    <a:pt x="75677" y="38062"/>
                  </a:lnTo>
                  <a:lnTo>
                    <a:pt x="83878" y="29861"/>
                  </a:lnTo>
                  <a:lnTo>
                    <a:pt x="85085" y="20453"/>
                  </a:lnTo>
                  <a:lnTo>
                    <a:pt x="85168" y="14382"/>
                  </a:lnTo>
                  <a:lnTo>
                    <a:pt x="84121" y="12750"/>
                  </a:lnTo>
                  <a:lnTo>
                    <a:pt x="82365" y="11662"/>
                  </a:lnTo>
                  <a:lnTo>
                    <a:pt x="80134" y="10938"/>
                  </a:lnTo>
                  <a:lnTo>
                    <a:pt x="78649" y="9396"/>
                  </a:lnTo>
                  <a:lnTo>
                    <a:pt x="76068" y="1413"/>
                  </a:lnTo>
                  <a:lnTo>
                    <a:pt x="73029" y="607"/>
                  </a:lnTo>
                  <a:lnTo>
                    <a:pt x="53297" y="0"/>
                  </a:lnTo>
                  <a:lnTo>
                    <a:pt x="47033" y="2801"/>
                  </a:lnTo>
                  <a:lnTo>
                    <a:pt x="40721" y="6515"/>
                  </a:lnTo>
                  <a:lnTo>
                    <a:pt x="31218" y="9665"/>
                  </a:lnTo>
                  <a:lnTo>
                    <a:pt x="5434" y="32143"/>
                  </a:lnTo>
                  <a:lnTo>
                    <a:pt x="2125" y="38254"/>
                  </a:lnTo>
                  <a:lnTo>
                    <a:pt x="0" y="50800"/>
                  </a:lnTo>
                  <a:lnTo>
                    <a:pt x="2531" y="57129"/>
                  </a:lnTo>
                  <a:lnTo>
                    <a:pt x="15973" y="76163"/>
                  </a:lnTo>
                  <a:lnTo>
                    <a:pt x="16824" y="79338"/>
                  </a:lnTo>
                  <a:lnTo>
                    <a:pt x="18451" y="81454"/>
                  </a:lnTo>
                  <a:lnTo>
                    <a:pt x="49074" y="98779"/>
                  </a:lnTo>
                  <a:lnTo>
                    <a:pt x="80948" y="139408"/>
                  </a:lnTo>
                  <a:lnTo>
                    <a:pt x="87184" y="152312"/>
                  </a:lnTo>
                  <a:lnTo>
                    <a:pt x="91375" y="158689"/>
                  </a:lnTo>
                  <a:lnTo>
                    <a:pt x="93734" y="168231"/>
                  </a:lnTo>
                  <a:lnTo>
                    <a:pt x="94286" y="174584"/>
                  </a:lnTo>
                  <a:lnTo>
                    <a:pt x="89540" y="189168"/>
                  </a:lnTo>
                  <a:lnTo>
                    <a:pt x="87036" y="192774"/>
                  </a:lnTo>
                  <a:lnTo>
                    <a:pt x="79513" y="198908"/>
                  </a:lnTo>
                  <a:lnTo>
                    <a:pt x="77382" y="204094"/>
                  </a:lnTo>
                  <a:lnTo>
                    <a:pt x="70790" y="209926"/>
                  </a:lnTo>
                  <a:lnTo>
                    <a:pt x="61864" y="214986"/>
                  </a:lnTo>
                  <a:lnTo>
                    <a:pt x="50888" y="218896"/>
                  </a:lnTo>
                  <a:lnTo>
                    <a:pt x="44198" y="223560"/>
                  </a:lnTo>
                  <a:lnTo>
                    <a:pt x="40933" y="224168"/>
                  </a:lnTo>
                  <a:lnTo>
                    <a:pt x="37698" y="223516"/>
                  </a:lnTo>
                  <a:lnTo>
                    <a:pt x="29957" y="219922"/>
                  </a:lnTo>
                  <a:lnTo>
                    <a:pt x="23560" y="214242"/>
                  </a:lnTo>
                  <a:lnTo>
                    <a:pt x="20764" y="208792"/>
                  </a:lnTo>
                  <a:lnTo>
                    <a:pt x="18527" y="199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2926"/>
            <p:cNvSpPr/>
            <p:nvPr>
              <p:custDataLst>
                <p:tags r:id="rId116"/>
              </p:custDataLst>
            </p:nvPr>
          </p:nvSpPr>
          <p:spPr>
            <a:xfrm>
              <a:off x="4210050" y="5143500"/>
              <a:ext cx="37708" cy="85726"/>
            </a:xfrm>
            <a:custGeom>
              <a:avLst/>
              <a:gdLst/>
              <a:ahLst/>
              <a:cxnLst/>
              <a:rect l="0" t="0" r="0" b="0"/>
              <a:pathLst>
                <a:path w="37708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13257"/>
                  </a:lnTo>
                  <a:lnTo>
                    <a:pt x="29633" y="15188"/>
                  </a:lnTo>
                  <a:lnTo>
                    <a:pt x="31397" y="16475"/>
                  </a:lnTo>
                  <a:lnTo>
                    <a:pt x="33632" y="17333"/>
                  </a:lnTo>
                  <a:lnTo>
                    <a:pt x="35121" y="18963"/>
                  </a:lnTo>
                  <a:lnTo>
                    <a:pt x="36776" y="23598"/>
                  </a:lnTo>
                  <a:lnTo>
                    <a:pt x="37707" y="32157"/>
                  </a:lnTo>
                  <a:lnTo>
                    <a:pt x="35103" y="38281"/>
                  </a:lnTo>
                  <a:lnTo>
                    <a:pt x="31476" y="44531"/>
                  </a:lnTo>
                  <a:lnTo>
                    <a:pt x="29148" y="57167"/>
                  </a:lnTo>
                  <a:lnTo>
                    <a:pt x="28689" y="69853"/>
                  </a:lnTo>
                  <a:lnTo>
                    <a:pt x="27592" y="71968"/>
                  </a:lnTo>
                  <a:lnTo>
                    <a:pt x="25803" y="73380"/>
                  </a:lnTo>
                  <a:lnTo>
                    <a:pt x="20993" y="76004"/>
                  </a:lnTo>
                  <a:lnTo>
                    <a:pt x="12335" y="8237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2927"/>
            <p:cNvSpPr/>
            <p:nvPr>
              <p:custDataLst>
                <p:tags r:id="rId117"/>
              </p:custDataLst>
            </p:nvPr>
          </p:nvSpPr>
          <p:spPr>
            <a:xfrm>
              <a:off x="4097070" y="4905426"/>
              <a:ext cx="103328" cy="247600"/>
            </a:xfrm>
            <a:custGeom>
              <a:avLst/>
              <a:gdLst/>
              <a:ahLst/>
              <a:cxnLst/>
              <a:rect l="0" t="0" r="0" b="0"/>
              <a:pathLst>
                <a:path w="103328" h="247600">
                  <a:moveTo>
                    <a:pt x="8205" y="114249"/>
                  </a:moveTo>
                  <a:lnTo>
                    <a:pt x="8205" y="114249"/>
                  </a:lnTo>
                  <a:lnTo>
                    <a:pt x="8205" y="119305"/>
                  </a:lnTo>
                  <a:lnTo>
                    <a:pt x="9263" y="120794"/>
                  </a:lnTo>
                  <a:lnTo>
                    <a:pt x="11027" y="121788"/>
                  </a:lnTo>
                  <a:lnTo>
                    <a:pt x="13262" y="122450"/>
                  </a:lnTo>
                  <a:lnTo>
                    <a:pt x="14751" y="123950"/>
                  </a:lnTo>
                  <a:lnTo>
                    <a:pt x="16406" y="128438"/>
                  </a:lnTo>
                  <a:lnTo>
                    <a:pt x="15789" y="130059"/>
                  </a:lnTo>
                  <a:lnTo>
                    <a:pt x="14319" y="131139"/>
                  </a:lnTo>
                  <a:lnTo>
                    <a:pt x="12281" y="131858"/>
                  </a:lnTo>
                  <a:lnTo>
                    <a:pt x="10923" y="133397"/>
                  </a:lnTo>
                  <a:lnTo>
                    <a:pt x="9413" y="137929"/>
                  </a:lnTo>
                  <a:lnTo>
                    <a:pt x="10068" y="140619"/>
                  </a:lnTo>
                  <a:lnTo>
                    <a:pt x="13619" y="146430"/>
                  </a:lnTo>
                  <a:lnTo>
                    <a:pt x="13931" y="149461"/>
                  </a:lnTo>
                  <a:lnTo>
                    <a:pt x="8633" y="171416"/>
                  </a:lnTo>
                  <a:lnTo>
                    <a:pt x="8230" y="193625"/>
                  </a:lnTo>
                  <a:lnTo>
                    <a:pt x="11038" y="199974"/>
                  </a:lnTo>
                  <a:lnTo>
                    <a:pt x="14756" y="206324"/>
                  </a:lnTo>
                  <a:lnTo>
                    <a:pt x="17143" y="219024"/>
                  </a:lnTo>
                  <a:lnTo>
                    <a:pt x="17727" y="237633"/>
                  </a:lnTo>
                  <a:lnTo>
                    <a:pt x="17730" y="223872"/>
                  </a:lnTo>
                  <a:lnTo>
                    <a:pt x="8794" y="188157"/>
                  </a:lnTo>
                  <a:lnTo>
                    <a:pt x="8239" y="140809"/>
                  </a:lnTo>
                  <a:lnTo>
                    <a:pt x="7" y="98754"/>
                  </a:lnTo>
                  <a:lnTo>
                    <a:pt x="0" y="73050"/>
                  </a:lnTo>
                  <a:lnTo>
                    <a:pt x="10454" y="31351"/>
                  </a:lnTo>
                  <a:lnTo>
                    <a:pt x="14496" y="23430"/>
                  </a:lnTo>
                  <a:lnTo>
                    <a:pt x="17830" y="13021"/>
                  </a:lnTo>
                  <a:lnTo>
                    <a:pt x="25804" y="1880"/>
                  </a:lnTo>
                  <a:lnTo>
                    <a:pt x="29433" y="807"/>
                  </a:lnTo>
                  <a:lnTo>
                    <a:pt x="49608" y="0"/>
                  </a:lnTo>
                  <a:lnTo>
                    <a:pt x="51682" y="1042"/>
                  </a:lnTo>
                  <a:lnTo>
                    <a:pt x="53065" y="2793"/>
                  </a:lnTo>
                  <a:lnTo>
                    <a:pt x="55659" y="7563"/>
                  </a:lnTo>
                  <a:lnTo>
                    <a:pt x="62012" y="16199"/>
                  </a:lnTo>
                  <a:lnTo>
                    <a:pt x="65423" y="25459"/>
                  </a:lnTo>
                  <a:lnTo>
                    <a:pt x="71608" y="34907"/>
                  </a:lnTo>
                  <a:lnTo>
                    <a:pt x="73910" y="45467"/>
                  </a:lnTo>
                  <a:lnTo>
                    <a:pt x="74449" y="55810"/>
                  </a:lnTo>
                  <a:lnTo>
                    <a:pt x="71866" y="64641"/>
                  </a:lnTo>
                  <a:lnTo>
                    <a:pt x="58388" y="85499"/>
                  </a:lnTo>
                  <a:lnTo>
                    <a:pt x="55108" y="101526"/>
                  </a:lnTo>
                  <a:lnTo>
                    <a:pt x="48357" y="114244"/>
                  </a:lnTo>
                  <a:lnTo>
                    <a:pt x="46710" y="121892"/>
                  </a:lnTo>
                  <a:lnTo>
                    <a:pt x="36899" y="133168"/>
                  </a:lnTo>
                  <a:lnTo>
                    <a:pt x="41872" y="133260"/>
                  </a:lnTo>
                  <a:lnTo>
                    <a:pt x="43350" y="134331"/>
                  </a:lnTo>
                  <a:lnTo>
                    <a:pt x="45916" y="141497"/>
                  </a:lnTo>
                  <a:lnTo>
                    <a:pt x="48954" y="142235"/>
                  </a:lnTo>
                  <a:lnTo>
                    <a:pt x="54472" y="142708"/>
                  </a:lnTo>
                  <a:lnTo>
                    <a:pt x="63166" y="149348"/>
                  </a:lnTo>
                  <a:lnTo>
                    <a:pt x="71997" y="152518"/>
                  </a:lnTo>
                  <a:lnTo>
                    <a:pt x="88915" y="166503"/>
                  </a:lnTo>
                  <a:lnTo>
                    <a:pt x="91701" y="172046"/>
                  </a:lnTo>
                  <a:lnTo>
                    <a:pt x="92444" y="175005"/>
                  </a:lnTo>
                  <a:lnTo>
                    <a:pt x="101273" y="190506"/>
                  </a:lnTo>
                  <a:lnTo>
                    <a:pt x="103327" y="212677"/>
                  </a:lnTo>
                  <a:lnTo>
                    <a:pt x="100576" y="219025"/>
                  </a:lnTo>
                  <a:lnTo>
                    <a:pt x="80788" y="241641"/>
                  </a:lnTo>
                  <a:lnTo>
                    <a:pt x="74684" y="244951"/>
                  </a:lnTo>
                  <a:lnTo>
                    <a:pt x="57700" y="247444"/>
                  </a:lnTo>
                  <a:lnTo>
                    <a:pt x="46305" y="24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2928"/>
            <p:cNvSpPr/>
            <p:nvPr>
              <p:custDataLst>
                <p:tags r:id="rId118"/>
              </p:custDataLst>
            </p:nvPr>
          </p:nvSpPr>
          <p:spPr>
            <a:xfrm>
              <a:off x="3933836" y="4976174"/>
              <a:ext cx="85284" cy="184922"/>
            </a:xfrm>
            <a:custGeom>
              <a:avLst/>
              <a:gdLst/>
              <a:ahLst/>
              <a:cxnLst/>
              <a:rect l="0" t="0" r="0" b="0"/>
              <a:pathLst>
                <a:path w="85284" h="184922">
                  <a:moveTo>
                    <a:pt x="66664" y="33976"/>
                  </a:moveTo>
                  <a:lnTo>
                    <a:pt x="66664" y="33976"/>
                  </a:lnTo>
                  <a:lnTo>
                    <a:pt x="66664" y="28920"/>
                  </a:lnTo>
                  <a:lnTo>
                    <a:pt x="63842" y="23615"/>
                  </a:lnTo>
                  <a:lnTo>
                    <a:pt x="58463" y="16643"/>
                  </a:lnTo>
                  <a:lnTo>
                    <a:pt x="57532" y="10378"/>
                  </a:lnTo>
                  <a:lnTo>
                    <a:pt x="56343" y="8720"/>
                  </a:lnTo>
                  <a:lnTo>
                    <a:pt x="54491" y="7613"/>
                  </a:lnTo>
                  <a:lnTo>
                    <a:pt x="46830" y="6056"/>
                  </a:lnTo>
                  <a:lnTo>
                    <a:pt x="43916" y="5838"/>
                  </a:lnTo>
                  <a:lnTo>
                    <a:pt x="41974" y="4634"/>
                  </a:lnTo>
                  <a:lnTo>
                    <a:pt x="40679" y="2773"/>
                  </a:lnTo>
                  <a:lnTo>
                    <a:pt x="39816" y="474"/>
                  </a:lnTo>
                  <a:lnTo>
                    <a:pt x="38182" y="0"/>
                  </a:lnTo>
                  <a:lnTo>
                    <a:pt x="36034" y="741"/>
                  </a:lnTo>
                  <a:lnTo>
                    <a:pt x="30826" y="3330"/>
                  </a:lnTo>
                  <a:lnTo>
                    <a:pt x="14505" y="5319"/>
                  </a:lnTo>
                  <a:lnTo>
                    <a:pt x="12841" y="6404"/>
                  </a:lnTo>
                  <a:lnTo>
                    <a:pt x="11732" y="8187"/>
                  </a:lnTo>
                  <a:lnTo>
                    <a:pt x="10993" y="10433"/>
                  </a:lnTo>
                  <a:lnTo>
                    <a:pt x="9442" y="11931"/>
                  </a:lnTo>
                  <a:lnTo>
                    <a:pt x="4895" y="13595"/>
                  </a:lnTo>
                  <a:lnTo>
                    <a:pt x="3260" y="15097"/>
                  </a:lnTo>
                  <a:lnTo>
                    <a:pt x="1443" y="19588"/>
                  </a:lnTo>
                  <a:lnTo>
                    <a:pt x="0" y="47080"/>
                  </a:lnTo>
                  <a:lnTo>
                    <a:pt x="2816" y="53205"/>
                  </a:lnTo>
                  <a:lnTo>
                    <a:pt x="5049" y="56320"/>
                  </a:lnTo>
                  <a:lnTo>
                    <a:pt x="10352" y="59782"/>
                  </a:lnTo>
                  <a:lnTo>
                    <a:pt x="13248" y="60705"/>
                  </a:lnTo>
                  <a:lnTo>
                    <a:pt x="15178" y="62379"/>
                  </a:lnTo>
                  <a:lnTo>
                    <a:pt x="29174" y="81777"/>
                  </a:lnTo>
                  <a:lnTo>
                    <a:pt x="44519" y="96442"/>
                  </a:lnTo>
                  <a:lnTo>
                    <a:pt x="57155" y="102642"/>
                  </a:lnTo>
                  <a:lnTo>
                    <a:pt x="60324" y="105153"/>
                  </a:lnTo>
                  <a:lnTo>
                    <a:pt x="63847" y="110765"/>
                  </a:lnTo>
                  <a:lnTo>
                    <a:pt x="66470" y="116788"/>
                  </a:lnTo>
                  <a:lnTo>
                    <a:pt x="72839" y="126129"/>
                  </a:lnTo>
                  <a:lnTo>
                    <a:pt x="74700" y="132435"/>
                  </a:lnTo>
                  <a:lnTo>
                    <a:pt x="76254" y="134542"/>
                  </a:lnTo>
                  <a:lnTo>
                    <a:pt x="78349" y="135944"/>
                  </a:lnTo>
                  <a:lnTo>
                    <a:pt x="80804" y="136880"/>
                  </a:lnTo>
                  <a:lnTo>
                    <a:pt x="82441" y="138561"/>
                  </a:lnTo>
                  <a:lnTo>
                    <a:pt x="84259" y="143253"/>
                  </a:lnTo>
                  <a:lnTo>
                    <a:pt x="85283" y="151844"/>
                  </a:lnTo>
                  <a:lnTo>
                    <a:pt x="82700" y="157976"/>
                  </a:lnTo>
                  <a:lnTo>
                    <a:pt x="80530" y="161093"/>
                  </a:lnTo>
                  <a:lnTo>
                    <a:pt x="75296" y="164555"/>
                  </a:lnTo>
                  <a:lnTo>
                    <a:pt x="72419" y="165479"/>
                  </a:lnTo>
                  <a:lnTo>
                    <a:pt x="70501" y="167154"/>
                  </a:lnTo>
                  <a:lnTo>
                    <a:pt x="68369" y="171835"/>
                  </a:lnTo>
                  <a:lnTo>
                    <a:pt x="66743" y="173507"/>
                  </a:lnTo>
                  <a:lnTo>
                    <a:pt x="47433" y="184194"/>
                  </a:lnTo>
                  <a:lnTo>
                    <a:pt x="44318" y="184921"/>
                  </a:lnTo>
                  <a:lnTo>
                    <a:pt x="42241" y="184348"/>
                  </a:lnTo>
                  <a:lnTo>
                    <a:pt x="40857" y="182907"/>
                  </a:lnTo>
                  <a:lnTo>
                    <a:pt x="38261" y="178485"/>
                  </a:lnTo>
                  <a:lnTo>
                    <a:pt x="33580" y="172991"/>
                  </a:lnTo>
                  <a:lnTo>
                    <a:pt x="27971" y="169845"/>
                  </a:lnTo>
                  <a:lnTo>
                    <a:pt x="24994" y="169005"/>
                  </a:lnTo>
                  <a:lnTo>
                    <a:pt x="23009" y="167386"/>
                  </a:lnTo>
                  <a:lnTo>
                    <a:pt x="20803" y="162767"/>
                  </a:lnTo>
                  <a:lnTo>
                    <a:pt x="19039" y="129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2929"/>
            <p:cNvSpPr/>
            <p:nvPr>
              <p:custDataLst>
                <p:tags r:id="rId119"/>
              </p:custDataLst>
            </p:nvPr>
          </p:nvSpPr>
          <p:spPr>
            <a:xfrm>
              <a:off x="3706680" y="4848235"/>
              <a:ext cx="131896" cy="409125"/>
            </a:xfrm>
            <a:custGeom>
              <a:avLst/>
              <a:gdLst/>
              <a:ahLst/>
              <a:cxnLst/>
              <a:rect l="0" t="0" r="0" b="0"/>
              <a:pathLst>
                <a:path w="131896" h="409125">
                  <a:moveTo>
                    <a:pt x="84270" y="28565"/>
                  </a:moveTo>
                  <a:lnTo>
                    <a:pt x="84270" y="28565"/>
                  </a:lnTo>
                  <a:lnTo>
                    <a:pt x="84270" y="20364"/>
                  </a:lnTo>
                  <a:lnTo>
                    <a:pt x="85328" y="19923"/>
                  </a:lnTo>
                  <a:lnTo>
                    <a:pt x="89327" y="19432"/>
                  </a:lnTo>
                  <a:lnTo>
                    <a:pt x="90816" y="18244"/>
                  </a:lnTo>
                  <a:lnTo>
                    <a:pt x="93402" y="10873"/>
                  </a:lnTo>
                  <a:lnTo>
                    <a:pt x="92475" y="10422"/>
                  </a:lnTo>
                  <a:lnTo>
                    <a:pt x="88622" y="9918"/>
                  </a:lnTo>
                  <a:lnTo>
                    <a:pt x="87172" y="8726"/>
                  </a:lnTo>
                  <a:lnTo>
                    <a:pt x="85559" y="4578"/>
                  </a:lnTo>
                  <a:lnTo>
                    <a:pt x="84072" y="3049"/>
                  </a:lnTo>
                  <a:lnTo>
                    <a:pt x="76183" y="393"/>
                  </a:lnTo>
                  <a:lnTo>
                    <a:pt x="51460" y="0"/>
                  </a:lnTo>
                  <a:lnTo>
                    <a:pt x="45699" y="2817"/>
                  </a:lnTo>
                  <a:lnTo>
                    <a:pt x="39610" y="6538"/>
                  </a:lnTo>
                  <a:lnTo>
                    <a:pt x="27079" y="8927"/>
                  </a:lnTo>
                  <a:lnTo>
                    <a:pt x="23917" y="9123"/>
                  </a:lnTo>
                  <a:lnTo>
                    <a:pt x="21810" y="10312"/>
                  </a:lnTo>
                  <a:lnTo>
                    <a:pt x="20405" y="12164"/>
                  </a:lnTo>
                  <a:lnTo>
                    <a:pt x="17786" y="17042"/>
                  </a:lnTo>
                  <a:lnTo>
                    <a:pt x="1818" y="35828"/>
                  </a:lnTo>
                  <a:lnTo>
                    <a:pt x="0" y="41671"/>
                  </a:lnTo>
                  <a:lnTo>
                    <a:pt x="573" y="43652"/>
                  </a:lnTo>
                  <a:lnTo>
                    <a:pt x="2014" y="44973"/>
                  </a:lnTo>
                  <a:lnTo>
                    <a:pt x="4033" y="45853"/>
                  </a:lnTo>
                  <a:lnTo>
                    <a:pt x="5378" y="47499"/>
                  </a:lnTo>
                  <a:lnTo>
                    <a:pt x="10361" y="57745"/>
                  </a:lnTo>
                  <a:lnTo>
                    <a:pt x="14379" y="63759"/>
                  </a:lnTo>
                  <a:lnTo>
                    <a:pt x="16166" y="69959"/>
                  </a:lnTo>
                  <a:lnTo>
                    <a:pt x="17700" y="72036"/>
                  </a:lnTo>
                  <a:lnTo>
                    <a:pt x="19782" y="73420"/>
                  </a:lnTo>
                  <a:lnTo>
                    <a:pt x="40304" y="83429"/>
                  </a:lnTo>
                  <a:lnTo>
                    <a:pt x="87436" y="126993"/>
                  </a:lnTo>
                  <a:lnTo>
                    <a:pt x="99085" y="139690"/>
                  </a:lnTo>
                  <a:lnTo>
                    <a:pt x="105306" y="152390"/>
                  </a:lnTo>
                  <a:lnTo>
                    <a:pt x="109494" y="158740"/>
                  </a:lnTo>
                  <a:lnTo>
                    <a:pt x="111852" y="169323"/>
                  </a:lnTo>
                  <a:lnTo>
                    <a:pt x="112404" y="179672"/>
                  </a:lnTo>
                  <a:lnTo>
                    <a:pt x="109827" y="188504"/>
                  </a:lnTo>
                  <a:lnTo>
                    <a:pt x="106212" y="195957"/>
                  </a:lnTo>
                  <a:lnTo>
                    <a:pt x="103701" y="212599"/>
                  </a:lnTo>
                  <a:lnTo>
                    <a:pt x="102516" y="214754"/>
                  </a:lnTo>
                  <a:lnTo>
                    <a:pt x="100667" y="216191"/>
                  </a:lnTo>
                  <a:lnTo>
                    <a:pt x="95791" y="218846"/>
                  </a:lnTo>
                  <a:lnTo>
                    <a:pt x="76758" y="234142"/>
                  </a:lnTo>
                  <a:lnTo>
                    <a:pt x="62877" y="237996"/>
                  </a:lnTo>
                  <a:lnTo>
                    <a:pt x="60483" y="240152"/>
                  </a:lnTo>
                  <a:lnTo>
                    <a:pt x="58887" y="242648"/>
                  </a:lnTo>
                  <a:lnTo>
                    <a:pt x="56765" y="244312"/>
                  </a:lnTo>
                  <a:lnTo>
                    <a:pt x="51584" y="246161"/>
                  </a:lnTo>
                  <a:lnTo>
                    <a:pt x="17726" y="247640"/>
                  </a:lnTo>
                  <a:lnTo>
                    <a:pt x="25807" y="247640"/>
                  </a:lnTo>
                  <a:lnTo>
                    <a:pt x="34465" y="254185"/>
                  </a:lnTo>
                  <a:lnTo>
                    <a:pt x="44419" y="256773"/>
                  </a:lnTo>
                  <a:lnTo>
                    <a:pt x="50708" y="262105"/>
                  </a:lnTo>
                  <a:lnTo>
                    <a:pt x="53478" y="267473"/>
                  </a:lnTo>
                  <a:lnTo>
                    <a:pt x="55257" y="274489"/>
                  </a:lnTo>
                  <a:lnTo>
                    <a:pt x="62155" y="283478"/>
                  </a:lnTo>
                  <a:lnTo>
                    <a:pt x="64312" y="292361"/>
                  </a:lnTo>
                  <a:lnTo>
                    <a:pt x="64816" y="298560"/>
                  </a:lnTo>
                  <a:lnTo>
                    <a:pt x="62218" y="304844"/>
                  </a:lnTo>
                  <a:lnTo>
                    <a:pt x="58594" y="311164"/>
                  </a:lnTo>
                  <a:lnTo>
                    <a:pt x="56267" y="323845"/>
                  </a:lnTo>
                  <a:lnTo>
                    <a:pt x="56077" y="327018"/>
                  </a:lnTo>
                  <a:lnTo>
                    <a:pt x="53042" y="333366"/>
                  </a:lnTo>
                  <a:lnTo>
                    <a:pt x="50752" y="336541"/>
                  </a:lnTo>
                  <a:lnTo>
                    <a:pt x="46017" y="354727"/>
                  </a:lnTo>
                  <a:lnTo>
                    <a:pt x="43951" y="357131"/>
                  </a:lnTo>
                  <a:lnTo>
                    <a:pt x="41516" y="358734"/>
                  </a:lnTo>
                  <a:lnTo>
                    <a:pt x="39892" y="360861"/>
                  </a:lnTo>
                  <a:lnTo>
                    <a:pt x="34464" y="371879"/>
                  </a:lnTo>
                  <a:lnTo>
                    <a:pt x="30384" y="377999"/>
                  </a:lnTo>
                  <a:lnTo>
                    <a:pt x="28087" y="387394"/>
                  </a:lnTo>
                  <a:lnTo>
                    <a:pt x="27158" y="404541"/>
                  </a:lnTo>
                  <a:lnTo>
                    <a:pt x="28204" y="406215"/>
                  </a:lnTo>
                  <a:lnTo>
                    <a:pt x="29959" y="407332"/>
                  </a:lnTo>
                  <a:lnTo>
                    <a:pt x="37486" y="408903"/>
                  </a:lnTo>
                  <a:lnTo>
                    <a:pt x="40381" y="409124"/>
                  </a:lnTo>
                  <a:lnTo>
                    <a:pt x="46419" y="406547"/>
                  </a:lnTo>
                  <a:lnTo>
                    <a:pt x="81535" y="384926"/>
                  </a:lnTo>
                  <a:lnTo>
                    <a:pt x="101212" y="378946"/>
                  </a:lnTo>
                  <a:lnTo>
                    <a:pt x="131895" y="361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2930"/>
            <p:cNvSpPr/>
            <p:nvPr>
              <p:custDataLst>
                <p:tags r:id="rId120"/>
              </p:custDataLst>
            </p:nvPr>
          </p:nvSpPr>
          <p:spPr>
            <a:xfrm>
              <a:off x="5316405" y="4829578"/>
              <a:ext cx="103316" cy="388751"/>
            </a:xfrm>
            <a:custGeom>
              <a:avLst/>
              <a:gdLst/>
              <a:ahLst/>
              <a:cxnLst/>
              <a:rect l="0" t="0" r="0" b="0"/>
              <a:pathLst>
                <a:path w="103316" h="388751">
                  <a:moveTo>
                    <a:pt x="8070" y="18647"/>
                  </a:moveTo>
                  <a:lnTo>
                    <a:pt x="8070" y="18647"/>
                  </a:lnTo>
                  <a:lnTo>
                    <a:pt x="8070" y="9514"/>
                  </a:lnTo>
                  <a:lnTo>
                    <a:pt x="17203" y="0"/>
                  </a:lnTo>
                  <a:lnTo>
                    <a:pt x="25122" y="6223"/>
                  </a:lnTo>
                  <a:lnTo>
                    <a:pt x="30818" y="7834"/>
                  </a:lnTo>
                  <a:lnTo>
                    <a:pt x="32760" y="9322"/>
                  </a:lnTo>
                  <a:lnTo>
                    <a:pt x="34919" y="13797"/>
                  </a:lnTo>
                  <a:lnTo>
                    <a:pt x="36552" y="15413"/>
                  </a:lnTo>
                  <a:lnTo>
                    <a:pt x="41189" y="17210"/>
                  </a:lnTo>
                  <a:lnTo>
                    <a:pt x="42850" y="18747"/>
                  </a:lnTo>
                  <a:lnTo>
                    <a:pt x="53515" y="37889"/>
                  </a:lnTo>
                  <a:lnTo>
                    <a:pt x="55568" y="64990"/>
                  </a:lnTo>
                  <a:lnTo>
                    <a:pt x="52816" y="73816"/>
                  </a:lnTo>
                  <a:lnTo>
                    <a:pt x="49124" y="81267"/>
                  </a:lnTo>
                  <a:lnTo>
                    <a:pt x="45987" y="91411"/>
                  </a:lnTo>
                  <a:lnTo>
                    <a:pt x="20359" y="132354"/>
                  </a:lnTo>
                  <a:lnTo>
                    <a:pt x="17764" y="139032"/>
                  </a:lnTo>
                  <a:lnTo>
                    <a:pt x="1818" y="159223"/>
                  </a:lnTo>
                  <a:lnTo>
                    <a:pt x="0" y="165087"/>
                  </a:lnTo>
                  <a:lnTo>
                    <a:pt x="573" y="167074"/>
                  </a:lnTo>
                  <a:lnTo>
                    <a:pt x="2014" y="168398"/>
                  </a:lnTo>
                  <a:lnTo>
                    <a:pt x="4033" y="169281"/>
                  </a:lnTo>
                  <a:lnTo>
                    <a:pt x="5378" y="170928"/>
                  </a:lnTo>
                  <a:lnTo>
                    <a:pt x="7715" y="179093"/>
                  </a:lnTo>
                  <a:lnTo>
                    <a:pt x="10735" y="179915"/>
                  </a:lnTo>
                  <a:lnTo>
                    <a:pt x="13022" y="180134"/>
                  </a:lnTo>
                  <a:lnTo>
                    <a:pt x="14546" y="181338"/>
                  </a:lnTo>
                  <a:lnTo>
                    <a:pt x="16240" y="185498"/>
                  </a:lnTo>
                  <a:lnTo>
                    <a:pt x="18808" y="187032"/>
                  </a:lnTo>
                  <a:lnTo>
                    <a:pt x="30419" y="190247"/>
                  </a:lnTo>
                  <a:lnTo>
                    <a:pt x="32494" y="192313"/>
                  </a:lnTo>
                  <a:lnTo>
                    <a:pt x="33878" y="194749"/>
                  </a:lnTo>
                  <a:lnTo>
                    <a:pt x="35859" y="196374"/>
                  </a:lnTo>
                  <a:lnTo>
                    <a:pt x="46642" y="201802"/>
                  </a:lnTo>
                  <a:lnTo>
                    <a:pt x="93796" y="247252"/>
                  </a:lnTo>
                  <a:lnTo>
                    <a:pt x="99087" y="253599"/>
                  </a:lnTo>
                  <a:lnTo>
                    <a:pt x="102066" y="263122"/>
                  </a:lnTo>
                  <a:lnTo>
                    <a:pt x="103310" y="309864"/>
                  </a:lnTo>
                  <a:lnTo>
                    <a:pt x="103315" y="316704"/>
                  </a:lnTo>
                  <a:lnTo>
                    <a:pt x="100497" y="323272"/>
                  </a:lnTo>
                  <a:lnTo>
                    <a:pt x="86845" y="342480"/>
                  </a:lnTo>
                  <a:lnTo>
                    <a:pt x="84355" y="348840"/>
                  </a:lnTo>
                  <a:lnTo>
                    <a:pt x="67862" y="371072"/>
                  </a:lnTo>
                  <a:lnTo>
                    <a:pt x="66981" y="374247"/>
                  </a:lnTo>
                  <a:lnTo>
                    <a:pt x="64277" y="376364"/>
                  </a:lnTo>
                  <a:lnTo>
                    <a:pt x="46980" y="381284"/>
                  </a:lnTo>
                  <a:lnTo>
                    <a:pt x="41944" y="385489"/>
                  </a:lnTo>
                  <a:lnTo>
                    <a:pt x="33354" y="388063"/>
                  </a:lnTo>
                  <a:lnTo>
                    <a:pt x="28102" y="388750"/>
                  </a:lnTo>
                  <a:lnTo>
                    <a:pt x="24600" y="388149"/>
                  </a:lnTo>
                  <a:lnTo>
                    <a:pt x="22264" y="386690"/>
                  </a:lnTo>
                  <a:lnTo>
                    <a:pt x="20708" y="384660"/>
                  </a:lnTo>
                  <a:lnTo>
                    <a:pt x="16155" y="382403"/>
                  </a:lnTo>
                  <a:lnTo>
                    <a:pt x="8070" y="380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2931"/>
            <p:cNvSpPr/>
            <p:nvPr>
              <p:custDataLst>
                <p:tags r:id="rId121"/>
              </p:custDataLst>
            </p:nvPr>
          </p:nvSpPr>
          <p:spPr>
            <a:xfrm>
              <a:off x="2162175" y="4867444"/>
              <a:ext cx="104621" cy="399310"/>
            </a:xfrm>
            <a:custGeom>
              <a:avLst/>
              <a:gdLst/>
              <a:ahLst/>
              <a:cxnLst/>
              <a:rect l="0" t="0" r="0" b="0"/>
              <a:pathLst>
                <a:path w="104621" h="399310">
                  <a:moveTo>
                    <a:pt x="0" y="152231"/>
                  </a:moveTo>
                  <a:lnTo>
                    <a:pt x="0" y="152231"/>
                  </a:lnTo>
                  <a:lnTo>
                    <a:pt x="0" y="142706"/>
                  </a:lnTo>
                  <a:lnTo>
                    <a:pt x="0" y="147762"/>
                  </a:lnTo>
                  <a:lnTo>
                    <a:pt x="1058" y="149251"/>
                  </a:lnTo>
                  <a:lnTo>
                    <a:pt x="2822" y="150245"/>
                  </a:lnTo>
                  <a:lnTo>
                    <a:pt x="5056" y="150907"/>
                  </a:lnTo>
                  <a:lnTo>
                    <a:pt x="6546" y="152407"/>
                  </a:lnTo>
                  <a:lnTo>
                    <a:pt x="8201" y="156895"/>
                  </a:lnTo>
                  <a:lnTo>
                    <a:pt x="9510" y="202107"/>
                  </a:lnTo>
                  <a:lnTo>
                    <a:pt x="9524" y="244438"/>
                  </a:lnTo>
                  <a:lnTo>
                    <a:pt x="9525" y="288763"/>
                  </a:lnTo>
                  <a:lnTo>
                    <a:pt x="10583" y="307808"/>
                  </a:lnTo>
                  <a:lnTo>
                    <a:pt x="18167" y="345906"/>
                  </a:lnTo>
                  <a:lnTo>
                    <a:pt x="19040" y="393366"/>
                  </a:lnTo>
                  <a:lnTo>
                    <a:pt x="19049" y="399309"/>
                  </a:lnTo>
                  <a:lnTo>
                    <a:pt x="19050" y="391630"/>
                  </a:lnTo>
                  <a:lnTo>
                    <a:pt x="13994" y="385677"/>
                  </a:lnTo>
                  <a:lnTo>
                    <a:pt x="11511" y="377341"/>
                  </a:lnTo>
                  <a:lnTo>
                    <a:pt x="9641" y="336178"/>
                  </a:lnTo>
                  <a:lnTo>
                    <a:pt x="2001" y="294243"/>
                  </a:lnTo>
                  <a:lnTo>
                    <a:pt x="264" y="247367"/>
                  </a:lnTo>
                  <a:lnTo>
                    <a:pt x="35" y="199841"/>
                  </a:lnTo>
                  <a:lnTo>
                    <a:pt x="5" y="152229"/>
                  </a:lnTo>
                  <a:lnTo>
                    <a:pt x="1059" y="111151"/>
                  </a:lnTo>
                  <a:lnTo>
                    <a:pt x="8642" y="65382"/>
                  </a:lnTo>
                  <a:lnTo>
                    <a:pt x="10322" y="51121"/>
                  </a:lnTo>
                  <a:lnTo>
                    <a:pt x="21268" y="19560"/>
                  </a:lnTo>
                  <a:lnTo>
                    <a:pt x="25328" y="12833"/>
                  </a:lnTo>
                  <a:lnTo>
                    <a:pt x="28147" y="1752"/>
                  </a:lnTo>
                  <a:lnTo>
                    <a:pt x="29348" y="1112"/>
                  </a:lnTo>
                  <a:lnTo>
                    <a:pt x="41795" y="0"/>
                  </a:lnTo>
                  <a:lnTo>
                    <a:pt x="47856" y="2728"/>
                  </a:lnTo>
                  <a:lnTo>
                    <a:pt x="79492" y="31712"/>
                  </a:lnTo>
                  <a:lnTo>
                    <a:pt x="82955" y="37989"/>
                  </a:lnTo>
                  <a:lnTo>
                    <a:pt x="90234" y="55699"/>
                  </a:lnTo>
                  <a:lnTo>
                    <a:pt x="102129" y="75445"/>
                  </a:lnTo>
                  <a:lnTo>
                    <a:pt x="104542" y="95029"/>
                  </a:lnTo>
                  <a:lnTo>
                    <a:pt x="104620" y="98222"/>
                  </a:lnTo>
                  <a:lnTo>
                    <a:pt x="101884" y="104589"/>
                  </a:lnTo>
                  <a:lnTo>
                    <a:pt x="88293" y="123655"/>
                  </a:lnTo>
                  <a:lnTo>
                    <a:pt x="87437" y="126830"/>
                  </a:lnTo>
                  <a:lnTo>
                    <a:pt x="85808" y="128947"/>
                  </a:lnTo>
                  <a:lnTo>
                    <a:pt x="81176" y="131300"/>
                  </a:lnTo>
                  <a:lnTo>
                    <a:pt x="69579" y="133868"/>
                  </a:lnTo>
                  <a:lnTo>
                    <a:pt x="60245" y="139617"/>
                  </a:lnTo>
                  <a:lnTo>
                    <a:pt x="47609" y="142096"/>
                  </a:lnTo>
                  <a:lnTo>
                    <a:pt x="34922" y="142585"/>
                  </a:lnTo>
                  <a:lnTo>
                    <a:pt x="28574" y="139830"/>
                  </a:lnTo>
                  <a:lnTo>
                    <a:pt x="22224" y="136136"/>
                  </a:lnTo>
                  <a:lnTo>
                    <a:pt x="9525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9" name="SMARTInkShape-2932"/>
          <p:cNvSpPr/>
          <p:nvPr>
            <p:custDataLst>
              <p:tags r:id="rId10"/>
            </p:custDataLst>
          </p:nvPr>
        </p:nvSpPr>
        <p:spPr>
          <a:xfrm>
            <a:off x="5667375" y="4871695"/>
            <a:ext cx="209534" cy="328956"/>
          </a:xfrm>
          <a:custGeom>
            <a:avLst/>
            <a:gdLst/>
            <a:ahLst/>
            <a:cxnLst/>
            <a:rect l="0" t="0" r="0" b="0"/>
            <a:pathLst>
              <a:path w="209534" h="328956">
                <a:moveTo>
                  <a:pt x="0" y="119405"/>
                </a:moveTo>
                <a:lnTo>
                  <a:pt x="0" y="119405"/>
                </a:lnTo>
                <a:lnTo>
                  <a:pt x="0" y="165751"/>
                </a:lnTo>
                <a:lnTo>
                  <a:pt x="1058" y="208417"/>
                </a:lnTo>
                <a:lnTo>
                  <a:pt x="8937" y="249940"/>
                </a:lnTo>
                <a:lnTo>
                  <a:pt x="10321" y="258912"/>
                </a:lnTo>
                <a:lnTo>
                  <a:pt x="17692" y="288073"/>
                </a:lnTo>
                <a:lnTo>
                  <a:pt x="19047" y="327453"/>
                </a:lnTo>
                <a:lnTo>
                  <a:pt x="19050" y="314728"/>
                </a:lnTo>
                <a:lnTo>
                  <a:pt x="10408" y="283181"/>
                </a:lnTo>
                <a:lnTo>
                  <a:pt x="8544" y="239578"/>
                </a:lnTo>
                <a:lnTo>
                  <a:pt x="1334" y="195123"/>
                </a:lnTo>
                <a:lnTo>
                  <a:pt x="176" y="150738"/>
                </a:lnTo>
                <a:lnTo>
                  <a:pt x="2874" y="126925"/>
                </a:lnTo>
                <a:lnTo>
                  <a:pt x="15195" y="82099"/>
                </a:lnTo>
                <a:lnTo>
                  <a:pt x="23599" y="46902"/>
                </a:lnTo>
                <a:lnTo>
                  <a:pt x="35197" y="28688"/>
                </a:lnTo>
                <a:lnTo>
                  <a:pt x="50836" y="11634"/>
                </a:lnTo>
                <a:lnTo>
                  <a:pt x="57167" y="8007"/>
                </a:lnTo>
                <a:lnTo>
                  <a:pt x="63507" y="5336"/>
                </a:lnTo>
                <a:lnTo>
                  <a:pt x="69853" y="622"/>
                </a:lnTo>
                <a:lnTo>
                  <a:pt x="74085" y="0"/>
                </a:lnTo>
                <a:lnTo>
                  <a:pt x="97101" y="4223"/>
                </a:lnTo>
                <a:lnTo>
                  <a:pt x="104187" y="7535"/>
                </a:lnTo>
                <a:lnTo>
                  <a:pt x="127118" y="22359"/>
                </a:lnTo>
                <a:lnTo>
                  <a:pt x="165217" y="67490"/>
                </a:lnTo>
                <a:lnTo>
                  <a:pt x="187057" y="112260"/>
                </a:lnTo>
                <a:lnTo>
                  <a:pt x="195712" y="132928"/>
                </a:lnTo>
                <a:lnTo>
                  <a:pt x="206192" y="179885"/>
                </a:lnTo>
                <a:lnTo>
                  <a:pt x="209254" y="226393"/>
                </a:lnTo>
                <a:lnTo>
                  <a:pt x="209533" y="271749"/>
                </a:lnTo>
                <a:lnTo>
                  <a:pt x="208485" y="283422"/>
                </a:lnTo>
                <a:lnTo>
                  <a:pt x="201348" y="302994"/>
                </a:lnTo>
                <a:lnTo>
                  <a:pt x="200025" y="3289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4" name="SMARTInkShape-Group708"/>
          <p:cNvGrpSpPr/>
          <p:nvPr/>
        </p:nvGrpSpPr>
        <p:grpSpPr>
          <a:xfrm>
            <a:off x="6201217" y="4795460"/>
            <a:ext cx="513909" cy="481270"/>
            <a:chOff x="6201217" y="4795460"/>
            <a:chExt cx="513909" cy="481270"/>
          </a:xfrm>
        </p:grpSpPr>
        <p:sp>
          <p:nvSpPr>
            <p:cNvPr id="660" name="SMARTInkShape-2933"/>
            <p:cNvSpPr/>
            <p:nvPr>
              <p:custDataLst>
                <p:tags r:id="rId99"/>
              </p:custDataLst>
            </p:nvPr>
          </p:nvSpPr>
          <p:spPr>
            <a:xfrm>
              <a:off x="6201217" y="4795460"/>
              <a:ext cx="142293" cy="338502"/>
            </a:xfrm>
            <a:custGeom>
              <a:avLst/>
              <a:gdLst/>
              <a:ahLst/>
              <a:cxnLst/>
              <a:rect l="0" t="0" r="0" b="0"/>
              <a:pathLst>
                <a:path w="142293" h="338502">
                  <a:moveTo>
                    <a:pt x="132908" y="43240"/>
                  </a:moveTo>
                  <a:lnTo>
                    <a:pt x="132908" y="43240"/>
                  </a:lnTo>
                  <a:lnTo>
                    <a:pt x="132908" y="19642"/>
                  </a:lnTo>
                  <a:lnTo>
                    <a:pt x="130086" y="14055"/>
                  </a:lnTo>
                  <a:lnTo>
                    <a:pt x="127852" y="11083"/>
                  </a:lnTo>
                  <a:lnTo>
                    <a:pt x="122547" y="7782"/>
                  </a:lnTo>
                  <a:lnTo>
                    <a:pt x="119651" y="6901"/>
                  </a:lnTo>
                  <a:lnTo>
                    <a:pt x="117720" y="5256"/>
                  </a:lnTo>
                  <a:lnTo>
                    <a:pt x="115575" y="605"/>
                  </a:lnTo>
                  <a:lnTo>
                    <a:pt x="113945" y="0"/>
                  </a:lnTo>
                  <a:lnTo>
                    <a:pt x="111799" y="655"/>
                  </a:lnTo>
                  <a:lnTo>
                    <a:pt x="106593" y="3146"/>
                  </a:lnTo>
                  <a:lnTo>
                    <a:pt x="78909" y="6147"/>
                  </a:lnTo>
                  <a:lnTo>
                    <a:pt x="38246" y="33787"/>
                  </a:lnTo>
                  <a:lnTo>
                    <a:pt x="15467" y="55944"/>
                  </a:lnTo>
                  <a:lnTo>
                    <a:pt x="11920" y="65113"/>
                  </a:lnTo>
                  <a:lnTo>
                    <a:pt x="9286" y="75187"/>
                  </a:lnTo>
                  <a:lnTo>
                    <a:pt x="2911" y="87866"/>
                  </a:lnTo>
                  <a:lnTo>
                    <a:pt x="0" y="111650"/>
                  </a:lnTo>
                  <a:lnTo>
                    <a:pt x="4745" y="127245"/>
                  </a:lnTo>
                  <a:lnTo>
                    <a:pt x="15830" y="143874"/>
                  </a:lnTo>
                  <a:lnTo>
                    <a:pt x="60081" y="189478"/>
                  </a:lnTo>
                  <a:lnTo>
                    <a:pt x="77992" y="204576"/>
                  </a:lnTo>
                  <a:lnTo>
                    <a:pt x="125611" y="240083"/>
                  </a:lnTo>
                  <a:lnTo>
                    <a:pt x="138813" y="259140"/>
                  </a:lnTo>
                  <a:lnTo>
                    <a:pt x="140824" y="265490"/>
                  </a:lnTo>
                  <a:lnTo>
                    <a:pt x="142292" y="292741"/>
                  </a:lnTo>
                  <a:lnTo>
                    <a:pt x="141281" y="295299"/>
                  </a:lnTo>
                  <a:lnTo>
                    <a:pt x="139548" y="297003"/>
                  </a:lnTo>
                  <a:lnTo>
                    <a:pt x="137334" y="298141"/>
                  </a:lnTo>
                  <a:lnTo>
                    <a:pt x="135860" y="299958"/>
                  </a:lnTo>
                  <a:lnTo>
                    <a:pt x="130668" y="310476"/>
                  </a:lnTo>
                  <a:lnTo>
                    <a:pt x="124504" y="316529"/>
                  </a:lnTo>
                  <a:lnTo>
                    <a:pt x="95338" y="335707"/>
                  </a:lnTo>
                  <a:lnTo>
                    <a:pt x="82213" y="337961"/>
                  </a:lnTo>
                  <a:lnTo>
                    <a:pt x="44403" y="338501"/>
                  </a:lnTo>
                  <a:lnTo>
                    <a:pt x="42155" y="337447"/>
                  </a:lnTo>
                  <a:lnTo>
                    <a:pt x="40655" y="335687"/>
                  </a:lnTo>
                  <a:lnTo>
                    <a:pt x="37932" y="330908"/>
                  </a:lnTo>
                  <a:lnTo>
                    <a:pt x="29632" y="321181"/>
                  </a:lnTo>
                  <a:lnTo>
                    <a:pt x="28264" y="311415"/>
                  </a:lnTo>
                  <a:lnTo>
                    <a:pt x="37658" y="300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2934"/>
            <p:cNvSpPr/>
            <p:nvPr>
              <p:custDataLst>
                <p:tags r:id="rId100"/>
              </p:custDataLst>
            </p:nvPr>
          </p:nvSpPr>
          <p:spPr>
            <a:xfrm>
              <a:off x="6362700" y="5080862"/>
              <a:ext cx="95251" cy="195868"/>
            </a:xfrm>
            <a:custGeom>
              <a:avLst/>
              <a:gdLst/>
              <a:ahLst/>
              <a:cxnLst/>
              <a:rect l="0" t="0" r="0" b="0"/>
              <a:pathLst>
                <a:path w="95251" h="195868">
                  <a:moveTo>
                    <a:pt x="95250" y="5488"/>
                  </a:moveTo>
                  <a:lnTo>
                    <a:pt x="95250" y="5488"/>
                  </a:lnTo>
                  <a:lnTo>
                    <a:pt x="90194" y="432"/>
                  </a:lnTo>
                  <a:lnTo>
                    <a:pt x="87646" y="0"/>
                  </a:lnTo>
                  <a:lnTo>
                    <a:pt x="84889" y="772"/>
                  </a:lnTo>
                  <a:lnTo>
                    <a:pt x="79003" y="3392"/>
                  </a:lnTo>
                  <a:lnTo>
                    <a:pt x="59433" y="6491"/>
                  </a:lnTo>
                  <a:lnTo>
                    <a:pt x="34891" y="27876"/>
                  </a:lnTo>
                  <a:lnTo>
                    <a:pt x="31382" y="34135"/>
                  </a:lnTo>
                  <a:lnTo>
                    <a:pt x="24073" y="51834"/>
                  </a:lnTo>
                  <a:lnTo>
                    <a:pt x="13496" y="69166"/>
                  </a:lnTo>
                  <a:lnTo>
                    <a:pt x="7488" y="89053"/>
                  </a:lnTo>
                  <a:lnTo>
                    <a:pt x="4991" y="92948"/>
                  </a:lnTo>
                  <a:lnTo>
                    <a:pt x="1479" y="108543"/>
                  </a:lnTo>
                  <a:lnTo>
                    <a:pt x="38" y="150087"/>
                  </a:lnTo>
                  <a:lnTo>
                    <a:pt x="2839" y="157243"/>
                  </a:lnTo>
                  <a:lnTo>
                    <a:pt x="6553" y="163952"/>
                  </a:lnTo>
                  <a:lnTo>
                    <a:pt x="9703" y="173678"/>
                  </a:lnTo>
                  <a:lnTo>
                    <a:pt x="17610" y="184570"/>
                  </a:lnTo>
                  <a:lnTo>
                    <a:pt x="21232" y="185622"/>
                  </a:lnTo>
                  <a:lnTo>
                    <a:pt x="23680" y="185903"/>
                  </a:lnTo>
                  <a:lnTo>
                    <a:pt x="25312" y="187147"/>
                  </a:lnTo>
                  <a:lnTo>
                    <a:pt x="27124" y="191354"/>
                  </a:lnTo>
                  <a:lnTo>
                    <a:pt x="28666" y="192899"/>
                  </a:lnTo>
                  <a:lnTo>
                    <a:pt x="36649" y="195582"/>
                  </a:lnTo>
                  <a:lnTo>
                    <a:pt x="42726" y="195867"/>
                  </a:lnTo>
                  <a:lnTo>
                    <a:pt x="44359" y="194849"/>
                  </a:lnTo>
                  <a:lnTo>
                    <a:pt x="45448" y="193112"/>
                  </a:lnTo>
                  <a:lnTo>
                    <a:pt x="46174" y="190895"/>
                  </a:lnTo>
                  <a:lnTo>
                    <a:pt x="47716" y="189418"/>
                  </a:lnTo>
                  <a:lnTo>
                    <a:pt x="55699" y="186852"/>
                  </a:lnTo>
                  <a:lnTo>
                    <a:pt x="56505" y="183814"/>
                  </a:lnTo>
                  <a:lnTo>
                    <a:pt x="56720" y="181522"/>
                  </a:lnTo>
                  <a:lnTo>
                    <a:pt x="55806" y="179994"/>
                  </a:lnTo>
                  <a:lnTo>
                    <a:pt x="54137" y="178975"/>
                  </a:lnTo>
                  <a:lnTo>
                    <a:pt x="51966" y="178296"/>
                  </a:lnTo>
                  <a:lnTo>
                    <a:pt x="50519" y="176785"/>
                  </a:lnTo>
                  <a:lnTo>
                    <a:pt x="48911" y="172284"/>
                  </a:lnTo>
                  <a:lnTo>
                    <a:pt x="47424" y="170660"/>
                  </a:lnTo>
                  <a:lnTo>
                    <a:pt x="42948" y="168856"/>
                  </a:lnTo>
                  <a:lnTo>
                    <a:pt x="25268" y="167539"/>
                  </a:lnTo>
                  <a:lnTo>
                    <a:pt x="23195" y="166438"/>
                  </a:lnTo>
                  <a:lnTo>
                    <a:pt x="21814" y="164647"/>
                  </a:lnTo>
                  <a:lnTo>
                    <a:pt x="20892" y="162394"/>
                  </a:lnTo>
                  <a:lnTo>
                    <a:pt x="19219" y="160892"/>
                  </a:lnTo>
                  <a:lnTo>
                    <a:pt x="14540" y="159223"/>
                  </a:lnTo>
                  <a:lnTo>
                    <a:pt x="5954" y="158283"/>
                  </a:lnTo>
                  <a:lnTo>
                    <a:pt x="3970" y="157093"/>
                  </a:lnTo>
                  <a:lnTo>
                    <a:pt x="2646" y="155242"/>
                  </a:lnTo>
                  <a:lnTo>
                    <a:pt x="0" y="148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2935"/>
            <p:cNvSpPr/>
            <p:nvPr>
              <p:custDataLst>
                <p:tags r:id="rId101"/>
              </p:custDataLst>
            </p:nvPr>
          </p:nvSpPr>
          <p:spPr>
            <a:xfrm>
              <a:off x="6553200" y="4981575"/>
              <a:ext cx="114301" cy="18659"/>
            </a:xfrm>
            <a:custGeom>
              <a:avLst/>
              <a:gdLst/>
              <a:ahLst/>
              <a:cxnLst/>
              <a:rect l="0" t="0" r="0" b="0"/>
              <a:pathLst>
                <a:path w="114301" h="18659">
                  <a:moveTo>
                    <a:pt x="0" y="9525"/>
                  </a:moveTo>
                  <a:lnTo>
                    <a:pt x="0" y="9525"/>
                  </a:lnTo>
                  <a:lnTo>
                    <a:pt x="0" y="18658"/>
                  </a:lnTo>
                  <a:lnTo>
                    <a:pt x="7604" y="12426"/>
                  </a:lnTo>
                  <a:lnTo>
                    <a:pt x="16246" y="10385"/>
                  </a:lnTo>
                  <a:lnTo>
                    <a:pt x="51005" y="8488"/>
                  </a:lnTo>
                  <a:lnTo>
                    <a:pt x="68911" y="199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2936"/>
            <p:cNvSpPr/>
            <p:nvPr>
              <p:custDataLst>
                <p:tags r:id="rId102"/>
              </p:custDataLst>
            </p:nvPr>
          </p:nvSpPr>
          <p:spPr>
            <a:xfrm>
              <a:off x="6581775" y="5048250"/>
              <a:ext cx="133351" cy="37985"/>
            </a:xfrm>
            <a:custGeom>
              <a:avLst/>
              <a:gdLst/>
              <a:ahLst/>
              <a:cxnLst/>
              <a:rect l="0" t="0" r="0" b="0"/>
              <a:pathLst>
                <a:path w="133351" h="37985">
                  <a:moveTo>
                    <a:pt x="0" y="28575"/>
                  </a:moveTo>
                  <a:lnTo>
                    <a:pt x="0" y="28575"/>
                  </a:lnTo>
                  <a:lnTo>
                    <a:pt x="0" y="36776"/>
                  </a:lnTo>
                  <a:lnTo>
                    <a:pt x="1058" y="37217"/>
                  </a:lnTo>
                  <a:lnTo>
                    <a:pt x="13257" y="37984"/>
                  </a:lnTo>
                  <a:lnTo>
                    <a:pt x="19297" y="35226"/>
                  </a:lnTo>
                  <a:lnTo>
                    <a:pt x="31799" y="24834"/>
                  </a:lnTo>
                  <a:lnTo>
                    <a:pt x="43766" y="21619"/>
                  </a:lnTo>
                  <a:lnTo>
                    <a:pt x="85386" y="164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1" name="SMARTInkShape-Group709"/>
          <p:cNvGrpSpPr/>
          <p:nvPr/>
        </p:nvGrpSpPr>
        <p:grpSpPr>
          <a:xfrm>
            <a:off x="6943845" y="4610111"/>
            <a:ext cx="3895491" cy="561965"/>
            <a:chOff x="6943845" y="4610111"/>
            <a:chExt cx="3895491" cy="561965"/>
          </a:xfrm>
        </p:grpSpPr>
        <p:sp>
          <p:nvSpPr>
            <p:cNvPr id="665" name="SMARTInkShape-2937"/>
            <p:cNvSpPr/>
            <p:nvPr>
              <p:custDataLst>
                <p:tags r:id="rId73"/>
              </p:custDataLst>
            </p:nvPr>
          </p:nvSpPr>
          <p:spPr>
            <a:xfrm>
              <a:off x="7239000" y="4772039"/>
              <a:ext cx="123349" cy="400037"/>
            </a:xfrm>
            <a:custGeom>
              <a:avLst/>
              <a:gdLst/>
              <a:ahLst/>
              <a:cxnLst/>
              <a:rect l="0" t="0" r="0" b="0"/>
              <a:pathLst>
                <a:path w="123349" h="400037">
                  <a:moveTo>
                    <a:pt x="9525" y="28561"/>
                  </a:moveTo>
                  <a:lnTo>
                    <a:pt x="9525" y="28561"/>
                  </a:lnTo>
                  <a:lnTo>
                    <a:pt x="9525" y="1737"/>
                  </a:lnTo>
                  <a:lnTo>
                    <a:pt x="10583" y="1153"/>
                  </a:lnTo>
                  <a:lnTo>
                    <a:pt x="32191" y="0"/>
                  </a:lnTo>
                  <a:lnTo>
                    <a:pt x="38296" y="2814"/>
                  </a:lnTo>
                  <a:lnTo>
                    <a:pt x="65394" y="27432"/>
                  </a:lnTo>
                  <a:lnTo>
                    <a:pt x="81670" y="52248"/>
                  </a:lnTo>
                  <a:lnTo>
                    <a:pt x="97899" y="83805"/>
                  </a:lnTo>
                  <a:lnTo>
                    <a:pt x="103365" y="90790"/>
                  </a:lnTo>
                  <a:lnTo>
                    <a:pt x="109441" y="107019"/>
                  </a:lnTo>
                  <a:lnTo>
                    <a:pt x="120206" y="152682"/>
                  </a:lnTo>
                  <a:lnTo>
                    <a:pt x="123348" y="200050"/>
                  </a:lnTo>
                  <a:lnTo>
                    <a:pt x="116127" y="244664"/>
                  </a:lnTo>
                  <a:lnTo>
                    <a:pt x="104508" y="285150"/>
                  </a:lnTo>
                  <a:lnTo>
                    <a:pt x="86966" y="323720"/>
                  </a:lnTo>
                  <a:lnTo>
                    <a:pt x="50630" y="367720"/>
                  </a:lnTo>
                  <a:lnTo>
                    <a:pt x="0" y="4000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2938"/>
            <p:cNvSpPr/>
            <p:nvPr>
              <p:custDataLst>
                <p:tags r:id="rId74"/>
              </p:custDataLst>
            </p:nvPr>
          </p:nvSpPr>
          <p:spPr>
            <a:xfrm>
              <a:off x="7486650" y="4905375"/>
              <a:ext cx="104776" cy="9410"/>
            </a:xfrm>
            <a:custGeom>
              <a:avLst/>
              <a:gdLst/>
              <a:ahLst/>
              <a:cxnLst/>
              <a:rect l="0" t="0" r="0" b="0"/>
              <a:pathLst>
                <a:path w="104776" h="9410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10361" y="7539"/>
                  </a:lnTo>
                  <a:lnTo>
                    <a:pt x="31799" y="9409"/>
                  </a:lnTo>
                  <a:lnTo>
                    <a:pt x="38122" y="6651"/>
                  </a:lnTo>
                  <a:lnTo>
                    <a:pt x="44460" y="2956"/>
                  </a:lnTo>
                  <a:lnTo>
                    <a:pt x="55036" y="876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2939"/>
            <p:cNvSpPr/>
            <p:nvPr>
              <p:custDataLst>
                <p:tags r:id="rId75"/>
              </p:custDataLst>
            </p:nvPr>
          </p:nvSpPr>
          <p:spPr>
            <a:xfrm>
              <a:off x="7486766" y="5019675"/>
              <a:ext cx="171335" cy="38056"/>
            </a:xfrm>
            <a:custGeom>
              <a:avLst/>
              <a:gdLst/>
              <a:ahLst/>
              <a:cxnLst/>
              <a:rect l="0" t="0" r="0" b="0"/>
              <a:pathLst>
                <a:path w="171335" h="38056">
                  <a:moveTo>
                    <a:pt x="9409" y="19050"/>
                  </a:moveTo>
                  <a:lnTo>
                    <a:pt x="9409" y="19050"/>
                  </a:lnTo>
                  <a:lnTo>
                    <a:pt x="4353" y="19050"/>
                  </a:lnTo>
                  <a:lnTo>
                    <a:pt x="2864" y="20108"/>
                  </a:lnTo>
                  <a:lnTo>
                    <a:pt x="1871" y="21872"/>
                  </a:lnTo>
                  <a:lnTo>
                    <a:pt x="0" y="36383"/>
                  </a:lnTo>
                  <a:lnTo>
                    <a:pt x="1020" y="36955"/>
                  </a:lnTo>
                  <a:lnTo>
                    <a:pt x="19132" y="38055"/>
                  </a:lnTo>
                  <a:lnTo>
                    <a:pt x="27136" y="35258"/>
                  </a:lnTo>
                  <a:lnTo>
                    <a:pt x="30752" y="33031"/>
                  </a:lnTo>
                  <a:lnTo>
                    <a:pt x="65293" y="29161"/>
                  </a:lnTo>
                  <a:lnTo>
                    <a:pt x="107370" y="25804"/>
                  </a:lnTo>
                  <a:lnTo>
                    <a:pt x="151686" y="9282"/>
                  </a:lnTo>
                  <a:lnTo>
                    <a:pt x="1713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2940"/>
            <p:cNvSpPr/>
            <p:nvPr>
              <p:custDataLst>
                <p:tags r:id="rId76"/>
              </p:custDataLst>
            </p:nvPr>
          </p:nvSpPr>
          <p:spPr>
            <a:xfrm>
              <a:off x="8272299" y="4638791"/>
              <a:ext cx="109702" cy="399935"/>
            </a:xfrm>
            <a:custGeom>
              <a:avLst/>
              <a:gdLst/>
              <a:ahLst/>
              <a:cxnLst/>
              <a:rect l="0" t="0" r="0" b="0"/>
              <a:pathLst>
                <a:path w="109702" h="399935">
                  <a:moveTo>
                    <a:pt x="81126" y="9409"/>
                  </a:moveTo>
                  <a:lnTo>
                    <a:pt x="81126" y="9409"/>
                  </a:lnTo>
                  <a:lnTo>
                    <a:pt x="81126" y="1208"/>
                  </a:lnTo>
                  <a:lnTo>
                    <a:pt x="80068" y="767"/>
                  </a:lnTo>
                  <a:lnTo>
                    <a:pt x="72926" y="0"/>
                  </a:lnTo>
                  <a:lnTo>
                    <a:pt x="63516" y="8096"/>
                  </a:lnTo>
                  <a:lnTo>
                    <a:pt x="48856" y="45022"/>
                  </a:lnTo>
                  <a:lnTo>
                    <a:pt x="37632" y="64382"/>
                  </a:lnTo>
                  <a:lnTo>
                    <a:pt x="28988" y="105628"/>
                  </a:lnTo>
                  <a:lnTo>
                    <a:pt x="17097" y="152412"/>
                  </a:lnTo>
                  <a:lnTo>
                    <a:pt x="9917" y="195466"/>
                  </a:lnTo>
                  <a:lnTo>
                    <a:pt x="5912" y="237132"/>
                  </a:lnTo>
                  <a:lnTo>
                    <a:pt x="2299" y="273113"/>
                  </a:lnTo>
                  <a:lnTo>
                    <a:pt x="0" y="280462"/>
                  </a:lnTo>
                  <a:lnTo>
                    <a:pt x="267" y="297094"/>
                  </a:lnTo>
                  <a:lnTo>
                    <a:pt x="11917" y="335434"/>
                  </a:lnTo>
                  <a:lnTo>
                    <a:pt x="22050" y="355188"/>
                  </a:lnTo>
                  <a:lnTo>
                    <a:pt x="44902" y="382139"/>
                  </a:lnTo>
                  <a:lnTo>
                    <a:pt x="54797" y="386733"/>
                  </a:lnTo>
                  <a:lnTo>
                    <a:pt x="101322" y="398909"/>
                  </a:lnTo>
                  <a:lnTo>
                    <a:pt x="109701" y="399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2941"/>
            <p:cNvSpPr/>
            <p:nvPr>
              <p:custDataLst>
                <p:tags r:id="rId77"/>
              </p:custDataLst>
            </p:nvPr>
          </p:nvSpPr>
          <p:spPr>
            <a:xfrm>
              <a:off x="7943850" y="4791075"/>
              <a:ext cx="161926" cy="199468"/>
            </a:xfrm>
            <a:custGeom>
              <a:avLst/>
              <a:gdLst/>
              <a:ahLst/>
              <a:cxnLst/>
              <a:rect l="0" t="0" r="0" b="0"/>
              <a:pathLst>
                <a:path w="161926" h="199468">
                  <a:moveTo>
                    <a:pt x="0" y="85725"/>
                  </a:moveTo>
                  <a:lnTo>
                    <a:pt x="0" y="85725"/>
                  </a:lnTo>
                  <a:lnTo>
                    <a:pt x="5056" y="80669"/>
                  </a:lnTo>
                  <a:lnTo>
                    <a:pt x="6545" y="80237"/>
                  </a:lnTo>
                  <a:lnTo>
                    <a:pt x="7538" y="81009"/>
                  </a:lnTo>
                  <a:lnTo>
                    <a:pt x="8200" y="82581"/>
                  </a:lnTo>
                  <a:lnTo>
                    <a:pt x="9701" y="83629"/>
                  </a:lnTo>
                  <a:lnTo>
                    <a:pt x="16867" y="85104"/>
                  </a:lnTo>
                  <a:lnTo>
                    <a:pt x="22666" y="85449"/>
                  </a:lnTo>
                  <a:lnTo>
                    <a:pt x="28771" y="88424"/>
                  </a:lnTo>
                  <a:lnTo>
                    <a:pt x="57155" y="111548"/>
                  </a:lnTo>
                  <a:lnTo>
                    <a:pt x="60327" y="112466"/>
                  </a:lnTo>
                  <a:lnTo>
                    <a:pt x="74908" y="123870"/>
                  </a:lnTo>
                  <a:lnTo>
                    <a:pt x="80917" y="131958"/>
                  </a:lnTo>
                  <a:lnTo>
                    <a:pt x="87123" y="142464"/>
                  </a:lnTo>
                  <a:lnTo>
                    <a:pt x="91637" y="149042"/>
                  </a:lnTo>
                  <a:lnTo>
                    <a:pt x="94180" y="158696"/>
                  </a:lnTo>
                  <a:lnTo>
                    <a:pt x="94775" y="165076"/>
                  </a:lnTo>
                  <a:lnTo>
                    <a:pt x="92217" y="171439"/>
                  </a:lnTo>
                  <a:lnTo>
                    <a:pt x="78756" y="190499"/>
                  </a:lnTo>
                  <a:lnTo>
                    <a:pt x="77904" y="193674"/>
                  </a:lnTo>
                  <a:lnTo>
                    <a:pt x="76278" y="195791"/>
                  </a:lnTo>
                  <a:lnTo>
                    <a:pt x="71648" y="198144"/>
                  </a:lnTo>
                  <a:lnTo>
                    <a:pt x="63092" y="199467"/>
                  </a:lnTo>
                  <a:lnTo>
                    <a:pt x="56969" y="196955"/>
                  </a:lnTo>
                  <a:lnTo>
                    <a:pt x="43115" y="185821"/>
                  </a:lnTo>
                  <a:lnTo>
                    <a:pt x="40329" y="177485"/>
                  </a:lnTo>
                  <a:lnTo>
                    <a:pt x="38540" y="159943"/>
                  </a:lnTo>
                  <a:lnTo>
                    <a:pt x="45792" y="138681"/>
                  </a:lnTo>
                  <a:lnTo>
                    <a:pt x="53314" y="119290"/>
                  </a:lnTo>
                  <a:lnTo>
                    <a:pt x="58131" y="94965"/>
                  </a:lnTo>
                  <a:lnTo>
                    <a:pt x="66758" y="80660"/>
                  </a:lnTo>
                  <a:lnTo>
                    <a:pt x="112533" y="3644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2942"/>
            <p:cNvSpPr/>
            <p:nvPr>
              <p:custDataLst>
                <p:tags r:id="rId78"/>
              </p:custDataLst>
            </p:nvPr>
          </p:nvSpPr>
          <p:spPr>
            <a:xfrm>
              <a:off x="7829550" y="4629369"/>
              <a:ext cx="131978" cy="379255"/>
            </a:xfrm>
            <a:custGeom>
              <a:avLst/>
              <a:gdLst/>
              <a:ahLst/>
              <a:cxnLst/>
              <a:rect l="0" t="0" r="0" b="0"/>
              <a:pathLst>
                <a:path w="131978" h="379255">
                  <a:moveTo>
                    <a:pt x="19050" y="161706"/>
                  </a:moveTo>
                  <a:lnTo>
                    <a:pt x="19050" y="161706"/>
                  </a:lnTo>
                  <a:lnTo>
                    <a:pt x="19050" y="208052"/>
                  </a:lnTo>
                  <a:lnTo>
                    <a:pt x="20108" y="250718"/>
                  </a:lnTo>
                  <a:lnTo>
                    <a:pt x="27692" y="288716"/>
                  </a:lnTo>
                  <a:lnTo>
                    <a:pt x="29556" y="325748"/>
                  </a:lnTo>
                  <a:lnTo>
                    <a:pt x="36099" y="344667"/>
                  </a:lnTo>
                  <a:lnTo>
                    <a:pt x="37705" y="363417"/>
                  </a:lnTo>
                  <a:lnTo>
                    <a:pt x="38895" y="366030"/>
                  </a:lnTo>
                  <a:lnTo>
                    <a:pt x="40746" y="367772"/>
                  </a:lnTo>
                  <a:lnTo>
                    <a:pt x="43038" y="368934"/>
                  </a:lnTo>
                  <a:lnTo>
                    <a:pt x="44568" y="370766"/>
                  </a:lnTo>
                  <a:lnTo>
                    <a:pt x="47223" y="379254"/>
                  </a:lnTo>
                  <a:lnTo>
                    <a:pt x="47546" y="372875"/>
                  </a:lnTo>
                  <a:lnTo>
                    <a:pt x="47614" y="358351"/>
                  </a:lnTo>
                  <a:lnTo>
                    <a:pt x="38688" y="313850"/>
                  </a:lnTo>
                  <a:lnTo>
                    <a:pt x="37119" y="273660"/>
                  </a:lnTo>
                  <a:lnTo>
                    <a:pt x="30576" y="230113"/>
                  </a:lnTo>
                  <a:lnTo>
                    <a:pt x="31990" y="197497"/>
                  </a:lnTo>
                  <a:lnTo>
                    <a:pt x="36893" y="153606"/>
                  </a:lnTo>
                  <a:lnTo>
                    <a:pt x="38919" y="114362"/>
                  </a:lnTo>
                  <a:lnTo>
                    <a:pt x="45592" y="76037"/>
                  </a:lnTo>
                  <a:lnTo>
                    <a:pt x="49844" y="50245"/>
                  </a:lnTo>
                  <a:lnTo>
                    <a:pt x="63792" y="17088"/>
                  </a:lnTo>
                  <a:lnTo>
                    <a:pt x="74357" y="2269"/>
                  </a:lnTo>
                  <a:lnTo>
                    <a:pt x="92440" y="0"/>
                  </a:lnTo>
                  <a:lnTo>
                    <a:pt x="96824" y="2700"/>
                  </a:lnTo>
                  <a:lnTo>
                    <a:pt x="102299" y="6370"/>
                  </a:lnTo>
                  <a:lnTo>
                    <a:pt x="111333" y="9494"/>
                  </a:lnTo>
                  <a:lnTo>
                    <a:pt x="117567" y="13976"/>
                  </a:lnTo>
                  <a:lnTo>
                    <a:pt x="121044" y="22318"/>
                  </a:lnTo>
                  <a:lnTo>
                    <a:pt x="130263" y="68709"/>
                  </a:lnTo>
                  <a:lnTo>
                    <a:pt x="131977" y="77335"/>
                  </a:lnTo>
                  <a:lnTo>
                    <a:pt x="121538" y="123783"/>
                  </a:lnTo>
                  <a:lnTo>
                    <a:pt x="119126" y="130074"/>
                  </a:lnTo>
                  <a:lnTo>
                    <a:pt x="110800" y="139886"/>
                  </a:lnTo>
                  <a:lnTo>
                    <a:pt x="68073" y="174358"/>
                  </a:lnTo>
                  <a:lnTo>
                    <a:pt x="40688" y="187453"/>
                  </a:lnTo>
                  <a:lnTo>
                    <a:pt x="0" y="19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2943"/>
            <p:cNvSpPr/>
            <p:nvPr>
              <p:custDataLst>
                <p:tags r:id="rId79"/>
              </p:custDataLst>
            </p:nvPr>
          </p:nvSpPr>
          <p:spPr>
            <a:xfrm>
              <a:off x="8402541" y="4715278"/>
              <a:ext cx="122283" cy="228078"/>
            </a:xfrm>
            <a:custGeom>
              <a:avLst/>
              <a:gdLst/>
              <a:ahLst/>
              <a:cxnLst/>
              <a:rect l="0" t="0" r="0" b="0"/>
              <a:pathLst>
                <a:path w="122283" h="228078">
                  <a:moveTo>
                    <a:pt x="93759" y="56747"/>
                  </a:moveTo>
                  <a:lnTo>
                    <a:pt x="93759" y="56747"/>
                  </a:lnTo>
                  <a:lnTo>
                    <a:pt x="93759" y="51691"/>
                  </a:lnTo>
                  <a:lnTo>
                    <a:pt x="96581" y="46386"/>
                  </a:lnTo>
                  <a:lnTo>
                    <a:pt x="111369" y="29647"/>
                  </a:lnTo>
                  <a:lnTo>
                    <a:pt x="112683" y="20100"/>
                  </a:lnTo>
                  <a:lnTo>
                    <a:pt x="112772" y="14021"/>
                  </a:lnTo>
                  <a:lnTo>
                    <a:pt x="111726" y="12388"/>
                  </a:lnTo>
                  <a:lnTo>
                    <a:pt x="109970" y="11299"/>
                  </a:lnTo>
                  <a:lnTo>
                    <a:pt x="104605" y="9552"/>
                  </a:lnTo>
                  <a:lnTo>
                    <a:pt x="95940" y="2662"/>
                  </a:lnTo>
                  <a:lnTo>
                    <a:pt x="87115" y="504"/>
                  </a:lnTo>
                  <a:lnTo>
                    <a:pt x="80928" y="0"/>
                  </a:lnTo>
                  <a:lnTo>
                    <a:pt x="74651" y="2600"/>
                  </a:lnTo>
                  <a:lnTo>
                    <a:pt x="71495" y="4773"/>
                  </a:lnTo>
                  <a:lnTo>
                    <a:pt x="48114" y="11371"/>
                  </a:lnTo>
                  <a:lnTo>
                    <a:pt x="40664" y="15413"/>
                  </a:lnTo>
                  <a:lnTo>
                    <a:pt x="30520" y="18747"/>
                  </a:lnTo>
                  <a:lnTo>
                    <a:pt x="14419" y="31778"/>
                  </a:lnTo>
                  <a:lnTo>
                    <a:pt x="10872" y="37889"/>
                  </a:lnTo>
                  <a:lnTo>
                    <a:pt x="8237" y="44133"/>
                  </a:lnTo>
                  <a:lnTo>
                    <a:pt x="1862" y="53597"/>
                  </a:lnTo>
                  <a:lnTo>
                    <a:pt x="0" y="59933"/>
                  </a:lnTo>
                  <a:lnTo>
                    <a:pt x="561" y="63104"/>
                  </a:lnTo>
                  <a:lnTo>
                    <a:pt x="5350" y="73682"/>
                  </a:lnTo>
                  <a:lnTo>
                    <a:pt x="8297" y="88694"/>
                  </a:lnTo>
                  <a:lnTo>
                    <a:pt x="15403" y="100315"/>
                  </a:lnTo>
                  <a:lnTo>
                    <a:pt x="30392" y="116956"/>
                  </a:lnTo>
                  <a:lnTo>
                    <a:pt x="77769" y="155171"/>
                  </a:lnTo>
                  <a:lnTo>
                    <a:pt x="115589" y="183747"/>
                  </a:lnTo>
                  <a:lnTo>
                    <a:pt x="119337" y="190097"/>
                  </a:lnTo>
                  <a:lnTo>
                    <a:pt x="121939" y="199426"/>
                  </a:lnTo>
                  <a:lnTo>
                    <a:pt x="122282" y="212714"/>
                  </a:lnTo>
                  <a:lnTo>
                    <a:pt x="121241" y="214701"/>
                  </a:lnTo>
                  <a:lnTo>
                    <a:pt x="119488" y="216024"/>
                  </a:lnTo>
                  <a:lnTo>
                    <a:pt x="114720" y="217495"/>
                  </a:lnTo>
                  <a:lnTo>
                    <a:pt x="109072" y="218149"/>
                  </a:lnTo>
                  <a:lnTo>
                    <a:pt x="103034" y="221261"/>
                  </a:lnTo>
                  <a:lnTo>
                    <a:pt x="96823" y="225115"/>
                  </a:lnTo>
                  <a:lnTo>
                    <a:pt x="84212" y="227588"/>
                  </a:lnTo>
                  <a:lnTo>
                    <a:pt x="71530" y="228077"/>
                  </a:lnTo>
                  <a:lnTo>
                    <a:pt x="38883" y="219061"/>
                  </a:lnTo>
                  <a:lnTo>
                    <a:pt x="27536" y="209550"/>
                  </a:lnTo>
                  <a:lnTo>
                    <a:pt x="36609" y="199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2944"/>
            <p:cNvSpPr/>
            <p:nvPr>
              <p:custDataLst>
                <p:tags r:id="rId80"/>
              </p:custDataLst>
            </p:nvPr>
          </p:nvSpPr>
          <p:spPr>
            <a:xfrm>
              <a:off x="8572500" y="4933950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2" y="14465"/>
                  </a:lnTo>
                  <a:lnTo>
                    <a:pt x="8465" y="15994"/>
                  </a:lnTo>
                  <a:lnTo>
                    <a:pt x="6701" y="17013"/>
                  </a:lnTo>
                  <a:lnTo>
                    <a:pt x="4468" y="17692"/>
                  </a:lnTo>
                  <a:lnTo>
                    <a:pt x="2978" y="19202"/>
                  </a:lnTo>
                  <a:lnTo>
                    <a:pt x="391" y="27132"/>
                  </a:lnTo>
                  <a:lnTo>
                    <a:pt x="1" y="64805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2945"/>
            <p:cNvSpPr/>
            <p:nvPr>
              <p:custDataLst>
                <p:tags r:id="rId81"/>
              </p:custDataLst>
            </p:nvPr>
          </p:nvSpPr>
          <p:spPr>
            <a:xfrm>
              <a:off x="8658228" y="4981575"/>
              <a:ext cx="28573" cy="1"/>
            </a:xfrm>
            <a:custGeom>
              <a:avLst/>
              <a:gdLst/>
              <a:ahLst/>
              <a:cxnLst/>
              <a:rect l="0" t="0" r="0" b="0"/>
              <a:pathLst>
                <a:path w="28573" h="1">
                  <a:moveTo>
                    <a:pt x="9522" y="0"/>
                  </a:moveTo>
                  <a:lnTo>
                    <a:pt x="9522" y="0"/>
                  </a:lnTo>
                  <a:lnTo>
                    <a:pt x="0" y="0"/>
                  </a:lnTo>
                  <a:lnTo>
                    <a:pt x="28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2946"/>
            <p:cNvSpPr/>
            <p:nvPr>
              <p:custDataLst>
                <p:tags r:id="rId82"/>
              </p:custDataLst>
            </p:nvPr>
          </p:nvSpPr>
          <p:spPr>
            <a:xfrm>
              <a:off x="8734428" y="4895884"/>
              <a:ext cx="85317" cy="161454"/>
            </a:xfrm>
            <a:custGeom>
              <a:avLst/>
              <a:gdLst/>
              <a:ahLst/>
              <a:cxnLst/>
              <a:rect l="0" t="0" r="0" b="0"/>
              <a:pathLst>
                <a:path w="85317" h="161454">
                  <a:moveTo>
                    <a:pt x="9522" y="19016"/>
                  </a:moveTo>
                  <a:lnTo>
                    <a:pt x="9522" y="19016"/>
                  </a:lnTo>
                  <a:lnTo>
                    <a:pt x="0" y="9494"/>
                  </a:lnTo>
                  <a:lnTo>
                    <a:pt x="5054" y="9491"/>
                  </a:lnTo>
                  <a:lnTo>
                    <a:pt x="6543" y="8433"/>
                  </a:lnTo>
                  <a:lnTo>
                    <a:pt x="7537" y="6669"/>
                  </a:lnTo>
                  <a:lnTo>
                    <a:pt x="8198" y="4435"/>
                  </a:lnTo>
                  <a:lnTo>
                    <a:pt x="9698" y="2946"/>
                  </a:lnTo>
                  <a:lnTo>
                    <a:pt x="14188" y="1290"/>
                  </a:lnTo>
                  <a:lnTo>
                    <a:pt x="33109" y="0"/>
                  </a:lnTo>
                  <a:lnTo>
                    <a:pt x="34771" y="1047"/>
                  </a:lnTo>
                  <a:lnTo>
                    <a:pt x="35880" y="2803"/>
                  </a:lnTo>
                  <a:lnTo>
                    <a:pt x="36619" y="5032"/>
                  </a:lnTo>
                  <a:lnTo>
                    <a:pt x="38171" y="6519"/>
                  </a:lnTo>
                  <a:lnTo>
                    <a:pt x="46168" y="9100"/>
                  </a:lnTo>
                  <a:lnTo>
                    <a:pt x="46976" y="12140"/>
                  </a:lnTo>
                  <a:lnTo>
                    <a:pt x="47621" y="33471"/>
                  </a:lnTo>
                  <a:lnTo>
                    <a:pt x="46564" y="35004"/>
                  </a:lnTo>
                  <a:lnTo>
                    <a:pt x="44800" y="36024"/>
                  </a:lnTo>
                  <a:lnTo>
                    <a:pt x="39421" y="37663"/>
                  </a:lnTo>
                  <a:lnTo>
                    <a:pt x="38685" y="40709"/>
                  </a:lnTo>
                  <a:lnTo>
                    <a:pt x="38097" y="62053"/>
                  </a:lnTo>
                  <a:lnTo>
                    <a:pt x="39155" y="63582"/>
                  </a:lnTo>
                  <a:lnTo>
                    <a:pt x="40919" y="64602"/>
                  </a:lnTo>
                  <a:lnTo>
                    <a:pt x="46298" y="66238"/>
                  </a:lnTo>
                  <a:lnTo>
                    <a:pt x="64467" y="82444"/>
                  </a:lnTo>
                  <a:lnTo>
                    <a:pt x="70278" y="84248"/>
                  </a:lnTo>
                  <a:lnTo>
                    <a:pt x="72251" y="85787"/>
                  </a:lnTo>
                  <a:lnTo>
                    <a:pt x="74444" y="90319"/>
                  </a:lnTo>
                  <a:lnTo>
                    <a:pt x="75677" y="98822"/>
                  </a:lnTo>
                  <a:lnTo>
                    <a:pt x="76909" y="100795"/>
                  </a:lnTo>
                  <a:lnTo>
                    <a:pt x="78788" y="102110"/>
                  </a:lnTo>
                  <a:lnTo>
                    <a:pt x="81100" y="102987"/>
                  </a:lnTo>
                  <a:lnTo>
                    <a:pt x="82641" y="104631"/>
                  </a:lnTo>
                  <a:lnTo>
                    <a:pt x="84352" y="109278"/>
                  </a:lnTo>
                  <a:lnTo>
                    <a:pt x="85316" y="117844"/>
                  </a:lnTo>
                  <a:lnTo>
                    <a:pt x="82720" y="123970"/>
                  </a:lnTo>
                  <a:lnTo>
                    <a:pt x="77485" y="131470"/>
                  </a:lnTo>
                  <a:lnTo>
                    <a:pt x="75393" y="140555"/>
                  </a:lnTo>
                  <a:lnTo>
                    <a:pt x="71252" y="146411"/>
                  </a:lnTo>
                  <a:lnTo>
                    <a:pt x="65885" y="149720"/>
                  </a:lnTo>
                  <a:lnTo>
                    <a:pt x="59972" y="152249"/>
                  </a:lnTo>
                  <a:lnTo>
                    <a:pt x="50694" y="158563"/>
                  </a:lnTo>
                  <a:lnTo>
                    <a:pt x="41242" y="160905"/>
                  </a:lnTo>
                  <a:lnTo>
                    <a:pt x="34909" y="161453"/>
                  </a:lnTo>
                  <a:lnTo>
                    <a:pt x="32796" y="160541"/>
                  </a:lnTo>
                  <a:lnTo>
                    <a:pt x="31388" y="158874"/>
                  </a:lnTo>
                  <a:lnTo>
                    <a:pt x="30450" y="156705"/>
                  </a:lnTo>
                  <a:lnTo>
                    <a:pt x="28765" y="155258"/>
                  </a:lnTo>
                  <a:lnTo>
                    <a:pt x="19047" y="152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2947"/>
            <p:cNvSpPr/>
            <p:nvPr>
              <p:custDataLst>
                <p:tags r:id="rId83"/>
              </p:custDataLst>
            </p:nvPr>
          </p:nvSpPr>
          <p:spPr>
            <a:xfrm>
              <a:off x="8877691" y="4800600"/>
              <a:ext cx="113910" cy="19051"/>
            </a:xfrm>
            <a:custGeom>
              <a:avLst/>
              <a:gdLst/>
              <a:ahLst/>
              <a:cxnLst/>
              <a:rect l="0" t="0" r="0" b="0"/>
              <a:pathLst>
                <a:path w="113910" h="19051">
                  <a:moveTo>
                    <a:pt x="9134" y="0"/>
                  </a:moveTo>
                  <a:lnTo>
                    <a:pt x="9134" y="0"/>
                  </a:lnTo>
                  <a:lnTo>
                    <a:pt x="0" y="0"/>
                  </a:lnTo>
                  <a:lnTo>
                    <a:pt x="7845" y="8201"/>
                  </a:lnTo>
                  <a:lnTo>
                    <a:pt x="13807" y="9133"/>
                  </a:lnTo>
                  <a:lnTo>
                    <a:pt x="60138" y="9523"/>
                  </a:lnTo>
                  <a:lnTo>
                    <a:pt x="78593" y="9525"/>
                  </a:lnTo>
                  <a:lnTo>
                    <a:pt x="11390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2948"/>
            <p:cNvSpPr/>
            <p:nvPr>
              <p:custDataLst>
                <p:tags r:id="rId84"/>
              </p:custDataLst>
            </p:nvPr>
          </p:nvSpPr>
          <p:spPr>
            <a:xfrm>
              <a:off x="8887252" y="4886325"/>
              <a:ext cx="132924" cy="28449"/>
            </a:xfrm>
            <a:custGeom>
              <a:avLst/>
              <a:gdLst/>
              <a:ahLst/>
              <a:cxnLst/>
              <a:rect l="0" t="0" r="0" b="0"/>
              <a:pathLst>
                <a:path w="132924" h="28449">
                  <a:moveTo>
                    <a:pt x="18623" y="0"/>
                  </a:moveTo>
                  <a:lnTo>
                    <a:pt x="18623" y="0"/>
                  </a:lnTo>
                  <a:lnTo>
                    <a:pt x="1012" y="17609"/>
                  </a:lnTo>
                  <a:lnTo>
                    <a:pt x="0" y="23680"/>
                  </a:lnTo>
                  <a:lnTo>
                    <a:pt x="916" y="25312"/>
                  </a:lnTo>
                  <a:lnTo>
                    <a:pt x="2584" y="26400"/>
                  </a:lnTo>
                  <a:lnTo>
                    <a:pt x="7811" y="28146"/>
                  </a:lnTo>
                  <a:lnTo>
                    <a:pt x="13773" y="28448"/>
                  </a:lnTo>
                  <a:lnTo>
                    <a:pt x="19290" y="25696"/>
                  </a:lnTo>
                  <a:lnTo>
                    <a:pt x="22242" y="23481"/>
                  </a:lnTo>
                  <a:lnTo>
                    <a:pt x="31167" y="21020"/>
                  </a:lnTo>
                  <a:lnTo>
                    <a:pt x="76440" y="16279"/>
                  </a:lnTo>
                  <a:lnTo>
                    <a:pt x="120263" y="1720"/>
                  </a:lnTo>
                  <a:lnTo>
                    <a:pt x="132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2949"/>
            <p:cNvSpPr/>
            <p:nvPr>
              <p:custDataLst>
                <p:tags r:id="rId85"/>
              </p:custDataLst>
            </p:nvPr>
          </p:nvSpPr>
          <p:spPr>
            <a:xfrm>
              <a:off x="9110310" y="4638678"/>
              <a:ext cx="100366" cy="379629"/>
            </a:xfrm>
            <a:custGeom>
              <a:avLst/>
              <a:gdLst/>
              <a:ahLst/>
              <a:cxnLst/>
              <a:rect l="0" t="0" r="0" b="0"/>
              <a:pathLst>
                <a:path w="100366" h="379629">
                  <a:moveTo>
                    <a:pt x="100365" y="28572"/>
                  </a:moveTo>
                  <a:lnTo>
                    <a:pt x="100365" y="28572"/>
                  </a:lnTo>
                  <a:lnTo>
                    <a:pt x="100365" y="23516"/>
                  </a:lnTo>
                  <a:lnTo>
                    <a:pt x="97543" y="18211"/>
                  </a:lnTo>
                  <a:lnTo>
                    <a:pt x="82754" y="1472"/>
                  </a:lnTo>
                  <a:lnTo>
                    <a:pt x="76686" y="434"/>
                  </a:lnTo>
                  <a:lnTo>
                    <a:pt x="40028" y="0"/>
                  </a:lnTo>
                  <a:lnTo>
                    <a:pt x="33686" y="2820"/>
                  </a:lnTo>
                  <a:lnTo>
                    <a:pt x="27338" y="6544"/>
                  </a:lnTo>
                  <a:lnTo>
                    <a:pt x="17815" y="9698"/>
                  </a:lnTo>
                  <a:lnTo>
                    <a:pt x="11465" y="14186"/>
                  </a:lnTo>
                  <a:lnTo>
                    <a:pt x="7937" y="19709"/>
                  </a:lnTo>
                  <a:lnTo>
                    <a:pt x="5311" y="25690"/>
                  </a:lnTo>
                  <a:lnTo>
                    <a:pt x="616" y="31878"/>
                  </a:lnTo>
                  <a:lnTo>
                    <a:pt x="0" y="35009"/>
                  </a:lnTo>
                  <a:lnTo>
                    <a:pt x="646" y="38155"/>
                  </a:lnTo>
                  <a:lnTo>
                    <a:pt x="3128" y="44473"/>
                  </a:lnTo>
                  <a:lnTo>
                    <a:pt x="9911" y="65382"/>
                  </a:lnTo>
                  <a:lnTo>
                    <a:pt x="24378" y="85134"/>
                  </a:lnTo>
                  <a:lnTo>
                    <a:pt x="29551" y="91810"/>
                  </a:lnTo>
                  <a:lnTo>
                    <a:pt x="31851" y="98306"/>
                  </a:lnTo>
                  <a:lnTo>
                    <a:pt x="38517" y="104720"/>
                  </a:lnTo>
                  <a:lnTo>
                    <a:pt x="46418" y="111099"/>
                  </a:lnTo>
                  <a:lnTo>
                    <a:pt x="69106" y="151808"/>
                  </a:lnTo>
                  <a:lnTo>
                    <a:pt x="71554" y="171395"/>
                  </a:lnTo>
                  <a:lnTo>
                    <a:pt x="71633" y="174588"/>
                  </a:lnTo>
                  <a:lnTo>
                    <a:pt x="68898" y="180956"/>
                  </a:lnTo>
                  <a:lnTo>
                    <a:pt x="65213" y="187315"/>
                  </a:lnTo>
                  <a:lnTo>
                    <a:pt x="63576" y="193669"/>
                  </a:lnTo>
                  <a:lnTo>
                    <a:pt x="41621" y="220469"/>
                  </a:lnTo>
                  <a:lnTo>
                    <a:pt x="18810" y="244526"/>
                  </a:lnTo>
                  <a:lnTo>
                    <a:pt x="12641" y="257183"/>
                  </a:lnTo>
                  <a:lnTo>
                    <a:pt x="6603" y="264818"/>
                  </a:lnTo>
                  <a:lnTo>
                    <a:pt x="5246" y="274733"/>
                  </a:lnTo>
                  <a:lnTo>
                    <a:pt x="5115" y="321585"/>
                  </a:lnTo>
                  <a:lnTo>
                    <a:pt x="5115" y="346475"/>
                  </a:lnTo>
                  <a:lnTo>
                    <a:pt x="6173" y="348458"/>
                  </a:lnTo>
                  <a:lnTo>
                    <a:pt x="7937" y="349779"/>
                  </a:lnTo>
                  <a:lnTo>
                    <a:pt x="10172" y="350660"/>
                  </a:lnTo>
                  <a:lnTo>
                    <a:pt x="11661" y="352305"/>
                  </a:lnTo>
                  <a:lnTo>
                    <a:pt x="13316" y="356956"/>
                  </a:lnTo>
                  <a:lnTo>
                    <a:pt x="14249" y="365525"/>
                  </a:lnTo>
                  <a:lnTo>
                    <a:pt x="15438" y="367508"/>
                  </a:lnTo>
                  <a:lnTo>
                    <a:pt x="17288" y="368829"/>
                  </a:lnTo>
                  <a:lnTo>
                    <a:pt x="22806" y="370950"/>
                  </a:lnTo>
                  <a:lnTo>
                    <a:pt x="31501" y="377915"/>
                  </a:lnTo>
                  <a:lnTo>
                    <a:pt x="37303" y="379628"/>
                  </a:lnTo>
                  <a:lnTo>
                    <a:pt x="40332" y="379025"/>
                  </a:lnTo>
                  <a:lnTo>
                    <a:pt x="50710" y="374180"/>
                  </a:lnTo>
                  <a:lnTo>
                    <a:pt x="81315" y="371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2950"/>
            <p:cNvSpPr/>
            <p:nvPr>
              <p:custDataLst>
                <p:tags r:id="rId86"/>
              </p:custDataLst>
            </p:nvPr>
          </p:nvSpPr>
          <p:spPr>
            <a:xfrm>
              <a:off x="9287015" y="4733961"/>
              <a:ext cx="104636" cy="209384"/>
            </a:xfrm>
            <a:custGeom>
              <a:avLst/>
              <a:gdLst/>
              <a:ahLst/>
              <a:cxnLst/>
              <a:rect l="0" t="0" r="0" b="0"/>
              <a:pathLst>
                <a:path w="104636" h="209384">
                  <a:moveTo>
                    <a:pt x="104635" y="28539"/>
                  </a:moveTo>
                  <a:lnTo>
                    <a:pt x="104635" y="28539"/>
                  </a:lnTo>
                  <a:lnTo>
                    <a:pt x="104635" y="23483"/>
                  </a:lnTo>
                  <a:lnTo>
                    <a:pt x="103577" y="21994"/>
                  </a:lnTo>
                  <a:lnTo>
                    <a:pt x="101813" y="21000"/>
                  </a:lnTo>
                  <a:lnTo>
                    <a:pt x="99578" y="20338"/>
                  </a:lnTo>
                  <a:lnTo>
                    <a:pt x="98089" y="18838"/>
                  </a:lnTo>
                  <a:lnTo>
                    <a:pt x="95225" y="9916"/>
                  </a:lnTo>
                  <a:lnTo>
                    <a:pt x="95144" y="4559"/>
                  </a:lnTo>
                  <a:lnTo>
                    <a:pt x="94074" y="3027"/>
                  </a:lnTo>
                  <a:lnTo>
                    <a:pt x="92303" y="2006"/>
                  </a:lnTo>
                  <a:lnTo>
                    <a:pt x="84753" y="569"/>
                  </a:lnTo>
                  <a:lnTo>
                    <a:pt x="63311" y="0"/>
                  </a:lnTo>
                  <a:lnTo>
                    <a:pt x="56988" y="2802"/>
                  </a:lnTo>
                  <a:lnTo>
                    <a:pt x="50651" y="6517"/>
                  </a:lnTo>
                  <a:lnTo>
                    <a:pt x="41133" y="9667"/>
                  </a:lnTo>
                  <a:lnTo>
                    <a:pt x="5277" y="33077"/>
                  </a:lnTo>
                  <a:lnTo>
                    <a:pt x="2268" y="38670"/>
                  </a:lnTo>
                  <a:lnTo>
                    <a:pt x="177" y="54018"/>
                  </a:lnTo>
                  <a:lnTo>
                    <a:pt x="0" y="60324"/>
                  </a:lnTo>
                  <a:lnTo>
                    <a:pt x="1013" y="62430"/>
                  </a:lnTo>
                  <a:lnTo>
                    <a:pt x="2744" y="63832"/>
                  </a:lnTo>
                  <a:lnTo>
                    <a:pt x="4958" y="64768"/>
                  </a:lnTo>
                  <a:lnTo>
                    <a:pt x="6434" y="66449"/>
                  </a:lnTo>
                  <a:lnTo>
                    <a:pt x="11624" y="76753"/>
                  </a:lnTo>
                  <a:lnTo>
                    <a:pt x="22528" y="88981"/>
                  </a:lnTo>
                  <a:lnTo>
                    <a:pt x="40360" y="101587"/>
                  </a:lnTo>
                  <a:lnTo>
                    <a:pt x="47489" y="111096"/>
                  </a:lnTo>
                  <a:lnTo>
                    <a:pt x="78926" y="136489"/>
                  </a:lnTo>
                  <a:lnTo>
                    <a:pt x="82626" y="142839"/>
                  </a:lnTo>
                  <a:lnTo>
                    <a:pt x="85328" y="149189"/>
                  </a:lnTo>
                  <a:lnTo>
                    <a:pt x="91740" y="158714"/>
                  </a:lnTo>
                  <a:lnTo>
                    <a:pt x="93613" y="165064"/>
                  </a:lnTo>
                  <a:lnTo>
                    <a:pt x="93054" y="168239"/>
                  </a:lnTo>
                  <a:lnTo>
                    <a:pt x="87374" y="180939"/>
                  </a:lnTo>
                  <a:lnTo>
                    <a:pt x="86778" y="184114"/>
                  </a:lnTo>
                  <a:lnTo>
                    <a:pt x="80882" y="193639"/>
                  </a:lnTo>
                  <a:lnTo>
                    <a:pt x="75381" y="197167"/>
                  </a:lnTo>
                  <a:lnTo>
                    <a:pt x="69408" y="199793"/>
                  </a:lnTo>
                  <a:lnTo>
                    <a:pt x="60096" y="206164"/>
                  </a:lnTo>
                  <a:lnTo>
                    <a:pt x="49355" y="209073"/>
                  </a:lnTo>
                  <a:lnTo>
                    <a:pt x="42982" y="209383"/>
                  </a:lnTo>
                  <a:lnTo>
                    <a:pt x="37370" y="206634"/>
                  </a:lnTo>
                  <a:lnTo>
                    <a:pt x="28435" y="199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2951"/>
            <p:cNvSpPr/>
            <p:nvPr>
              <p:custDataLst>
                <p:tags r:id="rId87"/>
              </p:custDataLst>
            </p:nvPr>
          </p:nvSpPr>
          <p:spPr>
            <a:xfrm>
              <a:off x="9429750" y="4700244"/>
              <a:ext cx="85206" cy="243232"/>
            </a:xfrm>
            <a:custGeom>
              <a:avLst/>
              <a:gdLst/>
              <a:ahLst/>
              <a:cxnLst/>
              <a:rect l="0" t="0" r="0" b="0"/>
              <a:pathLst>
                <a:path w="85206" h="243232">
                  <a:moveTo>
                    <a:pt x="9525" y="109881"/>
                  </a:moveTo>
                  <a:lnTo>
                    <a:pt x="9525" y="109881"/>
                  </a:lnTo>
                  <a:lnTo>
                    <a:pt x="9525" y="154341"/>
                  </a:lnTo>
                  <a:lnTo>
                    <a:pt x="9525" y="160686"/>
                  </a:lnTo>
                  <a:lnTo>
                    <a:pt x="174" y="204956"/>
                  </a:lnTo>
                  <a:lnTo>
                    <a:pt x="0" y="224050"/>
                  </a:lnTo>
                  <a:lnTo>
                    <a:pt x="1058" y="179522"/>
                  </a:lnTo>
                  <a:lnTo>
                    <a:pt x="14191" y="131974"/>
                  </a:lnTo>
                  <a:lnTo>
                    <a:pt x="18623" y="85794"/>
                  </a:lnTo>
                  <a:lnTo>
                    <a:pt x="26570" y="59340"/>
                  </a:lnTo>
                  <a:lnTo>
                    <a:pt x="38332" y="36554"/>
                  </a:lnTo>
                  <a:lnTo>
                    <a:pt x="43494" y="28608"/>
                  </a:lnTo>
                  <a:lnTo>
                    <a:pt x="46401" y="18184"/>
                  </a:lnTo>
                  <a:lnTo>
                    <a:pt x="47082" y="11625"/>
                  </a:lnTo>
                  <a:lnTo>
                    <a:pt x="48322" y="9451"/>
                  </a:lnTo>
                  <a:lnTo>
                    <a:pt x="50205" y="8003"/>
                  </a:lnTo>
                  <a:lnTo>
                    <a:pt x="55120" y="5335"/>
                  </a:lnTo>
                  <a:lnTo>
                    <a:pt x="60834" y="622"/>
                  </a:lnTo>
                  <a:lnTo>
                    <a:pt x="62781" y="0"/>
                  </a:lnTo>
                  <a:lnTo>
                    <a:pt x="64080" y="643"/>
                  </a:lnTo>
                  <a:lnTo>
                    <a:pt x="64945" y="2131"/>
                  </a:lnTo>
                  <a:lnTo>
                    <a:pt x="66580" y="3123"/>
                  </a:lnTo>
                  <a:lnTo>
                    <a:pt x="71218" y="4224"/>
                  </a:lnTo>
                  <a:lnTo>
                    <a:pt x="72878" y="5576"/>
                  </a:lnTo>
                  <a:lnTo>
                    <a:pt x="75762" y="13230"/>
                  </a:lnTo>
                  <a:lnTo>
                    <a:pt x="76188" y="42973"/>
                  </a:lnTo>
                  <a:lnTo>
                    <a:pt x="73373" y="51216"/>
                  </a:lnTo>
                  <a:lnTo>
                    <a:pt x="69652" y="58407"/>
                  </a:lnTo>
                  <a:lnTo>
                    <a:pt x="66499" y="68406"/>
                  </a:lnTo>
                  <a:lnTo>
                    <a:pt x="50251" y="90820"/>
                  </a:lnTo>
                  <a:lnTo>
                    <a:pt x="48144" y="98472"/>
                  </a:lnTo>
                  <a:lnTo>
                    <a:pt x="42722" y="104854"/>
                  </a:lnTo>
                  <a:lnTo>
                    <a:pt x="37332" y="107647"/>
                  </a:lnTo>
                  <a:lnTo>
                    <a:pt x="34413" y="108392"/>
                  </a:lnTo>
                  <a:lnTo>
                    <a:pt x="32466" y="109946"/>
                  </a:lnTo>
                  <a:lnTo>
                    <a:pt x="28594" y="119349"/>
                  </a:lnTo>
                  <a:lnTo>
                    <a:pt x="28579" y="119395"/>
                  </a:lnTo>
                  <a:lnTo>
                    <a:pt x="41832" y="119406"/>
                  </a:lnTo>
                  <a:lnTo>
                    <a:pt x="43762" y="120464"/>
                  </a:lnTo>
                  <a:lnTo>
                    <a:pt x="45051" y="122228"/>
                  </a:lnTo>
                  <a:lnTo>
                    <a:pt x="45910" y="124462"/>
                  </a:lnTo>
                  <a:lnTo>
                    <a:pt x="47538" y="125951"/>
                  </a:lnTo>
                  <a:lnTo>
                    <a:pt x="57225" y="129727"/>
                  </a:lnTo>
                  <a:lnTo>
                    <a:pt x="61770" y="133871"/>
                  </a:lnTo>
                  <a:lnTo>
                    <a:pt x="64495" y="139240"/>
                  </a:lnTo>
                  <a:lnTo>
                    <a:pt x="65221" y="142154"/>
                  </a:lnTo>
                  <a:lnTo>
                    <a:pt x="71300" y="151311"/>
                  </a:lnTo>
                  <a:lnTo>
                    <a:pt x="81778" y="163887"/>
                  </a:lnTo>
                  <a:lnTo>
                    <a:pt x="84555" y="173390"/>
                  </a:lnTo>
                  <a:lnTo>
                    <a:pt x="85205" y="179735"/>
                  </a:lnTo>
                  <a:lnTo>
                    <a:pt x="82672" y="186083"/>
                  </a:lnTo>
                  <a:lnTo>
                    <a:pt x="79077" y="192432"/>
                  </a:lnTo>
                  <a:lnTo>
                    <a:pt x="75995" y="201956"/>
                  </a:lnTo>
                  <a:lnTo>
                    <a:pt x="50388" y="233706"/>
                  </a:lnTo>
                  <a:lnTo>
                    <a:pt x="49469" y="236881"/>
                  </a:lnTo>
                  <a:lnTo>
                    <a:pt x="46736" y="238998"/>
                  </a:lnTo>
                  <a:lnTo>
                    <a:pt x="31385" y="242673"/>
                  </a:lnTo>
                  <a:lnTo>
                    <a:pt x="9525" y="243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2952"/>
            <p:cNvSpPr/>
            <p:nvPr>
              <p:custDataLst>
                <p:tags r:id="rId88"/>
              </p:custDataLst>
            </p:nvPr>
          </p:nvSpPr>
          <p:spPr>
            <a:xfrm>
              <a:off x="9505950" y="4924425"/>
              <a:ext cx="52775" cy="76201"/>
            </a:xfrm>
            <a:custGeom>
              <a:avLst/>
              <a:gdLst/>
              <a:ahLst/>
              <a:cxnLst/>
              <a:rect l="0" t="0" r="0" b="0"/>
              <a:pathLst>
                <a:path w="52775" h="76201">
                  <a:moveTo>
                    <a:pt x="28575" y="0"/>
                  </a:moveTo>
                  <a:lnTo>
                    <a:pt x="28575" y="0"/>
                  </a:lnTo>
                  <a:lnTo>
                    <a:pt x="33632" y="5056"/>
                  </a:lnTo>
                  <a:lnTo>
                    <a:pt x="38936" y="7539"/>
                  </a:lnTo>
                  <a:lnTo>
                    <a:pt x="41832" y="8201"/>
                  </a:lnTo>
                  <a:lnTo>
                    <a:pt x="43762" y="9701"/>
                  </a:lnTo>
                  <a:lnTo>
                    <a:pt x="52173" y="22666"/>
                  </a:lnTo>
                  <a:lnTo>
                    <a:pt x="52774" y="24636"/>
                  </a:lnTo>
                  <a:lnTo>
                    <a:pt x="52115" y="25950"/>
                  </a:lnTo>
                  <a:lnTo>
                    <a:pt x="50618" y="26824"/>
                  </a:lnTo>
                  <a:lnTo>
                    <a:pt x="49619" y="28465"/>
                  </a:lnTo>
                  <a:lnTo>
                    <a:pt x="47158" y="35834"/>
                  </a:lnTo>
                  <a:lnTo>
                    <a:pt x="25258" y="60360"/>
                  </a:lnTo>
                  <a:lnTo>
                    <a:pt x="18987" y="63868"/>
                  </a:lnTo>
                  <a:lnTo>
                    <a:pt x="12672" y="66485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2953"/>
            <p:cNvSpPr/>
            <p:nvPr>
              <p:custDataLst>
                <p:tags r:id="rId89"/>
              </p:custDataLst>
            </p:nvPr>
          </p:nvSpPr>
          <p:spPr>
            <a:xfrm>
              <a:off x="9729171" y="4705360"/>
              <a:ext cx="109988" cy="238102"/>
            </a:xfrm>
            <a:custGeom>
              <a:avLst/>
              <a:gdLst/>
              <a:ahLst/>
              <a:cxnLst/>
              <a:rect l="0" t="0" r="0" b="0"/>
              <a:pathLst>
                <a:path w="109988" h="238102">
                  <a:moveTo>
                    <a:pt x="91104" y="19040"/>
                  </a:moveTo>
                  <a:lnTo>
                    <a:pt x="91104" y="19040"/>
                  </a:lnTo>
                  <a:lnTo>
                    <a:pt x="91104" y="1348"/>
                  </a:lnTo>
                  <a:lnTo>
                    <a:pt x="90046" y="897"/>
                  </a:lnTo>
                  <a:lnTo>
                    <a:pt x="76639" y="0"/>
                  </a:lnTo>
                  <a:lnTo>
                    <a:pt x="71270" y="2817"/>
                  </a:lnTo>
                  <a:lnTo>
                    <a:pt x="65354" y="6538"/>
                  </a:lnTo>
                  <a:lnTo>
                    <a:pt x="56076" y="9691"/>
                  </a:lnTo>
                  <a:lnTo>
                    <a:pt x="46624" y="15800"/>
                  </a:lnTo>
                  <a:lnTo>
                    <a:pt x="37120" y="19138"/>
                  </a:lnTo>
                  <a:lnTo>
                    <a:pt x="11728" y="41393"/>
                  </a:lnTo>
                  <a:lnTo>
                    <a:pt x="8201" y="47672"/>
                  </a:lnTo>
                  <a:lnTo>
                    <a:pt x="4691" y="63497"/>
                  </a:lnTo>
                  <a:lnTo>
                    <a:pt x="487" y="69843"/>
                  </a:lnTo>
                  <a:lnTo>
                    <a:pt x="0" y="73017"/>
                  </a:lnTo>
                  <a:lnTo>
                    <a:pt x="735" y="76191"/>
                  </a:lnTo>
                  <a:lnTo>
                    <a:pt x="3316" y="82540"/>
                  </a:lnTo>
                  <a:lnTo>
                    <a:pt x="4462" y="88890"/>
                  </a:lnTo>
                  <a:lnTo>
                    <a:pt x="5825" y="91007"/>
                  </a:lnTo>
                  <a:lnTo>
                    <a:pt x="7794" y="92418"/>
                  </a:lnTo>
                  <a:lnTo>
                    <a:pt x="12802" y="95044"/>
                  </a:lnTo>
                  <a:lnTo>
                    <a:pt x="56383" y="131247"/>
                  </a:lnTo>
                  <a:lnTo>
                    <a:pt x="97432" y="177713"/>
                  </a:lnTo>
                  <a:lnTo>
                    <a:pt x="105913" y="187292"/>
                  </a:lnTo>
                  <a:lnTo>
                    <a:pt x="108897" y="196833"/>
                  </a:lnTo>
                  <a:lnTo>
                    <a:pt x="109987" y="212714"/>
                  </a:lnTo>
                  <a:lnTo>
                    <a:pt x="107258" y="219065"/>
                  </a:lnTo>
                  <a:lnTo>
                    <a:pt x="96881" y="231765"/>
                  </a:lnTo>
                  <a:lnTo>
                    <a:pt x="90850" y="235293"/>
                  </a:lnTo>
                  <a:lnTo>
                    <a:pt x="78681" y="237279"/>
                  </a:lnTo>
                  <a:lnTo>
                    <a:pt x="32218" y="238101"/>
                  </a:lnTo>
                  <a:lnTo>
                    <a:pt x="29622" y="237046"/>
                  </a:lnTo>
                  <a:lnTo>
                    <a:pt x="27890" y="235286"/>
                  </a:lnTo>
                  <a:lnTo>
                    <a:pt x="22631" y="227752"/>
                  </a:lnTo>
                  <a:lnTo>
                    <a:pt x="14904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2954"/>
            <p:cNvSpPr/>
            <p:nvPr>
              <p:custDataLst>
                <p:tags r:id="rId90"/>
              </p:custDataLst>
            </p:nvPr>
          </p:nvSpPr>
          <p:spPr>
            <a:xfrm>
              <a:off x="9886999" y="4781550"/>
              <a:ext cx="114203" cy="152267"/>
            </a:xfrm>
            <a:custGeom>
              <a:avLst/>
              <a:gdLst/>
              <a:ahLst/>
              <a:cxnLst/>
              <a:rect l="0" t="0" r="0" b="0"/>
              <a:pathLst>
                <a:path w="114203" h="152267">
                  <a:moveTo>
                    <a:pt x="76151" y="0"/>
                  </a:moveTo>
                  <a:lnTo>
                    <a:pt x="76151" y="0"/>
                  </a:lnTo>
                  <a:lnTo>
                    <a:pt x="85285" y="0"/>
                  </a:lnTo>
                  <a:lnTo>
                    <a:pt x="63275" y="0"/>
                  </a:lnTo>
                  <a:lnTo>
                    <a:pt x="57023" y="2822"/>
                  </a:lnTo>
                  <a:lnTo>
                    <a:pt x="41214" y="15188"/>
                  </a:lnTo>
                  <a:lnTo>
                    <a:pt x="28524" y="21109"/>
                  </a:lnTo>
                  <a:lnTo>
                    <a:pt x="6301" y="41396"/>
                  </a:lnTo>
                  <a:lnTo>
                    <a:pt x="2775" y="50501"/>
                  </a:lnTo>
                  <a:lnTo>
                    <a:pt x="0" y="96985"/>
                  </a:lnTo>
                  <a:lnTo>
                    <a:pt x="2795" y="104135"/>
                  </a:lnTo>
                  <a:lnTo>
                    <a:pt x="5021" y="107524"/>
                  </a:lnTo>
                  <a:lnTo>
                    <a:pt x="11712" y="131308"/>
                  </a:lnTo>
                  <a:lnTo>
                    <a:pt x="14142" y="135164"/>
                  </a:lnTo>
                  <a:lnTo>
                    <a:pt x="19664" y="139448"/>
                  </a:lnTo>
                  <a:lnTo>
                    <a:pt x="25645" y="142410"/>
                  </a:lnTo>
                  <a:lnTo>
                    <a:pt x="34963" y="148969"/>
                  </a:lnTo>
                  <a:lnTo>
                    <a:pt x="41266" y="150876"/>
                  </a:lnTo>
                  <a:lnTo>
                    <a:pt x="68480" y="152266"/>
                  </a:lnTo>
                  <a:lnTo>
                    <a:pt x="75564" y="149518"/>
                  </a:lnTo>
                  <a:lnTo>
                    <a:pt x="82241" y="145828"/>
                  </a:lnTo>
                  <a:lnTo>
                    <a:pt x="88736" y="144187"/>
                  </a:lnTo>
                  <a:lnTo>
                    <a:pt x="95149" y="137814"/>
                  </a:lnTo>
                  <a:lnTo>
                    <a:pt x="111424" y="114692"/>
                  </a:lnTo>
                  <a:lnTo>
                    <a:pt x="113413" y="102069"/>
                  </a:lnTo>
                  <a:lnTo>
                    <a:pt x="114202" y="68368"/>
                  </a:lnTo>
                  <a:lnTo>
                    <a:pt x="111407" y="59313"/>
                  </a:lnTo>
                  <a:lnTo>
                    <a:pt x="98001" y="41560"/>
                  </a:lnTo>
                  <a:lnTo>
                    <a:pt x="87682" y="31835"/>
                  </a:lnTo>
                  <a:lnTo>
                    <a:pt x="58593" y="12878"/>
                  </a:lnTo>
                  <a:lnTo>
                    <a:pt x="380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2955"/>
            <p:cNvSpPr/>
            <p:nvPr>
              <p:custDataLst>
                <p:tags r:id="rId91"/>
              </p:custDataLst>
            </p:nvPr>
          </p:nvSpPr>
          <p:spPr>
            <a:xfrm>
              <a:off x="9991725" y="4933950"/>
              <a:ext cx="57151" cy="95251"/>
            </a:xfrm>
            <a:custGeom>
              <a:avLst/>
              <a:gdLst/>
              <a:ahLst/>
              <a:cxnLst/>
              <a:rect l="0" t="0" r="0" b="0"/>
              <a:pathLst>
                <a:path w="57151" h="95251">
                  <a:moveTo>
                    <a:pt x="57150" y="0"/>
                  </a:moveTo>
                  <a:lnTo>
                    <a:pt x="57150" y="0"/>
                  </a:lnTo>
                  <a:lnTo>
                    <a:pt x="57150" y="21459"/>
                  </a:lnTo>
                  <a:lnTo>
                    <a:pt x="52093" y="36579"/>
                  </a:lnTo>
                  <a:lnTo>
                    <a:pt x="40674" y="56531"/>
                  </a:lnTo>
                  <a:lnTo>
                    <a:pt x="38186" y="63225"/>
                  </a:lnTo>
                  <a:lnTo>
                    <a:pt x="33552" y="6972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2956"/>
            <p:cNvSpPr/>
            <p:nvPr>
              <p:custDataLst>
                <p:tags r:id="rId92"/>
              </p:custDataLst>
            </p:nvPr>
          </p:nvSpPr>
          <p:spPr>
            <a:xfrm>
              <a:off x="10134715" y="4753025"/>
              <a:ext cx="152286" cy="180368"/>
            </a:xfrm>
            <a:custGeom>
              <a:avLst/>
              <a:gdLst/>
              <a:ahLst/>
              <a:cxnLst/>
              <a:rect l="0" t="0" r="0" b="0"/>
              <a:pathLst>
                <a:path w="152286" h="180368">
                  <a:moveTo>
                    <a:pt x="18935" y="66625"/>
                  </a:moveTo>
                  <a:lnTo>
                    <a:pt x="18935" y="66625"/>
                  </a:lnTo>
                  <a:lnTo>
                    <a:pt x="18935" y="79882"/>
                  </a:lnTo>
                  <a:lnTo>
                    <a:pt x="16111" y="85923"/>
                  </a:lnTo>
                  <a:lnTo>
                    <a:pt x="12389" y="92135"/>
                  </a:lnTo>
                  <a:lnTo>
                    <a:pt x="9998" y="104747"/>
                  </a:lnTo>
                  <a:lnTo>
                    <a:pt x="9411" y="152350"/>
                  </a:lnTo>
                  <a:lnTo>
                    <a:pt x="9411" y="155525"/>
                  </a:lnTo>
                  <a:lnTo>
                    <a:pt x="6586" y="161875"/>
                  </a:lnTo>
                  <a:lnTo>
                    <a:pt x="2864" y="168225"/>
                  </a:lnTo>
                  <a:lnTo>
                    <a:pt x="0" y="180367"/>
                  </a:lnTo>
                  <a:lnTo>
                    <a:pt x="8096" y="172676"/>
                  </a:lnTo>
                  <a:lnTo>
                    <a:pt x="9020" y="166721"/>
                  </a:lnTo>
                  <a:lnTo>
                    <a:pt x="9403" y="120640"/>
                  </a:lnTo>
                  <a:lnTo>
                    <a:pt x="10467" y="106736"/>
                  </a:lnTo>
                  <a:lnTo>
                    <a:pt x="18347" y="60318"/>
                  </a:lnTo>
                  <a:lnTo>
                    <a:pt x="19733" y="51122"/>
                  </a:lnTo>
                  <a:lnTo>
                    <a:pt x="27555" y="23184"/>
                  </a:lnTo>
                  <a:lnTo>
                    <a:pt x="28459" y="0"/>
                  </a:lnTo>
                  <a:lnTo>
                    <a:pt x="28460" y="5021"/>
                  </a:lnTo>
                  <a:lnTo>
                    <a:pt x="31284" y="10318"/>
                  </a:lnTo>
                  <a:lnTo>
                    <a:pt x="35006" y="16200"/>
                  </a:lnTo>
                  <a:lnTo>
                    <a:pt x="37397" y="28599"/>
                  </a:lnTo>
                  <a:lnTo>
                    <a:pt x="37870" y="41240"/>
                  </a:lnTo>
                  <a:lnTo>
                    <a:pt x="40756" y="47582"/>
                  </a:lnTo>
                  <a:lnTo>
                    <a:pt x="53166" y="63451"/>
                  </a:lnTo>
                  <a:lnTo>
                    <a:pt x="55890" y="72975"/>
                  </a:lnTo>
                  <a:lnTo>
                    <a:pt x="56524" y="79325"/>
                  </a:lnTo>
                  <a:lnTo>
                    <a:pt x="57754" y="81442"/>
                  </a:lnTo>
                  <a:lnTo>
                    <a:pt x="59630" y="82853"/>
                  </a:lnTo>
                  <a:lnTo>
                    <a:pt x="64539" y="84421"/>
                  </a:lnTo>
                  <a:lnTo>
                    <a:pt x="90122" y="85661"/>
                  </a:lnTo>
                  <a:lnTo>
                    <a:pt x="95730" y="82846"/>
                  </a:lnTo>
                  <a:lnTo>
                    <a:pt x="98706" y="80614"/>
                  </a:lnTo>
                  <a:lnTo>
                    <a:pt x="102014" y="75312"/>
                  </a:lnTo>
                  <a:lnTo>
                    <a:pt x="104542" y="69428"/>
                  </a:lnTo>
                  <a:lnTo>
                    <a:pt x="140997" y="30289"/>
                  </a:lnTo>
                  <a:lnTo>
                    <a:pt x="144798" y="29308"/>
                  </a:lnTo>
                  <a:lnTo>
                    <a:pt x="151848" y="28571"/>
                  </a:lnTo>
                  <a:lnTo>
                    <a:pt x="152285" y="76157"/>
                  </a:lnTo>
                  <a:lnTo>
                    <a:pt x="152285" y="123600"/>
                  </a:lnTo>
                  <a:lnTo>
                    <a:pt x="152285" y="17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2957"/>
            <p:cNvSpPr/>
            <p:nvPr>
              <p:custDataLst>
                <p:tags r:id="rId93"/>
              </p:custDataLst>
            </p:nvPr>
          </p:nvSpPr>
          <p:spPr>
            <a:xfrm>
              <a:off x="10353675" y="4743450"/>
              <a:ext cx="142864" cy="199581"/>
            </a:xfrm>
            <a:custGeom>
              <a:avLst/>
              <a:gdLst/>
              <a:ahLst/>
              <a:cxnLst/>
              <a:rect l="0" t="0" r="0" b="0"/>
              <a:pathLst>
                <a:path w="142864" h="199581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6546" y="58208"/>
                  </a:lnTo>
                  <a:lnTo>
                    <a:pt x="7538" y="59972"/>
                  </a:lnTo>
                  <a:lnTo>
                    <a:pt x="9265" y="66851"/>
                  </a:lnTo>
                  <a:lnTo>
                    <a:pt x="9524" y="113728"/>
                  </a:lnTo>
                  <a:lnTo>
                    <a:pt x="9525" y="160229"/>
                  </a:lnTo>
                  <a:lnTo>
                    <a:pt x="9525" y="173182"/>
                  </a:lnTo>
                  <a:lnTo>
                    <a:pt x="6701" y="180334"/>
                  </a:lnTo>
                  <a:lnTo>
                    <a:pt x="1323" y="188492"/>
                  </a:lnTo>
                  <a:lnTo>
                    <a:pt x="35" y="199580"/>
                  </a:lnTo>
                  <a:lnTo>
                    <a:pt x="0" y="153955"/>
                  </a:lnTo>
                  <a:lnTo>
                    <a:pt x="0" y="111030"/>
                  </a:lnTo>
                  <a:lnTo>
                    <a:pt x="1058" y="92047"/>
                  </a:lnTo>
                  <a:lnTo>
                    <a:pt x="8642" y="53972"/>
                  </a:lnTo>
                  <a:lnTo>
                    <a:pt x="10323" y="35983"/>
                  </a:lnTo>
                  <a:lnTo>
                    <a:pt x="17691" y="16432"/>
                  </a:lnTo>
                  <a:lnTo>
                    <a:pt x="18930" y="1931"/>
                  </a:lnTo>
                  <a:lnTo>
                    <a:pt x="20029" y="2345"/>
                  </a:lnTo>
                  <a:lnTo>
                    <a:pt x="27239" y="8370"/>
                  </a:lnTo>
                  <a:lnTo>
                    <a:pt x="28180" y="14239"/>
                  </a:lnTo>
                  <a:lnTo>
                    <a:pt x="29554" y="26762"/>
                  </a:lnTo>
                  <a:lnTo>
                    <a:pt x="44815" y="59666"/>
                  </a:lnTo>
                  <a:lnTo>
                    <a:pt x="53024" y="72946"/>
                  </a:lnTo>
                  <a:lnTo>
                    <a:pt x="61664" y="102008"/>
                  </a:lnTo>
                  <a:lnTo>
                    <a:pt x="82955" y="140657"/>
                  </a:lnTo>
                  <a:lnTo>
                    <a:pt x="85551" y="148239"/>
                  </a:lnTo>
                  <a:lnTo>
                    <a:pt x="103011" y="169530"/>
                  </a:lnTo>
                  <a:lnTo>
                    <a:pt x="106813" y="170596"/>
                  </a:lnTo>
                  <a:lnTo>
                    <a:pt x="117878" y="171281"/>
                  </a:lnTo>
                  <a:lnTo>
                    <a:pt x="119860" y="170280"/>
                  </a:lnTo>
                  <a:lnTo>
                    <a:pt x="121181" y="168553"/>
                  </a:lnTo>
                  <a:lnTo>
                    <a:pt x="122650" y="163813"/>
                  </a:lnTo>
                  <a:lnTo>
                    <a:pt x="124781" y="145937"/>
                  </a:lnTo>
                  <a:lnTo>
                    <a:pt x="131344" y="133328"/>
                  </a:lnTo>
                  <a:lnTo>
                    <a:pt x="141916" y="91703"/>
                  </a:lnTo>
                  <a:lnTo>
                    <a:pt x="142848" y="44616"/>
                  </a:lnTo>
                  <a:lnTo>
                    <a:pt x="142863" y="36410"/>
                  </a:lnTo>
                  <a:lnTo>
                    <a:pt x="140048" y="29235"/>
                  </a:lnTo>
                  <a:lnTo>
                    <a:pt x="136327" y="22518"/>
                  </a:lnTo>
                  <a:lnTo>
                    <a:pt x="133938" y="958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2958"/>
            <p:cNvSpPr/>
            <p:nvPr>
              <p:custDataLst>
                <p:tags r:id="rId94"/>
              </p:custDataLst>
            </p:nvPr>
          </p:nvSpPr>
          <p:spPr>
            <a:xfrm>
              <a:off x="10553700" y="4676786"/>
              <a:ext cx="56744" cy="323710"/>
            </a:xfrm>
            <a:custGeom>
              <a:avLst/>
              <a:gdLst/>
              <a:ahLst/>
              <a:cxnLst/>
              <a:rect l="0" t="0" r="0" b="0"/>
              <a:pathLst>
                <a:path w="56744" h="323710">
                  <a:moveTo>
                    <a:pt x="0" y="28564"/>
                  </a:moveTo>
                  <a:lnTo>
                    <a:pt x="0" y="28564"/>
                  </a:lnTo>
                  <a:lnTo>
                    <a:pt x="9134" y="19431"/>
                  </a:lnTo>
                  <a:lnTo>
                    <a:pt x="9516" y="4860"/>
                  </a:lnTo>
                  <a:lnTo>
                    <a:pt x="10577" y="3236"/>
                  </a:lnTo>
                  <a:lnTo>
                    <a:pt x="12343" y="2154"/>
                  </a:lnTo>
                  <a:lnTo>
                    <a:pt x="18659" y="115"/>
                  </a:lnTo>
                  <a:lnTo>
                    <a:pt x="27216" y="0"/>
                  </a:lnTo>
                  <a:lnTo>
                    <a:pt x="35911" y="6537"/>
                  </a:lnTo>
                  <a:lnTo>
                    <a:pt x="41712" y="8191"/>
                  </a:lnTo>
                  <a:lnTo>
                    <a:pt x="43683" y="9690"/>
                  </a:lnTo>
                  <a:lnTo>
                    <a:pt x="55095" y="29211"/>
                  </a:lnTo>
                  <a:lnTo>
                    <a:pt x="55780" y="32170"/>
                  </a:lnTo>
                  <a:lnTo>
                    <a:pt x="55178" y="35201"/>
                  </a:lnTo>
                  <a:lnTo>
                    <a:pt x="49430" y="47671"/>
                  </a:lnTo>
                  <a:lnTo>
                    <a:pt x="48828" y="50827"/>
                  </a:lnTo>
                  <a:lnTo>
                    <a:pt x="40243" y="69491"/>
                  </a:lnTo>
                  <a:lnTo>
                    <a:pt x="37995" y="79562"/>
                  </a:lnTo>
                  <a:lnTo>
                    <a:pt x="33467" y="87566"/>
                  </a:lnTo>
                  <a:lnTo>
                    <a:pt x="27927" y="91830"/>
                  </a:lnTo>
                  <a:lnTo>
                    <a:pt x="24968" y="92965"/>
                  </a:lnTo>
                  <a:lnTo>
                    <a:pt x="22995" y="94782"/>
                  </a:lnTo>
                  <a:lnTo>
                    <a:pt x="11742" y="114448"/>
                  </a:lnTo>
                  <a:lnTo>
                    <a:pt x="11003" y="117571"/>
                  </a:lnTo>
                  <a:lnTo>
                    <a:pt x="2180" y="133353"/>
                  </a:lnTo>
                  <a:lnTo>
                    <a:pt x="38" y="156888"/>
                  </a:lnTo>
                  <a:lnTo>
                    <a:pt x="2839" y="162502"/>
                  </a:lnTo>
                  <a:lnTo>
                    <a:pt x="6555" y="168526"/>
                  </a:lnTo>
                  <a:lnTo>
                    <a:pt x="9703" y="177867"/>
                  </a:lnTo>
                  <a:lnTo>
                    <a:pt x="15811" y="187337"/>
                  </a:lnTo>
                  <a:lnTo>
                    <a:pt x="18091" y="196846"/>
                  </a:lnTo>
                  <a:lnTo>
                    <a:pt x="18623" y="203192"/>
                  </a:lnTo>
                  <a:lnTo>
                    <a:pt x="19823" y="205307"/>
                  </a:lnTo>
                  <a:lnTo>
                    <a:pt x="21682" y="206719"/>
                  </a:lnTo>
                  <a:lnTo>
                    <a:pt x="26570" y="209343"/>
                  </a:lnTo>
                  <a:lnTo>
                    <a:pt x="41429" y="222631"/>
                  </a:lnTo>
                  <a:lnTo>
                    <a:pt x="44872" y="228764"/>
                  </a:lnTo>
                  <a:lnTo>
                    <a:pt x="47082" y="241323"/>
                  </a:lnTo>
                  <a:lnTo>
                    <a:pt x="48322" y="243430"/>
                  </a:lnTo>
                  <a:lnTo>
                    <a:pt x="50207" y="244832"/>
                  </a:lnTo>
                  <a:lnTo>
                    <a:pt x="52520" y="245768"/>
                  </a:lnTo>
                  <a:lnTo>
                    <a:pt x="54064" y="247449"/>
                  </a:lnTo>
                  <a:lnTo>
                    <a:pt x="55777" y="252141"/>
                  </a:lnTo>
                  <a:lnTo>
                    <a:pt x="56743" y="260732"/>
                  </a:lnTo>
                  <a:lnTo>
                    <a:pt x="54146" y="266864"/>
                  </a:lnTo>
                  <a:lnTo>
                    <a:pt x="50524" y="273117"/>
                  </a:lnTo>
                  <a:lnTo>
                    <a:pt x="47427" y="282587"/>
                  </a:lnTo>
                  <a:lnTo>
                    <a:pt x="30751" y="305378"/>
                  </a:lnTo>
                  <a:lnTo>
                    <a:pt x="30025" y="308357"/>
                  </a:lnTo>
                  <a:lnTo>
                    <a:pt x="28483" y="310343"/>
                  </a:lnTo>
                  <a:lnTo>
                    <a:pt x="22315" y="314195"/>
                  </a:lnTo>
                  <a:lnTo>
                    <a:pt x="19479" y="322360"/>
                  </a:lnTo>
                  <a:lnTo>
                    <a:pt x="16418" y="323182"/>
                  </a:lnTo>
                  <a:lnTo>
                    <a:pt x="10887" y="323709"/>
                  </a:lnTo>
                  <a:lnTo>
                    <a:pt x="10433" y="322694"/>
                  </a:lnTo>
                  <a:lnTo>
                    <a:pt x="9928" y="318744"/>
                  </a:lnTo>
                  <a:lnTo>
                    <a:pt x="8734" y="317267"/>
                  </a:lnTo>
                  <a:lnTo>
                    <a:pt x="4587" y="315627"/>
                  </a:lnTo>
                  <a:lnTo>
                    <a:pt x="3058" y="314131"/>
                  </a:lnTo>
                  <a:lnTo>
                    <a:pt x="1359" y="309646"/>
                  </a:lnTo>
                  <a:lnTo>
                    <a:pt x="0" y="285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2959"/>
            <p:cNvSpPr/>
            <p:nvPr>
              <p:custDataLst>
                <p:tags r:id="rId95"/>
              </p:custDataLst>
            </p:nvPr>
          </p:nvSpPr>
          <p:spPr>
            <a:xfrm>
              <a:off x="10629900" y="4610111"/>
              <a:ext cx="94820" cy="409565"/>
            </a:xfrm>
            <a:custGeom>
              <a:avLst/>
              <a:gdLst/>
              <a:ahLst/>
              <a:cxnLst/>
              <a:rect l="0" t="0" r="0" b="0"/>
              <a:pathLst>
                <a:path w="94820" h="409565">
                  <a:moveTo>
                    <a:pt x="0" y="19039"/>
                  </a:moveTo>
                  <a:lnTo>
                    <a:pt x="0" y="19039"/>
                  </a:lnTo>
                  <a:lnTo>
                    <a:pt x="0" y="416"/>
                  </a:lnTo>
                  <a:lnTo>
                    <a:pt x="14191" y="0"/>
                  </a:lnTo>
                  <a:lnTo>
                    <a:pt x="19711" y="2816"/>
                  </a:lnTo>
                  <a:lnTo>
                    <a:pt x="22666" y="5049"/>
                  </a:lnTo>
                  <a:lnTo>
                    <a:pt x="25949" y="10352"/>
                  </a:lnTo>
                  <a:lnTo>
                    <a:pt x="44981" y="57408"/>
                  </a:lnTo>
                  <a:lnTo>
                    <a:pt x="45862" y="63668"/>
                  </a:lnTo>
                  <a:lnTo>
                    <a:pt x="52484" y="76268"/>
                  </a:lnTo>
                  <a:lnTo>
                    <a:pt x="65294" y="98085"/>
                  </a:lnTo>
                  <a:lnTo>
                    <a:pt x="72967" y="121835"/>
                  </a:lnTo>
                  <a:lnTo>
                    <a:pt x="83455" y="169279"/>
                  </a:lnTo>
                  <a:lnTo>
                    <a:pt x="91973" y="210509"/>
                  </a:lnTo>
                  <a:lnTo>
                    <a:pt x="94819" y="257292"/>
                  </a:lnTo>
                  <a:lnTo>
                    <a:pt x="92370" y="297267"/>
                  </a:lnTo>
                  <a:lnTo>
                    <a:pt x="83486" y="342229"/>
                  </a:lnTo>
                  <a:lnTo>
                    <a:pt x="75534" y="358921"/>
                  </a:lnTo>
                  <a:lnTo>
                    <a:pt x="45736" y="392188"/>
                  </a:lnTo>
                  <a:lnTo>
                    <a:pt x="38673" y="396550"/>
                  </a:lnTo>
                  <a:lnTo>
                    <a:pt x="35306" y="397713"/>
                  </a:lnTo>
                  <a:lnTo>
                    <a:pt x="33062" y="399546"/>
                  </a:lnTo>
                  <a:lnTo>
                    <a:pt x="28846" y="406124"/>
                  </a:lnTo>
                  <a:lnTo>
                    <a:pt x="19050" y="409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2960"/>
            <p:cNvSpPr/>
            <p:nvPr>
              <p:custDataLst>
                <p:tags r:id="rId96"/>
              </p:custDataLst>
            </p:nvPr>
          </p:nvSpPr>
          <p:spPr>
            <a:xfrm>
              <a:off x="10810875" y="4962525"/>
              <a:ext cx="28461" cy="9526"/>
            </a:xfrm>
            <a:custGeom>
              <a:avLst/>
              <a:gdLst/>
              <a:ahLst/>
              <a:cxnLst/>
              <a:rect l="0" t="0" r="0" b="0"/>
              <a:pathLst>
                <a:path w="28461" h="9526">
                  <a:moveTo>
                    <a:pt x="19050" y="0"/>
                  </a:moveTo>
                  <a:lnTo>
                    <a:pt x="19050" y="0"/>
                  </a:lnTo>
                  <a:lnTo>
                    <a:pt x="24107" y="0"/>
                  </a:lnTo>
                  <a:lnTo>
                    <a:pt x="25596" y="1058"/>
                  </a:lnTo>
                  <a:lnTo>
                    <a:pt x="26588" y="2822"/>
                  </a:lnTo>
                  <a:lnTo>
                    <a:pt x="28460" y="913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2961"/>
            <p:cNvSpPr/>
            <p:nvPr>
              <p:custDataLst>
                <p:tags r:id="rId97"/>
              </p:custDataLst>
            </p:nvPr>
          </p:nvSpPr>
          <p:spPr>
            <a:xfrm>
              <a:off x="6943845" y="4819653"/>
              <a:ext cx="104607" cy="217618"/>
            </a:xfrm>
            <a:custGeom>
              <a:avLst/>
              <a:gdLst/>
              <a:ahLst/>
              <a:cxnLst/>
              <a:rect l="0" t="0" r="0" b="0"/>
              <a:pathLst>
                <a:path w="104607" h="217618">
                  <a:moveTo>
                    <a:pt x="95130" y="19047"/>
                  </a:moveTo>
                  <a:lnTo>
                    <a:pt x="95130" y="19047"/>
                  </a:lnTo>
                  <a:lnTo>
                    <a:pt x="77520" y="1438"/>
                  </a:lnTo>
                  <a:lnTo>
                    <a:pt x="71450" y="424"/>
                  </a:lnTo>
                  <a:lnTo>
                    <a:pt x="43926" y="0"/>
                  </a:lnTo>
                  <a:lnTo>
                    <a:pt x="41944" y="1057"/>
                  </a:lnTo>
                  <a:lnTo>
                    <a:pt x="40622" y="2820"/>
                  </a:lnTo>
                  <a:lnTo>
                    <a:pt x="38096" y="7602"/>
                  </a:lnTo>
                  <a:lnTo>
                    <a:pt x="11251" y="36230"/>
                  </a:lnTo>
                  <a:lnTo>
                    <a:pt x="10226" y="40089"/>
                  </a:lnTo>
                  <a:lnTo>
                    <a:pt x="9952" y="42600"/>
                  </a:lnTo>
                  <a:lnTo>
                    <a:pt x="6826" y="48213"/>
                  </a:lnTo>
                  <a:lnTo>
                    <a:pt x="2967" y="54235"/>
                  </a:lnTo>
                  <a:lnTo>
                    <a:pt x="795" y="63575"/>
                  </a:lnTo>
                  <a:lnTo>
                    <a:pt x="0" y="79382"/>
                  </a:lnTo>
                  <a:lnTo>
                    <a:pt x="2757" y="85727"/>
                  </a:lnTo>
                  <a:lnTo>
                    <a:pt x="6450" y="92074"/>
                  </a:lnTo>
                  <a:lnTo>
                    <a:pt x="9587" y="101597"/>
                  </a:lnTo>
                  <a:lnTo>
                    <a:pt x="14072" y="107947"/>
                  </a:lnTo>
                  <a:lnTo>
                    <a:pt x="19594" y="111475"/>
                  </a:lnTo>
                  <a:lnTo>
                    <a:pt x="25575" y="114101"/>
                  </a:lnTo>
                  <a:lnTo>
                    <a:pt x="72646" y="148188"/>
                  </a:lnTo>
                  <a:lnTo>
                    <a:pt x="85553" y="154388"/>
                  </a:lnTo>
                  <a:lnTo>
                    <a:pt x="98295" y="165490"/>
                  </a:lnTo>
                  <a:lnTo>
                    <a:pt x="101828" y="171622"/>
                  </a:lnTo>
                  <a:lnTo>
                    <a:pt x="104097" y="184181"/>
                  </a:lnTo>
                  <a:lnTo>
                    <a:pt x="104606" y="198143"/>
                  </a:lnTo>
                  <a:lnTo>
                    <a:pt x="94528" y="204522"/>
                  </a:lnTo>
                  <a:lnTo>
                    <a:pt x="76419" y="211707"/>
                  </a:lnTo>
                  <a:lnTo>
                    <a:pt x="69880" y="215799"/>
                  </a:lnTo>
                  <a:lnTo>
                    <a:pt x="63447" y="217617"/>
                  </a:lnTo>
                  <a:lnTo>
                    <a:pt x="60249" y="217044"/>
                  </a:lnTo>
                  <a:lnTo>
                    <a:pt x="47514" y="211342"/>
                  </a:lnTo>
                  <a:lnTo>
                    <a:pt x="44335" y="210743"/>
                  </a:lnTo>
                  <a:lnTo>
                    <a:pt x="34807" y="204845"/>
                  </a:lnTo>
                  <a:lnTo>
                    <a:pt x="25280" y="196395"/>
                  </a:lnTo>
                  <a:lnTo>
                    <a:pt x="21752" y="190296"/>
                  </a:lnTo>
                  <a:lnTo>
                    <a:pt x="19487" y="177758"/>
                  </a:lnTo>
                  <a:lnTo>
                    <a:pt x="18930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2962"/>
            <p:cNvSpPr/>
            <p:nvPr>
              <p:custDataLst>
                <p:tags r:id="rId98"/>
              </p:custDataLst>
            </p:nvPr>
          </p:nvSpPr>
          <p:spPr>
            <a:xfrm>
              <a:off x="7086600" y="4810294"/>
              <a:ext cx="123695" cy="247468"/>
            </a:xfrm>
            <a:custGeom>
              <a:avLst/>
              <a:gdLst/>
              <a:ahLst/>
              <a:cxnLst/>
              <a:rect l="0" t="0" r="0" b="0"/>
              <a:pathLst>
                <a:path w="123695" h="247468">
                  <a:moveTo>
                    <a:pt x="0" y="114131"/>
                  </a:moveTo>
                  <a:lnTo>
                    <a:pt x="0" y="114131"/>
                  </a:lnTo>
                  <a:lnTo>
                    <a:pt x="0" y="119187"/>
                  </a:lnTo>
                  <a:lnTo>
                    <a:pt x="1058" y="120676"/>
                  </a:lnTo>
                  <a:lnTo>
                    <a:pt x="2822" y="121670"/>
                  </a:lnTo>
                  <a:lnTo>
                    <a:pt x="5056" y="122332"/>
                  </a:lnTo>
                  <a:lnTo>
                    <a:pt x="6545" y="123832"/>
                  </a:lnTo>
                  <a:lnTo>
                    <a:pt x="8200" y="128320"/>
                  </a:lnTo>
                  <a:lnTo>
                    <a:pt x="9701" y="129941"/>
                  </a:lnTo>
                  <a:lnTo>
                    <a:pt x="14189" y="131740"/>
                  </a:lnTo>
                  <a:lnTo>
                    <a:pt x="15809" y="133279"/>
                  </a:lnTo>
                  <a:lnTo>
                    <a:pt x="17610" y="137811"/>
                  </a:lnTo>
                  <a:lnTo>
                    <a:pt x="19824" y="149343"/>
                  </a:lnTo>
                  <a:lnTo>
                    <a:pt x="25512" y="158667"/>
                  </a:lnTo>
                  <a:lnTo>
                    <a:pt x="27970" y="171298"/>
                  </a:lnTo>
                  <a:lnTo>
                    <a:pt x="28570" y="218731"/>
                  </a:lnTo>
                  <a:lnTo>
                    <a:pt x="28575" y="245596"/>
                  </a:lnTo>
                  <a:lnTo>
                    <a:pt x="27517" y="246224"/>
                  </a:lnTo>
                  <a:lnTo>
                    <a:pt x="19166" y="247467"/>
                  </a:lnTo>
                  <a:lnTo>
                    <a:pt x="14028" y="242420"/>
                  </a:lnTo>
                  <a:lnTo>
                    <a:pt x="11526" y="234296"/>
                  </a:lnTo>
                  <a:lnTo>
                    <a:pt x="9577" y="186825"/>
                  </a:lnTo>
                  <a:lnTo>
                    <a:pt x="9530" y="140412"/>
                  </a:lnTo>
                  <a:lnTo>
                    <a:pt x="9525" y="92894"/>
                  </a:lnTo>
                  <a:lnTo>
                    <a:pt x="10583" y="76118"/>
                  </a:lnTo>
                  <a:lnTo>
                    <a:pt x="21283" y="31419"/>
                  </a:lnTo>
                  <a:lnTo>
                    <a:pt x="38296" y="9621"/>
                  </a:lnTo>
                  <a:lnTo>
                    <a:pt x="44538" y="4182"/>
                  </a:lnTo>
                  <a:lnTo>
                    <a:pt x="55280" y="403"/>
                  </a:lnTo>
                  <a:lnTo>
                    <a:pt x="61652" y="0"/>
                  </a:lnTo>
                  <a:lnTo>
                    <a:pt x="67265" y="2728"/>
                  </a:lnTo>
                  <a:lnTo>
                    <a:pt x="73287" y="6411"/>
                  </a:lnTo>
                  <a:lnTo>
                    <a:pt x="79492" y="8046"/>
                  </a:lnTo>
                  <a:lnTo>
                    <a:pt x="81569" y="9542"/>
                  </a:lnTo>
                  <a:lnTo>
                    <a:pt x="82954" y="11596"/>
                  </a:lnTo>
                  <a:lnTo>
                    <a:pt x="84493" y="17760"/>
                  </a:lnTo>
                  <a:lnTo>
                    <a:pt x="86419" y="32072"/>
                  </a:lnTo>
                  <a:lnTo>
                    <a:pt x="90620" y="39913"/>
                  </a:lnTo>
                  <a:lnTo>
                    <a:pt x="91105" y="43485"/>
                  </a:lnTo>
                  <a:lnTo>
                    <a:pt x="77604" y="87398"/>
                  </a:lnTo>
                  <a:lnTo>
                    <a:pt x="68873" y="107713"/>
                  </a:lnTo>
                  <a:lnTo>
                    <a:pt x="63066" y="115865"/>
                  </a:lnTo>
                  <a:lnTo>
                    <a:pt x="56957" y="120194"/>
                  </a:lnTo>
                  <a:lnTo>
                    <a:pt x="53847" y="121348"/>
                  </a:lnTo>
                  <a:lnTo>
                    <a:pt x="51773" y="123177"/>
                  </a:lnTo>
                  <a:lnTo>
                    <a:pt x="49469" y="128028"/>
                  </a:lnTo>
                  <a:lnTo>
                    <a:pt x="47796" y="129747"/>
                  </a:lnTo>
                  <a:lnTo>
                    <a:pt x="43114" y="131654"/>
                  </a:lnTo>
                  <a:lnTo>
                    <a:pt x="41443" y="133222"/>
                  </a:lnTo>
                  <a:lnTo>
                    <a:pt x="38111" y="142668"/>
                  </a:lnTo>
                  <a:lnTo>
                    <a:pt x="46302" y="150904"/>
                  </a:lnTo>
                  <a:lnTo>
                    <a:pt x="52290" y="151838"/>
                  </a:lnTo>
                  <a:lnTo>
                    <a:pt x="69981" y="152197"/>
                  </a:lnTo>
                  <a:lnTo>
                    <a:pt x="76258" y="155038"/>
                  </a:lnTo>
                  <a:lnTo>
                    <a:pt x="82576" y="158770"/>
                  </a:lnTo>
                  <a:lnTo>
                    <a:pt x="92082" y="161931"/>
                  </a:lnTo>
                  <a:lnTo>
                    <a:pt x="118799" y="185344"/>
                  </a:lnTo>
                  <a:lnTo>
                    <a:pt x="121592" y="190937"/>
                  </a:lnTo>
                  <a:lnTo>
                    <a:pt x="123629" y="209435"/>
                  </a:lnTo>
                  <a:lnTo>
                    <a:pt x="123694" y="212591"/>
                  </a:lnTo>
                  <a:lnTo>
                    <a:pt x="120945" y="218923"/>
                  </a:lnTo>
                  <a:lnTo>
                    <a:pt x="117253" y="225263"/>
                  </a:lnTo>
                  <a:lnTo>
                    <a:pt x="115612" y="231609"/>
                  </a:lnTo>
                  <a:lnTo>
                    <a:pt x="114116" y="233724"/>
                  </a:lnTo>
                  <a:lnTo>
                    <a:pt x="112061" y="235136"/>
                  </a:lnTo>
                  <a:lnTo>
                    <a:pt x="106955" y="237760"/>
                  </a:lnTo>
                  <a:lnTo>
                    <a:pt x="98130" y="244131"/>
                  </a:lnTo>
                  <a:lnTo>
                    <a:pt x="91944" y="245992"/>
                  </a:lnTo>
                  <a:lnTo>
                    <a:pt x="59420" y="247442"/>
                  </a:lnTo>
                  <a:lnTo>
                    <a:pt x="47088" y="239937"/>
                  </a:lnTo>
                  <a:lnTo>
                    <a:pt x="44091" y="239276"/>
                  </a:lnTo>
                  <a:lnTo>
                    <a:pt x="34819" y="233291"/>
                  </a:lnTo>
                  <a:lnTo>
                    <a:pt x="31350" y="227769"/>
                  </a:lnTo>
                  <a:lnTo>
                    <a:pt x="28575" y="209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4" name="SMARTInkShape-Group710"/>
          <p:cNvGrpSpPr/>
          <p:nvPr/>
        </p:nvGrpSpPr>
        <p:grpSpPr>
          <a:xfrm>
            <a:off x="10725281" y="4705742"/>
            <a:ext cx="276095" cy="294836"/>
            <a:chOff x="10725281" y="4705742"/>
            <a:chExt cx="276095" cy="294836"/>
          </a:xfrm>
        </p:grpSpPr>
        <p:sp>
          <p:nvSpPr>
            <p:cNvPr id="692" name="SMARTInkShape-2963"/>
            <p:cNvSpPr/>
            <p:nvPr>
              <p:custDataLst>
                <p:tags r:id="rId71"/>
              </p:custDataLst>
            </p:nvPr>
          </p:nvSpPr>
          <p:spPr>
            <a:xfrm>
              <a:off x="10763250" y="4743450"/>
              <a:ext cx="238126" cy="190333"/>
            </a:xfrm>
            <a:custGeom>
              <a:avLst/>
              <a:gdLst/>
              <a:ahLst/>
              <a:cxnLst/>
              <a:rect l="0" t="0" r="0" b="0"/>
              <a:pathLst>
                <a:path w="238126" h="190333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5488" y="262"/>
                  </a:lnTo>
                  <a:lnTo>
                    <a:pt x="3145" y="116"/>
                  </a:lnTo>
                  <a:lnTo>
                    <a:pt x="3154" y="78"/>
                  </a:lnTo>
                  <a:lnTo>
                    <a:pt x="22690" y="0"/>
                  </a:lnTo>
                  <a:lnTo>
                    <a:pt x="28782" y="2823"/>
                  </a:lnTo>
                  <a:lnTo>
                    <a:pt x="74216" y="38122"/>
                  </a:lnTo>
                  <a:lnTo>
                    <a:pt x="112262" y="69498"/>
                  </a:lnTo>
                  <a:lnTo>
                    <a:pt x="151758" y="116360"/>
                  </a:lnTo>
                  <a:lnTo>
                    <a:pt x="159524" y="126857"/>
                  </a:lnTo>
                  <a:lnTo>
                    <a:pt x="178932" y="145042"/>
                  </a:lnTo>
                  <a:lnTo>
                    <a:pt x="212690" y="184022"/>
                  </a:lnTo>
                  <a:lnTo>
                    <a:pt x="219059" y="187621"/>
                  </a:lnTo>
                  <a:lnTo>
                    <a:pt x="228402" y="190121"/>
                  </a:lnTo>
                  <a:lnTo>
                    <a:pt x="233098" y="190332"/>
                  </a:lnTo>
                  <a:lnTo>
                    <a:pt x="234774" y="189330"/>
                  </a:lnTo>
                  <a:lnTo>
                    <a:pt x="235890" y="187603"/>
                  </a:lnTo>
                  <a:lnTo>
                    <a:pt x="238125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2964"/>
            <p:cNvSpPr/>
            <p:nvPr>
              <p:custDataLst>
                <p:tags r:id="rId72"/>
              </p:custDataLst>
            </p:nvPr>
          </p:nvSpPr>
          <p:spPr>
            <a:xfrm>
              <a:off x="10725281" y="4705742"/>
              <a:ext cx="257045" cy="294836"/>
            </a:xfrm>
            <a:custGeom>
              <a:avLst/>
              <a:gdLst/>
              <a:ahLst/>
              <a:cxnLst/>
              <a:rect l="0" t="0" r="0" b="0"/>
              <a:pathLst>
                <a:path w="257045" h="294836">
                  <a:moveTo>
                    <a:pt x="257044" y="9133"/>
                  </a:moveTo>
                  <a:lnTo>
                    <a:pt x="257044" y="9133"/>
                  </a:lnTo>
                  <a:lnTo>
                    <a:pt x="248842" y="932"/>
                  </a:lnTo>
                  <a:lnTo>
                    <a:pt x="242853" y="0"/>
                  </a:lnTo>
                  <a:lnTo>
                    <a:pt x="237333" y="2605"/>
                  </a:lnTo>
                  <a:lnTo>
                    <a:pt x="192462" y="45142"/>
                  </a:lnTo>
                  <a:lnTo>
                    <a:pt x="150809" y="91849"/>
                  </a:lnTo>
                  <a:lnTo>
                    <a:pt x="116938" y="134854"/>
                  </a:lnTo>
                  <a:lnTo>
                    <a:pt x="88363" y="165754"/>
                  </a:lnTo>
                  <a:lnTo>
                    <a:pt x="68385" y="195410"/>
                  </a:lnTo>
                  <a:lnTo>
                    <a:pt x="34925" y="239392"/>
                  </a:lnTo>
                  <a:lnTo>
                    <a:pt x="13635" y="263044"/>
                  </a:lnTo>
                  <a:lnTo>
                    <a:pt x="7410" y="275816"/>
                  </a:lnTo>
                  <a:lnTo>
                    <a:pt x="3220" y="282176"/>
                  </a:lnTo>
                  <a:lnTo>
                    <a:pt x="0" y="294325"/>
                  </a:lnTo>
                  <a:lnTo>
                    <a:pt x="8082" y="294835"/>
                  </a:lnTo>
                  <a:lnTo>
                    <a:pt x="18919" y="285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SMARTInkShape-Group711"/>
          <p:cNvGrpSpPr/>
          <p:nvPr/>
        </p:nvGrpSpPr>
        <p:grpSpPr>
          <a:xfrm>
            <a:off x="7834053" y="5219700"/>
            <a:ext cx="3823119" cy="761834"/>
            <a:chOff x="7834053" y="5219700"/>
            <a:chExt cx="3823119" cy="761834"/>
          </a:xfrm>
        </p:grpSpPr>
        <p:sp>
          <p:nvSpPr>
            <p:cNvPr id="695" name="SMARTInkShape-2965"/>
            <p:cNvSpPr/>
            <p:nvPr>
              <p:custDataLst>
                <p:tags r:id="rId44"/>
              </p:custDataLst>
            </p:nvPr>
          </p:nvSpPr>
          <p:spPr>
            <a:xfrm>
              <a:off x="7834053" y="5367018"/>
              <a:ext cx="100259" cy="433654"/>
            </a:xfrm>
            <a:custGeom>
              <a:avLst/>
              <a:gdLst/>
              <a:ahLst/>
              <a:cxnLst/>
              <a:rect l="0" t="0" r="0" b="0"/>
              <a:pathLst>
                <a:path w="100259" h="433654">
                  <a:moveTo>
                    <a:pt x="14547" y="205107"/>
                  </a:moveTo>
                  <a:lnTo>
                    <a:pt x="14547" y="205107"/>
                  </a:lnTo>
                  <a:lnTo>
                    <a:pt x="5138" y="205107"/>
                  </a:lnTo>
                  <a:lnTo>
                    <a:pt x="5022" y="251453"/>
                  </a:lnTo>
                  <a:lnTo>
                    <a:pt x="13664" y="294119"/>
                  </a:lnTo>
                  <a:lnTo>
                    <a:pt x="15343" y="313090"/>
                  </a:lnTo>
                  <a:lnTo>
                    <a:pt x="23166" y="351160"/>
                  </a:lnTo>
                  <a:lnTo>
                    <a:pt x="24019" y="395607"/>
                  </a:lnTo>
                  <a:lnTo>
                    <a:pt x="24072" y="433653"/>
                  </a:lnTo>
                  <a:lnTo>
                    <a:pt x="24072" y="412244"/>
                  </a:lnTo>
                  <a:lnTo>
                    <a:pt x="15430" y="371997"/>
                  </a:lnTo>
                  <a:lnTo>
                    <a:pt x="9607" y="328332"/>
                  </a:lnTo>
                  <a:lnTo>
                    <a:pt x="5928" y="289655"/>
                  </a:lnTo>
                  <a:lnTo>
                    <a:pt x="5201" y="245169"/>
                  </a:lnTo>
                  <a:lnTo>
                    <a:pt x="0" y="200438"/>
                  </a:lnTo>
                  <a:lnTo>
                    <a:pt x="2933" y="157383"/>
                  </a:lnTo>
                  <a:lnTo>
                    <a:pt x="4609" y="112032"/>
                  </a:lnTo>
                  <a:lnTo>
                    <a:pt x="7722" y="84748"/>
                  </a:lnTo>
                  <a:lnTo>
                    <a:pt x="16770" y="43487"/>
                  </a:lnTo>
                  <a:lnTo>
                    <a:pt x="26254" y="15470"/>
                  </a:lnTo>
                  <a:lnTo>
                    <a:pt x="28701" y="12007"/>
                  </a:lnTo>
                  <a:lnTo>
                    <a:pt x="34244" y="8160"/>
                  </a:lnTo>
                  <a:lnTo>
                    <a:pt x="40235" y="5392"/>
                  </a:lnTo>
                  <a:lnTo>
                    <a:pt x="46425" y="634"/>
                  </a:lnTo>
                  <a:lnTo>
                    <a:pt x="49558" y="0"/>
                  </a:lnTo>
                  <a:lnTo>
                    <a:pt x="52704" y="636"/>
                  </a:lnTo>
                  <a:lnTo>
                    <a:pt x="59023" y="3106"/>
                  </a:lnTo>
                  <a:lnTo>
                    <a:pt x="65358" y="4203"/>
                  </a:lnTo>
                  <a:lnTo>
                    <a:pt x="67471" y="5555"/>
                  </a:lnTo>
                  <a:lnTo>
                    <a:pt x="68879" y="7514"/>
                  </a:lnTo>
                  <a:lnTo>
                    <a:pt x="78931" y="27823"/>
                  </a:lnTo>
                  <a:lnTo>
                    <a:pt x="96116" y="50357"/>
                  </a:lnTo>
                  <a:lnTo>
                    <a:pt x="99451" y="72546"/>
                  </a:lnTo>
                  <a:lnTo>
                    <a:pt x="100251" y="117169"/>
                  </a:lnTo>
                  <a:lnTo>
                    <a:pt x="100258" y="121081"/>
                  </a:lnTo>
                  <a:lnTo>
                    <a:pt x="97443" y="128251"/>
                  </a:lnTo>
                  <a:lnTo>
                    <a:pt x="58982" y="170179"/>
                  </a:lnTo>
                  <a:lnTo>
                    <a:pt x="52640" y="173709"/>
                  </a:lnTo>
                  <a:lnTo>
                    <a:pt x="49468" y="174650"/>
                  </a:lnTo>
                  <a:lnTo>
                    <a:pt x="47353" y="176336"/>
                  </a:lnTo>
                  <a:lnTo>
                    <a:pt x="43317" y="182706"/>
                  </a:lnTo>
                  <a:lnTo>
                    <a:pt x="33597" y="186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2966"/>
            <p:cNvSpPr/>
            <p:nvPr>
              <p:custDataLst>
                <p:tags r:id="rId45"/>
              </p:custDataLst>
            </p:nvPr>
          </p:nvSpPr>
          <p:spPr>
            <a:xfrm>
              <a:off x="7934325" y="5524500"/>
              <a:ext cx="161926" cy="209417"/>
            </a:xfrm>
            <a:custGeom>
              <a:avLst/>
              <a:gdLst/>
              <a:ahLst/>
              <a:cxnLst/>
              <a:rect l="0" t="0" r="0" b="0"/>
              <a:pathLst>
                <a:path w="161926" h="209417">
                  <a:moveTo>
                    <a:pt x="0" y="66675"/>
                  </a:moveTo>
                  <a:lnTo>
                    <a:pt x="0" y="66675"/>
                  </a:lnTo>
                  <a:lnTo>
                    <a:pt x="9132" y="66675"/>
                  </a:lnTo>
                  <a:lnTo>
                    <a:pt x="17691" y="58474"/>
                  </a:lnTo>
                  <a:lnTo>
                    <a:pt x="27132" y="57266"/>
                  </a:lnTo>
                  <a:lnTo>
                    <a:pt x="33203" y="57184"/>
                  </a:lnTo>
                  <a:lnTo>
                    <a:pt x="38746" y="59987"/>
                  </a:lnTo>
                  <a:lnTo>
                    <a:pt x="44737" y="63703"/>
                  </a:lnTo>
                  <a:lnTo>
                    <a:pt x="54059" y="66853"/>
                  </a:lnTo>
                  <a:lnTo>
                    <a:pt x="69861" y="79817"/>
                  </a:lnTo>
                  <a:lnTo>
                    <a:pt x="73382" y="88743"/>
                  </a:lnTo>
                  <a:lnTo>
                    <a:pt x="76006" y="98708"/>
                  </a:lnTo>
                  <a:lnTo>
                    <a:pt x="86314" y="113728"/>
                  </a:lnTo>
                  <a:lnTo>
                    <a:pt x="89293" y="117094"/>
                  </a:lnTo>
                  <a:lnTo>
                    <a:pt x="92602" y="126478"/>
                  </a:lnTo>
                  <a:lnTo>
                    <a:pt x="93485" y="131944"/>
                  </a:lnTo>
                  <a:lnTo>
                    <a:pt x="91643" y="143661"/>
                  </a:lnTo>
                  <a:lnTo>
                    <a:pt x="86893" y="163373"/>
                  </a:lnTo>
                  <a:lnTo>
                    <a:pt x="84897" y="184005"/>
                  </a:lnTo>
                  <a:lnTo>
                    <a:pt x="77554" y="197707"/>
                  </a:lnTo>
                  <a:lnTo>
                    <a:pt x="67102" y="209098"/>
                  </a:lnTo>
                  <a:lnTo>
                    <a:pt x="61745" y="209416"/>
                  </a:lnTo>
                  <a:lnTo>
                    <a:pt x="60213" y="208402"/>
                  </a:lnTo>
                  <a:lnTo>
                    <a:pt x="59192" y="206668"/>
                  </a:lnTo>
                  <a:lnTo>
                    <a:pt x="57755" y="199171"/>
                  </a:lnTo>
                  <a:lnTo>
                    <a:pt x="57186" y="169549"/>
                  </a:lnTo>
                  <a:lnTo>
                    <a:pt x="66088" y="123628"/>
                  </a:lnTo>
                  <a:lnTo>
                    <a:pt x="69324" y="101893"/>
                  </a:lnTo>
                  <a:lnTo>
                    <a:pt x="75260" y="85503"/>
                  </a:lnTo>
                  <a:lnTo>
                    <a:pt x="107604" y="40067"/>
                  </a:lnTo>
                  <a:lnTo>
                    <a:pt x="117373" y="26924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2967"/>
            <p:cNvSpPr/>
            <p:nvPr>
              <p:custDataLst>
                <p:tags r:id="rId46"/>
              </p:custDataLst>
            </p:nvPr>
          </p:nvSpPr>
          <p:spPr>
            <a:xfrm>
              <a:off x="8153841" y="5438812"/>
              <a:ext cx="104335" cy="314289"/>
            </a:xfrm>
            <a:custGeom>
              <a:avLst/>
              <a:gdLst/>
              <a:ahLst/>
              <a:cxnLst/>
              <a:rect l="0" t="0" r="0" b="0"/>
              <a:pathLst>
                <a:path w="104335" h="314289">
                  <a:moveTo>
                    <a:pt x="94809" y="19013"/>
                  </a:moveTo>
                  <a:lnTo>
                    <a:pt x="94809" y="19013"/>
                  </a:lnTo>
                  <a:lnTo>
                    <a:pt x="94809" y="1403"/>
                  </a:lnTo>
                  <a:lnTo>
                    <a:pt x="93751" y="923"/>
                  </a:lnTo>
                  <a:lnTo>
                    <a:pt x="77476" y="0"/>
                  </a:lnTo>
                  <a:lnTo>
                    <a:pt x="68494" y="6516"/>
                  </a:lnTo>
                  <a:lnTo>
                    <a:pt x="62652" y="8167"/>
                  </a:lnTo>
                  <a:lnTo>
                    <a:pt x="48357" y="19210"/>
                  </a:lnTo>
                  <a:lnTo>
                    <a:pt x="42414" y="27215"/>
                  </a:lnTo>
                  <a:lnTo>
                    <a:pt x="21598" y="71191"/>
                  </a:lnTo>
                  <a:lnTo>
                    <a:pt x="11869" y="102814"/>
                  </a:lnTo>
                  <a:lnTo>
                    <a:pt x="2905" y="143839"/>
                  </a:lnTo>
                  <a:lnTo>
                    <a:pt x="0" y="185538"/>
                  </a:lnTo>
                  <a:lnTo>
                    <a:pt x="7156" y="226347"/>
                  </a:lnTo>
                  <a:lnTo>
                    <a:pt x="11335" y="246956"/>
                  </a:lnTo>
                  <a:lnTo>
                    <a:pt x="25256" y="278218"/>
                  </a:lnTo>
                  <a:lnTo>
                    <a:pt x="40874" y="297844"/>
                  </a:lnTo>
                  <a:lnTo>
                    <a:pt x="47201" y="301688"/>
                  </a:lnTo>
                  <a:lnTo>
                    <a:pt x="82285" y="313285"/>
                  </a:lnTo>
                  <a:lnTo>
                    <a:pt x="104334" y="314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2968"/>
            <p:cNvSpPr/>
            <p:nvPr>
              <p:custDataLst>
                <p:tags r:id="rId47"/>
              </p:custDataLst>
            </p:nvPr>
          </p:nvSpPr>
          <p:spPr>
            <a:xfrm>
              <a:off x="8362996" y="5429261"/>
              <a:ext cx="141985" cy="285299"/>
            </a:xfrm>
            <a:custGeom>
              <a:avLst/>
              <a:gdLst/>
              <a:ahLst/>
              <a:cxnLst/>
              <a:rect l="0" t="0" r="0" b="0"/>
              <a:pathLst>
                <a:path w="141985" h="285299">
                  <a:moveTo>
                    <a:pt x="114254" y="28564"/>
                  </a:moveTo>
                  <a:lnTo>
                    <a:pt x="114254" y="28564"/>
                  </a:lnTo>
                  <a:lnTo>
                    <a:pt x="114254" y="23508"/>
                  </a:lnTo>
                  <a:lnTo>
                    <a:pt x="113196" y="22019"/>
                  </a:lnTo>
                  <a:lnTo>
                    <a:pt x="111432" y="21025"/>
                  </a:lnTo>
                  <a:lnTo>
                    <a:pt x="109198" y="20363"/>
                  </a:lnTo>
                  <a:lnTo>
                    <a:pt x="107709" y="18863"/>
                  </a:lnTo>
                  <a:lnTo>
                    <a:pt x="106054" y="14375"/>
                  </a:lnTo>
                  <a:lnTo>
                    <a:pt x="104553" y="12754"/>
                  </a:lnTo>
                  <a:lnTo>
                    <a:pt x="85787" y="956"/>
                  </a:lnTo>
                  <a:lnTo>
                    <a:pt x="53893" y="0"/>
                  </a:lnTo>
                  <a:lnTo>
                    <a:pt x="47563" y="2816"/>
                  </a:lnTo>
                  <a:lnTo>
                    <a:pt x="31702" y="15178"/>
                  </a:lnTo>
                  <a:lnTo>
                    <a:pt x="25353" y="17323"/>
                  </a:lnTo>
                  <a:lnTo>
                    <a:pt x="23237" y="18954"/>
                  </a:lnTo>
                  <a:lnTo>
                    <a:pt x="2602" y="56604"/>
                  </a:lnTo>
                  <a:lnTo>
                    <a:pt x="187" y="76142"/>
                  </a:lnTo>
                  <a:lnTo>
                    <a:pt x="0" y="93936"/>
                  </a:lnTo>
                  <a:lnTo>
                    <a:pt x="2796" y="102773"/>
                  </a:lnTo>
                  <a:lnTo>
                    <a:pt x="6509" y="110229"/>
                  </a:lnTo>
                  <a:lnTo>
                    <a:pt x="9657" y="120377"/>
                  </a:lnTo>
                  <a:lnTo>
                    <a:pt x="46324" y="160617"/>
                  </a:lnTo>
                  <a:lnTo>
                    <a:pt x="55136" y="166630"/>
                  </a:lnTo>
                  <a:lnTo>
                    <a:pt x="74471" y="175546"/>
                  </a:lnTo>
                  <a:lnTo>
                    <a:pt x="83520" y="184201"/>
                  </a:lnTo>
                  <a:lnTo>
                    <a:pt x="92128" y="194044"/>
                  </a:lnTo>
                  <a:lnTo>
                    <a:pt x="136415" y="226275"/>
                  </a:lnTo>
                  <a:lnTo>
                    <a:pt x="139978" y="232147"/>
                  </a:lnTo>
                  <a:lnTo>
                    <a:pt x="141984" y="241402"/>
                  </a:lnTo>
                  <a:lnTo>
                    <a:pt x="139632" y="247689"/>
                  </a:lnTo>
                  <a:lnTo>
                    <a:pt x="116080" y="274333"/>
                  </a:lnTo>
                  <a:lnTo>
                    <a:pt x="100464" y="282389"/>
                  </a:lnTo>
                  <a:lnTo>
                    <a:pt x="82778" y="285298"/>
                  </a:lnTo>
                  <a:lnTo>
                    <a:pt x="76276" y="282721"/>
                  </a:lnTo>
                  <a:lnTo>
                    <a:pt x="69858" y="279106"/>
                  </a:lnTo>
                  <a:lnTo>
                    <a:pt x="60295" y="276013"/>
                  </a:lnTo>
                  <a:lnTo>
                    <a:pt x="50759" y="269922"/>
                  </a:lnTo>
                  <a:lnTo>
                    <a:pt x="44406" y="268126"/>
                  </a:lnTo>
                  <a:lnTo>
                    <a:pt x="42289" y="266589"/>
                  </a:lnTo>
                  <a:lnTo>
                    <a:pt x="40878" y="264505"/>
                  </a:lnTo>
                  <a:lnTo>
                    <a:pt x="38612" y="258615"/>
                  </a:lnTo>
                  <a:lnTo>
                    <a:pt x="47579" y="247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2969"/>
            <p:cNvSpPr/>
            <p:nvPr>
              <p:custDataLst>
                <p:tags r:id="rId48"/>
              </p:custDataLst>
            </p:nvPr>
          </p:nvSpPr>
          <p:spPr>
            <a:xfrm>
              <a:off x="8543928" y="5619750"/>
              <a:ext cx="85723" cy="180965"/>
            </a:xfrm>
            <a:custGeom>
              <a:avLst/>
              <a:gdLst/>
              <a:ahLst/>
              <a:cxnLst/>
              <a:rect l="0" t="0" r="0" b="0"/>
              <a:pathLst>
                <a:path w="85723" h="180965">
                  <a:moveTo>
                    <a:pt x="85722" y="0"/>
                  </a:moveTo>
                  <a:lnTo>
                    <a:pt x="85722" y="0"/>
                  </a:lnTo>
                  <a:lnTo>
                    <a:pt x="58898" y="0"/>
                  </a:lnTo>
                  <a:lnTo>
                    <a:pt x="34802" y="22390"/>
                  </a:lnTo>
                  <a:lnTo>
                    <a:pt x="31341" y="28648"/>
                  </a:lnTo>
                  <a:lnTo>
                    <a:pt x="28745" y="34958"/>
                  </a:lnTo>
                  <a:lnTo>
                    <a:pt x="12168" y="57152"/>
                  </a:lnTo>
                  <a:lnTo>
                    <a:pt x="654" y="97484"/>
                  </a:lnTo>
                  <a:lnTo>
                    <a:pt x="8" y="144600"/>
                  </a:lnTo>
                  <a:lnTo>
                    <a:pt x="0" y="155145"/>
                  </a:lnTo>
                  <a:lnTo>
                    <a:pt x="2821" y="161734"/>
                  </a:lnTo>
                  <a:lnTo>
                    <a:pt x="14187" y="175938"/>
                  </a:lnTo>
                  <a:lnTo>
                    <a:pt x="19709" y="178735"/>
                  </a:lnTo>
                  <a:lnTo>
                    <a:pt x="37927" y="180888"/>
                  </a:lnTo>
                  <a:lnTo>
                    <a:pt x="51193" y="180964"/>
                  </a:lnTo>
                  <a:lnTo>
                    <a:pt x="57323" y="178148"/>
                  </a:lnTo>
                  <a:lnTo>
                    <a:pt x="63575" y="174427"/>
                  </a:lnTo>
                  <a:lnTo>
                    <a:pt x="69882" y="172773"/>
                  </a:lnTo>
                  <a:lnTo>
                    <a:pt x="71987" y="171274"/>
                  </a:lnTo>
                  <a:lnTo>
                    <a:pt x="73390" y="169216"/>
                  </a:lnTo>
                  <a:lnTo>
                    <a:pt x="75643" y="163365"/>
                  </a:lnTo>
                  <a:lnTo>
                    <a:pt x="76149" y="148794"/>
                  </a:lnTo>
                  <a:lnTo>
                    <a:pt x="75106" y="146820"/>
                  </a:lnTo>
                  <a:lnTo>
                    <a:pt x="73353" y="145505"/>
                  </a:lnTo>
                  <a:lnTo>
                    <a:pt x="48407" y="134263"/>
                  </a:lnTo>
                  <a:lnTo>
                    <a:pt x="31538" y="132372"/>
                  </a:lnTo>
                  <a:lnTo>
                    <a:pt x="19005" y="125826"/>
                  </a:lnTo>
                  <a:lnTo>
                    <a:pt x="9522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2970"/>
            <p:cNvSpPr/>
            <p:nvPr>
              <p:custDataLst>
                <p:tags r:id="rId49"/>
              </p:custDataLst>
            </p:nvPr>
          </p:nvSpPr>
          <p:spPr>
            <a:xfrm>
              <a:off x="8782050" y="55245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673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2971"/>
            <p:cNvSpPr/>
            <p:nvPr>
              <p:custDataLst>
                <p:tags r:id="rId50"/>
              </p:custDataLst>
            </p:nvPr>
          </p:nvSpPr>
          <p:spPr>
            <a:xfrm>
              <a:off x="8801491" y="5600700"/>
              <a:ext cx="113910" cy="38091"/>
            </a:xfrm>
            <a:custGeom>
              <a:avLst/>
              <a:gdLst/>
              <a:ahLst/>
              <a:cxnLst/>
              <a:rect l="0" t="0" r="0" b="0"/>
              <a:pathLst>
                <a:path w="113910" h="38091">
                  <a:moveTo>
                    <a:pt x="9134" y="28575"/>
                  </a:moveTo>
                  <a:lnTo>
                    <a:pt x="9134" y="28575"/>
                  </a:lnTo>
                  <a:lnTo>
                    <a:pt x="4077" y="28575"/>
                  </a:lnTo>
                  <a:lnTo>
                    <a:pt x="2588" y="29633"/>
                  </a:lnTo>
                  <a:lnTo>
                    <a:pt x="1594" y="31397"/>
                  </a:lnTo>
                  <a:lnTo>
                    <a:pt x="0" y="36776"/>
                  </a:lnTo>
                  <a:lnTo>
                    <a:pt x="928" y="37217"/>
                  </a:lnTo>
                  <a:lnTo>
                    <a:pt x="14077" y="38090"/>
                  </a:lnTo>
                  <a:lnTo>
                    <a:pt x="19444" y="35273"/>
                  </a:lnTo>
                  <a:lnTo>
                    <a:pt x="22358" y="33040"/>
                  </a:lnTo>
                  <a:lnTo>
                    <a:pt x="31239" y="30558"/>
                  </a:lnTo>
                  <a:lnTo>
                    <a:pt x="41184" y="28399"/>
                  </a:lnTo>
                  <a:lnTo>
                    <a:pt x="70460" y="13464"/>
                  </a:lnTo>
                  <a:lnTo>
                    <a:pt x="113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2972"/>
            <p:cNvSpPr/>
            <p:nvPr>
              <p:custDataLst>
                <p:tags r:id="rId51"/>
              </p:custDataLst>
            </p:nvPr>
          </p:nvSpPr>
          <p:spPr>
            <a:xfrm>
              <a:off x="9010665" y="5429260"/>
              <a:ext cx="76186" cy="217577"/>
            </a:xfrm>
            <a:custGeom>
              <a:avLst/>
              <a:gdLst/>
              <a:ahLst/>
              <a:cxnLst/>
              <a:rect l="0" t="0" r="0" b="0"/>
              <a:pathLst>
                <a:path w="76186" h="217577">
                  <a:moveTo>
                    <a:pt x="76185" y="9515"/>
                  </a:moveTo>
                  <a:lnTo>
                    <a:pt x="76185" y="9515"/>
                  </a:lnTo>
                  <a:lnTo>
                    <a:pt x="71128" y="4459"/>
                  </a:lnTo>
                  <a:lnTo>
                    <a:pt x="65824" y="1976"/>
                  </a:lnTo>
                  <a:lnTo>
                    <a:pt x="34789" y="0"/>
                  </a:lnTo>
                  <a:lnTo>
                    <a:pt x="28507" y="2817"/>
                  </a:lnTo>
                  <a:lnTo>
                    <a:pt x="20905" y="8192"/>
                  </a:lnTo>
                  <a:lnTo>
                    <a:pt x="11801" y="10312"/>
                  </a:lnTo>
                  <a:lnTo>
                    <a:pt x="5941" y="14455"/>
                  </a:lnTo>
                  <a:lnTo>
                    <a:pt x="2632" y="19823"/>
                  </a:lnTo>
                  <a:lnTo>
                    <a:pt x="140" y="36254"/>
                  </a:lnTo>
                  <a:lnTo>
                    <a:pt x="0" y="51187"/>
                  </a:lnTo>
                  <a:lnTo>
                    <a:pt x="1052" y="53170"/>
                  </a:lnTo>
                  <a:lnTo>
                    <a:pt x="2815" y="54494"/>
                  </a:lnTo>
                  <a:lnTo>
                    <a:pt x="7592" y="57023"/>
                  </a:lnTo>
                  <a:lnTo>
                    <a:pt x="22377" y="70242"/>
                  </a:lnTo>
                  <a:lnTo>
                    <a:pt x="25811" y="76369"/>
                  </a:lnTo>
                  <a:lnTo>
                    <a:pt x="28396" y="82619"/>
                  </a:lnTo>
                  <a:lnTo>
                    <a:pt x="62450" y="129283"/>
                  </a:lnTo>
                  <a:lnTo>
                    <a:pt x="68651" y="142690"/>
                  </a:lnTo>
                  <a:lnTo>
                    <a:pt x="72836" y="149138"/>
                  </a:lnTo>
                  <a:lnTo>
                    <a:pt x="75193" y="158717"/>
                  </a:lnTo>
                  <a:lnTo>
                    <a:pt x="76054" y="174612"/>
                  </a:lnTo>
                  <a:lnTo>
                    <a:pt x="73305" y="180964"/>
                  </a:lnTo>
                  <a:lnTo>
                    <a:pt x="69614" y="187315"/>
                  </a:lnTo>
                  <a:lnTo>
                    <a:pt x="66476" y="196840"/>
                  </a:lnTo>
                  <a:lnTo>
                    <a:pt x="61991" y="203190"/>
                  </a:lnTo>
                  <a:lnTo>
                    <a:pt x="56471" y="206718"/>
                  </a:lnTo>
                  <a:lnTo>
                    <a:pt x="50490" y="209344"/>
                  </a:lnTo>
                  <a:lnTo>
                    <a:pt x="39929" y="217576"/>
                  </a:lnTo>
                  <a:lnTo>
                    <a:pt x="38255" y="217014"/>
                  </a:lnTo>
                  <a:lnTo>
                    <a:pt x="33574" y="213568"/>
                  </a:lnTo>
                  <a:lnTo>
                    <a:pt x="30789" y="208508"/>
                  </a:lnTo>
                  <a:lnTo>
                    <a:pt x="28560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2973"/>
            <p:cNvSpPr/>
            <p:nvPr>
              <p:custDataLst>
                <p:tags r:id="rId52"/>
              </p:custDataLst>
            </p:nvPr>
          </p:nvSpPr>
          <p:spPr>
            <a:xfrm>
              <a:off x="9144000" y="5410217"/>
              <a:ext cx="95236" cy="237668"/>
            </a:xfrm>
            <a:custGeom>
              <a:avLst/>
              <a:gdLst/>
              <a:ahLst/>
              <a:cxnLst/>
              <a:rect l="0" t="0" r="0" b="0"/>
              <a:pathLst>
                <a:path w="95236" h="237668">
                  <a:moveTo>
                    <a:pt x="9525" y="95233"/>
                  </a:moveTo>
                  <a:lnTo>
                    <a:pt x="9525" y="95233"/>
                  </a:lnTo>
                  <a:lnTo>
                    <a:pt x="9525" y="127114"/>
                  </a:lnTo>
                  <a:lnTo>
                    <a:pt x="12347" y="133391"/>
                  </a:lnTo>
                  <a:lnTo>
                    <a:pt x="16071" y="139709"/>
                  </a:lnTo>
                  <a:lnTo>
                    <a:pt x="18462" y="152388"/>
                  </a:lnTo>
                  <a:lnTo>
                    <a:pt x="19046" y="199833"/>
                  </a:lnTo>
                  <a:lnTo>
                    <a:pt x="19047" y="203067"/>
                  </a:lnTo>
                  <a:lnTo>
                    <a:pt x="21871" y="209481"/>
                  </a:lnTo>
                  <a:lnTo>
                    <a:pt x="25595" y="215860"/>
                  </a:lnTo>
                  <a:lnTo>
                    <a:pt x="28184" y="226698"/>
                  </a:lnTo>
                  <a:lnTo>
                    <a:pt x="28541" y="236619"/>
                  </a:lnTo>
                  <a:lnTo>
                    <a:pt x="27494" y="237115"/>
                  </a:lnTo>
                  <a:lnTo>
                    <a:pt x="23509" y="237667"/>
                  </a:lnTo>
                  <a:lnTo>
                    <a:pt x="22023" y="236756"/>
                  </a:lnTo>
                  <a:lnTo>
                    <a:pt x="21032" y="235090"/>
                  </a:lnTo>
                  <a:lnTo>
                    <a:pt x="19637" y="227689"/>
                  </a:lnTo>
                  <a:lnTo>
                    <a:pt x="19165" y="215706"/>
                  </a:lnTo>
                  <a:lnTo>
                    <a:pt x="16279" y="209454"/>
                  </a:lnTo>
                  <a:lnTo>
                    <a:pt x="14028" y="206306"/>
                  </a:lnTo>
                  <a:lnTo>
                    <a:pt x="10861" y="191762"/>
                  </a:lnTo>
                  <a:lnTo>
                    <a:pt x="6878" y="161658"/>
                  </a:lnTo>
                  <a:lnTo>
                    <a:pt x="3057" y="148039"/>
                  </a:lnTo>
                  <a:lnTo>
                    <a:pt x="267" y="102456"/>
                  </a:lnTo>
                  <a:lnTo>
                    <a:pt x="1137" y="82792"/>
                  </a:lnTo>
                  <a:lnTo>
                    <a:pt x="9135" y="36801"/>
                  </a:lnTo>
                  <a:lnTo>
                    <a:pt x="17692" y="7823"/>
                  </a:lnTo>
                  <a:lnTo>
                    <a:pt x="19202" y="5209"/>
                  </a:lnTo>
                  <a:lnTo>
                    <a:pt x="21268" y="3468"/>
                  </a:lnTo>
                  <a:lnTo>
                    <a:pt x="26386" y="1532"/>
                  </a:lnTo>
                  <a:lnTo>
                    <a:pt x="46147" y="0"/>
                  </a:lnTo>
                  <a:lnTo>
                    <a:pt x="52243" y="5044"/>
                  </a:lnTo>
                  <a:lnTo>
                    <a:pt x="54970" y="10347"/>
                  </a:lnTo>
                  <a:lnTo>
                    <a:pt x="56960" y="28631"/>
                  </a:lnTo>
                  <a:lnTo>
                    <a:pt x="57149" y="75595"/>
                  </a:lnTo>
                  <a:lnTo>
                    <a:pt x="57149" y="78966"/>
                  </a:lnTo>
                  <a:lnTo>
                    <a:pt x="54328" y="85533"/>
                  </a:lnTo>
                  <a:lnTo>
                    <a:pt x="41340" y="102459"/>
                  </a:lnTo>
                  <a:lnTo>
                    <a:pt x="39539" y="108323"/>
                  </a:lnTo>
                  <a:lnTo>
                    <a:pt x="38003" y="110310"/>
                  </a:lnTo>
                  <a:lnTo>
                    <a:pt x="28702" y="114238"/>
                  </a:lnTo>
                  <a:lnTo>
                    <a:pt x="28613" y="114269"/>
                  </a:lnTo>
                  <a:lnTo>
                    <a:pt x="28578" y="122482"/>
                  </a:lnTo>
                  <a:lnTo>
                    <a:pt x="29635" y="122924"/>
                  </a:lnTo>
                  <a:lnTo>
                    <a:pt x="45910" y="123774"/>
                  </a:lnTo>
                  <a:lnTo>
                    <a:pt x="54890" y="130347"/>
                  </a:lnTo>
                  <a:lnTo>
                    <a:pt x="63771" y="133508"/>
                  </a:lnTo>
                  <a:lnTo>
                    <a:pt x="93486" y="160155"/>
                  </a:lnTo>
                  <a:lnTo>
                    <a:pt x="94466" y="163951"/>
                  </a:lnTo>
                  <a:lnTo>
                    <a:pt x="95235" y="193694"/>
                  </a:lnTo>
                  <a:lnTo>
                    <a:pt x="92420" y="200025"/>
                  </a:lnTo>
                  <a:lnTo>
                    <a:pt x="72858" y="222234"/>
                  </a:lnTo>
                  <a:lnTo>
                    <a:pt x="66601" y="225761"/>
                  </a:lnTo>
                  <a:lnTo>
                    <a:pt x="36244" y="236619"/>
                  </a:lnTo>
                  <a:lnTo>
                    <a:pt x="32630" y="236057"/>
                  </a:lnTo>
                  <a:lnTo>
                    <a:pt x="16402" y="230373"/>
                  </a:lnTo>
                  <a:lnTo>
                    <a:pt x="10935" y="229777"/>
                  </a:lnTo>
                  <a:lnTo>
                    <a:pt x="7289" y="228321"/>
                  </a:lnTo>
                  <a:lnTo>
                    <a:pt x="4859" y="226291"/>
                  </a:lnTo>
                  <a:lnTo>
                    <a:pt x="0" y="219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2974"/>
            <p:cNvSpPr/>
            <p:nvPr>
              <p:custDataLst>
                <p:tags r:id="rId53"/>
              </p:custDataLst>
            </p:nvPr>
          </p:nvSpPr>
          <p:spPr>
            <a:xfrm>
              <a:off x="9401227" y="5219700"/>
              <a:ext cx="38049" cy="761834"/>
            </a:xfrm>
            <a:custGeom>
              <a:avLst/>
              <a:gdLst/>
              <a:ahLst/>
              <a:cxnLst/>
              <a:rect l="0" t="0" r="0" b="0"/>
              <a:pathLst>
                <a:path w="38049" h="761834">
                  <a:moveTo>
                    <a:pt x="18998" y="0"/>
                  </a:moveTo>
                  <a:lnTo>
                    <a:pt x="18998" y="0"/>
                  </a:lnTo>
                  <a:lnTo>
                    <a:pt x="9588" y="0"/>
                  </a:lnTo>
                  <a:lnTo>
                    <a:pt x="9473" y="45138"/>
                  </a:lnTo>
                  <a:lnTo>
                    <a:pt x="6651" y="79113"/>
                  </a:lnTo>
                  <a:lnTo>
                    <a:pt x="829" y="125267"/>
                  </a:lnTo>
                  <a:lnTo>
                    <a:pt x="122" y="172362"/>
                  </a:lnTo>
                  <a:lnTo>
                    <a:pt x="0" y="212642"/>
                  </a:lnTo>
                  <a:lnTo>
                    <a:pt x="2785" y="255269"/>
                  </a:lnTo>
                  <a:lnTo>
                    <a:pt x="7491" y="297533"/>
                  </a:lnTo>
                  <a:lnTo>
                    <a:pt x="8886" y="343569"/>
                  </a:lnTo>
                  <a:lnTo>
                    <a:pt x="12121" y="387902"/>
                  </a:lnTo>
                  <a:lnTo>
                    <a:pt x="16960" y="430670"/>
                  </a:lnTo>
                  <a:lnTo>
                    <a:pt x="18394" y="474034"/>
                  </a:lnTo>
                  <a:lnTo>
                    <a:pt x="21642" y="513693"/>
                  </a:lnTo>
                  <a:lnTo>
                    <a:pt x="26485" y="552255"/>
                  </a:lnTo>
                  <a:lnTo>
                    <a:pt x="28121" y="598155"/>
                  </a:lnTo>
                  <a:lnTo>
                    <a:pt x="28445" y="637795"/>
                  </a:lnTo>
                  <a:lnTo>
                    <a:pt x="28513" y="680694"/>
                  </a:lnTo>
                  <a:lnTo>
                    <a:pt x="28523" y="728001"/>
                  </a:lnTo>
                  <a:lnTo>
                    <a:pt x="28523" y="761833"/>
                  </a:lnTo>
                  <a:lnTo>
                    <a:pt x="28523" y="739606"/>
                  </a:lnTo>
                  <a:lnTo>
                    <a:pt x="31345" y="733349"/>
                  </a:lnTo>
                  <a:lnTo>
                    <a:pt x="33580" y="730199"/>
                  </a:lnTo>
                  <a:lnTo>
                    <a:pt x="38048" y="70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2975"/>
            <p:cNvSpPr/>
            <p:nvPr>
              <p:custDataLst>
                <p:tags r:id="rId54"/>
              </p:custDataLst>
            </p:nvPr>
          </p:nvSpPr>
          <p:spPr>
            <a:xfrm>
              <a:off x="9582150" y="5461942"/>
              <a:ext cx="95096" cy="234006"/>
            </a:xfrm>
            <a:custGeom>
              <a:avLst/>
              <a:gdLst/>
              <a:ahLst/>
              <a:cxnLst/>
              <a:rect l="0" t="0" r="0" b="0"/>
              <a:pathLst>
                <a:path w="95096" h="234006">
                  <a:moveTo>
                    <a:pt x="85725" y="43508"/>
                  </a:moveTo>
                  <a:lnTo>
                    <a:pt x="85725" y="43508"/>
                  </a:lnTo>
                  <a:lnTo>
                    <a:pt x="85725" y="15370"/>
                  </a:lnTo>
                  <a:lnTo>
                    <a:pt x="77524" y="6770"/>
                  </a:lnTo>
                  <a:lnTo>
                    <a:pt x="68857" y="4619"/>
                  </a:lnTo>
                  <a:lnTo>
                    <a:pt x="63059" y="471"/>
                  </a:lnTo>
                  <a:lnTo>
                    <a:pt x="60031" y="0"/>
                  </a:lnTo>
                  <a:lnTo>
                    <a:pt x="56954" y="746"/>
                  </a:lnTo>
                  <a:lnTo>
                    <a:pt x="50711" y="3335"/>
                  </a:lnTo>
                  <a:lnTo>
                    <a:pt x="39970" y="5135"/>
                  </a:lnTo>
                  <a:lnTo>
                    <a:pt x="30864" y="11901"/>
                  </a:lnTo>
                  <a:lnTo>
                    <a:pt x="21962" y="15093"/>
                  </a:lnTo>
                  <a:lnTo>
                    <a:pt x="6315" y="28072"/>
                  </a:lnTo>
                  <a:lnTo>
                    <a:pt x="2807" y="34178"/>
                  </a:lnTo>
                  <a:lnTo>
                    <a:pt x="369" y="43337"/>
                  </a:lnTo>
                  <a:lnTo>
                    <a:pt x="4" y="80349"/>
                  </a:lnTo>
                  <a:lnTo>
                    <a:pt x="2824" y="89162"/>
                  </a:lnTo>
                  <a:lnTo>
                    <a:pt x="5057" y="92995"/>
                  </a:lnTo>
                  <a:lnTo>
                    <a:pt x="7605" y="95548"/>
                  </a:lnTo>
                  <a:lnTo>
                    <a:pt x="31799" y="113717"/>
                  </a:lnTo>
                  <a:lnTo>
                    <a:pt x="35300" y="119867"/>
                  </a:lnTo>
                  <a:lnTo>
                    <a:pt x="36233" y="122990"/>
                  </a:lnTo>
                  <a:lnTo>
                    <a:pt x="42915" y="129280"/>
                  </a:lnTo>
                  <a:lnTo>
                    <a:pt x="69574" y="151461"/>
                  </a:lnTo>
                  <a:lnTo>
                    <a:pt x="73255" y="157809"/>
                  </a:lnTo>
                  <a:lnTo>
                    <a:pt x="75950" y="164158"/>
                  </a:lnTo>
                  <a:lnTo>
                    <a:pt x="92599" y="186383"/>
                  </a:lnTo>
                  <a:lnTo>
                    <a:pt x="94900" y="202258"/>
                  </a:lnTo>
                  <a:lnTo>
                    <a:pt x="95095" y="208608"/>
                  </a:lnTo>
                  <a:lnTo>
                    <a:pt x="92358" y="214958"/>
                  </a:lnTo>
                  <a:lnTo>
                    <a:pt x="81056" y="228982"/>
                  </a:lnTo>
                  <a:lnTo>
                    <a:pt x="75536" y="231774"/>
                  </a:lnTo>
                  <a:lnTo>
                    <a:pt x="49553" y="233812"/>
                  </a:lnTo>
                  <a:lnTo>
                    <a:pt x="25041" y="234005"/>
                  </a:lnTo>
                  <a:lnTo>
                    <a:pt x="18891" y="231185"/>
                  </a:lnTo>
                  <a:lnTo>
                    <a:pt x="12629" y="227461"/>
                  </a:lnTo>
                  <a:lnTo>
                    <a:pt x="1872" y="224875"/>
                  </a:lnTo>
                  <a:lnTo>
                    <a:pt x="1247" y="223686"/>
                  </a:lnTo>
                  <a:lnTo>
                    <a:pt x="0" y="21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2976"/>
            <p:cNvSpPr/>
            <p:nvPr>
              <p:custDataLst>
                <p:tags r:id="rId55"/>
              </p:custDataLst>
            </p:nvPr>
          </p:nvSpPr>
          <p:spPr>
            <a:xfrm>
              <a:off x="9715500" y="5686425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535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2977"/>
            <p:cNvSpPr/>
            <p:nvPr>
              <p:custDataLst>
                <p:tags r:id="rId56"/>
              </p:custDataLst>
            </p:nvPr>
          </p:nvSpPr>
          <p:spPr>
            <a:xfrm>
              <a:off x="9772650" y="570547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7335" y="19050"/>
                  </a:lnTo>
                  <a:lnTo>
                    <a:pt x="26315" y="12505"/>
                  </a:lnTo>
                  <a:lnTo>
                    <a:pt x="36339" y="9918"/>
                  </a:lnTo>
                  <a:lnTo>
                    <a:pt x="46415" y="85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2978"/>
            <p:cNvSpPr/>
            <p:nvPr>
              <p:custDataLst>
                <p:tags r:id="rId57"/>
              </p:custDataLst>
            </p:nvPr>
          </p:nvSpPr>
          <p:spPr>
            <a:xfrm>
              <a:off x="9886950" y="5629278"/>
              <a:ext cx="76189" cy="161795"/>
            </a:xfrm>
            <a:custGeom>
              <a:avLst/>
              <a:gdLst/>
              <a:ahLst/>
              <a:cxnLst/>
              <a:rect l="0" t="0" r="0" b="0"/>
              <a:pathLst>
                <a:path w="76189" h="161795">
                  <a:moveTo>
                    <a:pt x="0" y="28572"/>
                  </a:moveTo>
                  <a:lnTo>
                    <a:pt x="0" y="28572"/>
                  </a:lnTo>
                  <a:lnTo>
                    <a:pt x="0" y="23516"/>
                  </a:lnTo>
                  <a:lnTo>
                    <a:pt x="2824" y="18211"/>
                  </a:lnTo>
                  <a:lnTo>
                    <a:pt x="9134" y="10030"/>
                  </a:lnTo>
                  <a:lnTo>
                    <a:pt x="14465" y="9672"/>
                  </a:lnTo>
                  <a:lnTo>
                    <a:pt x="15993" y="8564"/>
                  </a:lnTo>
                  <a:lnTo>
                    <a:pt x="17691" y="4510"/>
                  </a:lnTo>
                  <a:lnTo>
                    <a:pt x="19202" y="3006"/>
                  </a:lnTo>
                  <a:lnTo>
                    <a:pt x="23703" y="1333"/>
                  </a:lnTo>
                  <a:lnTo>
                    <a:pt x="52243" y="0"/>
                  </a:lnTo>
                  <a:lnTo>
                    <a:pt x="57792" y="2820"/>
                  </a:lnTo>
                  <a:lnTo>
                    <a:pt x="60753" y="5054"/>
                  </a:lnTo>
                  <a:lnTo>
                    <a:pt x="61668" y="6544"/>
                  </a:lnTo>
                  <a:lnTo>
                    <a:pt x="61220" y="7536"/>
                  </a:lnTo>
                  <a:lnTo>
                    <a:pt x="59864" y="8198"/>
                  </a:lnTo>
                  <a:lnTo>
                    <a:pt x="58958" y="9698"/>
                  </a:lnTo>
                  <a:lnTo>
                    <a:pt x="57389" y="17607"/>
                  </a:lnTo>
                  <a:lnTo>
                    <a:pt x="57171" y="32178"/>
                  </a:lnTo>
                  <a:lnTo>
                    <a:pt x="56106" y="34152"/>
                  </a:lnTo>
                  <a:lnTo>
                    <a:pt x="54338" y="35467"/>
                  </a:lnTo>
                  <a:lnTo>
                    <a:pt x="52100" y="36344"/>
                  </a:lnTo>
                  <a:lnTo>
                    <a:pt x="50610" y="37987"/>
                  </a:lnTo>
                  <a:lnTo>
                    <a:pt x="48952" y="42634"/>
                  </a:lnTo>
                  <a:lnTo>
                    <a:pt x="47451" y="44297"/>
                  </a:lnTo>
                  <a:lnTo>
                    <a:pt x="42962" y="46144"/>
                  </a:lnTo>
                  <a:lnTo>
                    <a:pt x="41341" y="47695"/>
                  </a:lnTo>
                  <a:lnTo>
                    <a:pt x="37327" y="57236"/>
                  </a:lnTo>
                  <a:lnTo>
                    <a:pt x="29936" y="65221"/>
                  </a:lnTo>
                  <a:lnTo>
                    <a:pt x="19478" y="66635"/>
                  </a:lnTo>
                  <a:lnTo>
                    <a:pt x="19088" y="66669"/>
                  </a:lnTo>
                  <a:lnTo>
                    <a:pt x="27255" y="74873"/>
                  </a:lnTo>
                  <a:lnTo>
                    <a:pt x="36661" y="76081"/>
                  </a:lnTo>
                  <a:lnTo>
                    <a:pt x="42730" y="76163"/>
                  </a:lnTo>
                  <a:lnTo>
                    <a:pt x="48272" y="79004"/>
                  </a:lnTo>
                  <a:lnTo>
                    <a:pt x="55397" y="84395"/>
                  </a:lnTo>
                  <a:lnTo>
                    <a:pt x="61687" y="85329"/>
                  </a:lnTo>
                  <a:lnTo>
                    <a:pt x="63349" y="86518"/>
                  </a:lnTo>
                  <a:lnTo>
                    <a:pt x="64458" y="88370"/>
                  </a:lnTo>
                  <a:lnTo>
                    <a:pt x="65197" y="90662"/>
                  </a:lnTo>
                  <a:lnTo>
                    <a:pt x="66749" y="92191"/>
                  </a:lnTo>
                  <a:lnTo>
                    <a:pt x="71293" y="93889"/>
                  </a:lnTo>
                  <a:lnTo>
                    <a:pt x="72929" y="95399"/>
                  </a:lnTo>
                  <a:lnTo>
                    <a:pt x="74747" y="99901"/>
                  </a:lnTo>
                  <a:lnTo>
                    <a:pt x="76188" y="127401"/>
                  </a:lnTo>
                  <a:lnTo>
                    <a:pt x="73373" y="133526"/>
                  </a:lnTo>
                  <a:lnTo>
                    <a:pt x="67998" y="141026"/>
                  </a:lnTo>
                  <a:lnTo>
                    <a:pt x="67066" y="147381"/>
                  </a:lnTo>
                  <a:lnTo>
                    <a:pt x="65877" y="149053"/>
                  </a:lnTo>
                  <a:lnTo>
                    <a:pt x="64027" y="150168"/>
                  </a:lnTo>
                  <a:lnTo>
                    <a:pt x="61735" y="150911"/>
                  </a:lnTo>
                  <a:lnTo>
                    <a:pt x="47392" y="159740"/>
                  </a:lnTo>
                  <a:lnTo>
                    <a:pt x="25385" y="161794"/>
                  </a:lnTo>
                  <a:lnTo>
                    <a:pt x="23274" y="160778"/>
                  </a:lnTo>
                  <a:lnTo>
                    <a:pt x="21866" y="159043"/>
                  </a:lnTo>
                  <a:lnTo>
                    <a:pt x="19050" y="152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2979"/>
            <p:cNvSpPr/>
            <p:nvPr>
              <p:custDataLst>
                <p:tags r:id="rId58"/>
              </p:custDataLst>
            </p:nvPr>
          </p:nvSpPr>
          <p:spPr>
            <a:xfrm>
              <a:off x="10020300" y="5524894"/>
              <a:ext cx="114301" cy="28182"/>
            </a:xfrm>
            <a:custGeom>
              <a:avLst/>
              <a:gdLst/>
              <a:ahLst/>
              <a:cxnLst/>
              <a:rect l="0" t="0" r="0" b="0"/>
              <a:pathLst>
                <a:path w="114301" h="28182">
                  <a:moveTo>
                    <a:pt x="0" y="28181"/>
                  </a:moveTo>
                  <a:lnTo>
                    <a:pt x="0" y="28181"/>
                  </a:lnTo>
                  <a:lnTo>
                    <a:pt x="17609" y="28181"/>
                  </a:lnTo>
                  <a:lnTo>
                    <a:pt x="19823" y="15089"/>
                  </a:lnTo>
                  <a:lnTo>
                    <a:pt x="21682" y="13103"/>
                  </a:lnTo>
                  <a:lnTo>
                    <a:pt x="27214" y="9916"/>
                  </a:lnTo>
                  <a:lnTo>
                    <a:pt x="44742" y="8119"/>
                  </a:lnTo>
                  <a:lnTo>
                    <a:pt x="57208" y="1601"/>
                  </a:lnTo>
                  <a:lnTo>
                    <a:pt x="74917" y="0"/>
                  </a:lnTo>
                  <a:lnTo>
                    <a:pt x="83745" y="2603"/>
                  </a:lnTo>
                  <a:lnTo>
                    <a:pt x="91194" y="6230"/>
                  </a:lnTo>
                  <a:lnTo>
                    <a:pt x="114300" y="9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2980"/>
            <p:cNvSpPr/>
            <p:nvPr>
              <p:custDataLst>
                <p:tags r:id="rId59"/>
              </p:custDataLst>
            </p:nvPr>
          </p:nvSpPr>
          <p:spPr>
            <a:xfrm>
              <a:off x="10067960" y="5610225"/>
              <a:ext cx="76166" cy="28146"/>
            </a:xfrm>
            <a:custGeom>
              <a:avLst/>
              <a:gdLst/>
              <a:ahLst/>
              <a:cxnLst/>
              <a:rect l="0" t="0" r="0" b="0"/>
              <a:pathLst>
                <a:path w="76166" h="28146">
                  <a:moveTo>
                    <a:pt x="9490" y="0"/>
                  </a:moveTo>
                  <a:lnTo>
                    <a:pt x="9490" y="0"/>
                  </a:lnTo>
                  <a:lnTo>
                    <a:pt x="1288" y="8201"/>
                  </a:lnTo>
                  <a:lnTo>
                    <a:pt x="80" y="17610"/>
                  </a:lnTo>
                  <a:lnTo>
                    <a:pt x="0" y="23680"/>
                  </a:lnTo>
                  <a:lnTo>
                    <a:pt x="1046" y="25312"/>
                  </a:lnTo>
                  <a:lnTo>
                    <a:pt x="2802" y="26400"/>
                  </a:lnTo>
                  <a:lnTo>
                    <a:pt x="10330" y="27931"/>
                  </a:lnTo>
                  <a:lnTo>
                    <a:pt x="13225" y="28145"/>
                  </a:lnTo>
                  <a:lnTo>
                    <a:pt x="19264" y="25562"/>
                  </a:lnTo>
                  <a:lnTo>
                    <a:pt x="25474" y="21944"/>
                  </a:lnTo>
                  <a:lnTo>
                    <a:pt x="34923" y="18849"/>
                  </a:lnTo>
                  <a:lnTo>
                    <a:pt x="45484" y="12758"/>
                  </a:lnTo>
                  <a:lnTo>
                    <a:pt x="60486" y="9425"/>
                  </a:lnTo>
                  <a:lnTo>
                    <a:pt x="761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SMARTInkShape-2981"/>
            <p:cNvSpPr/>
            <p:nvPr>
              <p:custDataLst>
                <p:tags r:id="rId60"/>
              </p:custDataLst>
            </p:nvPr>
          </p:nvSpPr>
          <p:spPr>
            <a:xfrm>
              <a:off x="10263460" y="5372104"/>
              <a:ext cx="109231" cy="322520"/>
            </a:xfrm>
            <a:custGeom>
              <a:avLst/>
              <a:gdLst/>
              <a:ahLst/>
              <a:cxnLst/>
              <a:rect l="0" t="0" r="0" b="0"/>
              <a:pathLst>
                <a:path w="109231" h="322520">
                  <a:moveTo>
                    <a:pt x="99740" y="38096"/>
                  </a:moveTo>
                  <a:lnTo>
                    <a:pt x="99740" y="38096"/>
                  </a:lnTo>
                  <a:lnTo>
                    <a:pt x="107942" y="29895"/>
                  </a:lnTo>
                  <a:lnTo>
                    <a:pt x="109150" y="20487"/>
                  </a:lnTo>
                  <a:lnTo>
                    <a:pt x="109230" y="14416"/>
                  </a:lnTo>
                  <a:lnTo>
                    <a:pt x="106428" y="8874"/>
                  </a:lnTo>
                  <a:lnTo>
                    <a:pt x="101062" y="1749"/>
                  </a:lnTo>
                  <a:lnTo>
                    <a:pt x="97505" y="775"/>
                  </a:lnTo>
                  <a:lnTo>
                    <a:pt x="67863" y="0"/>
                  </a:lnTo>
                  <a:lnTo>
                    <a:pt x="61582" y="2819"/>
                  </a:lnTo>
                  <a:lnTo>
                    <a:pt x="14288" y="37910"/>
                  </a:lnTo>
                  <a:lnTo>
                    <a:pt x="933" y="51191"/>
                  </a:lnTo>
                  <a:lnTo>
                    <a:pt x="0" y="54234"/>
                  </a:lnTo>
                  <a:lnTo>
                    <a:pt x="438" y="57321"/>
                  </a:lnTo>
                  <a:lnTo>
                    <a:pt x="3290" y="66723"/>
                  </a:lnTo>
                  <a:lnTo>
                    <a:pt x="5390" y="82553"/>
                  </a:lnTo>
                  <a:lnTo>
                    <a:pt x="17726" y="98422"/>
                  </a:lnTo>
                  <a:lnTo>
                    <a:pt x="31232" y="112415"/>
                  </a:lnTo>
                  <a:lnTo>
                    <a:pt x="66058" y="137880"/>
                  </a:lnTo>
                  <a:lnTo>
                    <a:pt x="68895" y="143474"/>
                  </a:lnTo>
                  <a:lnTo>
                    <a:pt x="70964" y="161975"/>
                  </a:lnTo>
                  <a:lnTo>
                    <a:pt x="71162" y="193672"/>
                  </a:lnTo>
                  <a:lnTo>
                    <a:pt x="68341" y="200021"/>
                  </a:lnTo>
                  <a:lnTo>
                    <a:pt x="45339" y="228596"/>
                  </a:lnTo>
                  <a:lnTo>
                    <a:pt x="42754" y="234946"/>
                  </a:lnTo>
                  <a:lnTo>
                    <a:pt x="36405" y="244471"/>
                  </a:lnTo>
                  <a:lnTo>
                    <a:pt x="34550" y="250821"/>
                  </a:lnTo>
                  <a:lnTo>
                    <a:pt x="32999" y="252938"/>
                  </a:lnTo>
                  <a:lnTo>
                    <a:pt x="30903" y="254349"/>
                  </a:lnTo>
                  <a:lnTo>
                    <a:pt x="28449" y="255290"/>
                  </a:lnTo>
                  <a:lnTo>
                    <a:pt x="26812" y="256975"/>
                  </a:lnTo>
                  <a:lnTo>
                    <a:pt x="21364" y="267284"/>
                  </a:lnTo>
                  <a:lnTo>
                    <a:pt x="15467" y="274456"/>
                  </a:lnTo>
                  <a:lnTo>
                    <a:pt x="14143" y="284267"/>
                  </a:lnTo>
                  <a:lnTo>
                    <a:pt x="14053" y="290364"/>
                  </a:lnTo>
                  <a:lnTo>
                    <a:pt x="15098" y="292000"/>
                  </a:lnTo>
                  <a:lnTo>
                    <a:pt x="16854" y="293091"/>
                  </a:lnTo>
                  <a:lnTo>
                    <a:pt x="19084" y="293817"/>
                  </a:lnTo>
                  <a:lnTo>
                    <a:pt x="20570" y="295360"/>
                  </a:lnTo>
                  <a:lnTo>
                    <a:pt x="23425" y="304366"/>
                  </a:lnTo>
                  <a:lnTo>
                    <a:pt x="31729" y="312959"/>
                  </a:lnTo>
                  <a:lnTo>
                    <a:pt x="41148" y="314201"/>
                  </a:lnTo>
                  <a:lnTo>
                    <a:pt x="47220" y="314285"/>
                  </a:lnTo>
                  <a:lnTo>
                    <a:pt x="48851" y="315355"/>
                  </a:lnTo>
                  <a:lnTo>
                    <a:pt x="49939" y="317128"/>
                  </a:lnTo>
                  <a:lnTo>
                    <a:pt x="50665" y="319367"/>
                  </a:lnTo>
                  <a:lnTo>
                    <a:pt x="52207" y="320860"/>
                  </a:lnTo>
                  <a:lnTo>
                    <a:pt x="56741" y="322519"/>
                  </a:lnTo>
                  <a:lnTo>
                    <a:pt x="58375" y="321903"/>
                  </a:lnTo>
                  <a:lnTo>
                    <a:pt x="59463" y="320434"/>
                  </a:lnTo>
                  <a:lnTo>
                    <a:pt x="61640" y="314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2982"/>
            <p:cNvSpPr/>
            <p:nvPr>
              <p:custDataLst>
                <p:tags r:id="rId61"/>
              </p:custDataLst>
            </p:nvPr>
          </p:nvSpPr>
          <p:spPr>
            <a:xfrm>
              <a:off x="10420350" y="5457829"/>
              <a:ext cx="57151" cy="171436"/>
            </a:xfrm>
            <a:custGeom>
              <a:avLst/>
              <a:gdLst/>
              <a:ahLst/>
              <a:cxnLst/>
              <a:rect l="0" t="0" r="0" b="0"/>
              <a:pathLst>
                <a:path w="57151" h="171436">
                  <a:moveTo>
                    <a:pt x="57150" y="28571"/>
                  </a:moveTo>
                  <a:lnTo>
                    <a:pt x="57150" y="28571"/>
                  </a:lnTo>
                  <a:lnTo>
                    <a:pt x="57150" y="20370"/>
                  </a:lnTo>
                  <a:lnTo>
                    <a:pt x="39815" y="1747"/>
                  </a:lnTo>
                  <a:lnTo>
                    <a:pt x="36041" y="774"/>
                  </a:lnTo>
                  <a:lnTo>
                    <a:pt x="14425" y="0"/>
                  </a:lnTo>
                  <a:lnTo>
                    <a:pt x="12792" y="1058"/>
                  </a:lnTo>
                  <a:lnTo>
                    <a:pt x="11702" y="2819"/>
                  </a:lnTo>
                  <a:lnTo>
                    <a:pt x="9955" y="8197"/>
                  </a:lnTo>
                  <a:lnTo>
                    <a:pt x="1362" y="17606"/>
                  </a:lnTo>
                  <a:lnTo>
                    <a:pt x="120" y="27120"/>
                  </a:lnTo>
                  <a:lnTo>
                    <a:pt x="6569" y="35890"/>
                  </a:lnTo>
                  <a:lnTo>
                    <a:pt x="8650" y="44733"/>
                  </a:lnTo>
                  <a:lnTo>
                    <a:pt x="9410" y="60357"/>
                  </a:lnTo>
                  <a:lnTo>
                    <a:pt x="12296" y="66688"/>
                  </a:lnTo>
                  <a:lnTo>
                    <a:pt x="16048" y="73028"/>
                  </a:lnTo>
                  <a:lnTo>
                    <a:pt x="19218" y="82548"/>
                  </a:lnTo>
                  <a:lnTo>
                    <a:pt x="25332" y="92071"/>
                  </a:lnTo>
                  <a:lnTo>
                    <a:pt x="28672" y="101596"/>
                  </a:lnTo>
                  <a:lnTo>
                    <a:pt x="34836" y="111121"/>
                  </a:lnTo>
                  <a:lnTo>
                    <a:pt x="37133" y="120646"/>
                  </a:lnTo>
                  <a:lnTo>
                    <a:pt x="37671" y="126996"/>
                  </a:lnTo>
                  <a:lnTo>
                    <a:pt x="38872" y="129113"/>
                  </a:lnTo>
                  <a:lnTo>
                    <a:pt x="40732" y="130524"/>
                  </a:lnTo>
                  <a:lnTo>
                    <a:pt x="43029" y="131465"/>
                  </a:lnTo>
                  <a:lnTo>
                    <a:pt x="44562" y="133150"/>
                  </a:lnTo>
                  <a:lnTo>
                    <a:pt x="46263" y="137845"/>
                  </a:lnTo>
                  <a:lnTo>
                    <a:pt x="47615" y="160442"/>
                  </a:lnTo>
                  <a:lnTo>
                    <a:pt x="39423" y="169992"/>
                  </a:lnTo>
                  <a:lnTo>
                    <a:pt x="35865" y="170800"/>
                  </a:lnTo>
                  <a:lnTo>
                    <a:pt x="14513" y="171435"/>
                  </a:lnTo>
                  <a:lnTo>
                    <a:pt x="12849" y="170381"/>
                  </a:lnTo>
                  <a:lnTo>
                    <a:pt x="11742" y="168619"/>
                  </a:lnTo>
                  <a:lnTo>
                    <a:pt x="9962" y="163244"/>
                  </a:lnTo>
                  <a:lnTo>
                    <a:pt x="3066" y="154578"/>
                  </a:lnTo>
                  <a:lnTo>
                    <a:pt x="0" y="14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2983"/>
            <p:cNvSpPr/>
            <p:nvPr>
              <p:custDataLst>
                <p:tags r:id="rId62"/>
              </p:custDataLst>
            </p:nvPr>
          </p:nvSpPr>
          <p:spPr>
            <a:xfrm>
              <a:off x="10515600" y="5419775"/>
              <a:ext cx="55790" cy="199976"/>
            </a:xfrm>
            <a:custGeom>
              <a:avLst/>
              <a:gdLst/>
              <a:ahLst/>
              <a:cxnLst/>
              <a:rect l="0" t="0" r="0" b="0"/>
              <a:pathLst>
                <a:path w="55790" h="199976">
                  <a:moveTo>
                    <a:pt x="0" y="76150"/>
                  </a:moveTo>
                  <a:lnTo>
                    <a:pt x="0" y="76150"/>
                  </a:lnTo>
                  <a:lnTo>
                    <a:pt x="9516" y="76150"/>
                  </a:lnTo>
                  <a:lnTo>
                    <a:pt x="9525" y="120626"/>
                  </a:lnTo>
                  <a:lnTo>
                    <a:pt x="9525" y="167167"/>
                  </a:lnTo>
                  <a:lnTo>
                    <a:pt x="9525" y="180887"/>
                  </a:lnTo>
                  <a:lnTo>
                    <a:pt x="9525" y="134855"/>
                  </a:lnTo>
                  <a:lnTo>
                    <a:pt x="9525" y="87484"/>
                  </a:lnTo>
                  <a:lnTo>
                    <a:pt x="18462" y="40819"/>
                  </a:lnTo>
                  <a:lnTo>
                    <a:pt x="19015" y="15987"/>
                  </a:lnTo>
                  <a:lnTo>
                    <a:pt x="21857" y="9547"/>
                  </a:lnTo>
                  <a:lnTo>
                    <a:pt x="28460" y="117"/>
                  </a:lnTo>
                  <a:lnTo>
                    <a:pt x="33597" y="0"/>
                  </a:lnTo>
                  <a:lnTo>
                    <a:pt x="35098" y="1040"/>
                  </a:lnTo>
                  <a:lnTo>
                    <a:pt x="36098" y="2794"/>
                  </a:lnTo>
                  <a:lnTo>
                    <a:pt x="36764" y="5021"/>
                  </a:lnTo>
                  <a:lnTo>
                    <a:pt x="45463" y="19250"/>
                  </a:lnTo>
                  <a:lnTo>
                    <a:pt x="48398" y="34908"/>
                  </a:lnTo>
                  <a:lnTo>
                    <a:pt x="55107" y="47582"/>
                  </a:lnTo>
                  <a:lnTo>
                    <a:pt x="55789" y="50754"/>
                  </a:lnTo>
                  <a:lnTo>
                    <a:pt x="55184" y="53928"/>
                  </a:lnTo>
                  <a:lnTo>
                    <a:pt x="39530" y="82862"/>
                  </a:lnTo>
                  <a:lnTo>
                    <a:pt x="31837" y="92724"/>
                  </a:lnTo>
                  <a:lnTo>
                    <a:pt x="29004" y="102935"/>
                  </a:lnTo>
                  <a:lnTo>
                    <a:pt x="27803" y="103531"/>
                  </a:lnTo>
                  <a:lnTo>
                    <a:pt x="23646" y="104194"/>
                  </a:lnTo>
                  <a:lnTo>
                    <a:pt x="22113" y="105430"/>
                  </a:lnTo>
                  <a:lnTo>
                    <a:pt x="19453" y="112878"/>
                  </a:lnTo>
                  <a:lnTo>
                    <a:pt x="16406" y="113641"/>
                  </a:lnTo>
                  <a:lnTo>
                    <a:pt x="9560" y="114247"/>
                  </a:lnTo>
                  <a:lnTo>
                    <a:pt x="27216" y="114250"/>
                  </a:lnTo>
                  <a:lnTo>
                    <a:pt x="36657" y="122451"/>
                  </a:lnTo>
                  <a:lnTo>
                    <a:pt x="37672" y="128439"/>
                  </a:lnTo>
                  <a:lnTo>
                    <a:pt x="38873" y="130060"/>
                  </a:lnTo>
                  <a:lnTo>
                    <a:pt x="43030" y="131860"/>
                  </a:lnTo>
                  <a:lnTo>
                    <a:pt x="44562" y="133398"/>
                  </a:lnTo>
                  <a:lnTo>
                    <a:pt x="46264" y="137930"/>
                  </a:lnTo>
                  <a:lnTo>
                    <a:pt x="47222" y="146431"/>
                  </a:lnTo>
                  <a:lnTo>
                    <a:pt x="44624" y="152542"/>
                  </a:lnTo>
                  <a:lnTo>
                    <a:pt x="41000" y="158786"/>
                  </a:lnTo>
                  <a:lnTo>
                    <a:pt x="38674" y="171417"/>
                  </a:lnTo>
                  <a:lnTo>
                    <a:pt x="38482" y="174586"/>
                  </a:lnTo>
                  <a:lnTo>
                    <a:pt x="37297" y="176699"/>
                  </a:lnTo>
                  <a:lnTo>
                    <a:pt x="35448" y="178108"/>
                  </a:lnTo>
                  <a:lnTo>
                    <a:pt x="30572" y="180731"/>
                  </a:lnTo>
                  <a:lnTo>
                    <a:pt x="9684" y="199820"/>
                  </a:lnTo>
                  <a:lnTo>
                    <a:pt x="0" y="199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2984"/>
            <p:cNvSpPr/>
            <p:nvPr>
              <p:custDataLst>
                <p:tags r:id="rId63"/>
              </p:custDataLst>
            </p:nvPr>
          </p:nvSpPr>
          <p:spPr>
            <a:xfrm>
              <a:off x="10563225" y="5610225"/>
              <a:ext cx="38101" cy="66676"/>
            </a:xfrm>
            <a:custGeom>
              <a:avLst/>
              <a:gdLst/>
              <a:ahLst/>
              <a:cxnLst/>
              <a:rect l="0" t="0" r="0" b="0"/>
              <a:pathLst>
                <a:path w="38101" h="66676">
                  <a:moveTo>
                    <a:pt x="38100" y="0"/>
                  </a:moveTo>
                  <a:lnTo>
                    <a:pt x="38100" y="0"/>
                  </a:lnTo>
                  <a:lnTo>
                    <a:pt x="38100" y="23597"/>
                  </a:lnTo>
                  <a:lnTo>
                    <a:pt x="35276" y="29185"/>
                  </a:lnTo>
                  <a:lnTo>
                    <a:pt x="31554" y="35196"/>
                  </a:lnTo>
                  <a:lnTo>
                    <a:pt x="29898" y="41396"/>
                  </a:lnTo>
                  <a:lnTo>
                    <a:pt x="28398" y="43472"/>
                  </a:lnTo>
                  <a:lnTo>
                    <a:pt x="26340" y="44857"/>
                  </a:lnTo>
                  <a:lnTo>
                    <a:pt x="21233" y="47453"/>
                  </a:lnTo>
                  <a:lnTo>
                    <a:pt x="15434" y="52135"/>
                  </a:lnTo>
                  <a:lnTo>
                    <a:pt x="12151" y="57743"/>
                  </a:lnTo>
                  <a:lnTo>
                    <a:pt x="11276" y="60721"/>
                  </a:lnTo>
                  <a:lnTo>
                    <a:pt x="9634" y="6270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2985"/>
            <p:cNvSpPr/>
            <p:nvPr>
              <p:custDataLst>
                <p:tags r:id="rId64"/>
              </p:custDataLst>
            </p:nvPr>
          </p:nvSpPr>
          <p:spPr>
            <a:xfrm>
              <a:off x="10715625" y="5438775"/>
              <a:ext cx="95251" cy="171406"/>
            </a:xfrm>
            <a:custGeom>
              <a:avLst/>
              <a:gdLst/>
              <a:ahLst/>
              <a:cxnLst/>
              <a:rect l="0" t="0" r="0" b="0"/>
              <a:pathLst>
                <a:path w="95251" h="171406">
                  <a:moveTo>
                    <a:pt x="95250" y="28575"/>
                  </a:moveTo>
                  <a:lnTo>
                    <a:pt x="95250" y="28575"/>
                  </a:lnTo>
                  <a:lnTo>
                    <a:pt x="95250" y="14386"/>
                  </a:lnTo>
                  <a:lnTo>
                    <a:pt x="92426" y="8863"/>
                  </a:lnTo>
                  <a:lnTo>
                    <a:pt x="87048" y="1751"/>
                  </a:lnTo>
                  <a:lnTo>
                    <a:pt x="83490" y="778"/>
                  </a:lnTo>
                  <a:lnTo>
                    <a:pt x="39970" y="0"/>
                  </a:lnTo>
                  <a:lnTo>
                    <a:pt x="21862" y="8201"/>
                  </a:lnTo>
                  <a:lnTo>
                    <a:pt x="14826" y="14189"/>
                  </a:lnTo>
                  <a:lnTo>
                    <a:pt x="11881" y="19712"/>
                  </a:lnTo>
                  <a:lnTo>
                    <a:pt x="9732" y="30619"/>
                  </a:lnTo>
                  <a:lnTo>
                    <a:pt x="9664" y="33113"/>
                  </a:lnTo>
                  <a:lnTo>
                    <a:pt x="12409" y="38706"/>
                  </a:lnTo>
                  <a:lnTo>
                    <a:pt x="25338" y="54882"/>
                  </a:lnTo>
                  <a:lnTo>
                    <a:pt x="28674" y="63769"/>
                  </a:lnTo>
                  <a:lnTo>
                    <a:pt x="54384" y="95255"/>
                  </a:lnTo>
                  <a:lnTo>
                    <a:pt x="56979" y="101602"/>
                  </a:lnTo>
                  <a:lnTo>
                    <a:pt x="63333" y="111125"/>
                  </a:lnTo>
                  <a:lnTo>
                    <a:pt x="65685" y="120650"/>
                  </a:lnTo>
                  <a:lnTo>
                    <a:pt x="66635" y="146050"/>
                  </a:lnTo>
                  <a:lnTo>
                    <a:pt x="65592" y="148167"/>
                  </a:lnTo>
                  <a:lnTo>
                    <a:pt x="63836" y="149578"/>
                  </a:lnTo>
                  <a:lnTo>
                    <a:pt x="59063" y="152204"/>
                  </a:lnTo>
                  <a:lnTo>
                    <a:pt x="53414" y="156899"/>
                  </a:lnTo>
                  <a:lnTo>
                    <a:pt x="50196" y="162513"/>
                  </a:lnTo>
                  <a:lnTo>
                    <a:pt x="49340" y="165493"/>
                  </a:lnTo>
                  <a:lnTo>
                    <a:pt x="47709" y="167479"/>
                  </a:lnTo>
                  <a:lnTo>
                    <a:pt x="43076" y="169685"/>
                  </a:lnTo>
                  <a:lnTo>
                    <a:pt x="15840" y="171405"/>
                  </a:lnTo>
                  <a:lnTo>
                    <a:pt x="13733" y="170361"/>
                  </a:lnTo>
                  <a:lnTo>
                    <a:pt x="12331" y="168608"/>
                  </a:lnTo>
                  <a:lnTo>
                    <a:pt x="9714" y="163837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2986"/>
            <p:cNvSpPr/>
            <p:nvPr>
              <p:custDataLst>
                <p:tags r:id="rId65"/>
              </p:custDataLst>
            </p:nvPr>
          </p:nvSpPr>
          <p:spPr>
            <a:xfrm>
              <a:off x="10810876" y="5495925"/>
              <a:ext cx="75763" cy="114263"/>
            </a:xfrm>
            <a:custGeom>
              <a:avLst/>
              <a:gdLst/>
              <a:ahLst/>
              <a:cxnLst/>
              <a:rect l="0" t="0" r="0" b="0"/>
              <a:pathLst>
                <a:path w="75763" h="114263">
                  <a:moveTo>
                    <a:pt x="47624" y="0"/>
                  </a:moveTo>
                  <a:lnTo>
                    <a:pt x="47624" y="0"/>
                  </a:lnTo>
                  <a:lnTo>
                    <a:pt x="47624" y="5056"/>
                  </a:lnTo>
                  <a:lnTo>
                    <a:pt x="46566" y="6545"/>
                  </a:lnTo>
                  <a:lnTo>
                    <a:pt x="44800" y="7539"/>
                  </a:lnTo>
                  <a:lnTo>
                    <a:pt x="31377" y="10321"/>
                  </a:lnTo>
                  <a:lnTo>
                    <a:pt x="17042" y="21268"/>
                  </a:lnTo>
                  <a:lnTo>
                    <a:pt x="3968" y="35217"/>
                  </a:lnTo>
                  <a:lnTo>
                    <a:pt x="1174" y="44536"/>
                  </a:lnTo>
                  <a:lnTo>
                    <a:pt x="1" y="92075"/>
                  </a:lnTo>
                  <a:lnTo>
                    <a:pt x="0" y="98425"/>
                  </a:lnTo>
                  <a:lnTo>
                    <a:pt x="1059" y="100542"/>
                  </a:lnTo>
                  <a:lnTo>
                    <a:pt x="2823" y="101953"/>
                  </a:lnTo>
                  <a:lnTo>
                    <a:pt x="5056" y="102894"/>
                  </a:lnTo>
                  <a:lnTo>
                    <a:pt x="6545" y="104579"/>
                  </a:lnTo>
                  <a:lnTo>
                    <a:pt x="8201" y="109274"/>
                  </a:lnTo>
                  <a:lnTo>
                    <a:pt x="9701" y="110950"/>
                  </a:lnTo>
                  <a:lnTo>
                    <a:pt x="14190" y="112811"/>
                  </a:lnTo>
                  <a:lnTo>
                    <a:pt x="41314" y="114262"/>
                  </a:lnTo>
                  <a:lnTo>
                    <a:pt x="43417" y="113216"/>
                  </a:lnTo>
                  <a:lnTo>
                    <a:pt x="44819" y="111461"/>
                  </a:lnTo>
                  <a:lnTo>
                    <a:pt x="45754" y="109232"/>
                  </a:lnTo>
                  <a:lnTo>
                    <a:pt x="47436" y="107747"/>
                  </a:lnTo>
                  <a:lnTo>
                    <a:pt x="57740" y="102539"/>
                  </a:lnTo>
                  <a:lnTo>
                    <a:pt x="60718" y="100110"/>
                  </a:lnTo>
                  <a:lnTo>
                    <a:pt x="64028" y="94588"/>
                  </a:lnTo>
                  <a:lnTo>
                    <a:pt x="66556" y="88605"/>
                  </a:lnTo>
                  <a:lnTo>
                    <a:pt x="74720" y="78042"/>
                  </a:lnTo>
                  <a:lnTo>
                    <a:pt x="75762" y="71690"/>
                  </a:lnTo>
                  <a:lnTo>
                    <a:pt x="67958" y="50713"/>
                  </a:lnTo>
                  <a:lnTo>
                    <a:pt x="66472" y="49684"/>
                  </a:lnTo>
                  <a:lnTo>
                    <a:pt x="59323" y="47177"/>
                  </a:lnTo>
                  <a:lnTo>
                    <a:pt x="38099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2987"/>
            <p:cNvSpPr/>
            <p:nvPr>
              <p:custDataLst>
                <p:tags r:id="rId66"/>
              </p:custDataLst>
            </p:nvPr>
          </p:nvSpPr>
          <p:spPr>
            <a:xfrm>
              <a:off x="10858500" y="5648325"/>
              <a:ext cx="66676" cy="47626"/>
            </a:xfrm>
            <a:custGeom>
              <a:avLst/>
              <a:gdLst/>
              <a:ahLst/>
              <a:cxnLst/>
              <a:rect l="0" t="0" r="0" b="0"/>
              <a:pathLst>
                <a:path w="66676" h="47626">
                  <a:moveTo>
                    <a:pt x="66675" y="0"/>
                  </a:moveTo>
                  <a:lnTo>
                    <a:pt x="66675" y="0"/>
                  </a:lnTo>
                  <a:lnTo>
                    <a:pt x="61618" y="5056"/>
                  </a:lnTo>
                  <a:lnTo>
                    <a:pt x="59137" y="10361"/>
                  </a:lnTo>
                  <a:lnTo>
                    <a:pt x="58473" y="13257"/>
                  </a:lnTo>
                  <a:lnTo>
                    <a:pt x="52484" y="22390"/>
                  </a:lnTo>
                  <a:lnTo>
                    <a:pt x="44009" y="31798"/>
                  </a:lnTo>
                  <a:lnTo>
                    <a:pt x="37904" y="3530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2988"/>
            <p:cNvSpPr/>
            <p:nvPr>
              <p:custDataLst>
                <p:tags r:id="rId67"/>
              </p:custDataLst>
            </p:nvPr>
          </p:nvSpPr>
          <p:spPr>
            <a:xfrm>
              <a:off x="11020425" y="5429391"/>
              <a:ext cx="190501" cy="180704"/>
            </a:xfrm>
            <a:custGeom>
              <a:avLst/>
              <a:gdLst/>
              <a:ahLst/>
              <a:cxnLst/>
              <a:rect l="0" t="0" r="0" b="0"/>
              <a:pathLst>
                <a:path w="190501" h="180704">
                  <a:moveTo>
                    <a:pt x="0" y="76059"/>
                  </a:moveTo>
                  <a:lnTo>
                    <a:pt x="0" y="76059"/>
                  </a:lnTo>
                  <a:lnTo>
                    <a:pt x="16401" y="76059"/>
                  </a:lnTo>
                  <a:lnTo>
                    <a:pt x="17283" y="77117"/>
                  </a:lnTo>
                  <a:lnTo>
                    <a:pt x="18266" y="81115"/>
                  </a:lnTo>
                  <a:lnTo>
                    <a:pt x="19586" y="82604"/>
                  </a:lnTo>
                  <a:lnTo>
                    <a:pt x="23875" y="84260"/>
                  </a:lnTo>
                  <a:lnTo>
                    <a:pt x="25440" y="85760"/>
                  </a:lnTo>
                  <a:lnTo>
                    <a:pt x="27182" y="90248"/>
                  </a:lnTo>
                  <a:lnTo>
                    <a:pt x="28565" y="136003"/>
                  </a:lnTo>
                  <a:lnTo>
                    <a:pt x="28574" y="155401"/>
                  </a:lnTo>
                  <a:lnTo>
                    <a:pt x="25751" y="161770"/>
                  </a:lnTo>
                  <a:lnTo>
                    <a:pt x="20373" y="169425"/>
                  </a:lnTo>
                  <a:lnTo>
                    <a:pt x="19059" y="180703"/>
                  </a:lnTo>
                  <a:lnTo>
                    <a:pt x="19050" y="149966"/>
                  </a:lnTo>
                  <a:lnTo>
                    <a:pt x="27987" y="109138"/>
                  </a:lnTo>
                  <a:lnTo>
                    <a:pt x="28540" y="65505"/>
                  </a:lnTo>
                  <a:lnTo>
                    <a:pt x="42763" y="20650"/>
                  </a:lnTo>
                  <a:lnTo>
                    <a:pt x="46666" y="10551"/>
                  </a:lnTo>
                  <a:lnTo>
                    <a:pt x="47498" y="1476"/>
                  </a:lnTo>
                  <a:lnTo>
                    <a:pt x="48599" y="937"/>
                  </a:lnTo>
                  <a:lnTo>
                    <a:pt x="55814" y="0"/>
                  </a:lnTo>
                  <a:lnTo>
                    <a:pt x="56259" y="1012"/>
                  </a:lnTo>
                  <a:lnTo>
                    <a:pt x="58129" y="16114"/>
                  </a:lnTo>
                  <a:lnTo>
                    <a:pt x="64673" y="28510"/>
                  </a:lnTo>
                  <a:lnTo>
                    <a:pt x="67469" y="44319"/>
                  </a:lnTo>
                  <a:lnTo>
                    <a:pt x="73142" y="54896"/>
                  </a:lnTo>
                  <a:lnTo>
                    <a:pt x="76352" y="69906"/>
                  </a:lnTo>
                  <a:lnTo>
                    <a:pt x="83560" y="84996"/>
                  </a:lnTo>
                  <a:lnTo>
                    <a:pt x="86498" y="101382"/>
                  </a:lnTo>
                  <a:lnTo>
                    <a:pt x="93207" y="114142"/>
                  </a:lnTo>
                  <a:lnTo>
                    <a:pt x="93889" y="117324"/>
                  </a:lnTo>
                  <a:lnTo>
                    <a:pt x="95401" y="119444"/>
                  </a:lnTo>
                  <a:lnTo>
                    <a:pt x="97467" y="120857"/>
                  </a:lnTo>
                  <a:lnTo>
                    <a:pt x="104347" y="123519"/>
                  </a:lnTo>
                  <a:lnTo>
                    <a:pt x="117995" y="110412"/>
                  </a:lnTo>
                  <a:lnTo>
                    <a:pt x="121235" y="104381"/>
                  </a:lnTo>
                  <a:lnTo>
                    <a:pt x="124541" y="88726"/>
                  </a:lnTo>
                  <a:lnTo>
                    <a:pt x="131297" y="76052"/>
                  </a:lnTo>
                  <a:lnTo>
                    <a:pt x="131982" y="72880"/>
                  </a:lnTo>
                  <a:lnTo>
                    <a:pt x="142970" y="51717"/>
                  </a:lnTo>
                  <a:lnTo>
                    <a:pt x="145055" y="50306"/>
                  </a:lnTo>
                  <a:lnTo>
                    <a:pt x="147504" y="49365"/>
                  </a:lnTo>
                  <a:lnTo>
                    <a:pt x="149136" y="47680"/>
                  </a:lnTo>
                  <a:lnTo>
                    <a:pt x="154577" y="37371"/>
                  </a:lnTo>
                  <a:lnTo>
                    <a:pt x="160474" y="30199"/>
                  </a:lnTo>
                  <a:lnTo>
                    <a:pt x="164102" y="29217"/>
                  </a:lnTo>
                  <a:lnTo>
                    <a:pt x="171322" y="28448"/>
                  </a:lnTo>
                  <a:lnTo>
                    <a:pt x="185636" y="42624"/>
                  </a:lnTo>
                  <a:lnTo>
                    <a:pt x="188338" y="48146"/>
                  </a:lnTo>
                  <a:lnTo>
                    <a:pt x="190310" y="69414"/>
                  </a:lnTo>
                  <a:lnTo>
                    <a:pt x="190497" y="112750"/>
                  </a:lnTo>
                  <a:lnTo>
                    <a:pt x="190500" y="159891"/>
                  </a:lnTo>
                  <a:lnTo>
                    <a:pt x="190500" y="161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2989"/>
            <p:cNvSpPr/>
            <p:nvPr>
              <p:custDataLst>
                <p:tags r:id="rId68"/>
              </p:custDataLst>
            </p:nvPr>
          </p:nvSpPr>
          <p:spPr>
            <a:xfrm>
              <a:off x="11287125" y="5410200"/>
              <a:ext cx="133351" cy="190025"/>
            </a:xfrm>
            <a:custGeom>
              <a:avLst/>
              <a:gdLst/>
              <a:ahLst/>
              <a:cxnLst/>
              <a:rect l="0" t="0" r="0" b="0"/>
              <a:pathLst>
                <a:path w="133351" h="190025">
                  <a:moveTo>
                    <a:pt x="28575" y="66675"/>
                  </a:moveTo>
                  <a:lnTo>
                    <a:pt x="28575" y="66675"/>
                  </a:lnTo>
                  <a:lnTo>
                    <a:pt x="20373" y="66675"/>
                  </a:lnTo>
                  <a:lnTo>
                    <a:pt x="19933" y="67733"/>
                  </a:lnTo>
                  <a:lnTo>
                    <a:pt x="19051" y="114307"/>
                  </a:lnTo>
                  <a:lnTo>
                    <a:pt x="19050" y="155183"/>
                  </a:lnTo>
                  <a:lnTo>
                    <a:pt x="16226" y="161750"/>
                  </a:lnTo>
                  <a:lnTo>
                    <a:pt x="12504" y="168198"/>
                  </a:lnTo>
                  <a:lnTo>
                    <a:pt x="9640" y="180415"/>
                  </a:lnTo>
                  <a:lnTo>
                    <a:pt x="1336" y="180927"/>
                  </a:lnTo>
                  <a:lnTo>
                    <a:pt x="890" y="179885"/>
                  </a:lnTo>
                  <a:lnTo>
                    <a:pt x="4" y="132492"/>
                  </a:lnTo>
                  <a:lnTo>
                    <a:pt x="0" y="87937"/>
                  </a:lnTo>
                  <a:lnTo>
                    <a:pt x="1058" y="79299"/>
                  </a:lnTo>
                  <a:lnTo>
                    <a:pt x="8642" y="51769"/>
                  </a:lnTo>
                  <a:lnTo>
                    <a:pt x="9410" y="35053"/>
                  </a:lnTo>
                  <a:lnTo>
                    <a:pt x="10507" y="32893"/>
                  </a:lnTo>
                  <a:lnTo>
                    <a:pt x="12296" y="31454"/>
                  </a:lnTo>
                  <a:lnTo>
                    <a:pt x="17714" y="29144"/>
                  </a:lnTo>
                  <a:lnTo>
                    <a:pt x="23711" y="28743"/>
                  </a:lnTo>
                  <a:lnTo>
                    <a:pt x="25332" y="29745"/>
                  </a:lnTo>
                  <a:lnTo>
                    <a:pt x="26413" y="31472"/>
                  </a:lnTo>
                  <a:lnTo>
                    <a:pt x="27133" y="33681"/>
                  </a:lnTo>
                  <a:lnTo>
                    <a:pt x="28672" y="35153"/>
                  </a:lnTo>
                  <a:lnTo>
                    <a:pt x="33205" y="36790"/>
                  </a:lnTo>
                  <a:lnTo>
                    <a:pt x="34836" y="38286"/>
                  </a:lnTo>
                  <a:lnTo>
                    <a:pt x="44360" y="60816"/>
                  </a:lnTo>
                  <a:lnTo>
                    <a:pt x="52251" y="84077"/>
                  </a:lnTo>
                  <a:lnTo>
                    <a:pt x="62729" y="101705"/>
                  </a:lnTo>
                  <a:lnTo>
                    <a:pt x="76274" y="148056"/>
                  </a:lnTo>
                  <a:lnTo>
                    <a:pt x="82454" y="159462"/>
                  </a:lnTo>
                  <a:lnTo>
                    <a:pt x="85815" y="173660"/>
                  </a:lnTo>
                  <a:lnTo>
                    <a:pt x="87901" y="176099"/>
                  </a:lnTo>
                  <a:lnTo>
                    <a:pt x="90350" y="177724"/>
                  </a:lnTo>
                  <a:lnTo>
                    <a:pt x="91983" y="179867"/>
                  </a:lnTo>
                  <a:lnTo>
                    <a:pt x="94820" y="188890"/>
                  </a:lnTo>
                  <a:lnTo>
                    <a:pt x="96022" y="189427"/>
                  </a:lnTo>
                  <a:lnTo>
                    <a:pt x="100179" y="190024"/>
                  </a:lnTo>
                  <a:lnTo>
                    <a:pt x="105554" y="187466"/>
                  </a:lnTo>
                  <a:lnTo>
                    <a:pt x="112572" y="182257"/>
                  </a:lnTo>
                  <a:lnTo>
                    <a:pt x="113533" y="178722"/>
                  </a:lnTo>
                  <a:lnTo>
                    <a:pt x="113788" y="176298"/>
                  </a:lnTo>
                  <a:lnTo>
                    <a:pt x="116894" y="170782"/>
                  </a:lnTo>
                  <a:lnTo>
                    <a:pt x="119204" y="167830"/>
                  </a:lnTo>
                  <a:lnTo>
                    <a:pt x="121772" y="158905"/>
                  </a:lnTo>
                  <a:lnTo>
                    <a:pt x="124613" y="130835"/>
                  </a:lnTo>
                  <a:lnTo>
                    <a:pt x="131312" y="112235"/>
                  </a:lnTo>
                  <a:lnTo>
                    <a:pt x="133297" y="64636"/>
                  </a:lnTo>
                  <a:lnTo>
                    <a:pt x="133350" y="1910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2990"/>
            <p:cNvSpPr/>
            <p:nvPr>
              <p:custDataLst>
                <p:tags r:id="rId69"/>
              </p:custDataLst>
            </p:nvPr>
          </p:nvSpPr>
          <p:spPr>
            <a:xfrm>
              <a:off x="11468100" y="5353363"/>
              <a:ext cx="52844" cy="294843"/>
            </a:xfrm>
            <a:custGeom>
              <a:avLst/>
              <a:gdLst/>
              <a:ahLst/>
              <a:cxnLst/>
              <a:rect l="0" t="0" r="0" b="0"/>
              <a:pathLst>
                <a:path w="52844" h="294843">
                  <a:moveTo>
                    <a:pt x="0" y="18737"/>
                  </a:moveTo>
                  <a:lnTo>
                    <a:pt x="0" y="18737"/>
                  </a:lnTo>
                  <a:lnTo>
                    <a:pt x="0" y="13681"/>
                  </a:lnTo>
                  <a:lnTo>
                    <a:pt x="1058" y="12192"/>
                  </a:lnTo>
                  <a:lnTo>
                    <a:pt x="2824" y="11198"/>
                  </a:lnTo>
                  <a:lnTo>
                    <a:pt x="5057" y="10536"/>
                  </a:lnTo>
                  <a:lnTo>
                    <a:pt x="6546" y="9036"/>
                  </a:lnTo>
                  <a:lnTo>
                    <a:pt x="8642" y="3986"/>
                  </a:lnTo>
                  <a:lnTo>
                    <a:pt x="8937" y="4671"/>
                  </a:lnTo>
                  <a:lnTo>
                    <a:pt x="9134" y="6184"/>
                  </a:lnTo>
                  <a:lnTo>
                    <a:pt x="10323" y="6135"/>
                  </a:lnTo>
                  <a:lnTo>
                    <a:pt x="17051" y="2068"/>
                  </a:lnTo>
                  <a:lnTo>
                    <a:pt x="26849" y="0"/>
                  </a:lnTo>
                  <a:lnTo>
                    <a:pt x="36624" y="7916"/>
                  </a:lnTo>
                  <a:lnTo>
                    <a:pt x="46172" y="17299"/>
                  </a:lnTo>
                  <a:lnTo>
                    <a:pt x="47194" y="23367"/>
                  </a:lnTo>
                  <a:lnTo>
                    <a:pt x="47622" y="54967"/>
                  </a:lnTo>
                  <a:lnTo>
                    <a:pt x="41079" y="64072"/>
                  </a:lnTo>
                  <a:lnTo>
                    <a:pt x="37923" y="72974"/>
                  </a:lnTo>
                  <a:lnTo>
                    <a:pt x="21676" y="94954"/>
                  </a:lnTo>
                  <a:lnTo>
                    <a:pt x="19159" y="101294"/>
                  </a:lnTo>
                  <a:lnTo>
                    <a:pt x="11003" y="112106"/>
                  </a:lnTo>
                  <a:lnTo>
                    <a:pt x="9962" y="118486"/>
                  </a:lnTo>
                  <a:lnTo>
                    <a:pt x="9653" y="127080"/>
                  </a:lnTo>
                  <a:lnTo>
                    <a:pt x="8554" y="129066"/>
                  </a:lnTo>
                  <a:lnTo>
                    <a:pt x="6760" y="130389"/>
                  </a:lnTo>
                  <a:lnTo>
                    <a:pt x="4506" y="131272"/>
                  </a:lnTo>
                  <a:lnTo>
                    <a:pt x="3004" y="132918"/>
                  </a:lnTo>
                  <a:lnTo>
                    <a:pt x="395" y="141083"/>
                  </a:lnTo>
                  <a:lnTo>
                    <a:pt x="8235" y="150633"/>
                  </a:lnTo>
                  <a:lnTo>
                    <a:pt x="9143" y="156713"/>
                  </a:lnTo>
                  <a:lnTo>
                    <a:pt x="10328" y="158346"/>
                  </a:lnTo>
                  <a:lnTo>
                    <a:pt x="12177" y="159435"/>
                  </a:lnTo>
                  <a:lnTo>
                    <a:pt x="14467" y="160161"/>
                  </a:lnTo>
                  <a:lnTo>
                    <a:pt x="15996" y="161703"/>
                  </a:lnTo>
                  <a:lnTo>
                    <a:pt x="21270" y="171782"/>
                  </a:lnTo>
                  <a:lnTo>
                    <a:pt x="25329" y="177774"/>
                  </a:lnTo>
                  <a:lnTo>
                    <a:pt x="28671" y="187097"/>
                  </a:lnTo>
                  <a:lnTo>
                    <a:pt x="36650" y="197842"/>
                  </a:lnTo>
                  <a:lnTo>
                    <a:pt x="38872" y="206947"/>
                  </a:lnTo>
                  <a:lnTo>
                    <a:pt x="44562" y="215849"/>
                  </a:lnTo>
                  <a:lnTo>
                    <a:pt x="47776" y="225190"/>
                  </a:lnTo>
                  <a:lnTo>
                    <a:pt x="52278" y="231496"/>
                  </a:lnTo>
                  <a:lnTo>
                    <a:pt x="52843" y="234660"/>
                  </a:lnTo>
                  <a:lnTo>
                    <a:pt x="52162" y="237829"/>
                  </a:lnTo>
                  <a:lnTo>
                    <a:pt x="49641" y="244169"/>
                  </a:lnTo>
                  <a:lnTo>
                    <a:pt x="47703" y="269562"/>
                  </a:lnTo>
                  <a:lnTo>
                    <a:pt x="46620" y="271679"/>
                  </a:lnTo>
                  <a:lnTo>
                    <a:pt x="44838" y="273090"/>
                  </a:lnTo>
                  <a:lnTo>
                    <a:pt x="42592" y="274031"/>
                  </a:lnTo>
                  <a:lnTo>
                    <a:pt x="41095" y="275716"/>
                  </a:lnTo>
                  <a:lnTo>
                    <a:pt x="38494" y="283948"/>
                  </a:lnTo>
                  <a:lnTo>
                    <a:pt x="35454" y="284775"/>
                  </a:lnTo>
                  <a:lnTo>
                    <a:pt x="33161" y="284996"/>
                  </a:lnTo>
                  <a:lnTo>
                    <a:pt x="27791" y="288062"/>
                  </a:lnTo>
                  <a:lnTo>
                    <a:pt x="20776" y="293599"/>
                  </a:lnTo>
                  <a:lnTo>
                    <a:pt x="11001" y="294842"/>
                  </a:lnTo>
                  <a:lnTo>
                    <a:pt x="10509" y="293824"/>
                  </a:lnTo>
                  <a:lnTo>
                    <a:pt x="9962" y="289870"/>
                  </a:lnTo>
                  <a:lnTo>
                    <a:pt x="8759" y="288393"/>
                  </a:lnTo>
                  <a:lnTo>
                    <a:pt x="4598" y="286750"/>
                  </a:lnTo>
                  <a:lnTo>
                    <a:pt x="3066" y="285254"/>
                  </a:lnTo>
                  <a:lnTo>
                    <a:pt x="403" y="277352"/>
                  </a:lnTo>
                  <a:lnTo>
                    <a:pt x="120" y="271282"/>
                  </a:lnTo>
                  <a:lnTo>
                    <a:pt x="2875" y="265740"/>
                  </a:lnTo>
                  <a:lnTo>
                    <a:pt x="6569" y="259750"/>
                  </a:lnTo>
                  <a:lnTo>
                    <a:pt x="9525" y="247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2991"/>
            <p:cNvSpPr/>
            <p:nvPr>
              <p:custDataLst>
                <p:tags r:id="rId70"/>
              </p:custDataLst>
            </p:nvPr>
          </p:nvSpPr>
          <p:spPr>
            <a:xfrm>
              <a:off x="11487150" y="5268800"/>
              <a:ext cx="170022" cy="446201"/>
            </a:xfrm>
            <a:custGeom>
              <a:avLst/>
              <a:gdLst/>
              <a:ahLst/>
              <a:cxnLst/>
              <a:rect l="0" t="0" r="0" b="0"/>
              <a:pathLst>
                <a:path w="170022" h="446201">
                  <a:moveTo>
                    <a:pt x="114300" y="27100"/>
                  </a:moveTo>
                  <a:lnTo>
                    <a:pt x="114300" y="27100"/>
                  </a:lnTo>
                  <a:lnTo>
                    <a:pt x="114300" y="3502"/>
                  </a:lnTo>
                  <a:lnTo>
                    <a:pt x="115358" y="1844"/>
                  </a:lnTo>
                  <a:lnTo>
                    <a:pt x="117124" y="737"/>
                  </a:lnTo>
                  <a:lnTo>
                    <a:pt x="119358" y="0"/>
                  </a:lnTo>
                  <a:lnTo>
                    <a:pt x="120846" y="566"/>
                  </a:lnTo>
                  <a:lnTo>
                    <a:pt x="121838" y="2002"/>
                  </a:lnTo>
                  <a:lnTo>
                    <a:pt x="122502" y="4018"/>
                  </a:lnTo>
                  <a:lnTo>
                    <a:pt x="131189" y="17880"/>
                  </a:lnTo>
                  <a:lnTo>
                    <a:pt x="146482" y="58132"/>
                  </a:lnTo>
                  <a:lnTo>
                    <a:pt x="161983" y="98908"/>
                  </a:lnTo>
                  <a:lnTo>
                    <a:pt x="169580" y="140532"/>
                  </a:lnTo>
                  <a:lnTo>
                    <a:pt x="170021" y="180387"/>
                  </a:lnTo>
                  <a:lnTo>
                    <a:pt x="163838" y="227927"/>
                  </a:lnTo>
                  <a:lnTo>
                    <a:pt x="157246" y="273028"/>
                  </a:lnTo>
                  <a:lnTo>
                    <a:pt x="144694" y="312510"/>
                  </a:lnTo>
                  <a:lnTo>
                    <a:pt x="125751" y="350883"/>
                  </a:lnTo>
                  <a:lnTo>
                    <a:pt x="112049" y="376683"/>
                  </a:lnTo>
                  <a:lnTo>
                    <a:pt x="81196" y="410900"/>
                  </a:lnTo>
                  <a:lnTo>
                    <a:pt x="42561" y="437919"/>
                  </a:lnTo>
                  <a:lnTo>
                    <a:pt x="0" y="44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3" name="SMARTInkShape-2992"/>
          <p:cNvSpPr/>
          <p:nvPr>
            <p:custDataLst>
              <p:tags r:id="rId11"/>
            </p:custDataLst>
          </p:nvPr>
        </p:nvSpPr>
        <p:spPr>
          <a:xfrm>
            <a:off x="7915275" y="4495803"/>
            <a:ext cx="2085976" cy="64701"/>
          </a:xfrm>
          <a:custGeom>
            <a:avLst/>
            <a:gdLst/>
            <a:ahLst/>
            <a:cxnLst/>
            <a:rect l="0" t="0" r="0" b="0"/>
            <a:pathLst>
              <a:path w="2085976" h="64701">
                <a:moveTo>
                  <a:pt x="0" y="47622"/>
                </a:moveTo>
                <a:lnTo>
                  <a:pt x="0" y="47622"/>
                </a:lnTo>
                <a:lnTo>
                  <a:pt x="0" y="38107"/>
                </a:lnTo>
                <a:lnTo>
                  <a:pt x="14465" y="38097"/>
                </a:lnTo>
                <a:lnTo>
                  <a:pt x="19834" y="35275"/>
                </a:lnTo>
                <a:lnTo>
                  <a:pt x="25749" y="31552"/>
                </a:lnTo>
                <a:lnTo>
                  <a:pt x="38169" y="29160"/>
                </a:lnTo>
                <a:lnTo>
                  <a:pt x="41321" y="28964"/>
                </a:lnTo>
                <a:lnTo>
                  <a:pt x="47645" y="25924"/>
                </a:lnTo>
                <a:lnTo>
                  <a:pt x="53984" y="22103"/>
                </a:lnTo>
                <a:lnTo>
                  <a:pt x="64561" y="19954"/>
                </a:lnTo>
                <a:lnTo>
                  <a:pt x="79572" y="18258"/>
                </a:lnTo>
                <a:lnTo>
                  <a:pt x="92251" y="12581"/>
                </a:lnTo>
                <a:lnTo>
                  <a:pt x="139831" y="4585"/>
                </a:lnTo>
                <a:lnTo>
                  <a:pt x="186013" y="400"/>
                </a:lnTo>
                <a:lnTo>
                  <a:pt x="233511" y="33"/>
                </a:lnTo>
                <a:lnTo>
                  <a:pt x="277981" y="0"/>
                </a:lnTo>
                <a:lnTo>
                  <a:pt x="313614" y="7602"/>
                </a:lnTo>
                <a:lnTo>
                  <a:pt x="344955" y="16472"/>
                </a:lnTo>
                <a:lnTo>
                  <a:pt x="369262" y="21107"/>
                </a:lnTo>
                <a:lnTo>
                  <a:pt x="409480" y="34134"/>
                </a:lnTo>
                <a:lnTo>
                  <a:pt x="449126" y="42632"/>
                </a:lnTo>
                <a:lnTo>
                  <a:pt x="492668" y="54504"/>
                </a:lnTo>
                <a:lnTo>
                  <a:pt x="530293" y="56625"/>
                </a:lnTo>
                <a:lnTo>
                  <a:pt x="570886" y="63590"/>
                </a:lnTo>
                <a:lnTo>
                  <a:pt x="599893" y="64700"/>
                </a:lnTo>
                <a:lnTo>
                  <a:pt x="638139" y="58953"/>
                </a:lnTo>
                <a:lnTo>
                  <a:pt x="681324" y="52448"/>
                </a:lnTo>
                <a:lnTo>
                  <a:pt x="718106" y="49051"/>
                </a:lnTo>
                <a:lnTo>
                  <a:pt x="761913" y="40300"/>
                </a:lnTo>
                <a:lnTo>
                  <a:pt x="807414" y="31202"/>
                </a:lnTo>
                <a:lnTo>
                  <a:pt x="852345" y="24035"/>
                </a:lnTo>
                <a:lnTo>
                  <a:pt x="894380" y="13486"/>
                </a:lnTo>
                <a:lnTo>
                  <a:pt x="933260" y="10305"/>
                </a:lnTo>
                <a:lnTo>
                  <a:pt x="971512" y="4620"/>
                </a:lnTo>
                <a:lnTo>
                  <a:pt x="1016348" y="606"/>
                </a:lnTo>
                <a:lnTo>
                  <a:pt x="1057099" y="76"/>
                </a:lnTo>
                <a:lnTo>
                  <a:pt x="1088010" y="2835"/>
                </a:lnTo>
                <a:lnTo>
                  <a:pt x="1127214" y="8641"/>
                </a:lnTo>
                <a:lnTo>
                  <a:pt x="1159873" y="12171"/>
                </a:lnTo>
                <a:lnTo>
                  <a:pt x="1183277" y="17010"/>
                </a:lnTo>
                <a:lnTo>
                  <a:pt x="1207498" y="21265"/>
                </a:lnTo>
                <a:lnTo>
                  <a:pt x="1230902" y="26407"/>
                </a:lnTo>
                <a:lnTo>
                  <a:pt x="1278527" y="31204"/>
                </a:lnTo>
                <a:lnTo>
                  <a:pt x="1326152" y="37492"/>
                </a:lnTo>
                <a:lnTo>
                  <a:pt x="1350373" y="40740"/>
                </a:lnTo>
                <a:lnTo>
                  <a:pt x="1373777" y="45583"/>
                </a:lnTo>
                <a:lnTo>
                  <a:pt x="1421402" y="47443"/>
                </a:lnTo>
                <a:lnTo>
                  <a:pt x="1467136" y="47598"/>
                </a:lnTo>
                <a:lnTo>
                  <a:pt x="1509456" y="47619"/>
                </a:lnTo>
                <a:lnTo>
                  <a:pt x="1549428" y="47622"/>
                </a:lnTo>
                <a:lnTo>
                  <a:pt x="1591724" y="47622"/>
                </a:lnTo>
                <a:lnTo>
                  <a:pt x="1635528" y="47622"/>
                </a:lnTo>
                <a:lnTo>
                  <a:pt x="1675852" y="47622"/>
                </a:lnTo>
                <a:lnTo>
                  <a:pt x="1719449" y="47622"/>
                </a:lnTo>
                <a:lnTo>
                  <a:pt x="1762279" y="47622"/>
                </a:lnTo>
                <a:lnTo>
                  <a:pt x="1798037" y="47622"/>
                </a:lnTo>
                <a:lnTo>
                  <a:pt x="1836501" y="47622"/>
                </a:lnTo>
                <a:lnTo>
                  <a:pt x="1879883" y="47622"/>
                </a:lnTo>
                <a:lnTo>
                  <a:pt x="1920019" y="47622"/>
                </a:lnTo>
                <a:lnTo>
                  <a:pt x="1958721" y="47622"/>
                </a:lnTo>
                <a:lnTo>
                  <a:pt x="1997001" y="47622"/>
                </a:lnTo>
                <a:lnTo>
                  <a:pt x="2035153" y="47622"/>
                </a:lnTo>
                <a:lnTo>
                  <a:pt x="2085975" y="4762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7" name="SMARTInkShape-Group713"/>
          <p:cNvGrpSpPr/>
          <p:nvPr/>
        </p:nvGrpSpPr>
        <p:grpSpPr>
          <a:xfrm>
            <a:off x="8763000" y="4000503"/>
            <a:ext cx="419101" cy="313885"/>
            <a:chOff x="8763000" y="4000503"/>
            <a:chExt cx="419101" cy="313885"/>
          </a:xfrm>
        </p:grpSpPr>
        <p:sp>
          <p:nvSpPr>
            <p:cNvPr id="724" name="SMARTInkShape-2993"/>
            <p:cNvSpPr/>
            <p:nvPr>
              <p:custDataLst>
                <p:tags r:id="rId41"/>
              </p:custDataLst>
            </p:nvPr>
          </p:nvSpPr>
          <p:spPr>
            <a:xfrm>
              <a:off x="8763000" y="4010025"/>
              <a:ext cx="161926" cy="142482"/>
            </a:xfrm>
            <a:custGeom>
              <a:avLst/>
              <a:gdLst/>
              <a:ahLst/>
              <a:cxnLst/>
              <a:rect l="0" t="0" r="0" b="0"/>
              <a:pathLst>
                <a:path w="161926" h="142482">
                  <a:moveTo>
                    <a:pt x="0" y="28575"/>
                  </a:moveTo>
                  <a:lnTo>
                    <a:pt x="0" y="28575"/>
                  </a:lnTo>
                  <a:lnTo>
                    <a:pt x="0" y="19167"/>
                  </a:lnTo>
                  <a:lnTo>
                    <a:pt x="14191" y="4864"/>
                  </a:lnTo>
                  <a:lnTo>
                    <a:pt x="19713" y="2161"/>
                  </a:lnTo>
                  <a:lnTo>
                    <a:pt x="45755" y="38"/>
                  </a:lnTo>
                  <a:lnTo>
                    <a:pt x="69967" y="0"/>
                  </a:lnTo>
                  <a:lnTo>
                    <a:pt x="76252" y="2823"/>
                  </a:lnTo>
                  <a:lnTo>
                    <a:pt x="90227" y="14189"/>
                  </a:lnTo>
                  <a:lnTo>
                    <a:pt x="93018" y="19712"/>
                  </a:lnTo>
                  <a:lnTo>
                    <a:pt x="95054" y="38159"/>
                  </a:lnTo>
                  <a:lnTo>
                    <a:pt x="95119" y="41314"/>
                  </a:lnTo>
                  <a:lnTo>
                    <a:pt x="92370" y="47642"/>
                  </a:lnTo>
                  <a:lnTo>
                    <a:pt x="88679" y="53982"/>
                  </a:lnTo>
                  <a:lnTo>
                    <a:pt x="85541" y="63502"/>
                  </a:lnTo>
                  <a:lnTo>
                    <a:pt x="41268" y="111125"/>
                  </a:lnTo>
                  <a:lnTo>
                    <a:pt x="32807" y="120650"/>
                  </a:lnTo>
                  <a:lnTo>
                    <a:pt x="30455" y="127000"/>
                  </a:lnTo>
                  <a:lnTo>
                    <a:pt x="28770" y="129117"/>
                  </a:lnTo>
                  <a:lnTo>
                    <a:pt x="24076" y="131469"/>
                  </a:lnTo>
                  <a:lnTo>
                    <a:pt x="10048" y="133301"/>
                  </a:lnTo>
                  <a:lnTo>
                    <a:pt x="1370" y="141547"/>
                  </a:lnTo>
                  <a:lnTo>
                    <a:pt x="1971" y="141989"/>
                  </a:lnTo>
                  <a:lnTo>
                    <a:pt x="5461" y="142481"/>
                  </a:lnTo>
                  <a:lnTo>
                    <a:pt x="6816" y="141554"/>
                  </a:lnTo>
                  <a:lnTo>
                    <a:pt x="7720" y="139878"/>
                  </a:lnTo>
                  <a:lnTo>
                    <a:pt x="8321" y="137702"/>
                  </a:lnTo>
                  <a:lnTo>
                    <a:pt x="9780" y="136251"/>
                  </a:lnTo>
                  <a:lnTo>
                    <a:pt x="14225" y="134639"/>
                  </a:lnTo>
                  <a:lnTo>
                    <a:pt x="44477" y="132314"/>
                  </a:lnTo>
                  <a:lnTo>
                    <a:pt x="57154" y="125816"/>
                  </a:lnTo>
                  <a:lnTo>
                    <a:pt x="83740" y="121177"/>
                  </a:lnTo>
                  <a:lnTo>
                    <a:pt x="87577" y="118885"/>
                  </a:lnTo>
                  <a:lnTo>
                    <a:pt x="132120" y="111657"/>
                  </a:lnTo>
                  <a:lnTo>
                    <a:pt x="135706" y="109363"/>
                  </a:lnTo>
                  <a:lnTo>
                    <a:pt x="16192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2994"/>
            <p:cNvSpPr/>
            <p:nvPr>
              <p:custDataLst>
                <p:tags r:id="rId42"/>
              </p:custDataLst>
            </p:nvPr>
          </p:nvSpPr>
          <p:spPr>
            <a:xfrm>
              <a:off x="8905887" y="4000503"/>
              <a:ext cx="142864" cy="312950"/>
            </a:xfrm>
            <a:custGeom>
              <a:avLst/>
              <a:gdLst/>
              <a:ahLst/>
              <a:cxnLst/>
              <a:rect l="0" t="0" r="0" b="0"/>
              <a:pathLst>
                <a:path w="142864" h="312950">
                  <a:moveTo>
                    <a:pt x="142863" y="9522"/>
                  </a:moveTo>
                  <a:lnTo>
                    <a:pt x="142863" y="9522"/>
                  </a:lnTo>
                  <a:lnTo>
                    <a:pt x="142863" y="114"/>
                  </a:lnTo>
                  <a:lnTo>
                    <a:pt x="133729" y="0"/>
                  </a:lnTo>
                  <a:lnTo>
                    <a:pt x="132302" y="16244"/>
                  </a:lnTo>
                  <a:lnTo>
                    <a:pt x="125804" y="28645"/>
                  </a:lnTo>
                  <a:lnTo>
                    <a:pt x="125140" y="31796"/>
                  </a:lnTo>
                  <a:lnTo>
                    <a:pt x="108703" y="61579"/>
                  </a:lnTo>
                  <a:lnTo>
                    <a:pt x="94633" y="104845"/>
                  </a:lnTo>
                  <a:lnTo>
                    <a:pt x="72978" y="149226"/>
                  </a:lnTo>
                  <a:lnTo>
                    <a:pt x="53960" y="195523"/>
                  </a:lnTo>
                  <a:lnTo>
                    <a:pt x="31738" y="241220"/>
                  </a:lnTo>
                  <a:lnTo>
                    <a:pt x="5014" y="288756"/>
                  </a:lnTo>
                  <a:lnTo>
                    <a:pt x="2223" y="295198"/>
                  </a:lnTo>
                  <a:lnTo>
                    <a:pt x="0" y="312949"/>
                  </a:lnTo>
                  <a:lnTo>
                    <a:pt x="5047" y="308859"/>
                  </a:lnTo>
                  <a:lnTo>
                    <a:pt x="7529" y="303780"/>
                  </a:lnTo>
                  <a:lnTo>
                    <a:pt x="9513" y="295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2995"/>
            <p:cNvSpPr/>
            <p:nvPr>
              <p:custDataLst>
                <p:tags r:id="rId43"/>
              </p:custDataLst>
            </p:nvPr>
          </p:nvSpPr>
          <p:spPr>
            <a:xfrm>
              <a:off x="9010650" y="4095867"/>
              <a:ext cx="171451" cy="218521"/>
            </a:xfrm>
            <a:custGeom>
              <a:avLst/>
              <a:gdLst/>
              <a:ahLst/>
              <a:cxnLst/>
              <a:rect l="0" t="0" r="0" b="0"/>
              <a:pathLst>
                <a:path w="171451" h="218521">
                  <a:moveTo>
                    <a:pt x="171450" y="18933"/>
                  </a:moveTo>
                  <a:lnTo>
                    <a:pt x="171450" y="18933"/>
                  </a:lnTo>
                  <a:lnTo>
                    <a:pt x="171450" y="1208"/>
                  </a:lnTo>
                  <a:lnTo>
                    <a:pt x="170392" y="766"/>
                  </a:lnTo>
                  <a:lnTo>
                    <a:pt x="163249" y="0"/>
                  </a:lnTo>
                  <a:lnTo>
                    <a:pt x="153839" y="8094"/>
                  </a:lnTo>
                  <a:lnTo>
                    <a:pt x="147771" y="9019"/>
                  </a:lnTo>
                  <a:lnTo>
                    <a:pt x="128813" y="9398"/>
                  </a:lnTo>
                  <a:lnTo>
                    <a:pt x="123220" y="12225"/>
                  </a:lnTo>
                  <a:lnTo>
                    <a:pt x="117206" y="15952"/>
                  </a:lnTo>
                  <a:lnTo>
                    <a:pt x="107870" y="19108"/>
                  </a:lnTo>
                  <a:lnTo>
                    <a:pt x="98401" y="25217"/>
                  </a:lnTo>
                  <a:lnTo>
                    <a:pt x="88893" y="27498"/>
                  </a:lnTo>
                  <a:lnTo>
                    <a:pt x="78080" y="28332"/>
                  </a:lnTo>
                  <a:lnTo>
                    <a:pt x="68967" y="34979"/>
                  </a:lnTo>
                  <a:lnTo>
                    <a:pt x="58915" y="37587"/>
                  </a:lnTo>
                  <a:lnTo>
                    <a:pt x="58326" y="38778"/>
                  </a:lnTo>
                  <a:lnTo>
                    <a:pt x="57305" y="46150"/>
                  </a:lnTo>
                  <a:lnTo>
                    <a:pt x="54397" y="46904"/>
                  </a:lnTo>
                  <a:lnTo>
                    <a:pt x="52139" y="47105"/>
                  </a:lnTo>
                  <a:lnTo>
                    <a:pt x="50635" y="48298"/>
                  </a:lnTo>
                  <a:lnTo>
                    <a:pt x="47743" y="56630"/>
                  </a:lnTo>
                  <a:lnTo>
                    <a:pt x="47625" y="104065"/>
                  </a:lnTo>
                  <a:lnTo>
                    <a:pt x="47625" y="104262"/>
                  </a:lnTo>
                  <a:lnTo>
                    <a:pt x="90270" y="104658"/>
                  </a:lnTo>
                  <a:lnTo>
                    <a:pt x="95858" y="107480"/>
                  </a:lnTo>
                  <a:lnTo>
                    <a:pt x="101870" y="111204"/>
                  </a:lnTo>
                  <a:lnTo>
                    <a:pt x="114353" y="113594"/>
                  </a:lnTo>
                  <a:lnTo>
                    <a:pt x="117510" y="113790"/>
                  </a:lnTo>
                  <a:lnTo>
                    <a:pt x="123841" y="116831"/>
                  </a:lnTo>
                  <a:lnTo>
                    <a:pt x="141386" y="131789"/>
                  </a:lnTo>
                  <a:lnTo>
                    <a:pt x="142434" y="137862"/>
                  </a:lnTo>
                  <a:lnTo>
                    <a:pt x="142863" y="165021"/>
                  </a:lnTo>
                  <a:lnTo>
                    <a:pt x="141809" y="167125"/>
                  </a:lnTo>
                  <a:lnTo>
                    <a:pt x="140048" y="168527"/>
                  </a:lnTo>
                  <a:lnTo>
                    <a:pt x="135268" y="171145"/>
                  </a:lnTo>
                  <a:lnTo>
                    <a:pt x="117366" y="186412"/>
                  </a:lnTo>
                  <a:lnTo>
                    <a:pt x="87704" y="200512"/>
                  </a:lnTo>
                  <a:lnTo>
                    <a:pt x="83869" y="203486"/>
                  </a:lnTo>
                  <a:lnTo>
                    <a:pt x="73964" y="206790"/>
                  </a:lnTo>
                  <a:lnTo>
                    <a:pt x="56487" y="211472"/>
                  </a:lnTo>
                  <a:lnTo>
                    <a:pt x="36676" y="217479"/>
                  </a:lnTo>
                  <a:lnTo>
                    <a:pt x="20863" y="218520"/>
                  </a:lnTo>
                  <a:lnTo>
                    <a:pt x="11742" y="215941"/>
                  </a:lnTo>
                  <a:lnTo>
                    <a:pt x="0" y="209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8" name="SMARTInkShape-2996"/>
          <p:cNvSpPr/>
          <p:nvPr>
            <p:custDataLst>
              <p:tags r:id="rId12"/>
            </p:custDataLst>
          </p:nvPr>
        </p:nvSpPr>
        <p:spPr>
          <a:xfrm>
            <a:off x="8096366" y="5972248"/>
            <a:ext cx="3171710" cy="114141"/>
          </a:xfrm>
          <a:custGeom>
            <a:avLst/>
            <a:gdLst/>
            <a:ahLst/>
            <a:cxnLst/>
            <a:rect l="0" t="0" r="0" b="0"/>
            <a:pathLst>
              <a:path w="3171710" h="114141">
                <a:moveTo>
                  <a:pt x="9409" y="47552"/>
                </a:moveTo>
                <a:lnTo>
                  <a:pt x="9409" y="47552"/>
                </a:lnTo>
                <a:lnTo>
                  <a:pt x="9409" y="55753"/>
                </a:lnTo>
                <a:lnTo>
                  <a:pt x="8351" y="56194"/>
                </a:lnTo>
                <a:lnTo>
                  <a:pt x="0" y="57067"/>
                </a:lnTo>
                <a:lnTo>
                  <a:pt x="14076" y="57077"/>
                </a:lnTo>
                <a:lnTo>
                  <a:pt x="15696" y="58135"/>
                </a:lnTo>
                <a:lnTo>
                  <a:pt x="16775" y="59899"/>
                </a:lnTo>
                <a:lnTo>
                  <a:pt x="17495" y="62133"/>
                </a:lnTo>
                <a:lnTo>
                  <a:pt x="19033" y="63622"/>
                </a:lnTo>
                <a:lnTo>
                  <a:pt x="23564" y="65278"/>
                </a:lnTo>
                <a:lnTo>
                  <a:pt x="25196" y="66778"/>
                </a:lnTo>
                <a:lnTo>
                  <a:pt x="27009" y="71266"/>
                </a:lnTo>
                <a:lnTo>
                  <a:pt x="29609" y="72887"/>
                </a:lnTo>
                <a:lnTo>
                  <a:pt x="41264" y="76225"/>
                </a:lnTo>
                <a:lnTo>
                  <a:pt x="43346" y="78309"/>
                </a:lnTo>
                <a:lnTo>
                  <a:pt x="44733" y="80757"/>
                </a:lnTo>
                <a:lnTo>
                  <a:pt x="62169" y="92289"/>
                </a:lnTo>
                <a:lnTo>
                  <a:pt x="79840" y="100555"/>
                </a:lnTo>
                <a:lnTo>
                  <a:pt x="125015" y="110883"/>
                </a:lnTo>
                <a:lnTo>
                  <a:pt x="171506" y="113788"/>
                </a:lnTo>
                <a:lnTo>
                  <a:pt x="218130" y="114140"/>
                </a:lnTo>
                <a:lnTo>
                  <a:pt x="261870" y="113143"/>
                </a:lnTo>
                <a:lnTo>
                  <a:pt x="308344" y="106615"/>
                </a:lnTo>
                <a:lnTo>
                  <a:pt x="355627" y="99037"/>
                </a:lnTo>
                <a:lnTo>
                  <a:pt x="387298" y="96893"/>
                </a:lnTo>
                <a:lnTo>
                  <a:pt x="421834" y="93117"/>
                </a:lnTo>
                <a:lnTo>
                  <a:pt x="457293" y="87912"/>
                </a:lnTo>
                <a:lnTo>
                  <a:pt x="490690" y="82070"/>
                </a:lnTo>
                <a:lnTo>
                  <a:pt x="525995" y="75946"/>
                </a:lnTo>
                <a:lnTo>
                  <a:pt x="561795" y="68639"/>
                </a:lnTo>
                <a:lnTo>
                  <a:pt x="595345" y="58334"/>
                </a:lnTo>
                <a:lnTo>
                  <a:pt x="630717" y="49522"/>
                </a:lnTo>
                <a:lnTo>
                  <a:pt x="666545" y="42078"/>
                </a:lnTo>
                <a:lnTo>
                  <a:pt x="700109" y="35241"/>
                </a:lnTo>
                <a:lnTo>
                  <a:pt x="735486" y="28674"/>
                </a:lnTo>
                <a:lnTo>
                  <a:pt x="771319" y="22228"/>
                </a:lnTo>
                <a:lnTo>
                  <a:pt x="804883" y="15836"/>
                </a:lnTo>
                <a:lnTo>
                  <a:pt x="837439" y="9469"/>
                </a:lnTo>
                <a:lnTo>
                  <a:pt x="882695" y="2754"/>
                </a:lnTo>
                <a:lnTo>
                  <a:pt x="922916" y="765"/>
                </a:lnTo>
                <a:lnTo>
                  <a:pt x="961645" y="175"/>
                </a:lnTo>
                <a:lnTo>
                  <a:pt x="999931" y="0"/>
                </a:lnTo>
                <a:lnTo>
                  <a:pt x="1045737" y="4998"/>
                </a:lnTo>
                <a:lnTo>
                  <a:pt x="1086418" y="16177"/>
                </a:lnTo>
                <a:lnTo>
                  <a:pt x="1131298" y="28576"/>
                </a:lnTo>
                <a:lnTo>
                  <a:pt x="1174168" y="45445"/>
                </a:lnTo>
                <a:lnTo>
                  <a:pt x="1219441" y="68454"/>
                </a:lnTo>
                <a:lnTo>
                  <a:pt x="1266756" y="77939"/>
                </a:lnTo>
                <a:lnTo>
                  <a:pt x="1314338" y="92241"/>
                </a:lnTo>
                <a:lnTo>
                  <a:pt x="1355258" y="101927"/>
                </a:lnTo>
                <a:lnTo>
                  <a:pt x="1398735" y="104154"/>
                </a:lnTo>
                <a:lnTo>
                  <a:pt x="1445502" y="104594"/>
                </a:lnTo>
                <a:lnTo>
                  <a:pt x="1492683" y="101858"/>
                </a:lnTo>
                <a:lnTo>
                  <a:pt x="1528751" y="97157"/>
                </a:lnTo>
                <a:lnTo>
                  <a:pt x="1570128" y="92941"/>
                </a:lnTo>
                <a:lnTo>
                  <a:pt x="1609200" y="84990"/>
                </a:lnTo>
                <a:lnTo>
                  <a:pt x="1647588" y="78752"/>
                </a:lnTo>
                <a:lnTo>
                  <a:pt x="1685774" y="74083"/>
                </a:lnTo>
                <a:lnTo>
                  <a:pt x="1726721" y="68818"/>
                </a:lnTo>
                <a:lnTo>
                  <a:pt x="1769544" y="67259"/>
                </a:lnTo>
                <a:lnTo>
                  <a:pt x="1809045" y="63975"/>
                </a:lnTo>
                <a:lnTo>
                  <a:pt x="1850382" y="59121"/>
                </a:lnTo>
                <a:lnTo>
                  <a:pt x="1893321" y="57683"/>
                </a:lnTo>
                <a:lnTo>
                  <a:pt x="1932855" y="57256"/>
                </a:lnTo>
                <a:lnTo>
                  <a:pt x="1971380" y="57131"/>
                </a:lnTo>
                <a:lnTo>
                  <a:pt x="2012429" y="57094"/>
                </a:lnTo>
                <a:lnTo>
                  <a:pt x="2055282" y="57082"/>
                </a:lnTo>
                <a:lnTo>
                  <a:pt x="2094791" y="59900"/>
                </a:lnTo>
                <a:lnTo>
                  <a:pt x="2136130" y="64616"/>
                </a:lnTo>
                <a:lnTo>
                  <a:pt x="2179071" y="66014"/>
                </a:lnTo>
                <a:lnTo>
                  <a:pt x="2221427" y="66427"/>
                </a:lnTo>
                <a:lnTo>
                  <a:pt x="2264669" y="66550"/>
                </a:lnTo>
                <a:lnTo>
                  <a:pt x="2307114" y="69409"/>
                </a:lnTo>
                <a:lnTo>
                  <a:pt x="2350383" y="74136"/>
                </a:lnTo>
                <a:lnTo>
                  <a:pt x="2390015" y="75538"/>
                </a:lnTo>
                <a:lnTo>
                  <a:pt x="2431391" y="75952"/>
                </a:lnTo>
                <a:lnTo>
                  <a:pt x="2474341" y="76075"/>
                </a:lnTo>
                <a:lnTo>
                  <a:pt x="2513879" y="78934"/>
                </a:lnTo>
                <a:lnTo>
                  <a:pt x="2555228" y="83661"/>
                </a:lnTo>
                <a:lnTo>
                  <a:pt x="2598171" y="85063"/>
                </a:lnTo>
                <a:lnTo>
                  <a:pt x="2637705" y="82655"/>
                </a:lnTo>
                <a:lnTo>
                  <a:pt x="2679053" y="78061"/>
                </a:lnTo>
                <a:lnTo>
                  <a:pt x="2721996" y="76699"/>
                </a:lnTo>
                <a:lnTo>
                  <a:pt x="2764352" y="76296"/>
                </a:lnTo>
                <a:lnTo>
                  <a:pt x="2810414" y="73355"/>
                </a:lnTo>
                <a:lnTo>
                  <a:pt x="2857579" y="65782"/>
                </a:lnTo>
                <a:lnTo>
                  <a:pt x="2905067" y="59656"/>
                </a:lnTo>
                <a:lnTo>
                  <a:pt x="2952652" y="55019"/>
                </a:lnTo>
                <a:lnTo>
                  <a:pt x="2997441" y="49764"/>
                </a:lnTo>
                <a:lnTo>
                  <a:pt x="3040346" y="45385"/>
                </a:lnTo>
                <a:lnTo>
                  <a:pt x="3083749" y="37385"/>
                </a:lnTo>
                <a:lnTo>
                  <a:pt x="3126245" y="28312"/>
                </a:lnTo>
                <a:lnTo>
                  <a:pt x="3171709" y="189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2" name="SMARTInkShape-Group715"/>
          <p:cNvGrpSpPr/>
          <p:nvPr/>
        </p:nvGrpSpPr>
        <p:grpSpPr>
          <a:xfrm>
            <a:off x="8982075" y="6172237"/>
            <a:ext cx="309994" cy="388460"/>
            <a:chOff x="8982075" y="6172237"/>
            <a:chExt cx="309994" cy="388460"/>
          </a:xfrm>
        </p:grpSpPr>
        <p:sp>
          <p:nvSpPr>
            <p:cNvPr id="729" name="SMARTInkShape-2997"/>
            <p:cNvSpPr/>
            <p:nvPr>
              <p:custDataLst>
                <p:tags r:id="rId38"/>
              </p:custDataLst>
            </p:nvPr>
          </p:nvSpPr>
          <p:spPr>
            <a:xfrm>
              <a:off x="9048750" y="6181725"/>
              <a:ext cx="112977" cy="295276"/>
            </a:xfrm>
            <a:custGeom>
              <a:avLst/>
              <a:gdLst/>
              <a:ahLst/>
              <a:cxnLst/>
              <a:rect l="0" t="0" r="0" b="0"/>
              <a:pathLst>
                <a:path w="112977" h="295276">
                  <a:moveTo>
                    <a:pt x="104775" y="0"/>
                  </a:moveTo>
                  <a:lnTo>
                    <a:pt x="104775" y="0"/>
                  </a:lnTo>
                  <a:lnTo>
                    <a:pt x="109832" y="0"/>
                  </a:lnTo>
                  <a:lnTo>
                    <a:pt x="111321" y="1058"/>
                  </a:lnTo>
                  <a:lnTo>
                    <a:pt x="112315" y="2822"/>
                  </a:lnTo>
                  <a:lnTo>
                    <a:pt x="112976" y="5056"/>
                  </a:lnTo>
                  <a:lnTo>
                    <a:pt x="112360" y="6545"/>
                  </a:lnTo>
                  <a:lnTo>
                    <a:pt x="110889" y="7539"/>
                  </a:lnTo>
                  <a:lnTo>
                    <a:pt x="108851" y="8201"/>
                  </a:lnTo>
                  <a:lnTo>
                    <a:pt x="107492" y="9701"/>
                  </a:lnTo>
                  <a:lnTo>
                    <a:pt x="105982" y="14189"/>
                  </a:lnTo>
                  <a:lnTo>
                    <a:pt x="101967" y="50464"/>
                  </a:lnTo>
                  <a:lnTo>
                    <a:pt x="98236" y="61587"/>
                  </a:lnTo>
                  <a:lnTo>
                    <a:pt x="90587" y="92241"/>
                  </a:lnTo>
                  <a:lnTo>
                    <a:pt x="78826" y="123847"/>
                  </a:lnTo>
                  <a:lnTo>
                    <a:pt x="74156" y="142882"/>
                  </a:lnTo>
                  <a:lnTo>
                    <a:pt x="56970" y="183798"/>
                  </a:lnTo>
                  <a:lnTo>
                    <a:pt x="38084" y="228012"/>
                  </a:lnTo>
                  <a:lnTo>
                    <a:pt x="31393" y="244654"/>
                  </a:lnTo>
                  <a:lnTo>
                    <a:pt x="24075" y="264815"/>
                  </a:lnTo>
                  <a:lnTo>
                    <a:pt x="9645" y="285257"/>
                  </a:lnTo>
                  <a:lnTo>
                    <a:pt x="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2998"/>
            <p:cNvSpPr/>
            <p:nvPr>
              <p:custDataLst>
                <p:tags r:id="rId39"/>
              </p:custDataLst>
            </p:nvPr>
          </p:nvSpPr>
          <p:spPr>
            <a:xfrm>
              <a:off x="8982075" y="6172237"/>
              <a:ext cx="57151" cy="152364"/>
            </a:xfrm>
            <a:custGeom>
              <a:avLst/>
              <a:gdLst/>
              <a:ahLst/>
              <a:cxnLst/>
              <a:rect l="0" t="0" r="0" b="0"/>
              <a:pathLst>
                <a:path w="57151" h="152364">
                  <a:moveTo>
                    <a:pt x="0" y="19013"/>
                  </a:moveTo>
                  <a:lnTo>
                    <a:pt x="0" y="19013"/>
                  </a:lnTo>
                  <a:lnTo>
                    <a:pt x="0" y="10812"/>
                  </a:lnTo>
                  <a:lnTo>
                    <a:pt x="9491" y="0"/>
                  </a:lnTo>
                  <a:lnTo>
                    <a:pt x="17723" y="8167"/>
                  </a:lnTo>
                  <a:lnTo>
                    <a:pt x="19846" y="16832"/>
                  </a:lnTo>
                  <a:lnTo>
                    <a:pt x="35511" y="38121"/>
                  </a:lnTo>
                  <a:lnTo>
                    <a:pt x="38008" y="44439"/>
                  </a:lnTo>
                  <a:lnTo>
                    <a:pt x="44305" y="53945"/>
                  </a:lnTo>
                  <a:lnTo>
                    <a:pt x="56180" y="91156"/>
                  </a:lnTo>
                  <a:lnTo>
                    <a:pt x="57147" y="137417"/>
                  </a:lnTo>
                  <a:lnTo>
                    <a:pt x="57150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2999"/>
            <p:cNvSpPr/>
            <p:nvPr>
              <p:custDataLst>
                <p:tags r:id="rId40"/>
              </p:custDataLst>
            </p:nvPr>
          </p:nvSpPr>
          <p:spPr>
            <a:xfrm>
              <a:off x="9124950" y="6381750"/>
              <a:ext cx="167119" cy="178947"/>
            </a:xfrm>
            <a:custGeom>
              <a:avLst/>
              <a:gdLst/>
              <a:ahLst/>
              <a:cxnLst/>
              <a:rect l="0" t="0" r="0" b="0"/>
              <a:pathLst>
                <a:path w="167119" h="178947">
                  <a:moveTo>
                    <a:pt x="47625" y="9525"/>
                  </a:moveTo>
                  <a:lnTo>
                    <a:pt x="47625" y="9525"/>
                  </a:lnTo>
                  <a:lnTo>
                    <a:pt x="42568" y="9525"/>
                  </a:lnTo>
                  <a:lnTo>
                    <a:pt x="41079" y="10583"/>
                  </a:lnTo>
                  <a:lnTo>
                    <a:pt x="40085" y="12347"/>
                  </a:lnTo>
                  <a:lnTo>
                    <a:pt x="38491" y="17726"/>
                  </a:lnTo>
                  <a:lnTo>
                    <a:pt x="38103" y="9632"/>
                  </a:lnTo>
                  <a:lnTo>
                    <a:pt x="43157" y="9557"/>
                  </a:lnTo>
                  <a:lnTo>
                    <a:pt x="44646" y="8488"/>
                  </a:lnTo>
                  <a:lnTo>
                    <a:pt x="46301" y="4478"/>
                  </a:lnTo>
                  <a:lnTo>
                    <a:pt x="48860" y="2985"/>
                  </a:lnTo>
                  <a:lnTo>
                    <a:pt x="66949" y="262"/>
                  </a:lnTo>
                  <a:lnTo>
                    <a:pt x="114260" y="1"/>
                  </a:lnTo>
                  <a:lnTo>
                    <a:pt x="126991" y="0"/>
                  </a:lnTo>
                  <a:lnTo>
                    <a:pt x="129111" y="1058"/>
                  </a:lnTo>
                  <a:lnTo>
                    <a:pt x="130525" y="2822"/>
                  </a:lnTo>
                  <a:lnTo>
                    <a:pt x="132792" y="8201"/>
                  </a:lnTo>
                  <a:lnTo>
                    <a:pt x="133301" y="17610"/>
                  </a:lnTo>
                  <a:lnTo>
                    <a:pt x="126795" y="26370"/>
                  </a:lnTo>
                  <a:lnTo>
                    <a:pt x="125145" y="32181"/>
                  </a:lnTo>
                  <a:lnTo>
                    <a:pt x="123646" y="34155"/>
                  </a:lnTo>
                  <a:lnTo>
                    <a:pt x="117539" y="37990"/>
                  </a:lnTo>
                  <a:lnTo>
                    <a:pt x="115739" y="42637"/>
                  </a:lnTo>
                  <a:lnTo>
                    <a:pt x="114201" y="44300"/>
                  </a:lnTo>
                  <a:lnTo>
                    <a:pt x="95361" y="56181"/>
                  </a:lnTo>
                  <a:lnTo>
                    <a:pt x="85853" y="57139"/>
                  </a:lnTo>
                  <a:lnTo>
                    <a:pt x="93938" y="65350"/>
                  </a:lnTo>
                  <a:lnTo>
                    <a:pt x="99919" y="66282"/>
                  </a:lnTo>
                  <a:lnTo>
                    <a:pt x="108393" y="66559"/>
                  </a:lnTo>
                  <a:lnTo>
                    <a:pt x="110360" y="67656"/>
                  </a:lnTo>
                  <a:lnTo>
                    <a:pt x="111675" y="69446"/>
                  </a:lnTo>
                  <a:lnTo>
                    <a:pt x="112549" y="71698"/>
                  </a:lnTo>
                  <a:lnTo>
                    <a:pt x="115251" y="73199"/>
                  </a:lnTo>
                  <a:lnTo>
                    <a:pt x="128106" y="76369"/>
                  </a:lnTo>
                  <a:lnTo>
                    <a:pt x="142466" y="83563"/>
                  </a:lnTo>
                  <a:lnTo>
                    <a:pt x="145777" y="84284"/>
                  </a:lnTo>
                  <a:lnTo>
                    <a:pt x="147985" y="85823"/>
                  </a:lnTo>
                  <a:lnTo>
                    <a:pt x="149457" y="87907"/>
                  </a:lnTo>
                  <a:lnTo>
                    <a:pt x="152150" y="93045"/>
                  </a:lnTo>
                  <a:lnTo>
                    <a:pt x="166538" y="109312"/>
                  </a:lnTo>
                  <a:lnTo>
                    <a:pt x="167118" y="112032"/>
                  </a:lnTo>
                  <a:lnTo>
                    <a:pt x="166445" y="114905"/>
                  </a:lnTo>
                  <a:lnTo>
                    <a:pt x="161462" y="123709"/>
                  </a:lnTo>
                  <a:lnTo>
                    <a:pt x="135372" y="149304"/>
                  </a:lnTo>
                  <a:lnTo>
                    <a:pt x="119367" y="157715"/>
                  </a:lnTo>
                  <a:lnTo>
                    <a:pt x="76126" y="169218"/>
                  </a:lnTo>
                  <a:lnTo>
                    <a:pt x="57128" y="173610"/>
                  </a:lnTo>
                  <a:lnTo>
                    <a:pt x="38094" y="178793"/>
                  </a:lnTo>
                  <a:lnTo>
                    <a:pt x="25397" y="17894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2" name="SMARTInkShape-Group716"/>
          <p:cNvGrpSpPr/>
          <p:nvPr/>
        </p:nvGrpSpPr>
        <p:grpSpPr>
          <a:xfrm>
            <a:off x="4752975" y="5981700"/>
            <a:ext cx="1333501" cy="533390"/>
            <a:chOff x="4752975" y="5981700"/>
            <a:chExt cx="1333501" cy="533390"/>
          </a:xfrm>
        </p:grpSpPr>
        <p:sp>
          <p:nvSpPr>
            <p:cNvPr id="733" name="SMARTInkShape-3000"/>
            <p:cNvSpPr/>
            <p:nvPr>
              <p:custDataLst>
                <p:tags r:id="rId29"/>
              </p:custDataLst>
            </p:nvPr>
          </p:nvSpPr>
          <p:spPr>
            <a:xfrm>
              <a:off x="5972209" y="6328644"/>
              <a:ext cx="104694" cy="186446"/>
            </a:xfrm>
            <a:custGeom>
              <a:avLst/>
              <a:gdLst/>
              <a:ahLst/>
              <a:cxnLst/>
              <a:rect l="0" t="0" r="0" b="0"/>
              <a:pathLst>
                <a:path w="104694" h="186446">
                  <a:moveTo>
                    <a:pt x="9491" y="5481"/>
                  </a:moveTo>
                  <a:lnTo>
                    <a:pt x="9491" y="5481"/>
                  </a:lnTo>
                  <a:lnTo>
                    <a:pt x="0" y="14972"/>
                  </a:lnTo>
                  <a:lnTo>
                    <a:pt x="5034" y="14996"/>
                  </a:lnTo>
                  <a:lnTo>
                    <a:pt x="6519" y="13941"/>
                  </a:lnTo>
                  <a:lnTo>
                    <a:pt x="7510" y="12179"/>
                  </a:lnTo>
                  <a:lnTo>
                    <a:pt x="8170" y="9946"/>
                  </a:lnTo>
                  <a:lnTo>
                    <a:pt x="9669" y="8458"/>
                  </a:lnTo>
                  <a:lnTo>
                    <a:pt x="14156" y="6804"/>
                  </a:lnTo>
                  <a:lnTo>
                    <a:pt x="36224" y="5515"/>
                  </a:lnTo>
                  <a:lnTo>
                    <a:pt x="42576" y="435"/>
                  </a:lnTo>
                  <a:lnTo>
                    <a:pt x="45306" y="0"/>
                  </a:lnTo>
                  <a:lnTo>
                    <a:pt x="48184" y="768"/>
                  </a:lnTo>
                  <a:lnTo>
                    <a:pt x="54205" y="3387"/>
                  </a:lnTo>
                  <a:lnTo>
                    <a:pt x="71536" y="5457"/>
                  </a:lnTo>
                  <a:lnTo>
                    <a:pt x="73079" y="6523"/>
                  </a:lnTo>
                  <a:lnTo>
                    <a:pt x="74108" y="8292"/>
                  </a:lnTo>
                  <a:lnTo>
                    <a:pt x="74794" y="10530"/>
                  </a:lnTo>
                  <a:lnTo>
                    <a:pt x="74193" y="12022"/>
                  </a:lnTo>
                  <a:lnTo>
                    <a:pt x="72734" y="13017"/>
                  </a:lnTo>
                  <a:lnTo>
                    <a:pt x="70704" y="13680"/>
                  </a:lnTo>
                  <a:lnTo>
                    <a:pt x="69349" y="15181"/>
                  </a:lnTo>
                  <a:lnTo>
                    <a:pt x="66998" y="23091"/>
                  </a:lnTo>
                  <a:lnTo>
                    <a:pt x="66748" y="29161"/>
                  </a:lnTo>
                  <a:lnTo>
                    <a:pt x="65653" y="30793"/>
                  </a:lnTo>
                  <a:lnTo>
                    <a:pt x="63866" y="31881"/>
                  </a:lnTo>
                  <a:lnTo>
                    <a:pt x="61616" y="32605"/>
                  </a:lnTo>
                  <a:lnTo>
                    <a:pt x="60116" y="34147"/>
                  </a:lnTo>
                  <a:lnTo>
                    <a:pt x="58450" y="38684"/>
                  </a:lnTo>
                  <a:lnTo>
                    <a:pt x="56947" y="40316"/>
                  </a:lnTo>
                  <a:lnTo>
                    <a:pt x="52455" y="42130"/>
                  </a:lnTo>
                  <a:lnTo>
                    <a:pt x="50833" y="43672"/>
                  </a:lnTo>
                  <a:lnTo>
                    <a:pt x="48018" y="51655"/>
                  </a:lnTo>
                  <a:lnTo>
                    <a:pt x="47594" y="70705"/>
                  </a:lnTo>
                  <a:lnTo>
                    <a:pt x="52648" y="76782"/>
                  </a:lnTo>
                  <a:lnTo>
                    <a:pt x="57953" y="79504"/>
                  </a:lnTo>
                  <a:lnTo>
                    <a:pt x="60849" y="80230"/>
                  </a:lnTo>
                  <a:lnTo>
                    <a:pt x="62780" y="81772"/>
                  </a:lnTo>
                  <a:lnTo>
                    <a:pt x="73954" y="100922"/>
                  </a:lnTo>
                  <a:lnTo>
                    <a:pt x="74692" y="104034"/>
                  </a:lnTo>
                  <a:lnTo>
                    <a:pt x="76242" y="106107"/>
                  </a:lnTo>
                  <a:lnTo>
                    <a:pt x="78333" y="107490"/>
                  </a:lnTo>
                  <a:lnTo>
                    <a:pt x="83479" y="110085"/>
                  </a:lnTo>
                  <a:lnTo>
                    <a:pt x="98518" y="123352"/>
                  </a:lnTo>
                  <a:lnTo>
                    <a:pt x="101975" y="129482"/>
                  </a:lnTo>
                  <a:lnTo>
                    <a:pt x="104194" y="142040"/>
                  </a:lnTo>
                  <a:lnTo>
                    <a:pt x="104693" y="161059"/>
                  </a:lnTo>
                  <a:lnTo>
                    <a:pt x="101897" y="167407"/>
                  </a:lnTo>
                  <a:lnTo>
                    <a:pt x="96536" y="175050"/>
                  </a:lnTo>
                  <a:lnTo>
                    <a:pt x="78930" y="184967"/>
                  </a:lnTo>
                  <a:lnTo>
                    <a:pt x="34894" y="186430"/>
                  </a:lnTo>
                  <a:lnTo>
                    <a:pt x="26778" y="186445"/>
                  </a:lnTo>
                  <a:lnTo>
                    <a:pt x="23132" y="184331"/>
                  </a:lnTo>
                  <a:lnTo>
                    <a:pt x="9491" y="167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001"/>
            <p:cNvSpPr/>
            <p:nvPr>
              <p:custDataLst>
                <p:tags r:id="rId30"/>
              </p:custDataLst>
            </p:nvPr>
          </p:nvSpPr>
          <p:spPr>
            <a:xfrm>
              <a:off x="5200650" y="6229350"/>
              <a:ext cx="219076" cy="56758"/>
            </a:xfrm>
            <a:custGeom>
              <a:avLst/>
              <a:gdLst/>
              <a:ahLst/>
              <a:cxnLst/>
              <a:rect l="0" t="0" r="0" b="0"/>
              <a:pathLst>
                <a:path w="219076" h="56758">
                  <a:moveTo>
                    <a:pt x="0" y="47625"/>
                  </a:moveTo>
                  <a:lnTo>
                    <a:pt x="0" y="47625"/>
                  </a:lnTo>
                  <a:lnTo>
                    <a:pt x="0" y="52681"/>
                  </a:lnTo>
                  <a:lnTo>
                    <a:pt x="1058" y="54170"/>
                  </a:lnTo>
                  <a:lnTo>
                    <a:pt x="2822" y="55164"/>
                  </a:lnTo>
                  <a:lnTo>
                    <a:pt x="13183" y="56562"/>
                  </a:lnTo>
                  <a:lnTo>
                    <a:pt x="18314" y="56757"/>
                  </a:lnTo>
                  <a:lnTo>
                    <a:pt x="26837" y="54153"/>
                  </a:lnTo>
                  <a:lnTo>
                    <a:pt x="34153" y="50526"/>
                  </a:lnTo>
                  <a:lnTo>
                    <a:pt x="78609" y="39537"/>
                  </a:lnTo>
                  <a:lnTo>
                    <a:pt x="125360" y="24969"/>
                  </a:lnTo>
                  <a:lnTo>
                    <a:pt x="167852" y="14513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002"/>
            <p:cNvSpPr/>
            <p:nvPr>
              <p:custDataLst>
                <p:tags r:id="rId31"/>
              </p:custDataLst>
            </p:nvPr>
          </p:nvSpPr>
          <p:spPr>
            <a:xfrm>
              <a:off x="5267325" y="6296025"/>
              <a:ext cx="171451" cy="199794"/>
            </a:xfrm>
            <a:custGeom>
              <a:avLst/>
              <a:gdLst/>
              <a:ahLst/>
              <a:cxnLst/>
              <a:rect l="0" t="0" r="0" b="0"/>
              <a:pathLst>
                <a:path w="171451" h="199794">
                  <a:moveTo>
                    <a:pt x="171450" y="0"/>
                  </a:moveTo>
                  <a:lnTo>
                    <a:pt x="171450" y="0"/>
                  </a:lnTo>
                  <a:lnTo>
                    <a:pt x="161925" y="9525"/>
                  </a:lnTo>
                  <a:lnTo>
                    <a:pt x="161925" y="4469"/>
                  </a:lnTo>
                  <a:lnTo>
                    <a:pt x="160867" y="2980"/>
                  </a:lnTo>
                  <a:lnTo>
                    <a:pt x="159103" y="1986"/>
                  </a:lnTo>
                  <a:lnTo>
                    <a:pt x="152224" y="262"/>
                  </a:lnTo>
                  <a:lnTo>
                    <a:pt x="104770" y="0"/>
                  </a:lnTo>
                  <a:lnTo>
                    <a:pt x="73025" y="0"/>
                  </a:lnTo>
                  <a:lnTo>
                    <a:pt x="70908" y="1058"/>
                  </a:lnTo>
                  <a:lnTo>
                    <a:pt x="69497" y="2822"/>
                  </a:lnTo>
                  <a:lnTo>
                    <a:pt x="68556" y="5056"/>
                  </a:lnTo>
                  <a:lnTo>
                    <a:pt x="66871" y="6545"/>
                  </a:lnTo>
                  <a:lnTo>
                    <a:pt x="62176" y="8201"/>
                  </a:lnTo>
                  <a:lnTo>
                    <a:pt x="60500" y="9701"/>
                  </a:lnTo>
                  <a:lnTo>
                    <a:pt x="58639" y="14189"/>
                  </a:lnTo>
                  <a:lnTo>
                    <a:pt x="57085" y="15810"/>
                  </a:lnTo>
                  <a:lnTo>
                    <a:pt x="52535" y="17610"/>
                  </a:lnTo>
                  <a:lnTo>
                    <a:pt x="50898" y="19148"/>
                  </a:lnTo>
                  <a:lnTo>
                    <a:pt x="48056" y="27124"/>
                  </a:lnTo>
                  <a:lnTo>
                    <a:pt x="47663" y="41705"/>
                  </a:lnTo>
                  <a:lnTo>
                    <a:pt x="44820" y="47816"/>
                  </a:lnTo>
                  <a:lnTo>
                    <a:pt x="39427" y="55306"/>
                  </a:lnTo>
                  <a:lnTo>
                    <a:pt x="38216" y="65190"/>
                  </a:lnTo>
                  <a:lnTo>
                    <a:pt x="38100" y="95239"/>
                  </a:lnTo>
                  <a:lnTo>
                    <a:pt x="52565" y="95250"/>
                  </a:lnTo>
                  <a:lnTo>
                    <a:pt x="54094" y="94192"/>
                  </a:lnTo>
                  <a:lnTo>
                    <a:pt x="55113" y="92428"/>
                  </a:lnTo>
                  <a:lnTo>
                    <a:pt x="55792" y="90194"/>
                  </a:lnTo>
                  <a:lnTo>
                    <a:pt x="57302" y="88705"/>
                  </a:lnTo>
                  <a:lnTo>
                    <a:pt x="61804" y="87049"/>
                  </a:lnTo>
                  <a:lnTo>
                    <a:pt x="88938" y="85759"/>
                  </a:lnTo>
                  <a:lnTo>
                    <a:pt x="95267" y="88562"/>
                  </a:lnTo>
                  <a:lnTo>
                    <a:pt x="101607" y="92278"/>
                  </a:lnTo>
                  <a:lnTo>
                    <a:pt x="107953" y="93929"/>
                  </a:lnTo>
                  <a:lnTo>
                    <a:pt x="110068" y="95428"/>
                  </a:lnTo>
                  <a:lnTo>
                    <a:pt x="111480" y="97486"/>
                  </a:lnTo>
                  <a:lnTo>
                    <a:pt x="112419" y="99915"/>
                  </a:lnTo>
                  <a:lnTo>
                    <a:pt x="115163" y="101535"/>
                  </a:lnTo>
                  <a:lnTo>
                    <a:pt x="127020" y="104873"/>
                  </a:lnTo>
                  <a:lnTo>
                    <a:pt x="129130" y="106957"/>
                  </a:lnTo>
                  <a:lnTo>
                    <a:pt x="140518" y="124017"/>
                  </a:lnTo>
                  <a:lnTo>
                    <a:pt x="142886" y="130261"/>
                  </a:lnTo>
                  <a:lnTo>
                    <a:pt x="149111" y="139725"/>
                  </a:lnTo>
                  <a:lnTo>
                    <a:pt x="151967" y="150521"/>
                  </a:lnTo>
                  <a:lnTo>
                    <a:pt x="152272" y="156900"/>
                  </a:lnTo>
                  <a:lnTo>
                    <a:pt x="149521" y="162514"/>
                  </a:lnTo>
                  <a:lnTo>
                    <a:pt x="139131" y="174742"/>
                  </a:lnTo>
                  <a:lnTo>
                    <a:pt x="133097" y="178204"/>
                  </a:lnTo>
                  <a:lnTo>
                    <a:pt x="126887" y="180803"/>
                  </a:lnTo>
                  <a:lnTo>
                    <a:pt x="111110" y="194071"/>
                  </a:lnTo>
                  <a:lnTo>
                    <a:pt x="99124" y="197379"/>
                  </a:lnTo>
                  <a:lnTo>
                    <a:pt x="57490" y="199793"/>
                  </a:lnTo>
                  <a:lnTo>
                    <a:pt x="26503" y="198936"/>
                  </a:lnTo>
                  <a:lnTo>
                    <a:pt x="17776" y="194955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003"/>
            <p:cNvSpPr/>
            <p:nvPr>
              <p:custDataLst>
                <p:tags r:id="rId32"/>
              </p:custDataLst>
            </p:nvPr>
          </p:nvSpPr>
          <p:spPr>
            <a:xfrm>
              <a:off x="5620142" y="6153552"/>
              <a:ext cx="152009" cy="94849"/>
            </a:xfrm>
            <a:custGeom>
              <a:avLst/>
              <a:gdLst/>
              <a:ahLst/>
              <a:cxnLst/>
              <a:rect l="0" t="0" r="0" b="0"/>
              <a:pathLst>
                <a:path w="152009" h="94849">
                  <a:moveTo>
                    <a:pt x="9133" y="18648"/>
                  </a:moveTo>
                  <a:lnTo>
                    <a:pt x="9133" y="18648"/>
                  </a:lnTo>
                  <a:lnTo>
                    <a:pt x="0" y="9516"/>
                  </a:lnTo>
                  <a:lnTo>
                    <a:pt x="7844" y="956"/>
                  </a:lnTo>
                  <a:lnTo>
                    <a:pt x="13807" y="0"/>
                  </a:lnTo>
                  <a:lnTo>
                    <a:pt x="19323" y="2599"/>
                  </a:lnTo>
                  <a:lnTo>
                    <a:pt x="35442" y="15414"/>
                  </a:lnTo>
                  <a:lnTo>
                    <a:pt x="60209" y="25968"/>
                  </a:lnTo>
                  <a:lnTo>
                    <a:pt x="85164" y="44458"/>
                  </a:lnTo>
                  <a:lnTo>
                    <a:pt x="103056" y="51733"/>
                  </a:lnTo>
                  <a:lnTo>
                    <a:pt x="126213" y="69565"/>
                  </a:lnTo>
                  <a:lnTo>
                    <a:pt x="152008" y="94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004"/>
            <p:cNvSpPr/>
            <p:nvPr>
              <p:custDataLst>
                <p:tags r:id="rId33"/>
              </p:custDataLst>
            </p:nvPr>
          </p:nvSpPr>
          <p:spPr>
            <a:xfrm>
              <a:off x="5696077" y="6124968"/>
              <a:ext cx="66549" cy="152008"/>
            </a:xfrm>
            <a:custGeom>
              <a:avLst/>
              <a:gdLst/>
              <a:ahLst/>
              <a:cxnLst/>
              <a:rect l="0" t="0" r="0" b="0"/>
              <a:pathLst>
                <a:path w="66549" h="152008">
                  <a:moveTo>
                    <a:pt x="66548" y="9132"/>
                  </a:moveTo>
                  <a:lnTo>
                    <a:pt x="66548" y="9132"/>
                  </a:lnTo>
                  <a:lnTo>
                    <a:pt x="57415" y="0"/>
                  </a:lnTo>
                  <a:lnTo>
                    <a:pt x="52083" y="4780"/>
                  </a:lnTo>
                  <a:lnTo>
                    <a:pt x="49535" y="10020"/>
                  </a:lnTo>
                  <a:lnTo>
                    <a:pt x="48856" y="12900"/>
                  </a:lnTo>
                  <a:lnTo>
                    <a:pt x="47346" y="14819"/>
                  </a:lnTo>
                  <a:lnTo>
                    <a:pt x="42844" y="16951"/>
                  </a:lnTo>
                  <a:lnTo>
                    <a:pt x="41220" y="18578"/>
                  </a:lnTo>
                  <a:lnTo>
                    <a:pt x="33345" y="31765"/>
                  </a:lnTo>
                  <a:lnTo>
                    <a:pt x="22869" y="44138"/>
                  </a:lnTo>
                  <a:lnTo>
                    <a:pt x="16880" y="56774"/>
                  </a:lnTo>
                  <a:lnTo>
                    <a:pt x="12723" y="63114"/>
                  </a:lnTo>
                  <a:lnTo>
                    <a:pt x="1326" y="96708"/>
                  </a:lnTo>
                  <a:lnTo>
                    <a:pt x="0" y="125167"/>
                  </a:lnTo>
                  <a:lnTo>
                    <a:pt x="2752" y="132317"/>
                  </a:lnTo>
                  <a:lnTo>
                    <a:pt x="6444" y="139022"/>
                  </a:lnTo>
                  <a:lnTo>
                    <a:pt x="9398" y="152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005"/>
            <p:cNvSpPr/>
            <p:nvPr>
              <p:custDataLst>
                <p:tags r:id="rId34"/>
              </p:custDataLst>
            </p:nvPr>
          </p:nvSpPr>
          <p:spPr>
            <a:xfrm>
              <a:off x="5953125" y="5981700"/>
              <a:ext cx="9133" cy="171451"/>
            </a:xfrm>
            <a:custGeom>
              <a:avLst/>
              <a:gdLst/>
              <a:ahLst/>
              <a:cxnLst/>
              <a:rect l="0" t="0" r="0" b="0"/>
              <a:pathLst>
                <a:path w="9133" h="1714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2"/>
                  </a:lnTo>
                  <a:lnTo>
                    <a:pt x="9132" y="13257"/>
                  </a:lnTo>
                  <a:lnTo>
                    <a:pt x="6528" y="19298"/>
                  </a:lnTo>
                  <a:lnTo>
                    <a:pt x="4352" y="22390"/>
                  </a:lnTo>
                  <a:lnTo>
                    <a:pt x="1290" y="36856"/>
                  </a:lnTo>
                  <a:lnTo>
                    <a:pt x="33" y="83924"/>
                  </a:lnTo>
                  <a:lnTo>
                    <a:pt x="3" y="128972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006"/>
            <p:cNvSpPr/>
            <p:nvPr>
              <p:custDataLst>
                <p:tags r:id="rId35"/>
              </p:custDataLst>
            </p:nvPr>
          </p:nvSpPr>
          <p:spPr>
            <a:xfrm>
              <a:off x="4752975" y="63246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8201" y="19050"/>
                  </a:lnTo>
                  <a:lnTo>
                    <a:pt x="8642" y="17992"/>
                  </a:lnTo>
                  <a:lnTo>
                    <a:pt x="9133" y="13994"/>
                  </a:lnTo>
                  <a:lnTo>
                    <a:pt x="10321" y="12505"/>
                  </a:lnTo>
                  <a:lnTo>
                    <a:pt x="14465" y="10849"/>
                  </a:lnTo>
                  <a:lnTo>
                    <a:pt x="42385" y="8489"/>
                  </a:lnTo>
                  <a:lnTo>
                    <a:pt x="56742" y="1991"/>
                  </a:lnTo>
                  <a:lnTo>
                    <a:pt x="103082" y="3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007"/>
            <p:cNvSpPr/>
            <p:nvPr>
              <p:custDataLst>
                <p:tags r:id="rId36"/>
              </p:custDataLst>
            </p:nvPr>
          </p:nvSpPr>
          <p:spPr>
            <a:xfrm>
              <a:off x="4773349" y="6410325"/>
              <a:ext cx="179652" cy="57035"/>
            </a:xfrm>
            <a:custGeom>
              <a:avLst/>
              <a:gdLst/>
              <a:ahLst/>
              <a:cxnLst/>
              <a:rect l="0" t="0" r="0" b="0"/>
              <a:pathLst>
                <a:path w="179652" h="57035">
                  <a:moveTo>
                    <a:pt x="8201" y="47625"/>
                  </a:moveTo>
                  <a:lnTo>
                    <a:pt x="8201" y="47625"/>
                  </a:lnTo>
                  <a:lnTo>
                    <a:pt x="0" y="55826"/>
                  </a:lnTo>
                  <a:lnTo>
                    <a:pt x="617" y="56267"/>
                  </a:lnTo>
                  <a:lnTo>
                    <a:pt x="12050" y="57034"/>
                  </a:lnTo>
                  <a:lnTo>
                    <a:pt x="18026" y="54276"/>
                  </a:lnTo>
                  <a:lnTo>
                    <a:pt x="34699" y="41955"/>
                  </a:lnTo>
                  <a:lnTo>
                    <a:pt x="75448" y="31891"/>
                  </a:lnTo>
                  <a:lnTo>
                    <a:pt x="114515" y="23956"/>
                  </a:lnTo>
                  <a:lnTo>
                    <a:pt x="157981" y="9335"/>
                  </a:lnTo>
                  <a:lnTo>
                    <a:pt x="179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008"/>
            <p:cNvSpPr/>
            <p:nvPr>
              <p:custDataLst>
                <p:tags r:id="rId37"/>
              </p:custDataLst>
            </p:nvPr>
          </p:nvSpPr>
          <p:spPr>
            <a:xfrm>
              <a:off x="5886566" y="6248400"/>
              <a:ext cx="199910" cy="28573"/>
            </a:xfrm>
            <a:custGeom>
              <a:avLst/>
              <a:gdLst/>
              <a:ahLst/>
              <a:cxnLst/>
              <a:rect l="0" t="0" r="0" b="0"/>
              <a:pathLst>
                <a:path w="199910" h="28573">
                  <a:moveTo>
                    <a:pt x="9409" y="19050"/>
                  </a:moveTo>
                  <a:lnTo>
                    <a:pt x="9409" y="19050"/>
                  </a:lnTo>
                  <a:lnTo>
                    <a:pt x="0" y="28459"/>
                  </a:lnTo>
                  <a:lnTo>
                    <a:pt x="22278" y="28572"/>
                  </a:lnTo>
                  <a:lnTo>
                    <a:pt x="28535" y="25752"/>
                  </a:lnTo>
                  <a:lnTo>
                    <a:pt x="31685" y="23518"/>
                  </a:lnTo>
                  <a:lnTo>
                    <a:pt x="76334" y="11685"/>
                  </a:lnTo>
                  <a:lnTo>
                    <a:pt x="121745" y="6893"/>
                  </a:lnTo>
                  <a:lnTo>
                    <a:pt x="148721" y="1362"/>
                  </a:lnTo>
                  <a:lnTo>
                    <a:pt x="199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3" name="SMARTInkShape-3009"/>
          <p:cNvSpPr/>
          <p:nvPr>
            <p:custDataLst>
              <p:tags r:id="rId13"/>
            </p:custDataLst>
          </p:nvPr>
        </p:nvSpPr>
        <p:spPr>
          <a:xfrm>
            <a:off x="5210175" y="5995293"/>
            <a:ext cx="219076" cy="129245"/>
          </a:xfrm>
          <a:custGeom>
            <a:avLst/>
            <a:gdLst/>
            <a:ahLst/>
            <a:cxnLst/>
            <a:rect l="0" t="0" r="0" b="0"/>
            <a:pathLst>
              <a:path w="219076" h="129245">
                <a:moveTo>
                  <a:pt x="0" y="62607"/>
                </a:moveTo>
                <a:lnTo>
                  <a:pt x="0" y="62607"/>
                </a:lnTo>
                <a:lnTo>
                  <a:pt x="0" y="38903"/>
                </a:lnTo>
                <a:lnTo>
                  <a:pt x="1058" y="37279"/>
                </a:lnTo>
                <a:lnTo>
                  <a:pt x="2822" y="36197"/>
                </a:lnTo>
                <a:lnTo>
                  <a:pt x="5056" y="35475"/>
                </a:lnTo>
                <a:lnTo>
                  <a:pt x="19298" y="26682"/>
                </a:lnTo>
                <a:lnTo>
                  <a:pt x="22390" y="25958"/>
                </a:lnTo>
                <a:lnTo>
                  <a:pt x="31798" y="19881"/>
                </a:lnTo>
                <a:lnTo>
                  <a:pt x="41290" y="11377"/>
                </a:lnTo>
                <a:lnTo>
                  <a:pt x="50454" y="8088"/>
                </a:lnTo>
                <a:lnTo>
                  <a:pt x="88835" y="4502"/>
                </a:lnTo>
                <a:lnTo>
                  <a:pt x="96985" y="445"/>
                </a:lnTo>
                <a:lnTo>
                  <a:pt x="101698" y="0"/>
                </a:lnTo>
                <a:lnTo>
                  <a:pt x="125550" y="4530"/>
                </a:lnTo>
                <a:lnTo>
                  <a:pt x="128150" y="5896"/>
                </a:lnTo>
                <a:lnTo>
                  <a:pt x="129884" y="7867"/>
                </a:lnTo>
                <a:lnTo>
                  <a:pt x="132867" y="12878"/>
                </a:lnTo>
                <a:lnTo>
                  <a:pt x="139441" y="21650"/>
                </a:lnTo>
                <a:lnTo>
                  <a:pt x="141348" y="27823"/>
                </a:lnTo>
                <a:lnTo>
                  <a:pt x="140799" y="30952"/>
                </a:lnTo>
                <a:lnTo>
                  <a:pt x="135135" y="43576"/>
                </a:lnTo>
                <a:lnTo>
                  <a:pt x="134539" y="46744"/>
                </a:lnTo>
                <a:lnTo>
                  <a:pt x="128645" y="56261"/>
                </a:lnTo>
                <a:lnTo>
                  <a:pt x="82547" y="103882"/>
                </a:lnTo>
                <a:lnTo>
                  <a:pt x="78081" y="108351"/>
                </a:lnTo>
                <a:lnTo>
                  <a:pt x="77036" y="112218"/>
                </a:lnTo>
                <a:lnTo>
                  <a:pt x="76248" y="124372"/>
                </a:lnTo>
                <a:lnTo>
                  <a:pt x="77290" y="126009"/>
                </a:lnTo>
                <a:lnTo>
                  <a:pt x="79044" y="127100"/>
                </a:lnTo>
                <a:lnTo>
                  <a:pt x="86568" y="128635"/>
                </a:lnTo>
                <a:lnTo>
                  <a:pt x="107998" y="129244"/>
                </a:lnTo>
                <a:lnTo>
                  <a:pt x="147933" y="120343"/>
                </a:lnTo>
                <a:lnTo>
                  <a:pt x="177016" y="118776"/>
                </a:lnTo>
                <a:lnTo>
                  <a:pt x="219075" y="11023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0" name="SMARTInkShape-Group718"/>
          <p:cNvGrpSpPr/>
          <p:nvPr/>
        </p:nvGrpSpPr>
        <p:grpSpPr>
          <a:xfrm>
            <a:off x="6324600" y="5953255"/>
            <a:ext cx="619010" cy="590421"/>
            <a:chOff x="6324600" y="5953255"/>
            <a:chExt cx="619010" cy="590421"/>
          </a:xfrm>
        </p:grpSpPr>
        <p:sp>
          <p:nvSpPr>
            <p:cNvPr id="744" name="SMARTInkShape-3010"/>
            <p:cNvSpPr/>
            <p:nvPr>
              <p:custDataLst>
                <p:tags r:id="rId23"/>
              </p:custDataLst>
            </p:nvPr>
          </p:nvSpPr>
          <p:spPr>
            <a:xfrm>
              <a:off x="6324600" y="62579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8201" y="28575"/>
                  </a:lnTo>
                  <a:lnTo>
                    <a:pt x="16868" y="22030"/>
                  </a:lnTo>
                  <a:lnTo>
                    <a:pt x="25693" y="19933"/>
                  </a:lnTo>
                  <a:lnTo>
                    <a:pt x="31881" y="19443"/>
                  </a:lnTo>
                  <a:lnTo>
                    <a:pt x="38158" y="16402"/>
                  </a:lnTo>
                  <a:lnTo>
                    <a:pt x="41314" y="14110"/>
                  </a:lnTo>
                  <a:lnTo>
                    <a:pt x="55868" y="10883"/>
                  </a:lnTo>
                  <a:lnTo>
                    <a:pt x="88835" y="8546"/>
                  </a:lnTo>
                  <a:lnTo>
                    <a:pt x="107523" y="133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011"/>
            <p:cNvSpPr/>
            <p:nvPr>
              <p:custDataLst>
                <p:tags r:id="rId24"/>
              </p:custDataLst>
            </p:nvPr>
          </p:nvSpPr>
          <p:spPr>
            <a:xfrm>
              <a:off x="6372225" y="6334125"/>
              <a:ext cx="104776" cy="19041"/>
            </a:xfrm>
            <a:custGeom>
              <a:avLst/>
              <a:gdLst/>
              <a:ahLst/>
              <a:cxnLst/>
              <a:rect l="0" t="0" r="0" b="0"/>
              <a:pathLst>
                <a:path w="104776" h="19041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30867" y="19040"/>
                  </a:lnTo>
                  <a:lnTo>
                    <a:pt x="74492" y="991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012"/>
            <p:cNvSpPr/>
            <p:nvPr>
              <p:custDataLst>
                <p:tags r:id="rId25"/>
              </p:custDataLst>
            </p:nvPr>
          </p:nvSpPr>
          <p:spPr>
            <a:xfrm>
              <a:off x="6686676" y="5953255"/>
              <a:ext cx="209425" cy="171242"/>
            </a:xfrm>
            <a:custGeom>
              <a:avLst/>
              <a:gdLst/>
              <a:ahLst/>
              <a:cxnLst/>
              <a:rect l="0" t="0" r="0" b="0"/>
              <a:pathLst>
                <a:path w="209425" h="171242">
                  <a:moveTo>
                    <a:pt x="18924" y="95120"/>
                  </a:moveTo>
                  <a:lnTo>
                    <a:pt x="18924" y="95120"/>
                  </a:lnTo>
                  <a:lnTo>
                    <a:pt x="4735" y="80931"/>
                  </a:lnTo>
                  <a:lnTo>
                    <a:pt x="2034" y="75408"/>
                  </a:lnTo>
                  <a:lnTo>
                    <a:pt x="0" y="53806"/>
                  </a:lnTo>
                  <a:lnTo>
                    <a:pt x="2752" y="47478"/>
                  </a:lnTo>
                  <a:lnTo>
                    <a:pt x="6445" y="41138"/>
                  </a:lnTo>
                  <a:lnTo>
                    <a:pt x="8086" y="34792"/>
                  </a:lnTo>
                  <a:lnTo>
                    <a:pt x="9581" y="32677"/>
                  </a:lnTo>
                  <a:lnTo>
                    <a:pt x="11638" y="31265"/>
                  </a:lnTo>
                  <a:lnTo>
                    <a:pt x="16744" y="28641"/>
                  </a:lnTo>
                  <a:lnTo>
                    <a:pt x="34887" y="13366"/>
                  </a:lnTo>
                  <a:lnTo>
                    <a:pt x="47516" y="7358"/>
                  </a:lnTo>
                  <a:lnTo>
                    <a:pt x="50685" y="4861"/>
                  </a:lnTo>
                  <a:lnTo>
                    <a:pt x="59851" y="2088"/>
                  </a:lnTo>
                  <a:lnTo>
                    <a:pt x="88382" y="0"/>
                  </a:lnTo>
                  <a:lnTo>
                    <a:pt x="94950" y="2750"/>
                  </a:lnTo>
                  <a:lnTo>
                    <a:pt x="101397" y="6442"/>
                  </a:lnTo>
                  <a:lnTo>
                    <a:pt x="110976" y="9578"/>
                  </a:lnTo>
                  <a:lnTo>
                    <a:pt x="117339" y="14063"/>
                  </a:lnTo>
                  <a:lnTo>
                    <a:pt x="120872" y="19584"/>
                  </a:lnTo>
                  <a:lnTo>
                    <a:pt x="123141" y="31751"/>
                  </a:lnTo>
                  <a:lnTo>
                    <a:pt x="118478" y="46240"/>
                  </a:lnTo>
                  <a:lnTo>
                    <a:pt x="88738" y="92043"/>
                  </a:lnTo>
                  <a:lnTo>
                    <a:pt x="59846" y="133029"/>
                  </a:lnTo>
                  <a:lnTo>
                    <a:pt x="58905" y="136267"/>
                  </a:lnTo>
                  <a:lnTo>
                    <a:pt x="57220" y="138427"/>
                  </a:lnTo>
                  <a:lnTo>
                    <a:pt x="43931" y="147233"/>
                  </a:lnTo>
                  <a:lnTo>
                    <a:pt x="40622" y="152854"/>
                  </a:lnTo>
                  <a:lnTo>
                    <a:pt x="38129" y="161271"/>
                  </a:lnTo>
                  <a:lnTo>
                    <a:pt x="43076" y="166697"/>
                  </a:lnTo>
                  <a:lnTo>
                    <a:pt x="48356" y="169265"/>
                  </a:lnTo>
                  <a:lnTo>
                    <a:pt x="72932" y="171241"/>
                  </a:lnTo>
                  <a:lnTo>
                    <a:pt x="99556" y="170255"/>
                  </a:lnTo>
                  <a:lnTo>
                    <a:pt x="136509" y="162677"/>
                  </a:lnTo>
                  <a:lnTo>
                    <a:pt x="180856" y="161847"/>
                  </a:lnTo>
                  <a:lnTo>
                    <a:pt x="209424" y="16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013"/>
            <p:cNvSpPr/>
            <p:nvPr>
              <p:custDataLst>
                <p:tags r:id="rId26"/>
              </p:custDataLst>
            </p:nvPr>
          </p:nvSpPr>
          <p:spPr>
            <a:xfrm>
              <a:off x="6640250" y="6248400"/>
              <a:ext cx="265376" cy="38098"/>
            </a:xfrm>
            <a:custGeom>
              <a:avLst/>
              <a:gdLst/>
              <a:ahLst/>
              <a:cxnLst/>
              <a:rect l="0" t="0" r="0" b="0"/>
              <a:pathLst>
                <a:path w="265376" h="38098">
                  <a:moveTo>
                    <a:pt x="8200" y="28575"/>
                  </a:moveTo>
                  <a:lnTo>
                    <a:pt x="8200" y="28575"/>
                  </a:lnTo>
                  <a:lnTo>
                    <a:pt x="0" y="36776"/>
                  </a:lnTo>
                  <a:lnTo>
                    <a:pt x="616" y="37217"/>
                  </a:lnTo>
                  <a:lnTo>
                    <a:pt x="45024" y="38097"/>
                  </a:lnTo>
                  <a:lnTo>
                    <a:pt x="85487" y="30561"/>
                  </a:lnTo>
                  <a:lnTo>
                    <a:pt x="110475" y="26341"/>
                  </a:lnTo>
                  <a:lnTo>
                    <a:pt x="134106" y="21210"/>
                  </a:lnTo>
                  <a:lnTo>
                    <a:pt x="179924" y="12788"/>
                  </a:lnTo>
                  <a:lnTo>
                    <a:pt x="222255" y="9955"/>
                  </a:lnTo>
                  <a:lnTo>
                    <a:pt x="248078" y="8553"/>
                  </a:lnTo>
                  <a:lnTo>
                    <a:pt x="2653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014"/>
            <p:cNvSpPr/>
            <p:nvPr>
              <p:custDataLst>
                <p:tags r:id="rId27"/>
              </p:custDataLst>
            </p:nvPr>
          </p:nvSpPr>
          <p:spPr>
            <a:xfrm>
              <a:off x="6743700" y="6353175"/>
              <a:ext cx="9526" cy="152401"/>
            </a:xfrm>
            <a:custGeom>
              <a:avLst/>
              <a:gdLst/>
              <a:ahLst/>
              <a:cxnLst/>
              <a:rect l="0" t="0" r="0" b="0"/>
              <a:pathLst>
                <a:path w="9526" h="1524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588" y="37585"/>
                  </a:lnTo>
                  <a:lnTo>
                    <a:pt x="7" y="82283"/>
                  </a:lnTo>
                  <a:lnTo>
                    <a:pt x="0" y="126999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015"/>
            <p:cNvSpPr/>
            <p:nvPr>
              <p:custDataLst>
                <p:tags r:id="rId28"/>
              </p:custDataLst>
            </p:nvPr>
          </p:nvSpPr>
          <p:spPr>
            <a:xfrm>
              <a:off x="6848475" y="6343650"/>
              <a:ext cx="95135" cy="200026"/>
            </a:xfrm>
            <a:custGeom>
              <a:avLst/>
              <a:gdLst/>
              <a:ahLst/>
              <a:cxnLst/>
              <a:rect l="0" t="0" r="0" b="0"/>
              <a:pathLst>
                <a:path w="95135" h="200026">
                  <a:moveTo>
                    <a:pt x="85725" y="19050"/>
                  </a:moveTo>
                  <a:lnTo>
                    <a:pt x="85725" y="19050"/>
                  </a:lnTo>
                  <a:lnTo>
                    <a:pt x="95134" y="9641"/>
                  </a:lnTo>
                  <a:lnTo>
                    <a:pt x="86115" y="395"/>
                  </a:lnTo>
                  <a:lnTo>
                    <a:pt x="47581" y="0"/>
                  </a:lnTo>
                  <a:lnTo>
                    <a:pt x="39491" y="2822"/>
                  </a:lnTo>
                  <a:lnTo>
                    <a:pt x="30732" y="8201"/>
                  </a:lnTo>
                  <a:lnTo>
                    <a:pt x="21396" y="10321"/>
                  </a:lnTo>
                  <a:lnTo>
                    <a:pt x="1480" y="27132"/>
                  </a:lnTo>
                  <a:lnTo>
                    <a:pt x="129" y="36649"/>
                  </a:lnTo>
                  <a:lnTo>
                    <a:pt x="0" y="76189"/>
                  </a:lnTo>
                  <a:lnTo>
                    <a:pt x="9409" y="85609"/>
                  </a:lnTo>
                  <a:lnTo>
                    <a:pt x="14547" y="85691"/>
                  </a:lnTo>
                  <a:lnTo>
                    <a:pt x="19871" y="88532"/>
                  </a:lnTo>
                  <a:lnTo>
                    <a:pt x="26855" y="93923"/>
                  </a:lnTo>
                  <a:lnTo>
                    <a:pt x="36626" y="95134"/>
                  </a:lnTo>
                  <a:lnTo>
                    <a:pt x="45413" y="101774"/>
                  </a:lnTo>
                  <a:lnTo>
                    <a:pt x="51228" y="103441"/>
                  </a:lnTo>
                  <a:lnTo>
                    <a:pt x="53202" y="104944"/>
                  </a:lnTo>
                  <a:lnTo>
                    <a:pt x="57038" y="111058"/>
                  </a:lnTo>
                  <a:lnTo>
                    <a:pt x="61686" y="112859"/>
                  </a:lnTo>
                  <a:lnTo>
                    <a:pt x="63350" y="114398"/>
                  </a:lnTo>
                  <a:lnTo>
                    <a:pt x="65197" y="118929"/>
                  </a:lnTo>
                  <a:lnTo>
                    <a:pt x="66664" y="155586"/>
                  </a:lnTo>
                  <a:lnTo>
                    <a:pt x="65609" y="157699"/>
                  </a:lnTo>
                  <a:lnTo>
                    <a:pt x="63848" y="159107"/>
                  </a:lnTo>
                  <a:lnTo>
                    <a:pt x="61615" y="160047"/>
                  </a:lnTo>
                  <a:lnTo>
                    <a:pt x="60127" y="161731"/>
                  </a:lnTo>
                  <a:lnTo>
                    <a:pt x="54915" y="172039"/>
                  </a:lnTo>
                  <a:lnTo>
                    <a:pt x="44009" y="184267"/>
                  </a:lnTo>
                  <a:lnTo>
                    <a:pt x="37904" y="187729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1" name="SMARTInkShape-3016"/>
          <p:cNvSpPr/>
          <p:nvPr>
            <p:custDataLst>
              <p:tags r:id="rId14"/>
            </p:custDataLst>
          </p:nvPr>
        </p:nvSpPr>
        <p:spPr>
          <a:xfrm>
            <a:off x="3429000" y="5534025"/>
            <a:ext cx="1247776" cy="56999"/>
          </a:xfrm>
          <a:custGeom>
            <a:avLst/>
            <a:gdLst/>
            <a:ahLst/>
            <a:cxnLst/>
            <a:rect l="0" t="0" r="0" b="0"/>
            <a:pathLst>
              <a:path w="1247776" h="56999">
                <a:moveTo>
                  <a:pt x="0" y="28575"/>
                </a:moveTo>
                <a:lnTo>
                  <a:pt x="0" y="28575"/>
                </a:lnTo>
                <a:lnTo>
                  <a:pt x="16267" y="29633"/>
                </a:lnTo>
                <a:lnTo>
                  <a:pt x="60721" y="37217"/>
                </a:lnTo>
                <a:lnTo>
                  <a:pt x="98778" y="40748"/>
                </a:lnTo>
                <a:lnTo>
                  <a:pt x="134395" y="48408"/>
                </a:lnTo>
                <a:lnTo>
                  <a:pt x="174582" y="54561"/>
                </a:lnTo>
                <a:lnTo>
                  <a:pt x="220003" y="56383"/>
                </a:lnTo>
                <a:lnTo>
                  <a:pt x="252296" y="56809"/>
                </a:lnTo>
                <a:lnTo>
                  <a:pt x="287815" y="56998"/>
                </a:lnTo>
                <a:lnTo>
                  <a:pt x="327590" y="54259"/>
                </a:lnTo>
                <a:lnTo>
                  <a:pt x="369962" y="50574"/>
                </a:lnTo>
                <a:lnTo>
                  <a:pt x="413489" y="48935"/>
                </a:lnTo>
                <a:lnTo>
                  <a:pt x="457528" y="48208"/>
                </a:lnTo>
                <a:lnTo>
                  <a:pt x="503913" y="47884"/>
                </a:lnTo>
                <a:lnTo>
                  <a:pt x="529617" y="47797"/>
                </a:lnTo>
                <a:lnTo>
                  <a:pt x="556278" y="47740"/>
                </a:lnTo>
                <a:lnTo>
                  <a:pt x="582519" y="46644"/>
                </a:lnTo>
                <a:lnTo>
                  <a:pt x="608479" y="44854"/>
                </a:lnTo>
                <a:lnTo>
                  <a:pt x="634253" y="42602"/>
                </a:lnTo>
                <a:lnTo>
                  <a:pt x="659902" y="41101"/>
                </a:lnTo>
                <a:lnTo>
                  <a:pt x="685468" y="40101"/>
                </a:lnTo>
                <a:lnTo>
                  <a:pt x="710979" y="39434"/>
                </a:lnTo>
                <a:lnTo>
                  <a:pt x="737511" y="37931"/>
                </a:lnTo>
                <a:lnTo>
                  <a:pt x="764724" y="35871"/>
                </a:lnTo>
                <a:lnTo>
                  <a:pt x="792391" y="33439"/>
                </a:lnTo>
                <a:lnTo>
                  <a:pt x="819303" y="31817"/>
                </a:lnTo>
                <a:lnTo>
                  <a:pt x="845710" y="30737"/>
                </a:lnTo>
                <a:lnTo>
                  <a:pt x="871781" y="30016"/>
                </a:lnTo>
                <a:lnTo>
                  <a:pt x="898687" y="28477"/>
                </a:lnTo>
                <a:lnTo>
                  <a:pt x="926150" y="26393"/>
                </a:lnTo>
                <a:lnTo>
                  <a:pt x="953983" y="23946"/>
                </a:lnTo>
                <a:lnTo>
                  <a:pt x="981006" y="22314"/>
                </a:lnTo>
                <a:lnTo>
                  <a:pt x="1007487" y="21225"/>
                </a:lnTo>
                <a:lnTo>
                  <a:pt x="1033608" y="20501"/>
                </a:lnTo>
                <a:lnTo>
                  <a:pt x="1060548" y="18959"/>
                </a:lnTo>
                <a:lnTo>
                  <a:pt x="1088032" y="16872"/>
                </a:lnTo>
                <a:lnTo>
                  <a:pt x="1115880" y="14422"/>
                </a:lnTo>
                <a:lnTo>
                  <a:pt x="1142911" y="11731"/>
                </a:lnTo>
                <a:lnTo>
                  <a:pt x="1169400" y="8880"/>
                </a:lnTo>
                <a:lnTo>
                  <a:pt x="1212941" y="3947"/>
                </a:lnTo>
                <a:lnTo>
                  <a:pt x="12477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SMARTInkShape-3017"/>
          <p:cNvSpPr/>
          <p:nvPr>
            <p:custDataLst>
              <p:tags r:id="rId15"/>
            </p:custDataLst>
          </p:nvPr>
        </p:nvSpPr>
        <p:spPr>
          <a:xfrm>
            <a:off x="5610225" y="5534025"/>
            <a:ext cx="1095376" cy="57128"/>
          </a:xfrm>
          <a:custGeom>
            <a:avLst/>
            <a:gdLst/>
            <a:ahLst/>
            <a:cxnLst/>
            <a:rect l="0" t="0" r="0" b="0"/>
            <a:pathLst>
              <a:path w="1095376" h="57128">
                <a:moveTo>
                  <a:pt x="0" y="47625"/>
                </a:moveTo>
                <a:lnTo>
                  <a:pt x="0" y="47625"/>
                </a:lnTo>
                <a:lnTo>
                  <a:pt x="0" y="55826"/>
                </a:lnTo>
                <a:lnTo>
                  <a:pt x="1058" y="56267"/>
                </a:lnTo>
                <a:lnTo>
                  <a:pt x="43873" y="57127"/>
                </a:lnTo>
                <a:lnTo>
                  <a:pt x="90315" y="54323"/>
                </a:lnTo>
                <a:lnTo>
                  <a:pt x="134710" y="49608"/>
                </a:lnTo>
                <a:lnTo>
                  <a:pt x="167821" y="47449"/>
                </a:lnTo>
                <a:lnTo>
                  <a:pt x="207232" y="42960"/>
                </a:lnTo>
                <a:lnTo>
                  <a:pt x="249442" y="40260"/>
                </a:lnTo>
                <a:lnTo>
                  <a:pt x="293955" y="39060"/>
                </a:lnTo>
                <a:lnTo>
                  <a:pt x="317678" y="38740"/>
                </a:lnTo>
                <a:lnTo>
                  <a:pt x="341960" y="38527"/>
                </a:lnTo>
                <a:lnTo>
                  <a:pt x="367674" y="38385"/>
                </a:lnTo>
                <a:lnTo>
                  <a:pt x="394341" y="38290"/>
                </a:lnTo>
                <a:lnTo>
                  <a:pt x="421644" y="38227"/>
                </a:lnTo>
                <a:lnTo>
                  <a:pt x="449371" y="37125"/>
                </a:lnTo>
                <a:lnTo>
                  <a:pt x="477381" y="35334"/>
                </a:lnTo>
                <a:lnTo>
                  <a:pt x="505579" y="33081"/>
                </a:lnTo>
                <a:lnTo>
                  <a:pt x="534961" y="31579"/>
                </a:lnTo>
                <a:lnTo>
                  <a:pt x="565133" y="30578"/>
                </a:lnTo>
                <a:lnTo>
                  <a:pt x="595830" y="29910"/>
                </a:lnTo>
                <a:lnTo>
                  <a:pt x="625820" y="28407"/>
                </a:lnTo>
                <a:lnTo>
                  <a:pt x="655339" y="26346"/>
                </a:lnTo>
                <a:lnTo>
                  <a:pt x="684543" y="23914"/>
                </a:lnTo>
                <a:lnTo>
                  <a:pt x="713537" y="22293"/>
                </a:lnTo>
                <a:lnTo>
                  <a:pt x="742392" y="21212"/>
                </a:lnTo>
                <a:lnTo>
                  <a:pt x="771153" y="20491"/>
                </a:lnTo>
                <a:lnTo>
                  <a:pt x="799852" y="18952"/>
                </a:lnTo>
                <a:lnTo>
                  <a:pt x="828510" y="16868"/>
                </a:lnTo>
                <a:lnTo>
                  <a:pt x="857140" y="14421"/>
                </a:lnTo>
                <a:lnTo>
                  <a:pt x="886810" y="12789"/>
                </a:lnTo>
                <a:lnTo>
                  <a:pt x="917173" y="11700"/>
                </a:lnTo>
                <a:lnTo>
                  <a:pt x="947999" y="10976"/>
                </a:lnTo>
                <a:lnTo>
                  <a:pt x="978074" y="9434"/>
                </a:lnTo>
                <a:lnTo>
                  <a:pt x="1007649" y="7347"/>
                </a:lnTo>
                <a:lnTo>
                  <a:pt x="1036891" y="4897"/>
                </a:lnTo>
                <a:lnTo>
                  <a:pt x="10953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SMARTInkShape-3018"/>
          <p:cNvSpPr/>
          <p:nvPr>
            <p:custDataLst>
              <p:tags r:id="rId16"/>
            </p:custDataLst>
          </p:nvPr>
        </p:nvSpPr>
        <p:spPr>
          <a:xfrm>
            <a:off x="8553801" y="3771904"/>
            <a:ext cx="789206" cy="647532"/>
          </a:xfrm>
          <a:custGeom>
            <a:avLst/>
            <a:gdLst/>
            <a:ahLst/>
            <a:cxnLst/>
            <a:rect l="0" t="0" r="0" b="0"/>
            <a:pathLst>
              <a:path w="789206" h="647532">
                <a:moveTo>
                  <a:pt x="580674" y="104771"/>
                </a:moveTo>
                <a:lnTo>
                  <a:pt x="580674" y="104771"/>
                </a:lnTo>
                <a:lnTo>
                  <a:pt x="580674" y="58908"/>
                </a:lnTo>
                <a:lnTo>
                  <a:pt x="558008" y="34493"/>
                </a:lnTo>
                <a:lnTo>
                  <a:pt x="551903" y="31203"/>
                </a:lnTo>
                <a:lnTo>
                  <a:pt x="548793" y="30326"/>
                </a:lnTo>
                <a:lnTo>
                  <a:pt x="546720" y="28683"/>
                </a:lnTo>
                <a:lnTo>
                  <a:pt x="542744" y="22372"/>
                </a:lnTo>
                <a:lnTo>
                  <a:pt x="498869" y="2628"/>
                </a:lnTo>
                <a:lnTo>
                  <a:pt x="456114" y="65"/>
                </a:lnTo>
                <a:lnTo>
                  <a:pt x="412356" y="0"/>
                </a:lnTo>
                <a:lnTo>
                  <a:pt x="386990" y="1055"/>
                </a:lnTo>
                <a:lnTo>
                  <a:pt x="339727" y="16471"/>
                </a:lnTo>
                <a:lnTo>
                  <a:pt x="315959" y="21105"/>
                </a:lnTo>
                <a:lnTo>
                  <a:pt x="273226" y="38277"/>
                </a:lnTo>
                <a:lnTo>
                  <a:pt x="235505" y="55053"/>
                </a:lnTo>
                <a:lnTo>
                  <a:pt x="190032" y="88212"/>
                </a:lnTo>
                <a:lnTo>
                  <a:pt x="142703" y="121609"/>
                </a:lnTo>
                <a:lnTo>
                  <a:pt x="98085" y="159174"/>
                </a:lnTo>
                <a:lnTo>
                  <a:pt x="65032" y="196884"/>
                </a:lnTo>
                <a:lnTo>
                  <a:pt x="39209" y="240006"/>
                </a:lnTo>
                <a:lnTo>
                  <a:pt x="23848" y="268989"/>
                </a:lnTo>
                <a:lnTo>
                  <a:pt x="8638" y="314269"/>
                </a:lnTo>
                <a:lnTo>
                  <a:pt x="3644" y="328057"/>
                </a:lnTo>
                <a:lnTo>
                  <a:pt x="0" y="373761"/>
                </a:lnTo>
                <a:lnTo>
                  <a:pt x="811" y="393434"/>
                </a:lnTo>
                <a:lnTo>
                  <a:pt x="9359" y="438318"/>
                </a:lnTo>
                <a:lnTo>
                  <a:pt x="13843" y="452687"/>
                </a:lnTo>
                <a:lnTo>
                  <a:pt x="44362" y="498393"/>
                </a:lnTo>
                <a:lnTo>
                  <a:pt x="78036" y="540094"/>
                </a:lnTo>
                <a:lnTo>
                  <a:pt x="125484" y="578238"/>
                </a:lnTo>
                <a:lnTo>
                  <a:pt x="172599" y="602723"/>
                </a:lnTo>
                <a:lnTo>
                  <a:pt x="218922" y="619052"/>
                </a:lnTo>
                <a:lnTo>
                  <a:pt x="259829" y="634987"/>
                </a:lnTo>
                <a:lnTo>
                  <a:pt x="287348" y="643460"/>
                </a:lnTo>
                <a:lnTo>
                  <a:pt x="331213" y="646859"/>
                </a:lnTo>
                <a:lnTo>
                  <a:pt x="370767" y="647531"/>
                </a:lnTo>
                <a:lnTo>
                  <a:pt x="415699" y="646605"/>
                </a:lnTo>
                <a:lnTo>
                  <a:pt x="459069" y="637328"/>
                </a:lnTo>
                <a:lnTo>
                  <a:pt x="503031" y="625305"/>
                </a:lnTo>
                <a:lnTo>
                  <a:pt x="548835" y="611680"/>
                </a:lnTo>
                <a:lnTo>
                  <a:pt x="592376" y="592526"/>
                </a:lnTo>
                <a:lnTo>
                  <a:pt x="614451" y="582959"/>
                </a:lnTo>
                <a:lnTo>
                  <a:pt x="657768" y="546979"/>
                </a:lnTo>
                <a:lnTo>
                  <a:pt x="701795" y="511640"/>
                </a:lnTo>
                <a:lnTo>
                  <a:pt x="739539" y="464497"/>
                </a:lnTo>
                <a:lnTo>
                  <a:pt x="764617" y="418803"/>
                </a:lnTo>
                <a:lnTo>
                  <a:pt x="775464" y="390434"/>
                </a:lnTo>
                <a:lnTo>
                  <a:pt x="785067" y="342885"/>
                </a:lnTo>
                <a:lnTo>
                  <a:pt x="789205" y="298248"/>
                </a:lnTo>
                <a:lnTo>
                  <a:pt x="787201" y="254937"/>
                </a:lnTo>
                <a:lnTo>
                  <a:pt x="776926" y="210986"/>
                </a:lnTo>
                <a:lnTo>
                  <a:pt x="763648" y="171731"/>
                </a:lnTo>
                <a:lnTo>
                  <a:pt x="738916" y="133402"/>
                </a:lnTo>
                <a:lnTo>
                  <a:pt x="692665" y="86562"/>
                </a:lnTo>
                <a:lnTo>
                  <a:pt x="656417" y="65544"/>
                </a:lnTo>
                <a:lnTo>
                  <a:pt x="612136" y="52258"/>
                </a:lnTo>
                <a:lnTo>
                  <a:pt x="568898" y="48537"/>
                </a:lnTo>
                <a:lnTo>
                  <a:pt x="533049" y="476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SMARTInkShape-3019"/>
          <p:cNvSpPr/>
          <p:nvPr>
            <p:custDataLst>
              <p:tags r:id="rId17"/>
            </p:custDataLst>
          </p:nvPr>
        </p:nvSpPr>
        <p:spPr>
          <a:xfrm>
            <a:off x="8667965" y="6029729"/>
            <a:ext cx="751002" cy="580295"/>
          </a:xfrm>
          <a:custGeom>
            <a:avLst/>
            <a:gdLst/>
            <a:ahLst/>
            <a:cxnLst/>
            <a:rect l="0" t="0" r="0" b="0"/>
            <a:pathLst>
              <a:path w="751002" h="580295">
                <a:moveTo>
                  <a:pt x="571285" y="151996"/>
                </a:moveTo>
                <a:lnTo>
                  <a:pt x="571285" y="151996"/>
                </a:lnTo>
                <a:lnTo>
                  <a:pt x="571285" y="137807"/>
                </a:lnTo>
                <a:lnTo>
                  <a:pt x="570227" y="136186"/>
                </a:lnTo>
                <a:lnTo>
                  <a:pt x="568463" y="135106"/>
                </a:lnTo>
                <a:lnTo>
                  <a:pt x="566228" y="134386"/>
                </a:lnTo>
                <a:lnTo>
                  <a:pt x="564739" y="132848"/>
                </a:lnTo>
                <a:lnTo>
                  <a:pt x="563084" y="128316"/>
                </a:lnTo>
                <a:lnTo>
                  <a:pt x="560962" y="116784"/>
                </a:lnTo>
                <a:lnTo>
                  <a:pt x="550017" y="102368"/>
                </a:lnTo>
                <a:lnTo>
                  <a:pt x="547581" y="99861"/>
                </a:lnTo>
                <a:lnTo>
                  <a:pt x="544875" y="94253"/>
                </a:lnTo>
                <a:lnTo>
                  <a:pt x="544154" y="91275"/>
                </a:lnTo>
                <a:lnTo>
                  <a:pt x="538081" y="82029"/>
                </a:lnTo>
                <a:lnTo>
                  <a:pt x="506701" y="50394"/>
                </a:lnTo>
                <a:lnTo>
                  <a:pt x="468194" y="24996"/>
                </a:lnTo>
                <a:lnTo>
                  <a:pt x="421648" y="11355"/>
                </a:lnTo>
                <a:lnTo>
                  <a:pt x="384999" y="6495"/>
                </a:lnTo>
                <a:lnTo>
                  <a:pt x="374192" y="2662"/>
                </a:lnTo>
                <a:lnTo>
                  <a:pt x="337349" y="0"/>
                </a:lnTo>
                <a:lnTo>
                  <a:pt x="304588" y="7280"/>
                </a:lnTo>
                <a:lnTo>
                  <a:pt x="273816" y="16087"/>
                </a:lnTo>
                <a:lnTo>
                  <a:pt x="228097" y="25914"/>
                </a:lnTo>
                <a:lnTo>
                  <a:pt x="180722" y="46049"/>
                </a:lnTo>
                <a:lnTo>
                  <a:pt x="140669" y="76060"/>
                </a:lnTo>
                <a:lnTo>
                  <a:pt x="116317" y="97747"/>
                </a:lnTo>
                <a:lnTo>
                  <a:pt x="76082" y="136307"/>
                </a:lnTo>
                <a:lnTo>
                  <a:pt x="41491" y="181013"/>
                </a:lnTo>
                <a:lnTo>
                  <a:pt x="12188" y="228254"/>
                </a:lnTo>
                <a:lnTo>
                  <a:pt x="5297" y="248330"/>
                </a:lnTo>
                <a:lnTo>
                  <a:pt x="874" y="292890"/>
                </a:lnTo>
                <a:lnTo>
                  <a:pt x="0" y="332580"/>
                </a:lnTo>
                <a:lnTo>
                  <a:pt x="886" y="376481"/>
                </a:lnTo>
                <a:lnTo>
                  <a:pt x="8460" y="401720"/>
                </a:lnTo>
                <a:lnTo>
                  <a:pt x="35433" y="447544"/>
                </a:lnTo>
                <a:lnTo>
                  <a:pt x="66555" y="492110"/>
                </a:lnTo>
                <a:lnTo>
                  <a:pt x="105827" y="526279"/>
                </a:lnTo>
                <a:lnTo>
                  <a:pt x="145732" y="551974"/>
                </a:lnTo>
                <a:lnTo>
                  <a:pt x="169425" y="562597"/>
                </a:lnTo>
                <a:lnTo>
                  <a:pt x="206564" y="569636"/>
                </a:lnTo>
                <a:lnTo>
                  <a:pt x="244380" y="576896"/>
                </a:lnTo>
                <a:lnTo>
                  <a:pt x="283454" y="579517"/>
                </a:lnTo>
                <a:lnTo>
                  <a:pt x="328074" y="580294"/>
                </a:lnTo>
                <a:lnTo>
                  <a:pt x="374810" y="579466"/>
                </a:lnTo>
                <a:lnTo>
                  <a:pt x="422172" y="572988"/>
                </a:lnTo>
                <a:lnTo>
                  <a:pt x="468659" y="563307"/>
                </a:lnTo>
                <a:lnTo>
                  <a:pt x="510774" y="547504"/>
                </a:lnTo>
                <a:lnTo>
                  <a:pt x="555237" y="529416"/>
                </a:lnTo>
                <a:lnTo>
                  <a:pt x="595693" y="509592"/>
                </a:lnTo>
                <a:lnTo>
                  <a:pt x="633433" y="484081"/>
                </a:lnTo>
                <a:lnTo>
                  <a:pt x="675166" y="447016"/>
                </a:lnTo>
                <a:lnTo>
                  <a:pt x="708927" y="409120"/>
                </a:lnTo>
                <a:lnTo>
                  <a:pt x="729433" y="364515"/>
                </a:lnTo>
                <a:lnTo>
                  <a:pt x="744556" y="333851"/>
                </a:lnTo>
                <a:lnTo>
                  <a:pt x="750738" y="292222"/>
                </a:lnTo>
                <a:lnTo>
                  <a:pt x="751001" y="245172"/>
                </a:lnTo>
                <a:lnTo>
                  <a:pt x="743538" y="219114"/>
                </a:lnTo>
                <a:lnTo>
                  <a:pt x="716604" y="184222"/>
                </a:lnTo>
                <a:lnTo>
                  <a:pt x="670970" y="153889"/>
                </a:lnTo>
                <a:lnTo>
                  <a:pt x="651925" y="147545"/>
                </a:lnTo>
                <a:lnTo>
                  <a:pt x="610262" y="138417"/>
                </a:lnTo>
                <a:lnTo>
                  <a:pt x="562796" y="134026"/>
                </a:lnTo>
                <a:lnTo>
                  <a:pt x="504610" y="1329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SMARTInkShape-3020"/>
          <p:cNvSpPr/>
          <p:nvPr>
            <p:custDataLst>
              <p:tags r:id="rId18"/>
            </p:custDataLst>
          </p:nvPr>
        </p:nvSpPr>
        <p:spPr>
          <a:xfrm>
            <a:off x="7924800" y="6000760"/>
            <a:ext cx="3200352" cy="104766"/>
          </a:xfrm>
          <a:custGeom>
            <a:avLst/>
            <a:gdLst/>
            <a:ahLst/>
            <a:cxnLst/>
            <a:rect l="0" t="0" r="0" b="0"/>
            <a:pathLst>
              <a:path w="3200352" h="104766">
                <a:moveTo>
                  <a:pt x="142875" y="104765"/>
                </a:moveTo>
                <a:lnTo>
                  <a:pt x="142875" y="104765"/>
                </a:lnTo>
                <a:lnTo>
                  <a:pt x="134675" y="104765"/>
                </a:lnTo>
                <a:lnTo>
                  <a:pt x="134233" y="103707"/>
                </a:lnTo>
                <a:lnTo>
                  <a:pt x="133466" y="96564"/>
                </a:lnTo>
                <a:lnTo>
                  <a:pt x="130579" y="95828"/>
                </a:lnTo>
                <a:lnTo>
                  <a:pt x="123835" y="95240"/>
                </a:lnTo>
                <a:lnTo>
                  <a:pt x="171053" y="95240"/>
                </a:lnTo>
                <a:lnTo>
                  <a:pt x="194876" y="94182"/>
                </a:lnTo>
                <a:lnTo>
                  <a:pt x="231880" y="86598"/>
                </a:lnTo>
                <a:lnTo>
                  <a:pt x="276430" y="85793"/>
                </a:lnTo>
                <a:lnTo>
                  <a:pt x="307036" y="82908"/>
                </a:lnTo>
                <a:lnTo>
                  <a:pt x="353778" y="77075"/>
                </a:lnTo>
                <a:lnTo>
                  <a:pt x="398122" y="73542"/>
                </a:lnTo>
                <a:lnTo>
                  <a:pt x="442826" y="68023"/>
                </a:lnTo>
                <a:lnTo>
                  <a:pt x="479870" y="67067"/>
                </a:lnTo>
                <a:lnTo>
                  <a:pt x="522713" y="61727"/>
                </a:lnTo>
                <a:lnTo>
                  <a:pt x="563865" y="58498"/>
                </a:lnTo>
                <a:lnTo>
                  <a:pt x="595623" y="57744"/>
                </a:lnTo>
                <a:lnTo>
                  <a:pt x="629846" y="57408"/>
                </a:lnTo>
                <a:lnTo>
                  <a:pt x="662695" y="57259"/>
                </a:lnTo>
                <a:lnTo>
                  <a:pt x="694934" y="54370"/>
                </a:lnTo>
                <a:lnTo>
                  <a:pt x="727959" y="50618"/>
                </a:lnTo>
                <a:lnTo>
                  <a:pt x="763805" y="48949"/>
                </a:lnTo>
                <a:lnTo>
                  <a:pt x="800902" y="48208"/>
                </a:lnTo>
                <a:lnTo>
                  <a:pt x="837498" y="47879"/>
                </a:lnTo>
                <a:lnTo>
                  <a:pt x="871402" y="47732"/>
                </a:lnTo>
                <a:lnTo>
                  <a:pt x="909755" y="47667"/>
                </a:lnTo>
                <a:lnTo>
                  <a:pt x="950435" y="47638"/>
                </a:lnTo>
                <a:lnTo>
                  <a:pt x="989682" y="47625"/>
                </a:lnTo>
                <a:lnTo>
                  <a:pt x="1025470" y="47620"/>
                </a:lnTo>
                <a:lnTo>
                  <a:pt x="1061132" y="47617"/>
                </a:lnTo>
                <a:lnTo>
                  <a:pt x="1101675" y="47615"/>
                </a:lnTo>
                <a:lnTo>
                  <a:pt x="1141567" y="47615"/>
                </a:lnTo>
                <a:lnTo>
                  <a:pt x="1180462" y="47615"/>
                </a:lnTo>
                <a:lnTo>
                  <a:pt x="1218917" y="47615"/>
                </a:lnTo>
                <a:lnTo>
                  <a:pt x="1257174" y="47615"/>
                </a:lnTo>
                <a:lnTo>
                  <a:pt x="1296402" y="47615"/>
                </a:lnTo>
                <a:lnTo>
                  <a:pt x="1338531" y="47615"/>
                </a:lnTo>
                <a:lnTo>
                  <a:pt x="1379128" y="47615"/>
                </a:lnTo>
                <a:lnTo>
                  <a:pt x="1418337" y="48673"/>
                </a:lnTo>
                <a:lnTo>
                  <a:pt x="1456931" y="52671"/>
                </a:lnTo>
                <a:lnTo>
                  <a:pt x="1495251" y="55154"/>
                </a:lnTo>
                <a:lnTo>
                  <a:pt x="1533447" y="56257"/>
                </a:lnTo>
                <a:lnTo>
                  <a:pt x="1571591" y="56747"/>
                </a:lnTo>
                <a:lnTo>
                  <a:pt x="1609709" y="56965"/>
                </a:lnTo>
                <a:lnTo>
                  <a:pt x="1647818" y="58121"/>
                </a:lnTo>
                <a:lnTo>
                  <a:pt x="1685922" y="62163"/>
                </a:lnTo>
                <a:lnTo>
                  <a:pt x="1721201" y="64664"/>
                </a:lnTo>
                <a:lnTo>
                  <a:pt x="1755579" y="65776"/>
                </a:lnTo>
                <a:lnTo>
                  <a:pt x="1792024" y="66270"/>
                </a:lnTo>
                <a:lnTo>
                  <a:pt x="1829388" y="66489"/>
                </a:lnTo>
                <a:lnTo>
                  <a:pt x="1866102" y="66587"/>
                </a:lnTo>
                <a:lnTo>
                  <a:pt x="1900060" y="66631"/>
                </a:lnTo>
                <a:lnTo>
                  <a:pt x="1932791" y="69472"/>
                </a:lnTo>
                <a:lnTo>
                  <a:pt x="1966035" y="73204"/>
                </a:lnTo>
                <a:lnTo>
                  <a:pt x="2001976" y="74863"/>
                </a:lnTo>
                <a:lnTo>
                  <a:pt x="2036294" y="75601"/>
                </a:lnTo>
                <a:lnTo>
                  <a:pt x="2069186" y="75928"/>
                </a:lnTo>
                <a:lnTo>
                  <a:pt x="2101444" y="76074"/>
                </a:lnTo>
                <a:lnTo>
                  <a:pt x="2133420" y="76138"/>
                </a:lnTo>
                <a:lnTo>
                  <a:pt x="2165270" y="76167"/>
                </a:lnTo>
                <a:lnTo>
                  <a:pt x="2197065" y="76180"/>
                </a:lnTo>
                <a:lnTo>
                  <a:pt x="2228834" y="76185"/>
                </a:lnTo>
                <a:lnTo>
                  <a:pt x="2260591" y="77246"/>
                </a:lnTo>
                <a:lnTo>
                  <a:pt x="2292346" y="81246"/>
                </a:lnTo>
                <a:lnTo>
                  <a:pt x="2324099" y="83729"/>
                </a:lnTo>
                <a:lnTo>
                  <a:pt x="2368901" y="85127"/>
                </a:lnTo>
                <a:lnTo>
                  <a:pt x="2411812" y="82718"/>
                </a:lnTo>
                <a:lnTo>
                  <a:pt x="2458038" y="78124"/>
                </a:lnTo>
                <a:lnTo>
                  <a:pt x="2502427" y="76763"/>
                </a:lnTo>
                <a:lnTo>
                  <a:pt x="2542391" y="76359"/>
                </a:lnTo>
                <a:lnTo>
                  <a:pt x="2581042" y="76240"/>
                </a:lnTo>
                <a:lnTo>
                  <a:pt x="2619307" y="76204"/>
                </a:lnTo>
                <a:lnTo>
                  <a:pt x="2657456" y="76194"/>
                </a:lnTo>
                <a:lnTo>
                  <a:pt x="2698391" y="73370"/>
                </a:lnTo>
                <a:lnTo>
                  <a:pt x="2741212" y="68651"/>
                </a:lnTo>
                <a:lnTo>
                  <a:pt x="2788551" y="67058"/>
                </a:lnTo>
                <a:lnTo>
                  <a:pt x="2836079" y="65684"/>
                </a:lnTo>
                <a:lnTo>
                  <a:pt x="2883412" y="59141"/>
                </a:lnTo>
                <a:lnTo>
                  <a:pt x="2923650" y="57535"/>
                </a:lnTo>
                <a:lnTo>
                  <a:pt x="2968716" y="50672"/>
                </a:lnTo>
                <a:lnTo>
                  <a:pt x="3009290" y="48219"/>
                </a:lnTo>
                <a:lnTo>
                  <a:pt x="3056387" y="41149"/>
                </a:lnTo>
                <a:lnTo>
                  <a:pt x="3098422" y="31812"/>
                </a:lnTo>
                <a:lnTo>
                  <a:pt x="3142355" y="27792"/>
                </a:lnTo>
                <a:lnTo>
                  <a:pt x="3168014" y="19947"/>
                </a:lnTo>
                <a:lnTo>
                  <a:pt x="3200233" y="19040"/>
                </a:lnTo>
                <a:lnTo>
                  <a:pt x="3200351" y="13984"/>
                </a:lnTo>
                <a:lnTo>
                  <a:pt x="3199309" y="12495"/>
                </a:lnTo>
                <a:lnTo>
                  <a:pt x="3197556" y="11501"/>
                </a:lnTo>
                <a:lnTo>
                  <a:pt x="3192195" y="9908"/>
                </a:lnTo>
                <a:lnTo>
                  <a:pt x="3165004" y="8479"/>
                </a:lnTo>
                <a:lnTo>
                  <a:pt x="3136420" y="1317"/>
                </a:lnTo>
                <a:lnTo>
                  <a:pt x="3093700" y="106"/>
                </a:lnTo>
                <a:lnTo>
                  <a:pt x="3046508" y="0"/>
                </a:lnTo>
                <a:lnTo>
                  <a:pt x="3003060" y="6538"/>
                </a:lnTo>
                <a:lnTo>
                  <a:pt x="2959984" y="8927"/>
                </a:lnTo>
                <a:lnTo>
                  <a:pt x="2923496" y="9340"/>
                </a:lnTo>
                <a:lnTo>
                  <a:pt x="2883052" y="9463"/>
                </a:lnTo>
                <a:lnTo>
                  <a:pt x="2840376" y="12322"/>
                </a:lnTo>
                <a:lnTo>
                  <a:pt x="2798099" y="17049"/>
                </a:lnTo>
                <a:lnTo>
                  <a:pt x="2752058" y="18451"/>
                </a:lnTo>
                <a:lnTo>
                  <a:pt x="2719621" y="19836"/>
                </a:lnTo>
                <a:lnTo>
                  <a:pt x="2684038" y="23980"/>
                </a:lnTo>
                <a:lnTo>
                  <a:pt x="2649878" y="26528"/>
                </a:lnTo>
                <a:lnTo>
                  <a:pt x="2617057" y="27659"/>
                </a:lnTo>
                <a:lnTo>
                  <a:pt x="2584831" y="28163"/>
                </a:lnTo>
                <a:lnTo>
                  <a:pt x="2550047" y="28386"/>
                </a:lnTo>
                <a:lnTo>
                  <a:pt x="2513419" y="29544"/>
                </a:lnTo>
                <a:lnTo>
                  <a:pt x="2475976" y="33587"/>
                </a:lnTo>
                <a:lnTo>
                  <a:pt x="2438167" y="36089"/>
                </a:lnTo>
                <a:lnTo>
                  <a:pt x="2400198" y="38259"/>
                </a:lnTo>
                <a:lnTo>
                  <a:pt x="2362154" y="42751"/>
                </a:lnTo>
                <a:lnTo>
                  <a:pt x="2324079" y="45453"/>
                </a:lnTo>
                <a:lnTo>
                  <a:pt x="2285991" y="46654"/>
                </a:lnTo>
                <a:lnTo>
                  <a:pt x="2247896" y="47188"/>
                </a:lnTo>
                <a:lnTo>
                  <a:pt x="2206976" y="47425"/>
                </a:lnTo>
                <a:lnTo>
                  <a:pt x="2165154" y="47531"/>
                </a:lnTo>
                <a:lnTo>
                  <a:pt x="2125398" y="47578"/>
                </a:lnTo>
                <a:lnTo>
                  <a:pt x="2086563" y="50421"/>
                </a:lnTo>
                <a:lnTo>
                  <a:pt x="2047077" y="54154"/>
                </a:lnTo>
                <a:lnTo>
                  <a:pt x="2004835" y="55813"/>
                </a:lnTo>
                <a:lnTo>
                  <a:pt x="1961366" y="56551"/>
                </a:lnTo>
                <a:lnTo>
                  <a:pt x="1918410" y="56878"/>
                </a:lnTo>
                <a:lnTo>
                  <a:pt x="1878151" y="57024"/>
                </a:lnTo>
                <a:lnTo>
                  <a:pt x="1836269" y="57088"/>
                </a:lnTo>
                <a:lnTo>
                  <a:pt x="1792963" y="58176"/>
                </a:lnTo>
                <a:lnTo>
                  <a:pt x="1749020" y="62186"/>
                </a:lnTo>
                <a:lnTo>
                  <a:pt x="1704795" y="64674"/>
                </a:lnTo>
                <a:lnTo>
                  <a:pt x="1660445" y="65780"/>
                </a:lnTo>
                <a:lnTo>
                  <a:pt x="1616039" y="66272"/>
                </a:lnTo>
                <a:lnTo>
                  <a:pt x="1571609" y="66490"/>
                </a:lnTo>
                <a:lnTo>
                  <a:pt x="1528226" y="66587"/>
                </a:lnTo>
                <a:lnTo>
                  <a:pt x="1487778" y="66631"/>
                </a:lnTo>
                <a:lnTo>
                  <a:pt x="1445813" y="66649"/>
                </a:lnTo>
                <a:lnTo>
                  <a:pt x="1402466" y="66658"/>
                </a:lnTo>
                <a:lnTo>
                  <a:pt x="1358507" y="66662"/>
                </a:lnTo>
                <a:lnTo>
                  <a:pt x="1314276" y="69485"/>
                </a:lnTo>
                <a:lnTo>
                  <a:pt x="1269923" y="73210"/>
                </a:lnTo>
                <a:lnTo>
                  <a:pt x="1225515" y="74866"/>
                </a:lnTo>
                <a:lnTo>
                  <a:pt x="1181084" y="75602"/>
                </a:lnTo>
                <a:lnTo>
                  <a:pt x="1136643" y="75928"/>
                </a:lnTo>
                <a:lnTo>
                  <a:pt x="1092197" y="76074"/>
                </a:lnTo>
                <a:lnTo>
                  <a:pt x="1047749" y="76138"/>
                </a:lnTo>
                <a:lnTo>
                  <a:pt x="1004358" y="75109"/>
                </a:lnTo>
                <a:lnTo>
                  <a:pt x="963907" y="71122"/>
                </a:lnTo>
                <a:lnTo>
                  <a:pt x="921940" y="68646"/>
                </a:lnTo>
                <a:lnTo>
                  <a:pt x="878592" y="67546"/>
                </a:lnTo>
                <a:lnTo>
                  <a:pt x="834632" y="67056"/>
                </a:lnTo>
                <a:lnTo>
                  <a:pt x="793223" y="69661"/>
                </a:lnTo>
                <a:lnTo>
                  <a:pt x="752594" y="73288"/>
                </a:lnTo>
                <a:lnTo>
                  <a:pt x="709841" y="74900"/>
                </a:lnTo>
                <a:lnTo>
                  <a:pt x="666146" y="75617"/>
                </a:lnTo>
                <a:lnTo>
                  <a:pt x="623090" y="75935"/>
                </a:lnTo>
                <a:lnTo>
                  <a:pt x="582788" y="76077"/>
                </a:lnTo>
                <a:lnTo>
                  <a:pt x="540886" y="76140"/>
                </a:lnTo>
                <a:lnTo>
                  <a:pt x="498628" y="76168"/>
                </a:lnTo>
                <a:lnTo>
                  <a:pt x="458678" y="76180"/>
                </a:lnTo>
                <a:lnTo>
                  <a:pt x="419757" y="76186"/>
                </a:lnTo>
                <a:lnTo>
                  <a:pt x="381292" y="76188"/>
                </a:lnTo>
                <a:lnTo>
                  <a:pt x="343029" y="76190"/>
                </a:lnTo>
                <a:lnTo>
                  <a:pt x="304857" y="76190"/>
                </a:lnTo>
                <a:lnTo>
                  <a:pt x="267784" y="76190"/>
                </a:lnTo>
                <a:lnTo>
                  <a:pt x="233669" y="76190"/>
                </a:lnTo>
                <a:lnTo>
                  <a:pt x="198045" y="79012"/>
                </a:lnTo>
                <a:lnTo>
                  <a:pt x="162103" y="82735"/>
                </a:lnTo>
                <a:lnTo>
                  <a:pt x="128491" y="84391"/>
                </a:lnTo>
                <a:lnTo>
                  <a:pt x="95913" y="85127"/>
                </a:lnTo>
                <a:lnTo>
                  <a:pt x="63794" y="85453"/>
                </a:lnTo>
                <a:lnTo>
                  <a:pt x="21254" y="85637"/>
                </a:lnTo>
                <a:lnTo>
                  <a:pt x="0" y="857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SMARTInkShape-3021"/>
          <p:cNvSpPr/>
          <p:nvPr>
            <p:custDataLst>
              <p:tags r:id="rId19"/>
            </p:custDataLst>
          </p:nvPr>
        </p:nvSpPr>
        <p:spPr>
          <a:xfrm>
            <a:off x="7478118" y="5191135"/>
            <a:ext cx="4427163" cy="933436"/>
          </a:xfrm>
          <a:custGeom>
            <a:avLst/>
            <a:gdLst/>
            <a:ahLst/>
            <a:cxnLst/>
            <a:rect l="0" t="0" r="0" b="0"/>
            <a:pathLst>
              <a:path w="4427163" h="933436">
                <a:moveTo>
                  <a:pt x="151407" y="171440"/>
                </a:moveTo>
                <a:lnTo>
                  <a:pt x="151407" y="171440"/>
                </a:lnTo>
                <a:lnTo>
                  <a:pt x="156463" y="171440"/>
                </a:lnTo>
                <a:lnTo>
                  <a:pt x="161768" y="168618"/>
                </a:lnTo>
                <a:lnTo>
                  <a:pt x="168740" y="163239"/>
                </a:lnTo>
                <a:lnTo>
                  <a:pt x="177722" y="162177"/>
                </a:lnTo>
                <a:lnTo>
                  <a:pt x="192803" y="161949"/>
                </a:lnTo>
                <a:lnTo>
                  <a:pt x="199085" y="159108"/>
                </a:lnTo>
                <a:lnTo>
                  <a:pt x="202243" y="156869"/>
                </a:lnTo>
                <a:lnTo>
                  <a:pt x="216799" y="153717"/>
                </a:lnTo>
                <a:lnTo>
                  <a:pt x="262973" y="152424"/>
                </a:lnTo>
                <a:lnTo>
                  <a:pt x="305727" y="144192"/>
                </a:lnTo>
                <a:lnTo>
                  <a:pt x="348862" y="143040"/>
                </a:lnTo>
                <a:lnTo>
                  <a:pt x="391506" y="142888"/>
                </a:lnTo>
                <a:lnTo>
                  <a:pt x="438175" y="140048"/>
                </a:lnTo>
                <a:lnTo>
                  <a:pt x="475559" y="135327"/>
                </a:lnTo>
                <a:lnTo>
                  <a:pt x="513446" y="133929"/>
                </a:lnTo>
                <a:lnTo>
                  <a:pt x="554306" y="130692"/>
                </a:lnTo>
                <a:lnTo>
                  <a:pt x="597104" y="125852"/>
                </a:lnTo>
                <a:lnTo>
                  <a:pt x="639418" y="124419"/>
                </a:lnTo>
                <a:lnTo>
                  <a:pt x="685470" y="121172"/>
                </a:lnTo>
                <a:lnTo>
                  <a:pt x="732628" y="116329"/>
                </a:lnTo>
                <a:lnTo>
                  <a:pt x="780115" y="112072"/>
                </a:lnTo>
                <a:lnTo>
                  <a:pt x="827699" y="106930"/>
                </a:lnTo>
                <a:lnTo>
                  <a:pt x="860498" y="104669"/>
                </a:lnTo>
                <a:lnTo>
                  <a:pt x="896242" y="100137"/>
                </a:lnTo>
                <a:lnTo>
                  <a:pt x="930473" y="94594"/>
                </a:lnTo>
                <a:lnTo>
                  <a:pt x="964384" y="89661"/>
                </a:lnTo>
                <a:lnTo>
                  <a:pt x="1000621" y="87469"/>
                </a:lnTo>
                <a:lnTo>
                  <a:pt x="1037894" y="83672"/>
                </a:lnTo>
                <a:lnTo>
                  <a:pt x="1075626" y="79515"/>
                </a:lnTo>
                <a:lnTo>
                  <a:pt x="1113563" y="77668"/>
                </a:lnTo>
                <a:lnTo>
                  <a:pt x="1151590" y="74024"/>
                </a:lnTo>
                <a:lnTo>
                  <a:pt x="1189658" y="69936"/>
                </a:lnTo>
                <a:lnTo>
                  <a:pt x="1227744" y="68118"/>
                </a:lnTo>
                <a:lnTo>
                  <a:pt x="1265837" y="67311"/>
                </a:lnTo>
                <a:lnTo>
                  <a:pt x="1303934" y="65893"/>
                </a:lnTo>
                <a:lnTo>
                  <a:pt x="1342033" y="61735"/>
                </a:lnTo>
                <a:lnTo>
                  <a:pt x="1382954" y="59183"/>
                </a:lnTo>
                <a:lnTo>
                  <a:pt x="1424778" y="58047"/>
                </a:lnTo>
                <a:lnTo>
                  <a:pt x="1464533" y="57543"/>
                </a:lnTo>
                <a:lnTo>
                  <a:pt x="1506192" y="57319"/>
                </a:lnTo>
                <a:lnTo>
                  <a:pt x="1548342" y="56162"/>
                </a:lnTo>
                <a:lnTo>
                  <a:pt x="1588243" y="52119"/>
                </a:lnTo>
                <a:lnTo>
                  <a:pt x="1627143" y="49616"/>
                </a:lnTo>
                <a:lnTo>
                  <a:pt x="1665597" y="48504"/>
                </a:lnTo>
                <a:lnTo>
                  <a:pt x="1703855" y="48010"/>
                </a:lnTo>
                <a:lnTo>
                  <a:pt x="1742025" y="44969"/>
                </a:lnTo>
                <a:lnTo>
                  <a:pt x="1780156" y="41147"/>
                </a:lnTo>
                <a:lnTo>
                  <a:pt x="1818270" y="39448"/>
                </a:lnTo>
                <a:lnTo>
                  <a:pt x="1856377" y="38694"/>
                </a:lnTo>
                <a:lnTo>
                  <a:pt x="1895539" y="37300"/>
                </a:lnTo>
                <a:lnTo>
                  <a:pt x="1937638" y="33153"/>
                </a:lnTo>
                <a:lnTo>
                  <a:pt x="1978220" y="30604"/>
                </a:lnTo>
                <a:lnTo>
                  <a:pt x="2017424" y="29471"/>
                </a:lnTo>
                <a:lnTo>
                  <a:pt x="2056016" y="28968"/>
                </a:lnTo>
                <a:lnTo>
                  <a:pt x="2094333" y="25922"/>
                </a:lnTo>
                <a:lnTo>
                  <a:pt x="2132529" y="22099"/>
                </a:lnTo>
                <a:lnTo>
                  <a:pt x="2170673" y="20399"/>
                </a:lnTo>
                <a:lnTo>
                  <a:pt x="2208791" y="19644"/>
                </a:lnTo>
                <a:lnTo>
                  <a:pt x="2246900" y="18250"/>
                </a:lnTo>
                <a:lnTo>
                  <a:pt x="2285004" y="14103"/>
                </a:lnTo>
                <a:lnTo>
                  <a:pt x="2323106" y="11554"/>
                </a:lnTo>
                <a:lnTo>
                  <a:pt x="2362265" y="10421"/>
                </a:lnTo>
                <a:lnTo>
                  <a:pt x="2404364" y="9918"/>
                </a:lnTo>
                <a:lnTo>
                  <a:pt x="2444945" y="9694"/>
                </a:lnTo>
                <a:lnTo>
                  <a:pt x="2484149" y="9594"/>
                </a:lnTo>
                <a:lnTo>
                  <a:pt x="2522741" y="9550"/>
                </a:lnTo>
                <a:lnTo>
                  <a:pt x="2561058" y="6708"/>
                </a:lnTo>
                <a:lnTo>
                  <a:pt x="2599255" y="2976"/>
                </a:lnTo>
                <a:lnTo>
                  <a:pt x="2637397" y="1317"/>
                </a:lnTo>
                <a:lnTo>
                  <a:pt x="2675516" y="579"/>
                </a:lnTo>
                <a:lnTo>
                  <a:pt x="2713625" y="252"/>
                </a:lnTo>
                <a:lnTo>
                  <a:pt x="2751729" y="106"/>
                </a:lnTo>
                <a:lnTo>
                  <a:pt x="2792653" y="42"/>
                </a:lnTo>
                <a:lnTo>
                  <a:pt x="2833419" y="13"/>
                </a:lnTo>
                <a:lnTo>
                  <a:pt x="2869176" y="0"/>
                </a:lnTo>
                <a:lnTo>
                  <a:pt x="2905530" y="2817"/>
                </a:lnTo>
                <a:lnTo>
                  <a:pt x="2942853" y="6538"/>
                </a:lnTo>
                <a:lnTo>
                  <a:pt x="2980609" y="8192"/>
                </a:lnTo>
                <a:lnTo>
                  <a:pt x="3018555" y="8927"/>
                </a:lnTo>
                <a:lnTo>
                  <a:pt x="3056587" y="9253"/>
                </a:lnTo>
                <a:lnTo>
                  <a:pt x="3094657" y="9399"/>
                </a:lnTo>
                <a:lnTo>
                  <a:pt x="3132744" y="9463"/>
                </a:lnTo>
                <a:lnTo>
                  <a:pt x="3169780" y="10551"/>
                </a:lnTo>
                <a:lnTo>
                  <a:pt x="3203878" y="14561"/>
                </a:lnTo>
                <a:lnTo>
                  <a:pt x="3239494" y="17049"/>
                </a:lnTo>
                <a:lnTo>
                  <a:pt x="3276490" y="18155"/>
                </a:lnTo>
                <a:lnTo>
                  <a:pt x="3314098" y="18647"/>
                </a:lnTo>
                <a:lnTo>
                  <a:pt x="3349159" y="21688"/>
                </a:lnTo>
                <a:lnTo>
                  <a:pt x="3382381" y="26567"/>
                </a:lnTo>
                <a:lnTo>
                  <a:pt x="3414784" y="32263"/>
                </a:lnTo>
                <a:lnTo>
                  <a:pt x="3449646" y="35501"/>
                </a:lnTo>
                <a:lnTo>
                  <a:pt x="3486307" y="37997"/>
                </a:lnTo>
                <a:lnTo>
                  <a:pt x="3523769" y="42634"/>
                </a:lnTo>
                <a:lnTo>
                  <a:pt x="3558763" y="48224"/>
                </a:lnTo>
                <a:lnTo>
                  <a:pt x="3591954" y="53177"/>
                </a:lnTo>
                <a:lnTo>
                  <a:pt x="3624345" y="55378"/>
                </a:lnTo>
                <a:lnTo>
                  <a:pt x="3656380" y="59179"/>
                </a:lnTo>
                <a:lnTo>
                  <a:pt x="3688255" y="64397"/>
                </a:lnTo>
                <a:lnTo>
                  <a:pt x="3720063" y="70243"/>
                </a:lnTo>
                <a:lnTo>
                  <a:pt x="3751838" y="73547"/>
                </a:lnTo>
                <a:lnTo>
                  <a:pt x="3783598" y="76073"/>
                </a:lnTo>
                <a:lnTo>
                  <a:pt x="3830171" y="83446"/>
                </a:lnTo>
                <a:lnTo>
                  <a:pt x="3871252" y="91276"/>
                </a:lnTo>
                <a:lnTo>
                  <a:pt x="3910236" y="95123"/>
                </a:lnTo>
                <a:lnTo>
                  <a:pt x="3948598" y="102496"/>
                </a:lnTo>
                <a:lnTo>
                  <a:pt x="3986774" y="110326"/>
                </a:lnTo>
                <a:lnTo>
                  <a:pt x="4023840" y="114173"/>
                </a:lnTo>
                <a:lnTo>
                  <a:pt x="4068166" y="124419"/>
                </a:lnTo>
                <a:lnTo>
                  <a:pt x="4112318" y="136634"/>
                </a:lnTo>
                <a:lnTo>
                  <a:pt x="4151612" y="149238"/>
                </a:lnTo>
                <a:lnTo>
                  <a:pt x="4189948" y="161920"/>
                </a:lnTo>
                <a:lnTo>
                  <a:pt x="4231077" y="172303"/>
                </a:lnTo>
                <a:lnTo>
                  <a:pt x="4277912" y="196219"/>
                </a:lnTo>
                <a:lnTo>
                  <a:pt x="4323298" y="219029"/>
                </a:lnTo>
                <a:lnTo>
                  <a:pt x="4359603" y="241288"/>
                </a:lnTo>
                <a:lnTo>
                  <a:pt x="4368746" y="250460"/>
                </a:lnTo>
                <a:lnTo>
                  <a:pt x="4402692" y="297000"/>
                </a:lnTo>
                <a:lnTo>
                  <a:pt x="4406243" y="304150"/>
                </a:lnTo>
                <a:lnTo>
                  <a:pt x="4420766" y="349824"/>
                </a:lnTo>
                <a:lnTo>
                  <a:pt x="4424858" y="357614"/>
                </a:lnTo>
                <a:lnTo>
                  <a:pt x="4427162" y="369008"/>
                </a:lnTo>
                <a:lnTo>
                  <a:pt x="4426786" y="385318"/>
                </a:lnTo>
                <a:lnTo>
                  <a:pt x="4412316" y="432703"/>
                </a:lnTo>
                <a:lnTo>
                  <a:pt x="4408982" y="450052"/>
                </a:lnTo>
                <a:lnTo>
                  <a:pt x="4383598" y="497676"/>
                </a:lnTo>
                <a:lnTo>
                  <a:pt x="4340171" y="545080"/>
                </a:lnTo>
                <a:lnTo>
                  <a:pt x="4297826" y="582435"/>
                </a:lnTo>
                <a:lnTo>
                  <a:pt x="4252441" y="614955"/>
                </a:lnTo>
                <a:lnTo>
                  <a:pt x="4208498" y="636741"/>
                </a:lnTo>
                <a:lnTo>
                  <a:pt x="4161358" y="656609"/>
                </a:lnTo>
                <a:lnTo>
                  <a:pt x="4113798" y="673010"/>
                </a:lnTo>
                <a:lnTo>
                  <a:pt x="4072882" y="685773"/>
                </a:lnTo>
                <a:lnTo>
                  <a:pt x="4036771" y="695310"/>
                </a:lnTo>
                <a:lnTo>
                  <a:pt x="3999261" y="702017"/>
                </a:lnTo>
                <a:lnTo>
                  <a:pt x="3961333" y="706826"/>
                </a:lnTo>
                <a:lnTo>
                  <a:pt x="3923285" y="714953"/>
                </a:lnTo>
                <a:lnTo>
                  <a:pt x="3885201" y="721241"/>
                </a:lnTo>
                <a:lnTo>
                  <a:pt x="3844282" y="725927"/>
                </a:lnTo>
                <a:lnTo>
                  <a:pt x="3798646" y="734019"/>
                </a:lnTo>
                <a:lnTo>
                  <a:pt x="3754431" y="740297"/>
                </a:lnTo>
                <a:lnTo>
                  <a:pt x="3711698" y="744979"/>
                </a:lnTo>
                <a:lnTo>
                  <a:pt x="3665522" y="753069"/>
                </a:lnTo>
                <a:lnTo>
                  <a:pt x="3618325" y="759347"/>
                </a:lnTo>
                <a:lnTo>
                  <a:pt x="3585618" y="761873"/>
                </a:lnTo>
                <a:lnTo>
                  <a:pt x="3549915" y="766524"/>
                </a:lnTo>
                <a:lnTo>
                  <a:pt x="3504226" y="770036"/>
                </a:lnTo>
                <a:lnTo>
                  <a:pt x="3471407" y="773680"/>
                </a:lnTo>
                <a:lnTo>
                  <a:pt x="3436713" y="777769"/>
                </a:lnTo>
                <a:lnTo>
                  <a:pt x="3403654" y="779586"/>
                </a:lnTo>
                <a:lnTo>
                  <a:pt x="3371322" y="783216"/>
                </a:lnTo>
                <a:lnTo>
                  <a:pt x="3339314" y="787299"/>
                </a:lnTo>
                <a:lnTo>
                  <a:pt x="3307448" y="789114"/>
                </a:lnTo>
                <a:lnTo>
                  <a:pt x="3272825" y="792742"/>
                </a:lnTo>
                <a:lnTo>
                  <a:pt x="3237329" y="796824"/>
                </a:lnTo>
                <a:lnTo>
                  <a:pt x="3203913" y="798639"/>
                </a:lnTo>
                <a:lnTo>
                  <a:pt x="3168602" y="802267"/>
                </a:lnTo>
                <a:lnTo>
                  <a:pt x="3132799" y="806349"/>
                </a:lnTo>
                <a:lnTo>
                  <a:pt x="3099248" y="808164"/>
                </a:lnTo>
                <a:lnTo>
                  <a:pt x="3063877" y="811792"/>
                </a:lnTo>
                <a:lnTo>
                  <a:pt x="3028046" y="815874"/>
                </a:lnTo>
                <a:lnTo>
                  <a:pt x="2994482" y="817689"/>
                </a:lnTo>
                <a:lnTo>
                  <a:pt x="2959105" y="818495"/>
                </a:lnTo>
                <a:lnTo>
                  <a:pt x="2923272" y="819912"/>
                </a:lnTo>
                <a:lnTo>
                  <a:pt x="2889708" y="824070"/>
                </a:lnTo>
                <a:lnTo>
                  <a:pt x="2857151" y="826622"/>
                </a:lnTo>
                <a:lnTo>
                  <a:pt x="2823986" y="827758"/>
                </a:lnTo>
                <a:lnTo>
                  <a:pt x="2788077" y="828261"/>
                </a:lnTo>
                <a:lnTo>
                  <a:pt x="2753775" y="831308"/>
                </a:lnTo>
                <a:lnTo>
                  <a:pt x="2720890" y="835131"/>
                </a:lnTo>
                <a:lnTo>
                  <a:pt x="2688635" y="836830"/>
                </a:lnTo>
                <a:lnTo>
                  <a:pt x="2653838" y="840408"/>
                </a:lnTo>
                <a:lnTo>
                  <a:pt x="2618267" y="844468"/>
                </a:lnTo>
                <a:lnTo>
                  <a:pt x="2584817" y="846272"/>
                </a:lnTo>
                <a:lnTo>
                  <a:pt x="2549489" y="849895"/>
                </a:lnTo>
                <a:lnTo>
                  <a:pt x="2513679" y="853975"/>
                </a:lnTo>
                <a:lnTo>
                  <a:pt x="2480125" y="855789"/>
                </a:lnTo>
                <a:lnTo>
                  <a:pt x="2447574" y="859417"/>
                </a:lnTo>
                <a:lnTo>
                  <a:pt x="2414409" y="863499"/>
                </a:lnTo>
                <a:lnTo>
                  <a:pt x="2378502" y="865314"/>
                </a:lnTo>
                <a:lnTo>
                  <a:pt x="2344200" y="868942"/>
                </a:lnTo>
                <a:lnTo>
                  <a:pt x="2310256" y="873024"/>
                </a:lnTo>
                <a:lnTo>
                  <a:pt x="2274004" y="874839"/>
                </a:lnTo>
                <a:lnTo>
                  <a:pt x="2239547" y="878467"/>
                </a:lnTo>
                <a:lnTo>
                  <a:pt x="2206596" y="882549"/>
                </a:lnTo>
                <a:lnTo>
                  <a:pt x="2174310" y="884364"/>
                </a:lnTo>
                <a:lnTo>
                  <a:pt x="2139500" y="887992"/>
                </a:lnTo>
                <a:lnTo>
                  <a:pt x="2102862" y="892074"/>
                </a:lnTo>
                <a:lnTo>
                  <a:pt x="2065412" y="893889"/>
                </a:lnTo>
                <a:lnTo>
                  <a:pt x="2030423" y="897517"/>
                </a:lnTo>
                <a:lnTo>
                  <a:pt x="1996176" y="901599"/>
                </a:lnTo>
                <a:lnTo>
                  <a:pt x="1959787" y="903414"/>
                </a:lnTo>
                <a:lnTo>
                  <a:pt x="1925271" y="907042"/>
                </a:lnTo>
                <a:lnTo>
                  <a:pt x="1892291" y="911124"/>
                </a:lnTo>
                <a:lnTo>
                  <a:pt x="1859994" y="912939"/>
                </a:lnTo>
                <a:lnTo>
                  <a:pt x="1825180" y="913745"/>
                </a:lnTo>
                <a:lnTo>
                  <a:pt x="1789598" y="915162"/>
                </a:lnTo>
                <a:lnTo>
                  <a:pt x="1756144" y="919320"/>
                </a:lnTo>
                <a:lnTo>
                  <a:pt x="1720815" y="921872"/>
                </a:lnTo>
                <a:lnTo>
                  <a:pt x="1685006" y="923008"/>
                </a:lnTo>
                <a:lnTo>
                  <a:pt x="1651450" y="923511"/>
                </a:lnTo>
                <a:lnTo>
                  <a:pt x="1618899" y="923736"/>
                </a:lnTo>
                <a:lnTo>
                  <a:pt x="1586792" y="924893"/>
                </a:lnTo>
                <a:lnTo>
                  <a:pt x="1554883" y="928936"/>
                </a:lnTo>
                <a:lnTo>
                  <a:pt x="1523064" y="931439"/>
                </a:lnTo>
                <a:lnTo>
                  <a:pt x="1491283" y="932551"/>
                </a:lnTo>
                <a:lnTo>
                  <a:pt x="1459519" y="933045"/>
                </a:lnTo>
                <a:lnTo>
                  <a:pt x="1427762" y="933264"/>
                </a:lnTo>
                <a:lnTo>
                  <a:pt x="1396009" y="933362"/>
                </a:lnTo>
                <a:lnTo>
                  <a:pt x="1364258" y="933406"/>
                </a:lnTo>
                <a:lnTo>
                  <a:pt x="1332507" y="933424"/>
                </a:lnTo>
                <a:lnTo>
                  <a:pt x="1284882" y="933435"/>
                </a:lnTo>
                <a:lnTo>
                  <a:pt x="1237257" y="930617"/>
                </a:lnTo>
                <a:lnTo>
                  <a:pt x="1192454" y="925901"/>
                </a:lnTo>
                <a:lnTo>
                  <a:pt x="1149547" y="924503"/>
                </a:lnTo>
                <a:lnTo>
                  <a:pt x="1103319" y="924090"/>
                </a:lnTo>
                <a:lnTo>
                  <a:pt x="1058931" y="921144"/>
                </a:lnTo>
                <a:lnTo>
                  <a:pt x="1016144" y="916391"/>
                </a:lnTo>
                <a:lnTo>
                  <a:pt x="972775" y="912161"/>
                </a:lnTo>
                <a:lnTo>
                  <a:pt x="930292" y="907027"/>
                </a:lnTo>
                <a:lnTo>
                  <a:pt x="887012" y="902683"/>
                </a:lnTo>
                <a:lnTo>
                  <a:pt x="847378" y="897515"/>
                </a:lnTo>
                <a:lnTo>
                  <a:pt x="806000" y="893162"/>
                </a:lnTo>
                <a:lnTo>
                  <a:pt x="763050" y="887992"/>
                </a:lnTo>
                <a:lnTo>
                  <a:pt x="723512" y="883638"/>
                </a:lnTo>
                <a:lnTo>
                  <a:pt x="682165" y="878467"/>
                </a:lnTo>
                <a:lnTo>
                  <a:pt x="639221" y="874113"/>
                </a:lnTo>
                <a:lnTo>
                  <a:pt x="599687" y="866120"/>
                </a:lnTo>
                <a:lnTo>
                  <a:pt x="561161" y="859871"/>
                </a:lnTo>
                <a:lnTo>
                  <a:pt x="522935" y="855197"/>
                </a:lnTo>
                <a:lnTo>
                  <a:pt x="477149" y="844136"/>
                </a:lnTo>
                <a:lnTo>
                  <a:pt x="429926" y="832818"/>
                </a:lnTo>
                <a:lnTo>
                  <a:pt x="382656" y="826664"/>
                </a:lnTo>
                <a:lnTo>
                  <a:pt x="342430" y="815569"/>
                </a:lnTo>
                <a:lnTo>
                  <a:pt x="297365" y="804245"/>
                </a:lnTo>
                <a:lnTo>
                  <a:pt x="256790" y="798089"/>
                </a:lnTo>
                <a:lnTo>
                  <a:pt x="209696" y="783951"/>
                </a:lnTo>
                <a:lnTo>
                  <a:pt x="169144" y="768306"/>
                </a:lnTo>
                <a:lnTo>
                  <a:pt x="130198" y="749638"/>
                </a:lnTo>
                <a:lnTo>
                  <a:pt x="87014" y="721107"/>
                </a:lnTo>
                <a:lnTo>
                  <a:pt x="54785" y="693499"/>
                </a:lnTo>
                <a:lnTo>
                  <a:pt x="24454" y="649411"/>
                </a:lnTo>
                <a:lnTo>
                  <a:pt x="12774" y="631724"/>
                </a:lnTo>
                <a:lnTo>
                  <a:pt x="0" y="584302"/>
                </a:lnTo>
                <a:lnTo>
                  <a:pt x="153" y="548996"/>
                </a:lnTo>
                <a:lnTo>
                  <a:pt x="15487" y="504798"/>
                </a:lnTo>
                <a:lnTo>
                  <a:pt x="20118" y="485760"/>
                </a:lnTo>
                <a:lnTo>
                  <a:pt x="22606" y="479412"/>
                </a:lnTo>
                <a:lnTo>
                  <a:pt x="31015" y="469535"/>
                </a:lnTo>
                <a:lnTo>
                  <a:pt x="36221" y="465421"/>
                </a:lnTo>
                <a:lnTo>
                  <a:pt x="58975" y="423197"/>
                </a:lnTo>
                <a:lnTo>
                  <a:pt x="73808" y="403491"/>
                </a:lnTo>
                <a:lnTo>
                  <a:pt x="116586" y="367423"/>
                </a:lnTo>
                <a:lnTo>
                  <a:pt x="160938" y="323789"/>
                </a:lnTo>
                <a:lnTo>
                  <a:pt x="205382" y="279387"/>
                </a:lnTo>
                <a:lnTo>
                  <a:pt x="251683" y="241290"/>
                </a:lnTo>
                <a:lnTo>
                  <a:pt x="299193" y="203190"/>
                </a:lnTo>
                <a:lnTo>
                  <a:pt x="343662" y="168234"/>
                </a:lnTo>
                <a:lnTo>
                  <a:pt x="391010" y="127266"/>
                </a:lnTo>
                <a:lnTo>
                  <a:pt x="408582" y="11429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SMARTInkShape-3022"/>
          <p:cNvSpPr/>
          <p:nvPr>
            <p:custDataLst>
              <p:tags r:id="rId20"/>
            </p:custDataLst>
          </p:nvPr>
        </p:nvSpPr>
        <p:spPr>
          <a:xfrm>
            <a:off x="6276985" y="5334392"/>
            <a:ext cx="809616" cy="123434"/>
          </a:xfrm>
          <a:custGeom>
            <a:avLst/>
            <a:gdLst/>
            <a:ahLst/>
            <a:cxnLst/>
            <a:rect l="0" t="0" r="0" b="0"/>
            <a:pathLst>
              <a:path w="809616" h="123434">
                <a:moveTo>
                  <a:pt x="28565" y="123433"/>
                </a:moveTo>
                <a:lnTo>
                  <a:pt x="28565" y="123433"/>
                </a:lnTo>
                <a:lnTo>
                  <a:pt x="0" y="123433"/>
                </a:lnTo>
                <a:lnTo>
                  <a:pt x="13248" y="123433"/>
                </a:lnTo>
                <a:lnTo>
                  <a:pt x="60232" y="111674"/>
                </a:lnTo>
                <a:lnTo>
                  <a:pt x="99685" y="104285"/>
                </a:lnTo>
                <a:lnTo>
                  <a:pt x="144370" y="97033"/>
                </a:lnTo>
                <a:lnTo>
                  <a:pt x="181411" y="92680"/>
                </a:lnTo>
                <a:lnTo>
                  <a:pt x="222019" y="84688"/>
                </a:lnTo>
                <a:lnTo>
                  <a:pt x="267565" y="75617"/>
                </a:lnTo>
                <a:lnTo>
                  <a:pt x="299887" y="69373"/>
                </a:lnTo>
                <a:lnTo>
                  <a:pt x="335420" y="63070"/>
                </a:lnTo>
                <a:lnTo>
                  <a:pt x="372378" y="59564"/>
                </a:lnTo>
                <a:lnTo>
                  <a:pt x="408913" y="56946"/>
                </a:lnTo>
                <a:lnTo>
                  <a:pt x="442790" y="52256"/>
                </a:lnTo>
                <a:lnTo>
                  <a:pt x="475484" y="46644"/>
                </a:lnTo>
                <a:lnTo>
                  <a:pt x="520819" y="37533"/>
                </a:lnTo>
                <a:lnTo>
                  <a:pt x="561062" y="30954"/>
                </a:lnTo>
                <a:lnTo>
                  <a:pt x="607530" y="28730"/>
                </a:lnTo>
                <a:lnTo>
                  <a:pt x="647283" y="20686"/>
                </a:lnTo>
                <a:lnTo>
                  <a:pt x="690654" y="10287"/>
                </a:lnTo>
                <a:lnTo>
                  <a:pt x="731883" y="9137"/>
                </a:lnTo>
                <a:lnTo>
                  <a:pt x="729912" y="6313"/>
                </a:lnTo>
                <a:lnTo>
                  <a:pt x="727904" y="4077"/>
                </a:lnTo>
                <a:lnTo>
                  <a:pt x="722852" y="1595"/>
                </a:lnTo>
                <a:lnTo>
                  <a:pt x="710985" y="0"/>
                </a:lnTo>
                <a:lnTo>
                  <a:pt x="670589" y="8273"/>
                </a:lnTo>
                <a:lnTo>
                  <a:pt x="629714" y="11786"/>
                </a:lnTo>
                <a:lnTo>
                  <a:pt x="590752" y="17300"/>
                </a:lnTo>
                <a:lnTo>
                  <a:pt x="544877" y="24936"/>
                </a:lnTo>
                <a:lnTo>
                  <a:pt x="507630" y="28280"/>
                </a:lnTo>
                <a:lnTo>
                  <a:pt x="468725" y="34443"/>
                </a:lnTo>
                <a:lnTo>
                  <a:pt x="425212" y="37799"/>
                </a:lnTo>
                <a:lnTo>
                  <a:pt x="385038" y="45025"/>
                </a:lnTo>
                <a:lnTo>
                  <a:pt x="347382" y="53870"/>
                </a:lnTo>
                <a:lnTo>
                  <a:pt x="302855" y="63517"/>
                </a:lnTo>
                <a:lnTo>
                  <a:pt x="271761" y="68286"/>
                </a:lnTo>
                <a:lnTo>
                  <a:pt x="224319" y="77970"/>
                </a:lnTo>
                <a:lnTo>
                  <a:pt x="192462" y="94337"/>
                </a:lnTo>
                <a:lnTo>
                  <a:pt x="192863" y="94511"/>
                </a:lnTo>
                <a:lnTo>
                  <a:pt x="237062" y="94852"/>
                </a:lnTo>
                <a:lnTo>
                  <a:pt x="273420" y="89801"/>
                </a:lnTo>
                <a:lnTo>
                  <a:pt x="314075" y="81600"/>
                </a:lnTo>
                <a:lnTo>
                  <a:pt x="354578" y="77524"/>
                </a:lnTo>
                <a:lnTo>
                  <a:pt x="386185" y="73748"/>
                </a:lnTo>
                <a:lnTo>
                  <a:pt x="421398" y="68543"/>
                </a:lnTo>
                <a:lnTo>
                  <a:pt x="458216" y="62701"/>
                </a:lnTo>
                <a:lnTo>
                  <a:pt x="492923" y="56577"/>
                </a:lnTo>
                <a:lnTo>
                  <a:pt x="527046" y="51386"/>
                </a:lnTo>
                <a:lnTo>
                  <a:pt x="563379" y="49079"/>
                </a:lnTo>
                <a:lnTo>
                  <a:pt x="600694" y="42408"/>
                </a:lnTo>
                <a:lnTo>
                  <a:pt x="635269" y="34505"/>
                </a:lnTo>
                <a:lnTo>
                  <a:pt x="674702" y="30056"/>
                </a:lnTo>
                <a:lnTo>
                  <a:pt x="717900" y="27680"/>
                </a:lnTo>
                <a:lnTo>
                  <a:pt x="765315" y="17931"/>
                </a:lnTo>
                <a:lnTo>
                  <a:pt x="809615" y="913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SMARTInkShape-3023"/>
          <p:cNvSpPr/>
          <p:nvPr>
            <p:custDataLst>
              <p:tags r:id="rId21"/>
            </p:custDataLst>
          </p:nvPr>
        </p:nvSpPr>
        <p:spPr>
          <a:xfrm>
            <a:off x="3296352" y="5457825"/>
            <a:ext cx="1608246" cy="190252"/>
          </a:xfrm>
          <a:custGeom>
            <a:avLst/>
            <a:gdLst/>
            <a:ahLst/>
            <a:cxnLst/>
            <a:rect l="0" t="0" r="0" b="0"/>
            <a:pathLst>
              <a:path w="1608246" h="190252">
                <a:moveTo>
                  <a:pt x="494598" y="85725"/>
                </a:moveTo>
                <a:lnTo>
                  <a:pt x="494598" y="85725"/>
                </a:lnTo>
                <a:lnTo>
                  <a:pt x="540187" y="85725"/>
                </a:lnTo>
                <a:lnTo>
                  <a:pt x="574352" y="84667"/>
                </a:lnTo>
                <a:lnTo>
                  <a:pt x="620769" y="76024"/>
                </a:lnTo>
                <a:lnTo>
                  <a:pt x="667138" y="68835"/>
                </a:lnTo>
                <a:lnTo>
                  <a:pt x="707293" y="67315"/>
                </a:lnTo>
                <a:lnTo>
                  <a:pt x="752705" y="64043"/>
                </a:lnTo>
                <a:lnTo>
                  <a:pt x="784996" y="60213"/>
                </a:lnTo>
                <a:lnTo>
                  <a:pt x="820513" y="58512"/>
                </a:lnTo>
                <a:lnTo>
                  <a:pt x="860288" y="54933"/>
                </a:lnTo>
                <a:lnTo>
                  <a:pt x="902660" y="50873"/>
                </a:lnTo>
                <a:lnTo>
                  <a:pt x="946187" y="49069"/>
                </a:lnTo>
                <a:lnTo>
                  <a:pt x="990226" y="45445"/>
                </a:lnTo>
                <a:lnTo>
                  <a:pt x="1035553" y="41365"/>
                </a:lnTo>
                <a:lnTo>
                  <a:pt x="1059493" y="40276"/>
                </a:lnTo>
                <a:lnTo>
                  <a:pt x="1106554" y="38009"/>
                </a:lnTo>
                <a:lnTo>
                  <a:pt x="1148637" y="33474"/>
                </a:lnTo>
                <a:lnTo>
                  <a:pt x="1194152" y="30752"/>
                </a:lnTo>
                <a:lnTo>
                  <a:pt x="1239427" y="29542"/>
                </a:lnTo>
                <a:lnTo>
                  <a:pt x="1277189" y="29005"/>
                </a:lnTo>
                <a:lnTo>
                  <a:pt x="1314433" y="28766"/>
                </a:lnTo>
                <a:lnTo>
                  <a:pt x="1351093" y="28660"/>
                </a:lnTo>
                <a:lnTo>
                  <a:pt x="1385027" y="28612"/>
                </a:lnTo>
                <a:lnTo>
                  <a:pt x="1417747" y="28592"/>
                </a:lnTo>
                <a:lnTo>
                  <a:pt x="1460274" y="25758"/>
                </a:lnTo>
                <a:lnTo>
                  <a:pt x="1503087" y="20375"/>
                </a:lnTo>
                <a:lnTo>
                  <a:pt x="1548898" y="19225"/>
                </a:lnTo>
                <a:lnTo>
                  <a:pt x="1596075" y="19053"/>
                </a:lnTo>
                <a:lnTo>
                  <a:pt x="1598484" y="19050"/>
                </a:lnTo>
                <a:lnTo>
                  <a:pt x="1554434" y="19050"/>
                </a:lnTo>
                <a:lnTo>
                  <a:pt x="1510034" y="19050"/>
                </a:lnTo>
                <a:lnTo>
                  <a:pt x="1471743" y="19050"/>
                </a:lnTo>
                <a:lnTo>
                  <a:pt x="1426884" y="19050"/>
                </a:lnTo>
                <a:lnTo>
                  <a:pt x="1380078" y="19050"/>
                </a:lnTo>
                <a:lnTo>
                  <a:pt x="1347461" y="19050"/>
                </a:lnTo>
                <a:lnTo>
                  <a:pt x="1311798" y="19050"/>
                </a:lnTo>
                <a:lnTo>
                  <a:pt x="1274781" y="21872"/>
                </a:lnTo>
                <a:lnTo>
                  <a:pt x="1236105" y="25595"/>
                </a:lnTo>
                <a:lnTo>
                  <a:pt x="1194220" y="27251"/>
                </a:lnTo>
                <a:lnTo>
                  <a:pt x="1150911" y="27987"/>
                </a:lnTo>
                <a:lnTo>
                  <a:pt x="1105910" y="29371"/>
                </a:lnTo>
                <a:lnTo>
                  <a:pt x="1082056" y="31223"/>
                </a:lnTo>
                <a:lnTo>
                  <a:pt x="1057686" y="33515"/>
                </a:lnTo>
                <a:lnTo>
                  <a:pt x="1010854" y="36063"/>
                </a:lnTo>
                <a:lnTo>
                  <a:pt x="964287" y="38252"/>
                </a:lnTo>
                <a:lnTo>
                  <a:pt x="940015" y="40318"/>
                </a:lnTo>
                <a:lnTo>
                  <a:pt x="915368" y="42754"/>
                </a:lnTo>
                <a:lnTo>
                  <a:pt x="868226" y="48282"/>
                </a:lnTo>
                <a:lnTo>
                  <a:pt x="821522" y="54267"/>
                </a:lnTo>
                <a:lnTo>
                  <a:pt x="797214" y="57345"/>
                </a:lnTo>
                <a:lnTo>
                  <a:pt x="772542" y="60454"/>
                </a:lnTo>
                <a:lnTo>
                  <a:pt x="725373" y="66732"/>
                </a:lnTo>
                <a:lnTo>
                  <a:pt x="678656" y="73051"/>
                </a:lnTo>
                <a:lnTo>
                  <a:pt x="654345" y="76217"/>
                </a:lnTo>
                <a:lnTo>
                  <a:pt x="629671" y="79386"/>
                </a:lnTo>
                <a:lnTo>
                  <a:pt x="582500" y="85730"/>
                </a:lnTo>
                <a:lnTo>
                  <a:pt x="536840" y="92077"/>
                </a:lnTo>
                <a:lnTo>
                  <a:pt x="491853" y="98426"/>
                </a:lnTo>
                <a:lnTo>
                  <a:pt x="447164" y="104775"/>
                </a:lnTo>
                <a:lnTo>
                  <a:pt x="403666" y="111125"/>
                </a:lnTo>
                <a:lnTo>
                  <a:pt x="363167" y="117475"/>
                </a:lnTo>
                <a:lnTo>
                  <a:pt x="324001" y="123825"/>
                </a:lnTo>
                <a:lnTo>
                  <a:pt x="286486" y="129117"/>
                </a:lnTo>
                <a:lnTo>
                  <a:pt x="252173" y="131469"/>
                </a:lnTo>
                <a:lnTo>
                  <a:pt x="219284" y="135336"/>
                </a:lnTo>
                <a:lnTo>
                  <a:pt x="187028" y="140583"/>
                </a:lnTo>
                <a:lnTo>
                  <a:pt x="140176" y="148429"/>
                </a:lnTo>
                <a:lnTo>
                  <a:pt x="101129" y="152281"/>
                </a:lnTo>
                <a:lnTo>
                  <a:pt x="55851" y="160446"/>
                </a:lnTo>
                <a:lnTo>
                  <a:pt x="15685" y="162897"/>
                </a:lnTo>
                <a:lnTo>
                  <a:pt x="1665" y="170115"/>
                </a:lnTo>
                <a:lnTo>
                  <a:pt x="876" y="169501"/>
                </a:lnTo>
                <a:lnTo>
                  <a:pt x="0" y="165998"/>
                </a:lnTo>
                <a:lnTo>
                  <a:pt x="824" y="164640"/>
                </a:lnTo>
                <a:lnTo>
                  <a:pt x="2432" y="163735"/>
                </a:lnTo>
                <a:lnTo>
                  <a:pt x="12574" y="162461"/>
                </a:lnTo>
                <a:lnTo>
                  <a:pt x="23190" y="161105"/>
                </a:lnTo>
                <a:lnTo>
                  <a:pt x="50074" y="154434"/>
                </a:lnTo>
                <a:lnTo>
                  <a:pt x="90702" y="147745"/>
                </a:lnTo>
                <a:lnTo>
                  <a:pt x="132096" y="139262"/>
                </a:lnTo>
                <a:lnTo>
                  <a:pt x="177875" y="130046"/>
                </a:lnTo>
                <a:lnTo>
                  <a:pt x="214838" y="123768"/>
                </a:lnTo>
                <a:lnTo>
                  <a:pt x="254902" y="117449"/>
                </a:lnTo>
                <a:lnTo>
                  <a:pt x="293875" y="111114"/>
                </a:lnTo>
                <a:lnTo>
                  <a:pt x="340829" y="104770"/>
                </a:lnTo>
                <a:lnTo>
                  <a:pt x="366686" y="101597"/>
                </a:lnTo>
                <a:lnTo>
                  <a:pt x="393448" y="98423"/>
                </a:lnTo>
                <a:lnTo>
                  <a:pt x="420815" y="95249"/>
                </a:lnTo>
                <a:lnTo>
                  <a:pt x="448584" y="92074"/>
                </a:lnTo>
                <a:lnTo>
                  <a:pt x="476622" y="88900"/>
                </a:lnTo>
                <a:lnTo>
                  <a:pt x="504839" y="85725"/>
                </a:lnTo>
                <a:lnTo>
                  <a:pt x="533175" y="82550"/>
                </a:lnTo>
                <a:lnTo>
                  <a:pt x="562650" y="80433"/>
                </a:lnTo>
                <a:lnTo>
                  <a:pt x="592882" y="79022"/>
                </a:lnTo>
                <a:lnTo>
                  <a:pt x="623621" y="78081"/>
                </a:lnTo>
                <a:lnTo>
                  <a:pt x="654697" y="76396"/>
                </a:lnTo>
                <a:lnTo>
                  <a:pt x="685997" y="74214"/>
                </a:lnTo>
                <a:lnTo>
                  <a:pt x="717448" y="71701"/>
                </a:lnTo>
                <a:lnTo>
                  <a:pt x="748998" y="68967"/>
                </a:lnTo>
                <a:lnTo>
                  <a:pt x="780614" y="66087"/>
                </a:lnTo>
                <a:lnTo>
                  <a:pt x="812276" y="63107"/>
                </a:lnTo>
                <a:lnTo>
                  <a:pt x="843967" y="61121"/>
                </a:lnTo>
                <a:lnTo>
                  <a:pt x="875677" y="59798"/>
                </a:lnTo>
                <a:lnTo>
                  <a:pt x="907401" y="58915"/>
                </a:lnTo>
                <a:lnTo>
                  <a:pt x="939133" y="58327"/>
                </a:lnTo>
                <a:lnTo>
                  <a:pt x="970871" y="57934"/>
                </a:lnTo>
                <a:lnTo>
                  <a:pt x="1002614" y="57673"/>
                </a:lnTo>
                <a:lnTo>
                  <a:pt x="1033300" y="57499"/>
                </a:lnTo>
                <a:lnTo>
                  <a:pt x="1063283" y="57383"/>
                </a:lnTo>
                <a:lnTo>
                  <a:pt x="1092796" y="57305"/>
                </a:lnTo>
                <a:lnTo>
                  <a:pt x="1120938" y="57253"/>
                </a:lnTo>
                <a:lnTo>
                  <a:pt x="1148166" y="57219"/>
                </a:lnTo>
                <a:lnTo>
                  <a:pt x="1174786" y="57195"/>
                </a:lnTo>
                <a:lnTo>
                  <a:pt x="1200998" y="57180"/>
                </a:lnTo>
                <a:lnTo>
                  <a:pt x="1226939" y="57170"/>
                </a:lnTo>
                <a:lnTo>
                  <a:pt x="1252701" y="57164"/>
                </a:lnTo>
                <a:lnTo>
                  <a:pt x="1277284" y="57159"/>
                </a:lnTo>
                <a:lnTo>
                  <a:pt x="1324352" y="57154"/>
                </a:lnTo>
                <a:lnTo>
                  <a:pt x="1367145" y="57152"/>
                </a:lnTo>
                <a:lnTo>
                  <a:pt x="1407330" y="58209"/>
                </a:lnTo>
                <a:lnTo>
                  <a:pt x="1446357" y="62207"/>
                </a:lnTo>
                <a:lnTo>
                  <a:pt x="1493915" y="65351"/>
                </a:lnTo>
                <a:lnTo>
                  <a:pt x="1540307" y="67472"/>
                </a:lnTo>
                <a:lnTo>
                  <a:pt x="1584648" y="74842"/>
                </a:lnTo>
                <a:lnTo>
                  <a:pt x="1608245" y="76165"/>
                </a:lnTo>
                <a:lnTo>
                  <a:pt x="1568298" y="76200"/>
                </a:lnTo>
                <a:lnTo>
                  <a:pt x="1531247" y="76200"/>
                </a:lnTo>
                <a:lnTo>
                  <a:pt x="1494373" y="76200"/>
                </a:lnTo>
                <a:lnTo>
                  <a:pt x="1461759" y="76200"/>
                </a:lnTo>
                <a:lnTo>
                  <a:pt x="1426097" y="76200"/>
                </a:lnTo>
                <a:lnTo>
                  <a:pt x="1389081" y="76200"/>
                </a:lnTo>
                <a:lnTo>
                  <a:pt x="1351462" y="76200"/>
                </a:lnTo>
                <a:lnTo>
                  <a:pt x="1307932" y="76200"/>
                </a:lnTo>
                <a:lnTo>
                  <a:pt x="1260363" y="76200"/>
                </a:lnTo>
                <a:lnTo>
                  <a:pt x="1235824" y="76200"/>
                </a:lnTo>
                <a:lnTo>
                  <a:pt x="1210999" y="76200"/>
                </a:lnTo>
                <a:lnTo>
                  <a:pt x="1185982" y="76200"/>
                </a:lnTo>
                <a:lnTo>
                  <a:pt x="1160838" y="76200"/>
                </a:lnTo>
                <a:lnTo>
                  <a:pt x="1135608" y="76200"/>
                </a:lnTo>
                <a:lnTo>
                  <a:pt x="1108204" y="77258"/>
                </a:lnTo>
                <a:lnTo>
                  <a:pt x="1079353" y="79022"/>
                </a:lnTo>
                <a:lnTo>
                  <a:pt x="1049534" y="81256"/>
                </a:lnTo>
                <a:lnTo>
                  <a:pt x="1020131" y="82745"/>
                </a:lnTo>
                <a:lnTo>
                  <a:pt x="991003" y="83739"/>
                </a:lnTo>
                <a:lnTo>
                  <a:pt x="962060" y="84401"/>
                </a:lnTo>
                <a:lnTo>
                  <a:pt x="933239" y="85901"/>
                </a:lnTo>
                <a:lnTo>
                  <a:pt x="904500" y="87959"/>
                </a:lnTo>
                <a:lnTo>
                  <a:pt x="875816" y="90389"/>
                </a:lnTo>
                <a:lnTo>
                  <a:pt x="848227" y="93068"/>
                </a:lnTo>
                <a:lnTo>
                  <a:pt x="821367" y="95912"/>
                </a:lnTo>
                <a:lnTo>
                  <a:pt x="794994" y="98866"/>
                </a:lnTo>
                <a:lnTo>
                  <a:pt x="767887" y="101893"/>
                </a:lnTo>
                <a:lnTo>
                  <a:pt x="740290" y="104971"/>
                </a:lnTo>
                <a:lnTo>
                  <a:pt x="712368" y="108081"/>
                </a:lnTo>
                <a:lnTo>
                  <a:pt x="685286" y="111212"/>
                </a:lnTo>
                <a:lnTo>
                  <a:pt x="658765" y="114358"/>
                </a:lnTo>
                <a:lnTo>
                  <a:pt x="632618" y="117514"/>
                </a:lnTo>
                <a:lnTo>
                  <a:pt x="607778" y="120676"/>
                </a:lnTo>
                <a:lnTo>
                  <a:pt x="560423" y="127011"/>
                </a:lnTo>
                <a:lnTo>
                  <a:pt x="514681" y="136177"/>
                </a:lnTo>
                <a:lnTo>
                  <a:pt x="469657" y="146248"/>
                </a:lnTo>
                <a:lnTo>
                  <a:pt x="424952" y="154252"/>
                </a:lnTo>
                <a:lnTo>
                  <a:pt x="386033" y="161337"/>
                </a:lnTo>
                <a:lnTo>
                  <a:pt x="352155" y="168013"/>
                </a:lnTo>
                <a:lnTo>
                  <a:pt x="310341" y="177723"/>
                </a:lnTo>
                <a:lnTo>
                  <a:pt x="270053" y="187663"/>
                </a:lnTo>
                <a:lnTo>
                  <a:pt x="244503" y="190126"/>
                </a:lnTo>
                <a:lnTo>
                  <a:pt x="244259" y="190251"/>
                </a:lnTo>
                <a:lnTo>
                  <a:pt x="270465" y="189409"/>
                </a:lnTo>
                <a:lnTo>
                  <a:pt x="317955" y="182955"/>
                </a:lnTo>
                <a:lnTo>
                  <a:pt x="365354" y="175917"/>
                </a:lnTo>
                <a:lnTo>
                  <a:pt x="403290" y="167086"/>
                </a:lnTo>
                <a:lnTo>
                  <a:pt x="448372" y="159632"/>
                </a:lnTo>
                <a:lnTo>
                  <a:pt x="472247" y="156163"/>
                </a:lnTo>
                <a:lnTo>
                  <a:pt x="496631" y="152792"/>
                </a:lnTo>
                <a:lnTo>
                  <a:pt x="521353" y="149487"/>
                </a:lnTo>
                <a:lnTo>
                  <a:pt x="548418" y="145166"/>
                </a:lnTo>
                <a:lnTo>
                  <a:pt x="577045" y="140169"/>
                </a:lnTo>
                <a:lnTo>
                  <a:pt x="606712" y="134722"/>
                </a:lnTo>
                <a:lnTo>
                  <a:pt x="637074" y="130031"/>
                </a:lnTo>
                <a:lnTo>
                  <a:pt x="667899" y="125845"/>
                </a:lnTo>
                <a:lnTo>
                  <a:pt x="699032" y="121997"/>
                </a:lnTo>
                <a:lnTo>
                  <a:pt x="731429" y="117315"/>
                </a:lnTo>
                <a:lnTo>
                  <a:pt x="764669" y="112077"/>
                </a:lnTo>
                <a:lnTo>
                  <a:pt x="798470" y="106468"/>
                </a:lnTo>
                <a:lnTo>
                  <a:pt x="832646" y="101670"/>
                </a:lnTo>
                <a:lnTo>
                  <a:pt x="867072" y="97413"/>
                </a:lnTo>
                <a:lnTo>
                  <a:pt x="901663" y="93517"/>
                </a:lnTo>
                <a:lnTo>
                  <a:pt x="936367" y="88803"/>
                </a:lnTo>
                <a:lnTo>
                  <a:pt x="971144" y="83543"/>
                </a:lnTo>
                <a:lnTo>
                  <a:pt x="1005970" y="77920"/>
                </a:lnTo>
                <a:lnTo>
                  <a:pt x="1040829" y="73113"/>
                </a:lnTo>
                <a:lnTo>
                  <a:pt x="1075710" y="68850"/>
                </a:lnTo>
                <a:lnTo>
                  <a:pt x="1110607" y="64950"/>
                </a:lnTo>
                <a:lnTo>
                  <a:pt x="1144453" y="61292"/>
                </a:lnTo>
                <a:lnTo>
                  <a:pt x="1177601" y="57794"/>
                </a:lnTo>
                <a:lnTo>
                  <a:pt x="1210283" y="54405"/>
                </a:lnTo>
                <a:lnTo>
                  <a:pt x="1240538" y="51086"/>
                </a:lnTo>
                <a:lnTo>
                  <a:pt x="1269175" y="47816"/>
                </a:lnTo>
                <a:lnTo>
                  <a:pt x="1296733" y="44578"/>
                </a:lnTo>
                <a:lnTo>
                  <a:pt x="1323571" y="41360"/>
                </a:lnTo>
                <a:lnTo>
                  <a:pt x="1349930" y="38156"/>
                </a:lnTo>
                <a:lnTo>
                  <a:pt x="1375969" y="34962"/>
                </a:lnTo>
                <a:lnTo>
                  <a:pt x="1421835" y="25769"/>
                </a:lnTo>
                <a:lnTo>
                  <a:pt x="1463387" y="15687"/>
                </a:lnTo>
                <a:lnTo>
                  <a:pt x="1503021" y="7677"/>
                </a:lnTo>
                <a:lnTo>
                  <a:pt x="1542348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SMARTInkShape-3024"/>
          <p:cNvSpPr/>
          <p:nvPr>
            <p:custDataLst>
              <p:tags r:id="rId22"/>
            </p:custDataLst>
          </p:nvPr>
        </p:nvSpPr>
        <p:spPr>
          <a:xfrm>
            <a:off x="3000375" y="5448300"/>
            <a:ext cx="2352100" cy="133161"/>
          </a:xfrm>
          <a:custGeom>
            <a:avLst/>
            <a:gdLst/>
            <a:ahLst/>
            <a:cxnLst/>
            <a:rect l="0" t="0" r="0" b="0"/>
            <a:pathLst>
              <a:path w="2352100" h="133161">
                <a:moveTo>
                  <a:pt x="0" y="104775"/>
                </a:moveTo>
                <a:lnTo>
                  <a:pt x="0" y="104775"/>
                </a:lnTo>
                <a:lnTo>
                  <a:pt x="41757" y="104775"/>
                </a:lnTo>
                <a:lnTo>
                  <a:pt x="87022" y="104775"/>
                </a:lnTo>
                <a:lnTo>
                  <a:pt x="124081" y="107597"/>
                </a:lnTo>
                <a:lnTo>
                  <a:pt x="167032" y="112976"/>
                </a:lnTo>
                <a:lnTo>
                  <a:pt x="208829" y="113907"/>
                </a:lnTo>
                <a:lnTo>
                  <a:pt x="249671" y="114184"/>
                </a:lnTo>
                <a:lnTo>
                  <a:pt x="281356" y="114248"/>
                </a:lnTo>
                <a:lnTo>
                  <a:pt x="315547" y="114277"/>
                </a:lnTo>
                <a:lnTo>
                  <a:pt x="348382" y="114290"/>
                </a:lnTo>
                <a:lnTo>
                  <a:pt x="383436" y="114295"/>
                </a:lnTo>
                <a:lnTo>
                  <a:pt x="421241" y="113240"/>
                </a:lnTo>
                <a:lnTo>
                  <a:pt x="462738" y="109243"/>
                </a:lnTo>
                <a:lnTo>
                  <a:pt x="505875" y="106761"/>
                </a:lnTo>
                <a:lnTo>
                  <a:pt x="549742" y="104599"/>
                </a:lnTo>
                <a:lnTo>
                  <a:pt x="593932" y="100110"/>
                </a:lnTo>
                <a:lnTo>
                  <a:pt x="641089" y="97410"/>
                </a:lnTo>
                <a:lnTo>
                  <a:pt x="665518" y="96690"/>
                </a:lnTo>
                <a:lnTo>
                  <a:pt x="712417" y="93068"/>
                </a:lnTo>
                <a:lnTo>
                  <a:pt x="735294" y="90620"/>
                </a:lnTo>
                <a:lnTo>
                  <a:pt x="760071" y="87930"/>
                </a:lnTo>
                <a:lnTo>
                  <a:pt x="786114" y="85078"/>
                </a:lnTo>
                <a:lnTo>
                  <a:pt x="813001" y="82119"/>
                </a:lnTo>
                <a:lnTo>
                  <a:pt x="840451" y="80145"/>
                </a:lnTo>
                <a:lnTo>
                  <a:pt x="868275" y="78830"/>
                </a:lnTo>
                <a:lnTo>
                  <a:pt x="896350" y="77953"/>
                </a:lnTo>
                <a:lnTo>
                  <a:pt x="924592" y="76310"/>
                </a:lnTo>
                <a:lnTo>
                  <a:pt x="952945" y="74157"/>
                </a:lnTo>
                <a:lnTo>
                  <a:pt x="981371" y="71663"/>
                </a:lnTo>
                <a:lnTo>
                  <a:pt x="1009848" y="68942"/>
                </a:lnTo>
                <a:lnTo>
                  <a:pt x="1038357" y="66070"/>
                </a:lnTo>
                <a:lnTo>
                  <a:pt x="1066888" y="63096"/>
                </a:lnTo>
                <a:lnTo>
                  <a:pt x="1095434" y="60056"/>
                </a:lnTo>
                <a:lnTo>
                  <a:pt x="1123989" y="56971"/>
                </a:lnTo>
                <a:lnTo>
                  <a:pt x="1152551" y="53855"/>
                </a:lnTo>
                <a:lnTo>
                  <a:pt x="1181117" y="51778"/>
                </a:lnTo>
                <a:lnTo>
                  <a:pt x="1209687" y="50394"/>
                </a:lnTo>
                <a:lnTo>
                  <a:pt x="1238257" y="49471"/>
                </a:lnTo>
                <a:lnTo>
                  <a:pt x="1266830" y="47797"/>
                </a:lnTo>
                <a:lnTo>
                  <a:pt x="1295403" y="45624"/>
                </a:lnTo>
                <a:lnTo>
                  <a:pt x="1323977" y="43116"/>
                </a:lnTo>
                <a:lnTo>
                  <a:pt x="1353610" y="41444"/>
                </a:lnTo>
                <a:lnTo>
                  <a:pt x="1383948" y="40329"/>
                </a:lnTo>
                <a:lnTo>
                  <a:pt x="1414757" y="39586"/>
                </a:lnTo>
                <a:lnTo>
                  <a:pt x="1444822" y="39091"/>
                </a:lnTo>
                <a:lnTo>
                  <a:pt x="1474389" y="38760"/>
                </a:lnTo>
                <a:lnTo>
                  <a:pt x="1503626" y="38540"/>
                </a:lnTo>
                <a:lnTo>
                  <a:pt x="1531584" y="38393"/>
                </a:lnTo>
                <a:lnTo>
                  <a:pt x="1558689" y="38296"/>
                </a:lnTo>
                <a:lnTo>
                  <a:pt x="1585226" y="38231"/>
                </a:lnTo>
                <a:lnTo>
                  <a:pt x="1612443" y="37129"/>
                </a:lnTo>
                <a:lnTo>
                  <a:pt x="1640112" y="35336"/>
                </a:lnTo>
                <a:lnTo>
                  <a:pt x="1668083" y="33082"/>
                </a:lnTo>
                <a:lnTo>
                  <a:pt x="1695197" y="31580"/>
                </a:lnTo>
                <a:lnTo>
                  <a:pt x="1721739" y="30578"/>
                </a:lnTo>
                <a:lnTo>
                  <a:pt x="1747901" y="29910"/>
                </a:lnTo>
                <a:lnTo>
                  <a:pt x="1773809" y="29465"/>
                </a:lnTo>
                <a:lnTo>
                  <a:pt x="1799548" y="29168"/>
                </a:lnTo>
                <a:lnTo>
                  <a:pt x="1825173" y="28970"/>
                </a:lnTo>
                <a:lnTo>
                  <a:pt x="1849665" y="28839"/>
                </a:lnTo>
                <a:lnTo>
                  <a:pt x="1896635" y="28692"/>
                </a:lnTo>
                <a:lnTo>
                  <a:pt x="1939381" y="28627"/>
                </a:lnTo>
                <a:lnTo>
                  <a:pt x="1980606" y="28598"/>
                </a:lnTo>
                <a:lnTo>
                  <a:pt x="2023622" y="28585"/>
                </a:lnTo>
                <a:lnTo>
                  <a:pt x="2061790" y="28580"/>
                </a:lnTo>
                <a:lnTo>
                  <a:pt x="2097451" y="27519"/>
                </a:lnTo>
                <a:lnTo>
                  <a:pt x="2134467" y="23519"/>
                </a:lnTo>
                <a:lnTo>
                  <a:pt x="2180894" y="20374"/>
                </a:lnTo>
                <a:lnTo>
                  <a:pt x="2221461" y="19443"/>
                </a:lnTo>
                <a:lnTo>
                  <a:pt x="2265490" y="19128"/>
                </a:lnTo>
                <a:lnTo>
                  <a:pt x="2301939" y="16243"/>
                </a:lnTo>
                <a:lnTo>
                  <a:pt x="2332516" y="10114"/>
                </a:lnTo>
                <a:lnTo>
                  <a:pt x="2352099" y="9535"/>
                </a:lnTo>
                <a:lnTo>
                  <a:pt x="2336222" y="1325"/>
                </a:lnTo>
                <a:lnTo>
                  <a:pt x="2294738" y="78"/>
                </a:lnTo>
                <a:lnTo>
                  <a:pt x="2250802" y="10"/>
                </a:lnTo>
                <a:lnTo>
                  <a:pt x="2215129" y="3"/>
                </a:lnTo>
                <a:lnTo>
                  <a:pt x="2177747" y="0"/>
                </a:lnTo>
                <a:lnTo>
                  <a:pt x="2139860" y="5056"/>
                </a:lnTo>
                <a:lnTo>
                  <a:pt x="2096767" y="8201"/>
                </a:lnTo>
                <a:lnTo>
                  <a:pt x="2063255" y="8937"/>
                </a:lnTo>
                <a:lnTo>
                  <a:pt x="2028253" y="9263"/>
                </a:lnTo>
                <a:lnTo>
                  <a:pt x="1995057" y="9409"/>
                </a:lnTo>
                <a:lnTo>
                  <a:pt x="1959842" y="12296"/>
                </a:lnTo>
                <a:lnTo>
                  <a:pt x="1921965" y="16049"/>
                </a:lnTo>
                <a:lnTo>
                  <a:pt x="1880438" y="17716"/>
                </a:lnTo>
                <a:lnTo>
                  <a:pt x="1837286" y="21279"/>
                </a:lnTo>
                <a:lnTo>
                  <a:pt x="1793413" y="26391"/>
                </a:lnTo>
                <a:lnTo>
                  <a:pt x="1749220" y="32190"/>
                </a:lnTo>
                <a:lnTo>
                  <a:pt x="1702062" y="35474"/>
                </a:lnTo>
                <a:lnTo>
                  <a:pt x="1677633" y="36349"/>
                </a:lnTo>
                <a:lnTo>
                  <a:pt x="1652880" y="37991"/>
                </a:lnTo>
                <a:lnTo>
                  <a:pt x="1627911" y="40144"/>
                </a:lnTo>
                <a:lnTo>
                  <a:pt x="1602799" y="42638"/>
                </a:lnTo>
                <a:lnTo>
                  <a:pt x="1577591" y="45359"/>
                </a:lnTo>
                <a:lnTo>
                  <a:pt x="1552319" y="48231"/>
                </a:lnTo>
                <a:lnTo>
                  <a:pt x="1527004" y="51204"/>
                </a:lnTo>
                <a:lnTo>
                  <a:pt x="1500603" y="54244"/>
                </a:lnTo>
                <a:lnTo>
                  <a:pt x="1473477" y="57329"/>
                </a:lnTo>
                <a:lnTo>
                  <a:pt x="1445868" y="60445"/>
                </a:lnTo>
                <a:lnTo>
                  <a:pt x="1417937" y="63579"/>
                </a:lnTo>
                <a:lnTo>
                  <a:pt x="1389791" y="66729"/>
                </a:lnTo>
                <a:lnTo>
                  <a:pt x="1361503" y="69886"/>
                </a:lnTo>
                <a:lnTo>
                  <a:pt x="1333118" y="73049"/>
                </a:lnTo>
                <a:lnTo>
                  <a:pt x="1304670" y="76217"/>
                </a:lnTo>
                <a:lnTo>
                  <a:pt x="1276181" y="79386"/>
                </a:lnTo>
                <a:lnTo>
                  <a:pt x="1247662" y="81499"/>
                </a:lnTo>
                <a:lnTo>
                  <a:pt x="1219124" y="82908"/>
                </a:lnTo>
                <a:lnTo>
                  <a:pt x="1190575" y="83846"/>
                </a:lnTo>
                <a:lnTo>
                  <a:pt x="1162017" y="85531"/>
                </a:lnTo>
                <a:lnTo>
                  <a:pt x="1133453" y="87712"/>
                </a:lnTo>
                <a:lnTo>
                  <a:pt x="1104885" y="90225"/>
                </a:lnTo>
                <a:lnTo>
                  <a:pt x="1076315" y="92958"/>
                </a:lnTo>
                <a:lnTo>
                  <a:pt x="1047743" y="95839"/>
                </a:lnTo>
                <a:lnTo>
                  <a:pt x="1019171" y="98818"/>
                </a:lnTo>
                <a:lnTo>
                  <a:pt x="991655" y="100804"/>
                </a:lnTo>
                <a:lnTo>
                  <a:pt x="964845" y="102127"/>
                </a:lnTo>
                <a:lnTo>
                  <a:pt x="938505" y="103010"/>
                </a:lnTo>
                <a:lnTo>
                  <a:pt x="911420" y="104656"/>
                </a:lnTo>
                <a:lnTo>
                  <a:pt x="883839" y="106812"/>
                </a:lnTo>
                <a:lnTo>
                  <a:pt x="855926" y="109309"/>
                </a:lnTo>
                <a:lnTo>
                  <a:pt x="828851" y="110972"/>
                </a:lnTo>
                <a:lnTo>
                  <a:pt x="802334" y="112082"/>
                </a:lnTo>
                <a:lnTo>
                  <a:pt x="776189" y="112821"/>
                </a:lnTo>
                <a:lnTo>
                  <a:pt x="751351" y="113314"/>
                </a:lnTo>
                <a:lnTo>
                  <a:pt x="703998" y="113862"/>
                </a:lnTo>
                <a:lnTo>
                  <a:pt x="679940" y="115066"/>
                </a:lnTo>
                <a:lnTo>
                  <a:pt x="655435" y="116927"/>
                </a:lnTo>
                <a:lnTo>
                  <a:pt x="630632" y="119226"/>
                </a:lnTo>
                <a:lnTo>
                  <a:pt x="583317" y="121781"/>
                </a:lnTo>
                <a:lnTo>
                  <a:pt x="537594" y="123975"/>
                </a:lnTo>
                <a:lnTo>
                  <a:pt x="492578" y="128477"/>
                </a:lnTo>
                <a:lnTo>
                  <a:pt x="450698" y="131184"/>
                </a:lnTo>
                <a:lnTo>
                  <a:pt x="411977" y="132387"/>
                </a:lnTo>
                <a:lnTo>
                  <a:pt x="377129" y="132922"/>
                </a:lnTo>
                <a:lnTo>
                  <a:pt x="344001" y="133160"/>
                </a:lnTo>
                <a:lnTo>
                  <a:pt x="311640" y="132207"/>
                </a:lnTo>
                <a:lnTo>
                  <a:pt x="268962" y="126779"/>
                </a:lnTo>
                <a:lnTo>
                  <a:pt x="247650" y="1238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2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SMARTInkShape-Group728"/>
          <p:cNvGrpSpPr/>
          <p:nvPr/>
        </p:nvGrpSpPr>
        <p:grpSpPr>
          <a:xfrm>
            <a:off x="3000375" y="3952886"/>
            <a:ext cx="5248276" cy="276215"/>
            <a:chOff x="3000375" y="3952886"/>
            <a:chExt cx="5248276" cy="276215"/>
          </a:xfrm>
        </p:grpSpPr>
        <p:sp>
          <p:nvSpPr>
            <p:cNvPr id="575" name="SMARTInkShape-3025"/>
            <p:cNvSpPr/>
            <p:nvPr>
              <p:custDataLst>
                <p:tags r:id="rId194"/>
              </p:custDataLst>
            </p:nvPr>
          </p:nvSpPr>
          <p:spPr>
            <a:xfrm>
              <a:off x="3124200" y="3952886"/>
              <a:ext cx="5124451" cy="276215"/>
            </a:xfrm>
            <a:custGeom>
              <a:avLst/>
              <a:gdLst/>
              <a:ahLst/>
              <a:cxnLst/>
              <a:rect l="0" t="0" r="0" b="0"/>
              <a:pathLst>
                <a:path w="5124451" h="276215">
                  <a:moveTo>
                    <a:pt x="0" y="276214"/>
                  </a:moveTo>
                  <a:lnTo>
                    <a:pt x="0" y="276214"/>
                  </a:lnTo>
                  <a:lnTo>
                    <a:pt x="41912" y="276214"/>
                  </a:lnTo>
                  <a:lnTo>
                    <a:pt x="81510" y="276214"/>
                  </a:lnTo>
                  <a:lnTo>
                    <a:pt x="128048" y="276214"/>
                  </a:lnTo>
                  <a:lnTo>
                    <a:pt x="170468" y="276214"/>
                  </a:lnTo>
                  <a:lnTo>
                    <a:pt x="216550" y="271158"/>
                  </a:lnTo>
                  <a:lnTo>
                    <a:pt x="250761" y="268675"/>
                  </a:lnTo>
                  <a:lnTo>
                    <a:pt x="288191" y="267572"/>
                  </a:lnTo>
                  <a:lnTo>
                    <a:pt x="329521" y="267082"/>
                  </a:lnTo>
                  <a:lnTo>
                    <a:pt x="375406" y="264041"/>
                  </a:lnTo>
                  <a:lnTo>
                    <a:pt x="399496" y="261749"/>
                  </a:lnTo>
                  <a:lnTo>
                    <a:pt x="424023" y="259162"/>
                  </a:lnTo>
                  <a:lnTo>
                    <a:pt x="448840" y="256380"/>
                  </a:lnTo>
                  <a:lnTo>
                    <a:pt x="473852" y="253466"/>
                  </a:lnTo>
                  <a:lnTo>
                    <a:pt x="500051" y="250465"/>
                  </a:lnTo>
                  <a:lnTo>
                    <a:pt x="527042" y="247406"/>
                  </a:lnTo>
                  <a:lnTo>
                    <a:pt x="554561" y="244309"/>
                  </a:lnTo>
                  <a:lnTo>
                    <a:pt x="583491" y="241186"/>
                  </a:lnTo>
                  <a:lnTo>
                    <a:pt x="613361" y="238045"/>
                  </a:lnTo>
                  <a:lnTo>
                    <a:pt x="643857" y="234893"/>
                  </a:lnTo>
                  <a:lnTo>
                    <a:pt x="676888" y="230675"/>
                  </a:lnTo>
                  <a:lnTo>
                    <a:pt x="711609" y="225747"/>
                  </a:lnTo>
                  <a:lnTo>
                    <a:pt x="747456" y="220344"/>
                  </a:lnTo>
                  <a:lnTo>
                    <a:pt x="781937" y="215684"/>
                  </a:lnTo>
                  <a:lnTo>
                    <a:pt x="815508" y="211519"/>
                  </a:lnTo>
                  <a:lnTo>
                    <a:pt x="848472" y="207684"/>
                  </a:lnTo>
                  <a:lnTo>
                    <a:pt x="883148" y="204069"/>
                  </a:lnTo>
                  <a:lnTo>
                    <a:pt x="918965" y="200600"/>
                  </a:lnTo>
                  <a:lnTo>
                    <a:pt x="955544" y="197230"/>
                  </a:lnTo>
                  <a:lnTo>
                    <a:pt x="993687" y="192866"/>
                  </a:lnTo>
                  <a:lnTo>
                    <a:pt x="1032875" y="187841"/>
                  </a:lnTo>
                  <a:lnTo>
                    <a:pt x="1072758" y="182374"/>
                  </a:lnTo>
                  <a:lnTo>
                    <a:pt x="1114164" y="177671"/>
                  </a:lnTo>
                  <a:lnTo>
                    <a:pt x="1156584" y="173476"/>
                  </a:lnTo>
                  <a:lnTo>
                    <a:pt x="1199681" y="169622"/>
                  </a:lnTo>
                  <a:lnTo>
                    <a:pt x="1241113" y="165995"/>
                  </a:lnTo>
                  <a:lnTo>
                    <a:pt x="1281433" y="162518"/>
                  </a:lnTo>
                  <a:lnTo>
                    <a:pt x="1321014" y="159142"/>
                  </a:lnTo>
                  <a:lnTo>
                    <a:pt x="1362218" y="155833"/>
                  </a:lnTo>
                  <a:lnTo>
                    <a:pt x="1404503" y="152568"/>
                  </a:lnTo>
                  <a:lnTo>
                    <a:pt x="1447510" y="149333"/>
                  </a:lnTo>
                  <a:lnTo>
                    <a:pt x="1490999" y="145060"/>
                  </a:lnTo>
                  <a:lnTo>
                    <a:pt x="1534807" y="140095"/>
                  </a:lnTo>
                  <a:lnTo>
                    <a:pt x="1578830" y="134668"/>
                  </a:lnTo>
                  <a:lnTo>
                    <a:pt x="1622995" y="129991"/>
                  </a:lnTo>
                  <a:lnTo>
                    <a:pt x="1667255" y="125815"/>
                  </a:lnTo>
                  <a:lnTo>
                    <a:pt x="1711578" y="121973"/>
                  </a:lnTo>
                  <a:lnTo>
                    <a:pt x="1757003" y="118353"/>
                  </a:lnTo>
                  <a:lnTo>
                    <a:pt x="1803160" y="114882"/>
                  </a:lnTo>
                  <a:lnTo>
                    <a:pt x="1849805" y="111509"/>
                  </a:lnTo>
                  <a:lnTo>
                    <a:pt x="1896779" y="108203"/>
                  </a:lnTo>
                  <a:lnTo>
                    <a:pt x="1943970" y="104940"/>
                  </a:lnTo>
                  <a:lnTo>
                    <a:pt x="1991305" y="101706"/>
                  </a:lnTo>
                  <a:lnTo>
                    <a:pt x="2037679" y="98492"/>
                  </a:lnTo>
                  <a:lnTo>
                    <a:pt x="2083411" y="95291"/>
                  </a:lnTo>
                  <a:lnTo>
                    <a:pt x="2128715" y="92099"/>
                  </a:lnTo>
                  <a:lnTo>
                    <a:pt x="2174793" y="88912"/>
                  </a:lnTo>
                  <a:lnTo>
                    <a:pt x="2221388" y="85730"/>
                  </a:lnTo>
                  <a:lnTo>
                    <a:pt x="2268325" y="82549"/>
                  </a:lnTo>
                  <a:lnTo>
                    <a:pt x="2316550" y="79371"/>
                  </a:lnTo>
                  <a:lnTo>
                    <a:pt x="2365634" y="76194"/>
                  </a:lnTo>
                  <a:lnTo>
                    <a:pt x="2415289" y="73017"/>
                  </a:lnTo>
                  <a:lnTo>
                    <a:pt x="2465325" y="69841"/>
                  </a:lnTo>
                  <a:lnTo>
                    <a:pt x="2515617" y="66665"/>
                  </a:lnTo>
                  <a:lnTo>
                    <a:pt x="2566078" y="63490"/>
                  </a:lnTo>
                  <a:lnTo>
                    <a:pt x="2615594" y="60314"/>
                  </a:lnTo>
                  <a:lnTo>
                    <a:pt x="2664479" y="57139"/>
                  </a:lnTo>
                  <a:lnTo>
                    <a:pt x="2712943" y="53964"/>
                  </a:lnTo>
                  <a:lnTo>
                    <a:pt x="2761130" y="50789"/>
                  </a:lnTo>
                  <a:lnTo>
                    <a:pt x="2809129" y="47614"/>
                  </a:lnTo>
                  <a:lnTo>
                    <a:pt x="2857002" y="44439"/>
                  </a:lnTo>
                  <a:lnTo>
                    <a:pt x="2904792" y="41264"/>
                  </a:lnTo>
                  <a:lnTo>
                    <a:pt x="2952528" y="38089"/>
                  </a:lnTo>
                  <a:lnTo>
                    <a:pt x="3000227" y="34914"/>
                  </a:lnTo>
                  <a:lnTo>
                    <a:pt x="3048960" y="32797"/>
                  </a:lnTo>
                  <a:lnTo>
                    <a:pt x="3098382" y="31386"/>
                  </a:lnTo>
                  <a:lnTo>
                    <a:pt x="3148262" y="30445"/>
                  </a:lnTo>
                  <a:lnTo>
                    <a:pt x="3197392" y="28760"/>
                  </a:lnTo>
                  <a:lnTo>
                    <a:pt x="3246020" y="26578"/>
                  </a:lnTo>
                  <a:lnTo>
                    <a:pt x="3294314" y="24065"/>
                  </a:lnTo>
                  <a:lnTo>
                    <a:pt x="3341326" y="22390"/>
                  </a:lnTo>
                  <a:lnTo>
                    <a:pt x="3387484" y="21273"/>
                  </a:lnTo>
                  <a:lnTo>
                    <a:pt x="3433072" y="20528"/>
                  </a:lnTo>
                  <a:lnTo>
                    <a:pt x="3479340" y="18974"/>
                  </a:lnTo>
                  <a:lnTo>
                    <a:pt x="3526060" y="16878"/>
                  </a:lnTo>
                  <a:lnTo>
                    <a:pt x="3573081" y="14423"/>
                  </a:lnTo>
                  <a:lnTo>
                    <a:pt x="3617129" y="12787"/>
                  </a:lnTo>
                  <a:lnTo>
                    <a:pt x="3659194" y="11696"/>
                  </a:lnTo>
                  <a:lnTo>
                    <a:pt x="3699938" y="10969"/>
                  </a:lnTo>
                  <a:lnTo>
                    <a:pt x="3741917" y="9426"/>
                  </a:lnTo>
                  <a:lnTo>
                    <a:pt x="3784720" y="7339"/>
                  </a:lnTo>
                  <a:lnTo>
                    <a:pt x="3828072" y="4889"/>
                  </a:lnTo>
                  <a:lnTo>
                    <a:pt x="3870731" y="3255"/>
                  </a:lnTo>
                  <a:lnTo>
                    <a:pt x="3912929" y="2167"/>
                  </a:lnTo>
                  <a:lnTo>
                    <a:pt x="3954820" y="1440"/>
                  </a:lnTo>
                  <a:lnTo>
                    <a:pt x="3996505" y="957"/>
                  </a:lnTo>
                  <a:lnTo>
                    <a:pt x="4038054" y="634"/>
                  </a:lnTo>
                  <a:lnTo>
                    <a:pt x="4079510" y="419"/>
                  </a:lnTo>
                  <a:lnTo>
                    <a:pt x="4118790" y="275"/>
                  </a:lnTo>
                  <a:lnTo>
                    <a:pt x="4156618" y="180"/>
                  </a:lnTo>
                  <a:lnTo>
                    <a:pt x="4193479" y="117"/>
                  </a:lnTo>
                  <a:lnTo>
                    <a:pt x="4229695" y="74"/>
                  </a:lnTo>
                  <a:lnTo>
                    <a:pt x="4265480" y="46"/>
                  </a:lnTo>
                  <a:lnTo>
                    <a:pt x="4300979" y="27"/>
                  </a:lnTo>
                  <a:lnTo>
                    <a:pt x="4336286" y="14"/>
                  </a:lnTo>
                  <a:lnTo>
                    <a:pt x="4371466" y="6"/>
                  </a:lnTo>
                  <a:lnTo>
                    <a:pt x="4406560" y="0"/>
                  </a:lnTo>
                  <a:lnTo>
                    <a:pt x="4439482" y="1054"/>
                  </a:lnTo>
                  <a:lnTo>
                    <a:pt x="4470955" y="2816"/>
                  </a:lnTo>
                  <a:lnTo>
                    <a:pt x="4501462" y="5049"/>
                  </a:lnTo>
                  <a:lnTo>
                    <a:pt x="4531324" y="6537"/>
                  </a:lnTo>
                  <a:lnTo>
                    <a:pt x="4560758" y="7530"/>
                  </a:lnTo>
                  <a:lnTo>
                    <a:pt x="4589905" y="8191"/>
                  </a:lnTo>
                  <a:lnTo>
                    <a:pt x="4618861" y="8632"/>
                  </a:lnTo>
                  <a:lnTo>
                    <a:pt x="4647691" y="8926"/>
                  </a:lnTo>
                  <a:lnTo>
                    <a:pt x="4676436" y="9122"/>
                  </a:lnTo>
                  <a:lnTo>
                    <a:pt x="4704066" y="9253"/>
                  </a:lnTo>
                  <a:lnTo>
                    <a:pt x="4730952" y="9340"/>
                  </a:lnTo>
                  <a:lnTo>
                    <a:pt x="4757343" y="9398"/>
                  </a:lnTo>
                  <a:lnTo>
                    <a:pt x="4782345" y="9437"/>
                  </a:lnTo>
                  <a:lnTo>
                    <a:pt x="4829881" y="9480"/>
                  </a:lnTo>
                  <a:lnTo>
                    <a:pt x="4853987" y="9491"/>
                  </a:lnTo>
                  <a:lnTo>
                    <a:pt x="4878525" y="9498"/>
                  </a:lnTo>
                  <a:lnTo>
                    <a:pt x="4903350" y="9504"/>
                  </a:lnTo>
                  <a:lnTo>
                    <a:pt x="4947866" y="9509"/>
                  </a:lnTo>
                  <a:lnTo>
                    <a:pt x="4987760" y="9512"/>
                  </a:lnTo>
                  <a:lnTo>
                    <a:pt x="5023130" y="9514"/>
                  </a:lnTo>
                  <a:lnTo>
                    <a:pt x="5067736" y="9514"/>
                  </a:lnTo>
                  <a:lnTo>
                    <a:pt x="5124450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3026"/>
            <p:cNvSpPr/>
            <p:nvPr>
              <p:custDataLst>
                <p:tags r:id="rId195"/>
              </p:custDataLst>
            </p:nvPr>
          </p:nvSpPr>
          <p:spPr>
            <a:xfrm>
              <a:off x="3000375" y="42195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729"/>
          <p:cNvGrpSpPr/>
          <p:nvPr/>
        </p:nvGrpSpPr>
        <p:grpSpPr>
          <a:xfrm>
            <a:off x="7905750" y="3143250"/>
            <a:ext cx="1007540" cy="542926"/>
            <a:chOff x="7905750" y="3143250"/>
            <a:chExt cx="1007540" cy="542926"/>
          </a:xfrm>
        </p:grpSpPr>
        <p:sp>
          <p:nvSpPr>
            <p:cNvPr id="578" name="SMARTInkShape-3027"/>
            <p:cNvSpPr/>
            <p:nvPr>
              <p:custDataLst>
                <p:tags r:id="rId189"/>
              </p:custDataLst>
            </p:nvPr>
          </p:nvSpPr>
          <p:spPr>
            <a:xfrm>
              <a:off x="8620125" y="3143250"/>
              <a:ext cx="293165" cy="542926"/>
            </a:xfrm>
            <a:custGeom>
              <a:avLst/>
              <a:gdLst/>
              <a:ahLst/>
              <a:cxnLst/>
              <a:rect l="0" t="0" r="0" b="0"/>
              <a:pathLst>
                <a:path w="293165" h="542926">
                  <a:moveTo>
                    <a:pt x="209550" y="0"/>
                  </a:moveTo>
                  <a:lnTo>
                    <a:pt x="209550" y="0"/>
                  </a:lnTo>
                  <a:lnTo>
                    <a:pt x="231008" y="0"/>
                  </a:lnTo>
                  <a:lnTo>
                    <a:pt x="237785" y="2822"/>
                  </a:lnTo>
                  <a:lnTo>
                    <a:pt x="274926" y="36856"/>
                  </a:lnTo>
                  <a:lnTo>
                    <a:pt x="280939" y="48483"/>
                  </a:lnTo>
                  <a:lnTo>
                    <a:pt x="286175" y="88150"/>
                  </a:lnTo>
                  <a:lnTo>
                    <a:pt x="293164" y="134456"/>
                  </a:lnTo>
                  <a:lnTo>
                    <a:pt x="291827" y="174600"/>
                  </a:lnTo>
                  <a:lnTo>
                    <a:pt x="287551" y="220008"/>
                  </a:lnTo>
                  <a:lnTo>
                    <a:pt x="283461" y="264154"/>
                  </a:lnTo>
                  <a:lnTo>
                    <a:pt x="272724" y="306868"/>
                  </a:lnTo>
                  <a:lnTo>
                    <a:pt x="258960" y="350215"/>
                  </a:lnTo>
                  <a:lnTo>
                    <a:pt x="245356" y="389870"/>
                  </a:lnTo>
                  <a:lnTo>
                    <a:pt x="225099" y="428431"/>
                  </a:lnTo>
                  <a:lnTo>
                    <a:pt x="205877" y="452880"/>
                  </a:lnTo>
                  <a:lnTo>
                    <a:pt x="167422" y="483437"/>
                  </a:lnTo>
                  <a:lnTo>
                    <a:pt x="122089" y="513261"/>
                  </a:lnTo>
                  <a:lnTo>
                    <a:pt x="85210" y="530255"/>
                  </a:lnTo>
                  <a:lnTo>
                    <a:pt x="44651" y="539171"/>
                  </a:lnTo>
                  <a:lnTo>
                    <a:pt x="0" y="542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3028"/>
            <p:cNvSpPr/>
            <p:nvPr>
              <p:custDataLst>
                <p:tags r:id="rId190"/>
              </p:custDataLst>
            </p:nvPr>
          </p:nvSpPr>
          <p:spPr>
            <a:xfrm>
              <a:off x="8544320" y="3143862"/>
              <a:ext cx="170969" cy="380339"/>
            </a:xfrm>
            <a:custGeom>
              <a:avLst/>
              <a:gdLst/>
              <a:ahLst/>
              <a:cxnLst/>
              <a:rect l="0" t="0" r="0" b="0"/>
              <a:pathLst>
                <a:path w="170969" h="380339">
                  <a:moveTo>
                    <a:pt x="56755" y="189888"/>
                  </a:moveTo>
                  <a:lnTo>
                    <a:pt x="56755" y="189888"/>
                  </a:lnTo>
                  <a:lnTo>
                    <a:pt x="56755" y="180480"/>
                  </a:lnTo>
                  <a:lnTo>
                    <a:pt x="56755" y="185454"/>
                  </a:lnTo>
                  <a:lnTo>
                    <a:pt x="55697" y="186932"/>
                  </a:lnTo>
                  <a:lnTo>
                    <a:pt x="51699" y="188574"/>
                  </a:lnTo>
                  <a:lnTo>
                    <a:pt x="50210" y="190070"/>
                  </a:lnTo>
                  <a:lnTo>
                    <a:pt x="48555" y="194556"/>
                  </a:lnTo>
                  <a:lnTo>
                    <a:pt x="40707" y="240027"/>
                  </a:lnTo>
                  <a:lnTo>
                    <a:pt x="29621" y="282371"/>
                  </a:lnTo>
                  <a:lnTo>
                    <a:pt x="27206" y="325379"/>
                  </a:lnTo>
                  <a:lnTo>
                    <a:pt x="9640" y="368540"/>
                  </a:lnTo>
                  <a:lnTo>
                    <a:pt x="9175" y="378860"/>
                  </a:lnTo>
                  <a:lnTo>
                    <a:pt x="6328" y="376887"/>
                  </a:lnTo>
                  <a:lnTo>
                    <a:pt x="4086" y="374879"/>
                  </a:lnTo>
                  <a:lnTo>
                    <a:pt x="1596" y="369825"/>
                  </a:lnTo>
                  <a:lnTo>
                    <a:pt x="0" y="357958"/>
                  </a:lnTo>
                  <a:lnTo>
                    <a:pt x="11379" y="310635"/>
                  </a:lnTo>
                  <a:lnTo>
                    <a:pt x="24242" y="265683"/>
                  </a:lnTo>
                  <a:lnTo>
                    <a:pt x="30224" y="225086"/>
                  </a:lnTo>
                  <a:lnTo>
                    <a:pt x="38310" y="189028"/>
                  </a:lnTo>
                  <a:lnTo>
                    <a:pt x="50525" y="143975"/>
                  </a:lnTo>
                  <a:lnTo>
                    <a:pt x="69674" y="97955"/>
                  </a:lnTo>
                  <a:lnTo>
                    <a:pt x="88117" y="52506"/>
                  </a:lnTo>
                  <a:lnTo>
                    <a:pt x="126203" y="6356"/>
                  </a:lnTo>
                  <a:lnTo>
                    <a:pt x="132776" y="2485"/>
                  </a:lnTo>
                  <a:lnTo>
                    <a:pt x="145620" y="0"/>
                  </a:lnTo>
                  <a:lnTo>
                    <a:pt x="151989" y="2482"/>
                  </a:lnTo>
                  <a:lnTo>
                    <a:pt x="155170" y="4626"/>
                  </a:lnTo>
                  <a:lnTo>
                    <a:pt x="157289" y="7113"/>
                  </a:lnTo>
                  <a:lnTo>
                    <a:pt x="168820" y="28044"/>
                  </a:lnTo>
                  <a:lnTo>
                    <a:pt x="170968" y="68554"/>
                  </a:lnTo>
                  <a:lnTo>
                    <a:pt x="169972" y="81853"/>
                  </a:lnTo>
                  <a:lnTo>
                    <a:pt x="154806" y="116076"/>
                  </a:lnTo>
                  <a:lnTo>
                    <a:pt x="123424" y="160656"/>
                  </a:lnTo>
                  <a:lnTo>
                    <a:pt x="99088" y="186687"/>
                  </a:lnTo>
                  <a:lnTo>
                    <a:pt x="96736" y="193052"/>
                  </a:lnTo>
                  <a:lnTo>
                    <a:pt x="95051" y="195172"/>
                  </a:lnTo>
                  <a:lnTo>
                    <a:pt x="85771" y="199248"/>
                  </a:lnTo>
                  <a:lnTo>
                    <a:pt x="77168" y="199399"/>
                  </a:lnTo>
                  <a:lnTo>
                    <a:pt x="84125" y="207613"/>
                  </a:lnTo>
                  <a:lnTo>
                    <a:pt x="92696" y="209734"/>
                  </a:lnTo>
                  <a:lnTo>
                    <a:pt x="101507" y="215407"/>
                  </a:lnTo>
                  <a:lnTo>
                    <a:pt x="110819" y="218616"/>
                  </a:lnTo>
                  <a:lnTo>
                    <a:pt x="117120" y="223117"/>
                  </a:lnTo>
                  <a:lnTo>
                    <a:pt x="120626" y="228645"/>
                  </a:lnTo>
                  <a:lnTo>
                    <a:pt x="121560" y="231601"/>
                  </a:lnTo>
                  <a:lnTo>
                    <a:pt x="128243" y="237708"/>
                  </a:lnTo>
                  <a:lnTo>
                    <a:pt x="136152" y="243949"/>
                  </a:lnTo>
                  <a:lnTo>
                    <a:pt x="157503" y="273499"/>
                  </a:lnTo>
                  <a:lnTo>
                    <a:pt x="161001" y="296514"/>
                  </a:lnTo>
                  <a:lnTo>
                    <a:pt x="147327" y="340568"/>
                  </a:lnTo>
                  <a:lnTo>
                    <a:pt x="138991" y="349638"/>
                  </a:lnTo>
                  <a:lnTo>
                    <a:pt x="101245" y="376070"/>
                  </a:lnTo>
                  <a:lnTo>
                    <a:pt x="88400" y="379108"/>
                  </a:lnTo>
                  <a:lnTo>
                    <a:pt x="48952" y="380338"/>
                  </a:lnTo>
                  <a:lnTo>
                    <a:pt x="39882" y="377544"/>
                  </a:lnTo>
                  <a:lnTo>
                    <a:pt x="35981" y="375317"/>
                  </a:lnTo>
                  <a:lnTo>
                    <a:pt x="33380" y="372774"/>
                  </a:lnTo>
                  <a:lnTo>
                    <a:pt x="15126" y="343532"/>
                  </a:lnTo>
                  <a:lnTo>
                    <a:pt x="14617" y="329083"/>
                  </a:lnTo>
                  <a:lnTo>
                    <a:pt x="18655" y="28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3029"/>
            <p:cNvSpPr/>
            <p:nvPr>
              <p:custDataLst>
                <p:tags r:id="rId191"/>
              </p:custDataLst>
            </p:nvPr>
          </p:nvSpPr>
          <p:spPr>
            <a:xfrm>
              <a:off x="8382005" y="3219973"/>
              <a:ext cx="103446" cy="323328"/>
            </a:xfrm>
            <a:custGeom>
              <a:avLst/>
              <a:gdLst/>
              <a:ahLst/>
              <a:cxnLst/>
              <a:rect l="0" t="0" r="0" b="0"/>
              <a:pathLst>
                <a:path w="103446" h="323328">
                  <a:moveTo>
                    <a:pt x="95245" y="47102"/>
                  </a:moveTo>
                  <a:lnTo>
                    <a:pt x="95245" y="47102"/>
                  </a:lnTo>
                  <a:lnTo>
                    <a:pt x="100301" y="42045"/>
                  </a:lnTo>
                  <a:lnTo>
                    <a:pt x="102783" y="36741"/>
                  </a:lnTo>
                  <a:lnTo>
                    <a:pt x="103445" y="33845"/>
                  </a:lnTo>
                  <a:lnTo>
                    <a:pt x="102829" y="30856"/>
                  </a:lnTo>
                  <a:lnTo>
                    <a:pt x="96050" y="18690"/>
                  </a:lnTo>
                  <a:lnTo>
                    <a:pt x="95351" y="5430"/>
                  </a:lnTo>
                  <a:lnTo>
                    <a:pt x="94257" y="3446"/>
                  </a:lnTo>
                  <a:lnTo>
                    <a:pt x="92470" y="2123"/>
                  </a:lnTo>
                  <a:lnTo>
                    <a:pt x="87054" y="0"/>
                  </a:lnTo>
                  <a:lnTo>
                    <a:pt x="69435" y="7724"/>
                  </a:lnTo>
                  <a:lnTo>
                    <a:pt x="58553" y="22900"/>
                  </a:lnTo>
                  <a:lnTo>
                    <a:pt x="39941" y="40009"/>
                  </a:lnTo>
                  <a:lnTo>
                    <a:pt x="33624" y="51358"/>
                  </a:lnTo>
                  <a:lnTo>
                    <a:pt x="27951" y="69647"/>
                  </a:lnTo>
                  <a:lnTo>
                    <a:pt x="15921" y="89530"/>
                  </a:lnTo>
                  <a:lnTo>
                    <a:pt x="3535" y="136186"/>
                  </a:lnTo>
                  <a:lnTo>
                    <a:pt x="461" y="180894"/>
                  </a:lnTo>
                  <a:lnTo>
                    <a:pt x="56" y="220596"/>
                  </a:lnTo>
                  <a:lnTo>
                    <a:pt x="0" y="265520"/>
                  </a:lnTo>
                  <a:lnTo>
                    <a:pt x="1056" y="277527"/>
                  </a:lnTo>
                  <a:lnTo>
                    <a:pt x="11755" y="304012"/>
                  </a:lnTo>
                  <a:lnTo>
                    <a:pt x="22661" y="316925"/>
                  </a:lnTo>
                  <a:lnTo>
                    <a:pt x="31588" y="320481"/>
                  </a:lnTo>
                  <a:lnTo>
                    <a:pt x="57145" y="32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3030"/>
            <p:cNvSpPr/>
            <p:nvPr>
              <p:custDataLst>
                <p:tags r:id="rId192"/>
              </p:custDataLst>
            </p:nvPr>
          </p:nvSpPr>
          <p:spPr>
            <a:xfrm>
              <a:off x="8096250" y="3333750"/>
              <a:ext cx="152401" cy="218942"/>
            </a:xfrm>
            <a:custGeom>
              <a:avLst/>
              <a:gdLst/>
              <a:ahLst/>
              <a:cxnLst/>
              <a:rect l="0" t="0" r="0" b="0"/>
              <a:pathLst>
                <a:path w="152401" h="218942">
                  <a:moveTo>
                    <a:pt x="0" y="95250"/>
                  </a:moveTo>
                  <a:lnTo>
                    <a:pt x="0" y="95250"/>
                  </a:lnTo>
                  <a:lnTo>
                    <a:pt x="0" y="87049"/>
                  </a:lnTo>
                  <a:lnTo>
                    <a:pt x="1058" y="86608"/>
                  </a:lnTo>
                  <a:lnTo>
                    <a:pt x="8200" y="85842"/>
                  </a:lnTo>
                  <a:lnTo>
                    <a:pt x="25811" y="93936"/>
                  </a:lnTo>
                  <a:lnTo>
                    <a:pt x="41590" y="108392"/>
                  </a:lnTo>
                  <a:lnTo>
                    <a:pt x="52979" y="127283"/>
                  </a:lnTo>
                  <a:lnTo>
                    <a:pt x="56972" y="138843"/>
                  </a:lnTo>
                  <a:lnTo>
                    <a:pt x="63330" y="150030"/>
                  </a:lnTo>
                  <a:lnTo>
                    <a:pt x="66544" y="188804"/>
                  </a:lnTo>
                  <a:lnTo>
                    <a:pt x="63795" y="197860"/>
                  </a:lnTo>
                  <a:lnTo>
                    <a:pt x="54911" y="211346"/>
                  </a:lnTo>
                  <a:lnTo>
                    <a:pt x="52483" y="213922"/>
                  </a:lnTo>
                  <a:lnTo>
                    <a:pt x="46961" y="216785"/>
                  </a:lnTo>
                  <a:lnTo>
                    <a:pt x="36056" y="218874"/>
                  </a:lnTo>
                  <a:lnTo>
                    <a:pt x="33562" y="218941"/>
                  </a:lnTo>
                  <a:lnTo>
                    <a:pt x="31900" y="217928"/>
                  </a:lnTo>
                  <a:lnTo>
                    <a:pt x="30791" y="216193"/>
                  </a:lnTo>
                  <a:lnTo>
                    <a:pt x="30052" y="213979"/>
                  </a:lnTo>
                  <a:lnTo>
                    <a:pt x="22320" y="201762"/>
                  </a:lnTo>
                  <a:lnTo>
                    <a:pt x="19481" y="179074"/>
                  </a:lnTo>
                  <a:lnTo>
                    <a:pt x="30826" y="133152"/>
                  </a:lnTo>
                  <a:lnTo>
                    <a:pt x="45806" y="101574"/>
                  </a:lnTo>
                  <a:lnTo>
                    <a:pt x="83168" y="57148"/>
                  </a:lnTo>
                  <a:lnTo>
                    <a:pt x="102977" y="31750"/>
                  </a:lnTo>
                  <a:lnTo>
                    <a:pt x="133531" y="1036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3031"/>
            <p:cNvSpPr/>
            <p:nvPr>
              <p:custDataLst>
                <p:tags r:id="rId193"/>
              </p:custDataLst>
            </p:nvPr>
          </p:nvSpPr>
          <p:spPr>
            <a:xfrm>
              <a:off x="7905750" y="3143314"/>
              <a:ext cx="160435" cy="464730"/>
            </a:xfrm>
            <a:custGeom>
              <a:avLst/>
              <a:gdLst/>
              <a:ahLst/>
              <a:cxnLst/>
              <a:rect l="0" t="0" r="0" b="0"/>
              <a:pathLst>
                <a:path w="160435" h="464730">
                  <a:moveTo>
                    <a:pt x="0" y="199961"/>
                  </a:moveTo>
                  <a:lnTo>
                    <a:pt x="0" y="199961"/>
                  </a:lnTo>
                  <a:lnTo>
                    <a:pt x="9409" y="199961"/>
                  </a:lnTo>
                  <a:lnTo>
                    <a:pt x="9524" y="245949"/>
                  </a:lnTo>
                  <a:lnTo>
                    <a:pt x="12347" y="279186"/>
                  </a:lnTo>
                  <a:lnTo>
                    <a:pt x="18462" y="326037"/>
                  </a:lnTo>
                  <a:lnTo>
                    <a:pt x="18972" y="370649"/>
                  </a:lnTo>
                  <a:lnTo>
                    <a:pt x="19042" y="412341"/>
                  </a:lnTo>
                  <a:lnTo>
                    <a:pt x="19050" y="456882"/>
                  </a:lnTo>
                  <a:lnTo>
                    <a:pt x="19050" y="464729"/>
                  </a:lnTo>
                  <a:lnTo>
                    <a:pt x="19050" y="444220"/>
                  </a:lnTo>
                  <a:lnTo>
                    <a:pt x="10408" y="398347"/>
                  </a:lnTo>
                  <a:lnTo>
                    <a:pt x="9641" y="352145"/>
                  </a:lnTo>
                  <a:lnTo>
                    <a:pt x="16094" y="306614"/>
                  </a:lnTo>
                  <a:lnTo>
                    <a:pt x="18173" y="268368"/>
                  </a:lnTo>
                  <a:lnTo>
                    <a:pt x="19848" y="225051"/>
                  </a:lnTo>
                  <a:lnTo>
                    <a:pt x="25519" y="184935"/>
                  </a:lnTo>
                  <a:lnTo>
                    <a:pt x="28728" y="147296"/>
                  </a:lnTo>
                  <a:lnTo>
                    <a:pt x="38757" y="102775"/>
                  </a:lnTo>
                  <a:lnTo>
                    <a:pt x="53003" y="56165"/>
                  </a:lnTo>
                  <a:lnTo>
                    <a:pt x="61661" y="22458"/>
                  </a:lnTo>
                  <a:lnTo>
                    <a:pt x="70246" y="8255"/>
                  </a:lnTo>
                  <a:lnTo>
                    <a:pt x="76376" y="3633"/>
                  </a:lnTo>
                  <a:lnTo>
                    <a:pt x="85777" y="1032"/>
                  </a:lnTo>
                  <a:lnTo>
                    <a:pt x="116154" y="0"/>
                  </a:lnTo>
                  <a:lnTo>
                    <a:pt x="123238" y="2787"/>
                  </a:lnTo>
                  <a:lnTo>
                    <a:pt x="136410" y="13199"/>
                  </a:lnTo>
                  <a:lnTo>
                    <a:pt x="146015" y="27385"/>
                  </a:lnTo>
                  <a:lnTo>
                    <a:pt x="158572" y="69906"/>
                  </a:lnTo>
                  <a:lnTo>
                    <a:pt x="160434" y="82539"/>
                  </a:lnTo>
                  <a:lnTo>
                    <a:pt x="156427" y="101552"/>
                  </a:lnTo>
                  <a:lnTo>
                    <a:pt x="145391" y="133288"/>
                  </a:lnTo>
                  <a:lnTo>
                    <a:pt x="144552" y="139637"/>
                  </a:lnTo>
                  <a:lnTo>
                    <a:pt x="141876" y="144929"/>
                  </a:lnTo>
                  <a:lnTo>
                    <a:pt x="98430" y="186268"/>
                  </a:lnTo>
                  <a:lnTo>
                    <a:pt x="64280" y="205165"/>
                  </a:lnTo>
                  <a:lnTo>
                    <a:pt x="50914" y="208206"/>
                  </a:lnTo>
                  <a:lnTo>
                    <a:pt x="3605" y="209464"/>
                  </a:lnTo>
                  <a:lnTo>
                    <a:pt x="0" y="20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3" name="SMARTInkShape-Group730"/>
          <p:cNvGrpSpPr/>
          <p:nvPr/>
        </p:nvGrpSpPr>
        <p:grpSpPr>
          <a:xfrm>
            <a:off x="5785736" y="3171825"/>
            <a:ext cx="1691390" cy="609601"/>
            <a:chOff x="5785736" y="3171825"/>
            <a:chExt cx="1691390" cy="609601"/>
          </a:xfrm>
        </p:grpSpPr>
        <p:sp>
          <p:nvSpPr>
            <p:cNvPr id="584" name="SMARTInkShape-3032"/>
            <p:cNvSpPr/>
            <p:nvPr>
              <p:custDataLst>
                <p:tags r:id="rId180"/>
              </p:custDataLst>
            </p:nvPr>
          </p:nvSpPr>
          <p:spPr>
            <a:xfrm>
              <a:off x="5785736" y="3297182"/>
              <a:ext cx="138647" cy="417400"/>
            </a:xfrm>
            <a:custGeom>
              <a:avLst/>
              <a:gdLst/>
              <a:ahLst/>
              <a:cxnLst/>
              <a:rect l="0" t="0" r="0" b="0"/>
              <a:pathLst>
                <a:path w="138647" h="417400">
                  <a:moveTo>
                    <a:pt x="5464" y="188968"/>
                  </a:moveTo>
                  <a:lnTo>
                    <a:pt x="5464" y="188968"/>
                  </a:lnTo>
                  <a:lnTo>
                    <a:pt x="5464" y="233881"/>
                  </a:lnTo>
                  <a:lnTo>
                    <a:pt x="6522" y="250371"/>
                  </a:lnTo>
                  <a:lnTo>
                    <a:pt x="14106" y="287488"/>
                  </a:lnTo>
                  <a:lnTo>
                    <a:pt x="15970" y="325501"/>
                  </a:lnTo>
                  <a:lnTo>
                    <a:pt x="23625" y="363594"/>
                  </a:lnTo>
                  <a:lnTo>
                    <a:pt x="24504" y="411053"/>
                  </a:lnTo>
                  <a:lnTo>
                    <a:pt x="24514" y="417399"/>
                  </a:lnTo>
                  <a:lnTo>
                    <a:pt x="24514" y="412461"/>
                  </a:lnTo>
                  <a:lnTo>
                    <a:pt x="21692" y="407185"/>
                  </a:lnTo>
                  <a:lnTo>
                    <a:pt x="19458" y="404296"/>
                  </a:lnTo>
                  <a:lnTo>
                    <a:pt x="16975" y="395441"/>
                  </a:lnTo>
                  <a:lnTo>
                    <a:pt x="15105" y="348831"/>
                  </a:lnTo>
                  <a:lnTo>
                    <a:pt x="8465" y="311328"/>
                  </a:lnTo>
                  <a:lnTo>
                    <a:pt x="6057" y="264251"/>
                  </a:lnTo>
                  <a:lnTo>
                    <a:pt x="5581" y="219243"/>
                  </a:lnTo>
                  <a:lnTo>
                    <a:pt x="0" y="173233"/>
                  </a:lnTo>
                  <a:lnTo>
                    <a:pt x="6893" y="129650"/>
                  </a:lnTo>
                  <a:lnTo>
                    <a:pt x="14981" y="82183"/>
                  </a:lnTo>
                  <a:lnTo>
                    <a:pt x="25139" y="51340"/>
                  </a:lnTo>
                  <a:lnTo>
                    <a:pt x="46775" y="15974"/>
                  </a:lnTo>
                  <a:lnTo>
                    <a:pt x="55928" y="11540"/>
                  </a:lnTo>
                  <a:lnTo>
                    <a:pt x="65992" y="8511"/>
                  </a:lnTo>
                  <a:lnTo>
                    <a:pt x="81078" y="765"/>
                  </a:lnTo>
                  <a:lnTo>
                    <a:pt x="84447" y="0"/>
                  </a:lnTo>
                  <a:lnTo>
                    <a:pt x="93838" y="1971"/>
                  </a:lnTo>
                  <a:lnTo>
                    <a:pt x="108202" y="9031"/>
                  </a:lnTo>
                  <a:lnTo>
                    <a:pt x="132345" y="30278"/>
                  </a:lnTo>
                  <a:lnTo>
                    <a:pt x="135939" y="39417"/>
                  </a:lnTo>
                  <a:lnTo>
                    <a:pt x="138646" y="76128"/>
                  </a:lnTo>
                  <a:lnTo>
                    <a:pt x="128430" y="103853"/>
                  </a:lnTo>
                  <a:lnTo>
                    <a:pt x="107013" y="139527"/>
                  </a:lnTo>
                  <a:lnTo>
                    <a:pt x="97870" y="148650"/>
                  </a:lnTo>
                  <a:lnTo>
                    <a:pt x="56349" y="175123"/>
                  </a:lnTo>
                  <a:lnTo>
                    <a:pt x="28672" y="179064"/>
                  </a:lnTo>
                  <a:lnTo>
                    <a:pt x="21776" y="179274"/>
                  </a:lnTo>
                  <a:lnTo>
                    <a:pt x="15183" y="176546"/>
                  </a:lnTo>
                  <a:lnTo>
                    <a:pt x="5464" y="169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3033"/>
            <p:cNvSpPr/>
            <p:nvPr>
              <p:custDataLst>
                <p:tags r:id="rId181"/>
              </p:custDataLst>
            </p:nvPr>
          </p:nvSpPr>
          <p:spPr>
            <a:xfrm>
              <a:off x="5916352" y="3476625"/>
              <a:ext cx="151074" cy="208048"/>
            </a:xfrm>
            <a:custGeom>
              <a:avLst/>
              <a:gdLst/>
              <a:ahLst/>
              <a:cxnLst/>
              <a:rect l="0" t="0" r="0" b="0"/>
              <a:pathLst>
                <a:path w="151074" h="208048">
                  <a:moveTo>
                    <a:pt x="17723" y="76200"/>
                  </a:moveTo>
                  <a:lnTo>
                    <a:pt x="17723" y="76200"/>
                  </a:lnTo>
                  <a:lnTo>
                    <a:pt x="0" y="76200"/>
                  </a:lnTo>
                  <a:lnTo>
                    <a:pt x="6991" y="67999"/>
                  </a:lnTo>
                  <a:lnTo>
                    <a:pt x="12897" y="67068"/>
                  </a:lnTo>
                  <a:lnTo>
                    <a:pt x="34931" y="66685"/>
                  </a:lnTo>
                  <a:lnTo>
                    <a:pt x="46340" y="71735"/>
                  </a:lnTo>
                  <a:lnTo>
                    <a:pt x="49501" y="74281"/>
                  </a:lnTo>
                  <a:lnTo>
                    <a:pt x="70847" y="101633"/>
                  </a:lnTo>
                  <a:lnTo>
                    <a:pt x="73084" y="107964"/>
                  </a:lnTo>
                  <a:lnTo>
                    <a:pt x="74716" y="135202"/>
                  </a:lnTo>
                  <a:lnTo>
                    <a:pt x="63108" y="178349"/>
                  </a:lnTo>
                  <a:lnTo>
                    <a:pt x="59061" y="186158"/>
                  </a:lnTo>
                  <a:lnTo>
                    <a:pt x="57263" y="193156"/>
                  </a:lnTo>
                  <a:lnTo>
                    <a:pt x="55724" y="195446"/>
                  </a:lnTo>
                  <a:lnTo>
                    <a:pt x="53640" y="196972"/>
                  </a:lnTo>
                  <a:lnTo>
                    <a:pt x="48503" y="199727"/>
                  </a:lnTo>
                  <a:lnTo>
                    <a:pt x="38526" y="208047"/>
                  </a:lnTo>
                  <a:lnTo>
                    <a:pt x="37942" y="207490"/>
                  </a:lnTo>
                  <a:lnTo>
                    <a:pt x="37004" y="198991"/>
                  </a:lnTo>
                  <a:lnTo>
                    <a:pt x="37835" y="157484"/>
                  </a:lnTo>
                  <a:lnTo>
                    <a:pt x="56071" y="114226"/>
                  </a:lnTo>
                  <a:lnTo>
                    <a:pt x="78063" y="69846"/>
                  </a:lnTo>
                  <a:lnTo>
                    <a:pt x="87227" y="59970"/>
                  </a:lnTo>
                  <a:lnTo>
                    <a:pt x="124549" y="31860"/>
                  </a:lnTo>
                  <a:lnTo>
                    <a:pt x="151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3034"/>
            <p:cNvSpPr/>
            <p:nvPr>
              <p:custDataLst>
                <p:tags r:id="rId182"/>
              </p:custDataLst>
            </p:nvPr>
          </p:nvSpPr>
          <p:spPr>
            <a:xfrm>
              <a:off x="6271804" y="3309212"/>
              <a:ext cx="119472" cy="415064"/>
            </a:xfrm>
            <a:custGeom>
              <a:avLst/>
              <a:gdLst/>
              <a:ahLst/>
              <a:cxnLst/>
              <a:rect l="0" t="0" r="0" b="0"/>
              <a:pathLst>
                <a:path w="119472" h="415064">
                  <a:moveTo>
                    <a:pt x="119471" y="5488"/>
                  </a:moveTo>
                  <a:lnTo>
                    <a:pt x="119471" y="5488"/>
                  </a:lnTo>
                  <a:lnTo>
                    <a:pt x="110339" y="5488"/>
                  </a:lnTo>
                  <a:lnTo>
                    <a:pt x="105006" y="431"/>
                  </a:lnTo>
                  <a:lnTo>
                    <a:pt x="103477" y="0"/>
                  </a:lnTo>
                  <a:lnTo>
                    <a:pt x="102458" y="771"/>
                  </a:lnTo>
                  <a:lnTo>
                    <a:pt x="101779" y="2344"/>
                  </a:lnTo>
                  <a:lnTo>
                    <a:pt x="100269" y="3392"/>
                  </a:lnTo>
                  <a:lnTo>
                    <a:pt x="93085" y="5925"/>
                  </a:lnTo>
                  <a:lnTo>
                    <a:pt x="87283" y="10269"/>
                  </a:lnTo>
                  <a:lnTo>
                    <a:pt x="68632" y="36055"/>
                  </a:lnTo>
                  <a:lnTo>
                    <a:pt x="65126" y="45884"/>
                  </a:lnTo>
                  <a:lnTo>
                    <a:pt x="52207" y="92251"/>
                  </a:lnTo>
                  <a:lnTo>
                    <a:pt x="35785" y="138975"/>
                  </a:lnTo>
                  <a:lnTo>
                    <a:pt x="21886" y="168512"/>
                  </a:lnTo>
                  <a:lnTo>
                    <a:pt x="13293" y="213060"/>
                  </a:lnTo>
                  <a:lnTo>
                    <a:pt x="6776" y="257804"/>
                  </a:lnTo>
                  <a:lnTo>
                    <a:pt x="0" y="298745"/>
                  </a:lnTo>
                  <a:lnTo>
                    <a:pt x="4281" y="340061"/>
                  </a:lnTo>
                  <a:lnTo>
                    <a:pt x="13293" y="382861"/>
                  </a:lnTo>
                  <a:lnTo>
                    <a:pt x="15878" y="388303"/>
                  </a:lnTo>
                  <a:lnTo>
                    <a:pt x="36031" y="408116"/>
                  </a:lnTo>
                  <a:lnTo>
                    <a:pt x="45698" y="411975"/>
                  </a:lnTo>
                  <a:lnTo>
                    <a:pt x="71846" y="41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3035"/>
            <p:cNvSpPr/>
            <p:nvPr>
              <p:custDataLst>
                <p:tags r:id="rId183"/>
              </p:custDataLst>
            </p:nvPr>
          </p:nvSpPr>
          <p:spPr>
            <a:xfrm>
              <a:off x="6439019" y="3305391"/>
              <a:ext cx="123707" cy="379247"/>
            </a:xfrm>
            <a:custGeom>
              <a:avLst/>
              <a:gdLst/>
              <a:ahLst/>
              <a:cxnLst/>
              <a:rect l="0" t="0" r="0" b="0"/>
              <a:pathLst>
                <a:path w="123707" h="379247">
                  <a:moveTo>
                    <a:pt x="66556" y="133134"/>
                  </a:moveTo>
                  <a:lnTo>
                    <a:pt x="66556" y="133134"/>
                  </a:lnTo>
                  <a:lnTo>
                    <a:pt x="66556" y="138191"/>
                  </a:lnTo>
                  <a:lnTo>
                    <a:pt x="63734" y="143495"/>
                  </a:lnTo>
                  <a:lnTo>
                    <a:pt x="60011" y="149381"/>
                  </a:lnTo>
                  <a:lnTo>
                    <a:pt x="57619" y="161782"/>
                  </a:lnTo>
                  <a:lnTo>
                    <a:pt x="56235" y="169150"/>
                  </a:lnTo>
                  <a:lnTo>
                    <a:pt x="49543" y="191127"/>
                  </a:lnTo>
                  <a:lnTo>
                    <a:pt x="45288" y="209584"/>
                  </a:lnTo>
                  <a:lnTo>
                    <a:pt x="40146" y="228458"/>
                  </a:lnTo>
                  <a:lnTo>
                    <a:pt x="35801" y="247456"/>
                  </a:lnTo>
                  <a:lnTo>
                    <a:pt x="30631" y="266491"/>
                  </a:lnTo>
                  <a:lnTo>
                    <a:pt x="26279" y="285536"/>
                  </a:lnTo>
                  <a:lnTo>
                    <a:pt x="21108" y="304584"/>
                  </a:lnTo>
                  <a:lnTo>
                    <a:pt x="16300" y="342684"/>
                  </a:lnTo>
                  <a:lnTo>
                    <a:pt x="8617" y="370691"/>
                  </a:lnTo>
                  <a:lnTo>
                    <a:pt x="1241" y="379246"/>
                  </a:lnTo>
                  <a:lnTo>
                    <a:pt x="788" y="378700"/>
                  </a:lnTo>
                  <a:lnTo>
                    <a:pt x="0" y="367391"/>
                  </a:lnTo>
                  <a:lnTo>
                    <a:pt x="2756" y="361426"/>
                  </a:lnTo>
                  <a:lnTo>
                    <a:pt x="4973" y="358354"/>
                  </a:lnTo>
                  <a:lnTo>
                    <a:pt x="15693" y="312471"/>
                  </a:lnTo>
                  <a:lnTo>
                    <a:pt x="23561" y="266268"/>
                  </a:lnTo>
                  <a:lnTo>
                    <a:pt x="35093" y="220737"/>
                  </a:lnTo>
                  <a:lnTo>
                    <a:pt x="44417" y="183550"/>
                  </a:lnTo>
                  <a:lnTo>
                    <a:pt x="53881" y="146779"/>
                  </a:lnTo>
                  <a:lnTo>
                    <a:pt x="66561" y="102550"/>
                  </a:lnTo>
                  <a:lnTo>
                    <a:pt x="81373" y="56003"/>
                  </a:lnTo>
                  <a:lnTo>
                    <a:pt x="90105" y="22305"/>
                  </a:lnTo>
                  <a:lnTo>
                    <a:pt x="104501" y="0"/>
                  </a:lnTo>
                  <a:lnTo>
                    <a:pt x="104642" y="13061"/>
                  </a:lnTo>
                  <a:lnTo>
                    <a:pt x="107472" y="19090"/>
                  </a:lnTo>
                  <a:lnTo>
                    <a:pt x="109708" y="22180"/>
                  </a:lnTo>
                  <a:lnTo>
                    <a:pt x="112855" y="36641"/>
                  </a:lnTo>
                  <a:lnTo>
                    <a:pt x="114065" y="78035"/>
                  </a:lnTo>
                  <a:lnTo>
                    <a:pt x="114165" y="121057"/>
                  </a:lnTo>
                  <a:lnTo>
                    <a:pt x="116999" y="144725"/>
                  </a:lnTo>
                  <a:lnTo>
                    <a:pt x="122823" y="189498"/>
                  </a:lnTo>
                  <a:lnTo>
                    <a:pt x="123590" y="229744"/>
                  </a:lnTo>
                  <a:lnTo>
                    <a:pt x="123696" y="272396"/>
                  </a:lnTo>
                  <a:lnTo>
                    <a:pt x="123706" y="295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3036"/>
            <p:cNvSpPr/>
            <p:nvPr>
              <p:custDataLst>
                <p:tags r:id="rId184"/>
              </p:custDataLst>
            </p:nvPr>
          </p:nvSpPr>
          <p:spPr>
            <a:xfrm>
              <a:off x="6439031" y="3486150"/>
              <a:ext cx="123695" cy="76201"/>
            </a:xfrm>
            <a:custGeom>
              <a:avLst/>
              <a:gdLst/>
              <a:ahLst/>
              <a:cxnLst/>
              <a:rect l="0" t="0" r="0" b="0"/>
              <a:pathLst>
                <a:path w="123695" h="76201">
                  <a:moveTo>
                    <a:pt x="37969" y="76200"/>
                  </a:moveTo>
                  <a:lnTo>
                    <a:pt x="37969" y="76200"/>
                  </a:lnTo>
                  <a:lnTo>
                    <a:pt x="24712" y="76200"/>
                  </a:lnTo>
                  <a:lnTo>
                    <a:pt x="18671" y="73378"/>
                  </a:lnTo>
                  <a:lnTo>
                    <a:pt x="11227" y="67999"/>
                  </a:lnTo>
                  <a:lnTo>
                    <a:pt x="4881" y="67068"/>
                  </a:lnTo>
                  <a:lnTo>
                    <a:pt x="3210" y="65879"/>
                  </a:lnTo>
                  <a:lnTo>
                    <a:pt x="2097" y="64027"/>
                  </a:lnTo>
                  <a:lnTo>
                    <a:pt x="0" y="57552"/>
                  </a:lnTo>
                  <a:lnTo>
                    <a:pt x="4964" y="57269"/>
                  </a:lnTo>
                  <a:lnTo>
                    <a:pt x="10248" y="54381"/>
                  </a:lnTo>
                  <a:lnTo>
                    <a:pt x="16123" y="50627"/>
                  </a:lnTo>
                  <a:lnTo>
                    <a:pt x="41373" y="40284"/>
                  </a:lnTo>
                  <a:lnTo>
                    <a:pt x="69656" y="23197"/>
                  </a:lnTo>
                  <a:lnTo>
                    <a:pt x="115515" y="3970"/>
                  </a:lnTo>
                  <a:lnTo>
                    <a:pt x="123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3037"/>
            <p:cNvSpPr/>
            <p:nvPr>
              <p:custDataLst>
                <p:tags r:id="rId185"/>
              </p:custDataLst>
            </p:nvPr>
          </p:nvSpPr>
          <p:spPr>
            <a:xfrm>
              <a:off x="6724650" y="3171955"/>
              <a:ext cx="19051" cy="609471"/>
            </a:xfrm>
            <a:custGeom>
              <a:avLst/>
              <a:gdLst/>
              <a:ahLst/>
              <a:cxnLst/>
              <a:rect l="0" t="0" r="0" b="0"/>
              <a:pathLst>
                <a:path w="19051" h="609471">
                  <a:moveTo>
                    <a:pt x="9525" y="28445"/>
                  </a:moveTo>
                  <a:lnTo>
                    <a:pt x="9525" y="28445"/>
                  </a:lnTo>
                  <a:lnTo>
                    <a:pt x="14581" y="23389"/>
                  </a:lnTo>
                  <a:lnTo>
                    <a:pt x="17063" y="18084"/>
                  </a:lnTo>
                  <a:lnTo>
                    <a:pt x="19047" y="0"/>
                  </a:lnTo>
                  <a:lnTo>
                    <a:pt x="19050" y="42433"/>
                  </a:lnTo>
                  <a:lnTo>
                    <a:pt x="19050" y="86962"/>
                  </a:lnTo>
                  <a:lnTo>
                    <a:pt x="19050" y="126787"/>
                  </a:lnTo>
                  <a:lnTo>
                    <a:pt x="13994" y="170050"/>
                  </a:lnTo>
                  <a:lnTo>
                    <a:pt x="10850" y="209632"/>
                  </a:lnTo>
                  <a:lnTo>
                    <a:pt x="9918" y="249817"/>
                  </a:lnTo>
                  <a:lnTo>
                    <a:pt x="9641" y="288535"/>
                  </a:lnTo>
                  <a:lnTo>
                    <a:pt x="9559" y="331875"/>
                  </a:lnTo>
                  <a:lnTo>
                    <a:pt x="9535" y="373173"/>
                  </a:lnTo>
                  <a:lnTo>
                    <a:pt x="9528" y="412221"/>
                  </a:lnTo>
                  <a:lnTo>
                    <a:pt x="9526" y="450602"/>
                  </a:lnTo>
                  <a:lnTo>
                    <a:pt x="9525" y="494951"/>
                  </a:lnTo>
                  <a:lnTo>
                    <a:pt x="9525" y="537734"/>
                  </a:lnTo>
                  <a:lnTo>
                    <a:pt x="8467" y="553246"/>
                  </a:lnTo>
                  <a:lnTo>
                    <a:pt x="588" y="596991"/>
                  </a:lnTo>
                  <a:lnTo>
                    <a:pt x="0" y="60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3038"/>
            <p:cNvSpPr/>
            <p:nvPr>
              <p:custDataLst>
                <p:tags r:id="rId186"/>
              </p:custDataLst>
            </p:nvPr>
          </p:nvSpPr>
          <p:spPr>
            <a:xfrm>
              <a:off x="6934200" y="3305666"/>
              <a:ext cx="142435" cy="350315"/>
            </a:xfrm>
            <a:custGeom>
              <a:avLst/>
              <a:gdLst/>
              <a:ahLst/>
              <a:cxnLst/>
              <a:rect l="0" t="0" r="0" b="0"/>
              <a:pathLst>
                <a:path w="142435" h="350315">
                  <a:moveTo>
                    <a:pt x="9525" y="104284"/>
                  </a:moveTo>
                  <a:lnTo>
                    <a:pt x="9525" y="104284"/>
                  </a:lnTo>
                  <a:lnTo>
                    <a:pt x="14581" y="109341"/>
                  </a:lnTo>
                  <a:lnTo>
                    <a:pt x="17063" y="114645"/>
                  </a:lnTo>
                  <a:lnTo>
                    <a:pt x="19040" y="159869"/>
                  </a:lnTo>
                  <a:lnTo>
                    <a:pt x="21871" y="193043"/>
                  </a:lnTo>
                  <a:lnTo>
                    <a:pt x="27987" y="237064"/>
                  </a:lnTo>
                  <a:lnTo>
                    <a:pt x="27255" y="250080"/>
                  </a:lnTo>
                  <a:lnTo>
                    <a:pt x="19623" y="294769"/>
                  </a:lnTo>
                  <a:lnTo>
                    <a:pt x="18067" y="319986"/>
                  </a:lnTo>
                  <a:lnTo>
                    <a:pt x="10118" y="343733"/>
                  </a:lnTo>
                  <a:lnTo>
                    <a:pt x="9642" y="350314"/>
                  </a:lnTo>
                  <a:lnTo>
                    <a:pt x="6755" y="348392"/>
                  </a:lnTo>
                  <a:lnTo>
                    <a:pt x="4503" y="346398"/>
                  </a:lnTo>
                  <a:lnTo>
                    <a:pt x="2001" y="341359"/>
                  </a:lnTo>
                  <a:lnTo>
                    <a:pt x="117" y="306865"/>
                  </a:lnTo>
                  <a:lnTo>
                    <a:pt x="10" y="264273"/>
                  </a:lnTo>
                  <a:lnTo>
                    <a:pt x="2" y="226668"/>
                  </a:lnTo>
                  <a:lnTo>
                    <a:pt x="0" y="182394"/>
                  </a:lnTo>
                  <a:lnTo>
                    <a:pt x="2822" y="152475"/>
                  </a:lnTo>
                  <a:lnTo>
                    <a:pt x="8200" y="113921"/>
                  </a:lnTo>
                  <a:lnTo>
                    <a:pt x="19711" y="69021"/>
                  </a:lnTo>
                  <a:lnTo>
                    <a:pt x="41314" y="21900"/>
                  </a:lnTo>
                  <a:lnTo>
                    <a:pt x="47642" y="14752"/>
                  </a:lnTo>
                  <a:lnTo>
                    <a:pt x="66676" y="1997"/>
                  </a:lnTo>
                  <a:lnTo>
                    <a:pt x="79375" y="0"/>
                  </a:lnTo>
                  <a:lnTo>
                    <a:pt x="81492" y="895"/>
                  </a:lnTo>
                  <a:lnTo>
                    <a:pt x="82903" y="2550"/>
                  </a:lnTo>
                  <a:lnTo>
                    <a:pt x="83844" y="4711"/>
                  </a:lnTo>
                  <a:lnTo>
                    <a:pt x="85529" y="6152"/>
                  </a:lnTo>
                  <a:lnTo>
                    <a:pt x="90224" y="7753"/>
                  </a:lnTo>
                  <a:lnTo>
                    <a:pt x="91900" y="10297"/>
                  </a:lnTo>
                  <a:lnTo>
                    <a:pt x="94809" y="30380"/>
                  </a:lnTo>
                  <a:lnTo>
                    <a:pt x="95119" y="40524"/>
                  </a:lnTo>
                  <a:lnTo>
                    <a:pt x="83486" y="82649"/>
                  </a:lnTo>
                  <a:lnTo>
                    <a:pt x="70614" y="107314"/>
                  </a:lnTo>
                  <a:lnTo>
                    <a:pt x="67452" y="125501"/>
                  </a:lnTo>
                  <a:lnTo>
                    <a:pt x="65963" y="135938"/>
                  </a:lnTo>
                  <a:lnTo>
                    <a:pt x="58520" y="149597"/>
                  </a:lnTo>
                  <a:lnTo>
                    <a:pt x="49069" y="159907"/>
                  </a:lnTo>
                  <a:lnTo>
                    <a:pt x="48053" y="166038"/>
                  </a:lnTo>
                  <a:lnTo>
                    <a:pt x="48968" y="167678"/>
                  </a:lnTo>
                  <a:lnTo>
                    <a:pt x="50637" y="168772"/>
                  </a:lnTo>
                  <a:lnTo>
                    <a:pt x="55862" y="170527"/>
                  </a:lnTo>
                  <a:lnTo>
                    <a:pt x="80542" y="172010"/>
                  </a:lnTo>
                  <a:lnTo>
                    <a:pt x="94853" y="178497"/>
                  </a:lnTo>
                  <a:lnTo>
                    <a:pt x="98161" y="179159"/>
                  </a:lnTo>
                  <a:lnTo>
                    <a:pt x="107872" y="185148"/>
                  </a:lnTo>
                  <a:lnTo>
                    <a:pt x="126993" y="202840"/>
                  </a:lnTo>
                  <a:lnTo>
                    <a:pt x="130525" y="209117"/>
                  </a:lnTo>
                  <a:lnTo>
                    <a:pt x="133152" y="215435"/>
                  </a:lnTo>
                  <a:lnTo>
                    <a:pt x="137848" y="221770"/>
                  </a:lnTo>
                  <a:lnTo>
                    <a:pt x="140640" y="230936"/>
                  </a:lnTo>
                  <a:lnTo>
                    <a:pt x="142434" y="249011"/>
                  </a:lnTo>
                  <a:lnTo>
                    <a:pt x="128674" y="293064"/>
                  </a:lnTo>
                  <a:lnTo>
                    <a:pt x="114102" y="313189"/>
                  </a:lnTo>
                  <a:lnTo>
                    <a:pt x="106804" y="319897"/>
                  </a:lnTo>
                  <a:lnTo>
                    <a:pt x="76783" y="339570"/>
                  </a:lnTo>
                  <a:lnTo>
                    <a:pt x="63615" y="341848"/>
                  </a:lnTo>
                  <a:lnTo>
                    <a:pt x="57202" y="339337"/>
                  </a:lnTo>
                  <a:lnTo>
                    <a:pt x="35794" y="326130"/>
                  </a:lnTo>
                  <a:lnTo>
                    <a:pt x="24469" y="310606"/>
                  </a:lnTo>
                  <a:lnTo>
                    <a:pt x="21458" y="298641"/>
                  </a:lnTo>
                  <a:lnTo>
                    <a:pt x="19050" y="25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3039"/>
            <p:cNvSpPr/>
            <p:nvPr>
              <p:custDataLst>
                <p:tags r:id="rId187"/>
              </p:custDataLst>
            </p:nvPr>
          </p:nvSpPr>
          <p:spPr>
            <a:xfrm>
              <a:off x="7115175" y="3171825"/>
              <a:ext cx="161915" cy="502802"/>
            </a:xfrm>
            <a:custGeom>
              <a:avLst/>
              <a:gdLst/>
              <a:ahLst/>
              <a:cxnLst/>
              <a:rect l="0" t="0" r="0" b="0"/>
              <a:pathLst>
                <a:path w="161915" h="502802">
                  <a:moveTo>
                    <a:pt x="114300" y="0"/>
                  </a:moveTo>
                  <a:lnTo>
                    <a:pt x="114300" y="0"/>
                  </a:lnTo>
                  <a:lnTo>
                    <a:pt x="127557" y="0"/>
                  </a:lnTo>
                  <a:lnTo>
                    <a:pt x="129488" y="1058"/>
                  </a:lnTo>
                  <a:lnTo>
                    <a:pt x="130775" y="2822"/>
                  </a:lnTo>
                  <a:lnTo>
                    <a:pt x="132205" y="7604"/>
                  </a:lnTo>
                  <a:lnTo>
                    <a:pt x="132842" y="13257"/>
                  </a:lnTo>
                  <a:lnTo>
                    <a:pt x="134069" y="15188"/>
                  </a:lnTo>
                  <a:lnTo>
                    <a:pt x="135946" y="16476"/>
                  </a:lnTo>
                  <a:lnTo>
                    <a:pt x="138256" y="17334"/>
                  </a:lnTo>
                  <a:lnTo>
                    <a:pt x="138737" y="20022"/>
                  </a:lnTo>
                  <a:lnTo>
                    <a:pt x="134269" y="40358"/>
                  </a:lnTo>
                  <a:lnTo>
                    <a:pt x="141632" y="81703"/>
                  </a:lnTo>
                  <a:lnTo>
                    <a:pt x="150251" y="124549"/>
                  </a:lnTo>
                  <a:lnTo>
                    <a:pt x="157032" y="167124"/>
                  </a:lnTo>
                  <a:lnTo>
                    <a:pt x="160475" y="203800"/>
                  </a:lnTo>
                  <a:lnTo>
                    <a:pt x="161638" y="247572"/>
                  </a:lnTo>
                  <a:lnTo>
                    <a:pt x="161868" y="293065"/>
                  </a:lnTo>
                  <a:lnTo>
                    <a:pt x="161914" y="332938"/>
                  </a:lnTo>
                  <a:lnTo>
                    <a:pt x="154318" y="371389"/>
                  </a:lnTo>
                  <a:lnTo>
                    <a:pt x="144620" y="398966"/>
                  </a:lnTo>
                  <a:lnTo>
                    <a:pt x="117266" y="446439"/>
                  </a:lnTo>
                  <a:lnTo>
                    <a:pt x="76002" y="483345"/>
                  </a:lnTo>
                  <a:lnTo>
                    <a:pt x="45482" y="500272"/>
                  </a:lnTo>
                  <a:lnTo>
                    <a:pt x="36795" y="502801"/>
                  </a:lnTo>
                  <a:lnTo>
                    <a:pt x="26584" y="501103"/>
                  </a:lnTo>
                  <a:lnTo>
                    <a:pt x="11757" y="494197"/>
                  </a:lnTo>
                  <a:lnTo>
                    <a:pt x="0" y="485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3040"/>
            <p:cNvSpPr/>
            <p:nvPr>
              <p:custDataLst>
                <p:tags r:id="rId188"/>
              </p:custDataLst>
            </p:nvPr>
          </p:nvSpPr>
          <p:spPr>
            <a:xfrm>
              <a:off x="7462119" y="3571875"/>
              <a:ext cx="15007" cy="17611"/>
            </a:xfrm>
            <a:custGeom>
              <a:avLst/>
              <a:gdLst/>
              <a:ahLst/>
              <a:cxnLst/>
              <a:rect l="0" t="0" r="0" b="0"/>
              <a:pathLst>
                <a:path w="15007" h="17611">
                  <a:moveTo>
                    <a:pt x="15006" y="0"/>
                  </a:moveTo>
                  <a:lnTo>
                    <a:pt x="15006" y="0"/>
                  </a:lnTo>
                  <a:lnTo>
                    <a:pt x="15006" y="8201"/>
                  </a:lnTo>
                  <a:lnTo>
                    <a:pt x="6806" y="17610"/>
                  </a:lnTo>
                  <a:lnTo>
                    <a:pt x="6364" y="17032"/>
                  </a:lnTo>
                  <a:lnTo>
                    <a:pt x="5515" y="9880"/>
                  </a:lnTo>
                  <a:lnTo>
                    <a:pt x="435" y="9630"/>
                  </a:lnTo>
                  <a:lnTo>
                    <a:pt x="0" y="8536"/>
                  </a:lnTo>
                  <a:lnTo>
                    <a:pt x="5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6" name="SMARTInkShape-Group731"/>
          <p:cNvGrpSpPr/>
          <p:nvPr/>
        </p:nvGrpSpPr>
        <p:grpSpPr>
          <a:xfrm>
            <a:off x="5105400" y="3524250"/>
            <a:ext cx="180976" cy="180812"/>
            <a:chOff x="5105400" y="3524250"/>
            <a:chExt cx="180976" cy="180812"/>
          </a:xfrm>
        </p:grpSpPr>
        <p:sp>
          <p:nvSpPr>
            <p:cNvPr id="594" name="SMARTInkShape-3041"/>
            <p:cNvSpPr/>
            <p:nvPr>
              <p:custDataLst>
                <p:tags r:id="rId178"/>
              </p:custDataLst>
            </p:nvPr>
          </p:nvSpPr>
          <p:spPr>
            <a:xfrm>
              <a:off x="5105400" y="3524250"/>
              <a:ext cx="142876" cy="9409"/>
            </a:xfrm>
            <a:custGeom>
              <a:avLst/>
              <a:gdLst/>
              <a:ahLst/>
              <a:cxnLst/>
              <a:rect l="0" t="0" r="0" b="0"/>
              <a:pathLst>
                <a:path w="142876" h="9409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31798" y="9408"/>
                  </a:lnTo>
                  <a:lnTo>
                    <a:pt x="76450" y="584"/>
                  </a:lnTo>
                  <a:lnTo>
                    <a:pt x="120664" y="3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3042"/>
            <p:cNvSpPr/>
            <p:nvPr>
              <p:custDataLst>
                <p:tags r:id="rId179"/>
              </p:custDataLst>
            </p:nvPr>
          </p:nvSpPr>
          <p:spPr>
            <a:xfrm>
              <a:off x="5105908" y="3667125"/>
              <a:ext cx="180468" cy="37937"/>
            </a:xfrm>
            <a:custGeom>
              <a:avLst/>
              <a:gdLst/>
              <a:ahLst/>
              <a:cxnLst/>
              <a:rect l="0" t="0" r="0" b="0"/>
              <a:pathLst>
                <a:path w="180468" h="37937">
                  <a:moveTo>
                    <a:pt x="18542" y="0"/>
                  </a:moveTo>
                  <a:lnTo>
                    <a:pt x="18542" y="0"/>
                  </a:lnTo>
                  <a:lnTo>
                    <a:pt x="3354" y="16247"/>
                  </a:lnTo>
                  <a:lnTo>
                    <a:pt x="636" y="25510"/>
                  </a:lnTo>
                  <a:lnTo>
                    <a:pt x="0" y="31799"/>
                  </a:lnTo>
                  <a:lnTo>
                    <a:pt x="889" y="33899"/>
                  </a:lnTo>
                  <a:lnTo>
                    <a:pt x="2541" y="35299"/>
                  </a:lnTo>
                  <a:lnTo>
                    <a:pt x="7197" y="36856"/>
                  </a:lnTo>
                  <a:lnTo>
                    <a:pt x="26952" y="37936"/>
                  </a:lnTo>
                  <a:lnTo>
                    <a:pt x="68229" y="29885"/>
                  </a:lnTo>
                  <a:lnTo>
                    <a:pt x="115297" y="20489"/>
                  </a:lnTo>
                  <a:lnTo>
                    <a:pt x="158794" y="8878"/>
                  </a:lnTo>
                  <a:lnTo>
                    <a:pt x="180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5" name="SMARTInkShape-Group732"/>
          <p:cNvGrpSpPr/>
          <p:nvPr/>
        </p:nvGrpSpPr>
        <p:grpSpPr>
          <a:xfrm>
            <a:off x="3048000" y="3324225"/>
            <a:ext cx="1759727" cy="466726"/>
            <a:chOff x="3048000" y="3324225"/>
            <a:chExt cx="1759727" cy="466726"/>
          </a:xfrm>
        </p:grpSpPr>
        <p:sp>
          <p:nvSpPr>
            <p:cNvPr id="597" name="SMARTInkShape-3043"/>
            <p:cNvSpPr/>
            <p:nvPr>
              <p:custDataLst>
                <p:tags r:id="rId170"/>
              </p:custDataLst>
            </p:nvPr>
          </p:nvSpPr>
          <p:spPr>
            <a:xfrm>
              <a:off x="3756919" y="3609975"/>
              <a:ext cx="148332" cy="38101"/>
            </a:xfrm>
            <a:custGeom>
              <a:avLst/>
              <a:gdLst/>
              <a:ahLst/>
              <a:cxnLst/>
              <a:rect l="0" t="0" r="0" b="0"/>
              <a:pathLst>
                <a:path w="148332" h="38101">
                  <a:moveTo>
                    <a:pt x="34031" y="38100"/>
                  </a:moveTo>
                  <a:lnTo>
                    <a:pt x="34031" y="38100"/>
                  </a:lnTo>
                  <a:lnTo>
                    <a:pt x="11641" y="38100"/>
                  </a:lnTo>
                  <a:lnTo>
                    <a:pt x="9579" y="37042"/>
                  </a:lnTo>
                  <a:lnTo>
                    <a:pt x="8205" y="35278"/>
                  </a:lnTo>
                  <a:lnTo>
                    <a:pt x="5617" y="28968"/>
                  </a:lnTo>
                  <a:lnTo>
                    <a:pt x="0" y="28653"/>
                  </a:lnTo>
                  <a:lnTo>
                    <a:pt x="4529" y="28585"/>
                  </a:lnTo>
                  <a:lnTo>
                    <a:pt x="23234" y="21037"/>
                  </a:lnTo>
                  <a:lnTo>
                    <a:pt x="36476" y="16816"/>
                  </a:lnTo>
                  <a:lnTo>
                    <a:pt x="42012" y="14386"/>
                  </a:lnTo>
                  <a:lnTo>
                    <a:pt x="46760" y="13824"/>
                  </a:lnTo>
                  <a:lnTo>
                    <a:pt x="59557" y="15973"/>
                  </a:lnTo>
                  <a:lnTo>
                    <a:pt x="103722" y="9995"/>
                  </a:lnTo>
                  <a:lnTo>
                    <a:pt x="120038" y="8676"/>
                  </a:lnTo>
                  <a:lnTo>
                    <a:pt x="1483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3044"/>
            <p:cNvSpPr/>
            <p:nvPr>
              <p:custDataLst>
                <p:tags r:id="rId171"/>
              </p:custDataLst>
            </p:nvPr>
          </p:nvSpPr>
          <p:spPr>
            <a:xfrm>
              <a:off x="4058540" y="3410523"/>
              <a:ext cx="206631" cy="304059"/>
            </a:xfrm>
            <a:custGeom>
              <a:avLst/>
              <a:gdLst/>
              <a:ahLst/>
              <a:cxnLst/>
              <a:rect l="0" t="0" r="0" b="0"/>
              <a:pathLst>
                <a:path w="206631" h="304059">
                  <a:moveTo>
                    <a:pt x="18160" y="104202"/>
                  </a:moveTo>
                  <a:lnTo>
                    <a:pt x="18160" y="104202"/>
                  </a:lnTo>
                  <a:lnTo>
                    <a:pt x="18160" y="135069"/>
                  </a:lnTo>
                  <a:lnTo>
                    <a:pt x="29919" y="180615"/>
                  </a:lnTo>
                  <a:lnTo>
                    <a:pt x="35050" y="199515"/>
                  </a:lnTo>
                  <a:lnTo>
                    <a:pt x="37084" y="243905"/>
                  </a:lnTo>
                  <a:lnTo>
                    <a:pt x="37207" y="287795"/>
                  </a:lnTo>
                  <a:lnTo>
                    <a:pt x="34386" y="294454"/>
                  </a:lnTo>
                  <a:lnTo>
                    <a:pt x="29009" y="302296"/>
                  </a:lnTo>
                  <a:lnTo>
                    <a:pt x="25451" y="303369"/>
                  </a:lnTo>
                  <a:lnTo>
                    <a:pt x="19600" y="304058"/>
                  </a:lnTo>
                  <a:lnTo>
                    <a:pt x="19120" y="303055"/>
                  </a:lnTo>
                  <a:lnTo>
                    <a:pt x="18586" y="299120"/>
                  </a:lnTo>
                  <a:lnTo>
                    <a:pt x="15527" y="293844"/>
                  </a:lnTo>
                  <a:lnTo>
                    <a:pt x="11698" y="287970"/>
                  </a:lnTo>
                  <a:lnTo>
                    <a:pt x="9543" y="277656"/>
                  </a:lnTo>
                  <a:lnTo>
                    <a:pt x="5866" y="234475"/>
                  </a:lnTo>
                  <a:lnTo>
                    <a:pt x="0" y="189522"/>
                  </a:lnTo>
                  <a:lnTo>
                    <a:pt x="2108" y="151747"/>
                  </a:lnTo>
                  <a:lnTo>
                    <a:pt x="14321" y="104192"/>
                  </a:lnTo>
                  <a:lnTo>
                    <a:pt x="19139" y="76682"/>
                  </a:lnTo>
                  <a:lnTo>
                    <a:pt x="46328" y="31072"/>
                  </a:lnTo>
                  <a:lnTo>
                    <a:pt x="53962" y="23016"/>
                  </a:lnTo>
                  <a:lnTo>
                    <a:pt x="81820" y="3780"/>
                  </a:lnTo>
                  <a:lnTo>
                    <a:pt x="110674" y="0"/>
                  </a:lnTo>
                  <a:lnTo>
                    <a:pt x="120308" y="2504"/>
                  </a:lnTo>
                  <a:lnTo>
                    <a:pt x="153207" y="21832"/>
                  </a:lnTo>
                  <a:lnTo>
                    <a:pt x="177905" y="47912"/>
                  </a:lnTo>
                  <a:lnTo>
                    <a:pt x="184408" y="60134"/>
                  </a:lnTo>
                  <a:lnTo>
                    <a:pt x="196844" y="104224"/>
                  </a:lnTo>
                  <a:lnTo>
                    <a:pt x="206473" y="149843"/>
                  </a:lnTo>
                  <a:lnTo>
                    <a:pt x="206630" y="163645"/>
                  </a:lnTo>
                  <a:lnTo>
                    <a:pt x="199666" y="208925"/>
                  </a:lnTo>
                  <a:lnTo>
                    <a:pt x="199240" y="229310"/>
                  </a:lnTo>
                  <a:lnTo>
                    <a:pt x="196359" y="236711"/>
                  </a:lnTo>
                  <a:lnTo>
                    <a:pt x="192609" y="243528"/>
                  </a:lnTo>
                  <a:lnTo>
                    <a:pt x="190005" y="254671"/>
                  </a:lnTo>
                  <a:lnTo>
                    <a:pt x="190931" y="255315"/>
                  </a:lnTo>
                  <a:lnTo>
                    <a:pt x="199135" y="256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3045"/>
            <p:cNvSpPr/>
            <p:nvPr>
              <p:custDataLst>
                <p:tags r:id="rId172"/>
              </p:custDataLst>
            </p:nvPr>
          </p:nvSpPr>
          <p:spPr>
            <a:xfrm>
              <a:off x="4438653" y="3352850"/>
              <a:ext cx="152267" cy="351815"/>
            </a:xfrm>
            <a:custGeom>
              <a:avLst/>
              <a:gdLst/>
              <a:ahLst/>
              <a:cxnLst/>
              <a:rect l="0" t="0" r="0" b="0"/>
              <a:pathLst>
                <a:path w="152267" h="351815">
                  <a:moveTo>
                    <a:pt x="28572" y="114250"/>
                  </a:moveTo>
                  <a:lnTo>
                    <a:pt x="28572" y="114250"/>
                  </a:lnTo>
                  <a:lnTo>
                    <a:pt x="19439" y="114250"/>
                  </a:lnTo>
                  <a:lnTo>
                    <a:pt x="14107" y="119307"/>
                  </a:lnTo>
                  <a:lnTo>
                    <a:pt x="11559" y="124611"/>
                  </a:lnTo>
                  <a:lnTo>
                    <a:pt x="9641" y="146049"/>
                  </a:lnTo>
                  <a:lnTo>
                    <a:pt x="12397" y="152372"/>
                  </a:lnTo>
                  <a:lnTo>
                    <a:pt x="14614" y="155539"/>
                  </a:lnTo>
                  <a:lnTo>
                    <a:pt x="17734" y="170111"/>
                  </a:lnTo>
                  <a:lnTo>
                    <a:pt x="19013" y="216291"/>
                  </a:lnTo>
                  <a:lnTo>
                    <a:pt x="20098" y="241337"/>
                  </a:lnTo>
                  <a:lnTo>
                    <a:pt x="27983" y="282883"/>
                  </a:lnTo>
                  <a:lnTo>
                    <a:pt x="28538" y="307760"/>
                  </a:lnTo>
                  <a:lnTo>
                    <a:pt x="25735" y="314202"/>
                  </a:lnTo>
                  <a:lnTo>
                    <a:pt x="20368" y="321904"/>
                  </a:lnTo>
                  <a:lnTo>
                    <a:pt x="19928" y="321477"/>
                  </a:lnTo>
                  <a:lnTo>
                    <a:pt x="10849" y="278657"/>
                  </a:lnTo>
                  <a:lnTo>
                    <a:pt x="1437" y="236133"/>
                  </a:lnTo>
                  <a:lnTo>
                    <a:pt x="187" y="190194"/>
                  </a:lnTo>
                  <a:lnTo>
                    <a:pt x="22" y="142791"/>
                  </a:lnTo>
                  <a:lnTo>
                    <a:pt x="0" y="100252"/>
                  </a:lnTo>
                  <a:lnTo>
                    <a:pt x="10359" y="59333"/>
                  </a:lnTo>
                  <a:lnTo>
                    <a:pt x="21107" y="29557"/>
                  </a:lnTo>
                  <a:lnTo>
                    <a:pt x="41393" y="6361"/>
                  </a:lnTo>
                  <a:lnTo>
                    <a:pt x="47676" y="2799"/>
                  </a:lnTo>
                  <a:lnTo>
                    <a:pt x="60332" y="513"/>
                  </a:lnTo>
                  <a:lnTo>
                    <a:pt x="79372" y="0"/>
                  </a:lnTo>
                  <a:lnTo>
                    <a:pt x="81489" y="1041"/>
                  </a:lnTo>
                  <a:lnTo>
                    <a:pt x="82900" y="2794"/>
                  </a:lnTo>
                  <a:lnTo>
                    <a:pt x="85526" y="7564"/>
                  </a:lnTo>
                  <a:lnTo>
                    <a:pt x="91897" y="16200"/>
                  </a:lnTo>
                  <a:lnTo>
                    <a:pt x="93758" y="22342"/>
                  </a:lnTo>
                  <a:lnTo>
                    <a:pt x="95230" y="69275"/>
                  </a:lnTo>
                  <a:lnTo>
                    <a:pt x="94182" y="79445"/>
                  </a:lnTo>
                  <a:lnTo>
                    <a:pt x="87045" y="97972"/>
                  </a:lnTo>
                  <a:lnTo>
                    <a:pt x="84925" y="117542"/>
                  </a:lnTo>
                  <a:lnTo>
                    <a:pt x="73979" y="142646"/>
                  </a:lnTo>
                  <a:lnTo>
                    <a:pt x="68115" y="150433"/>
                  </a:lnTo>
                  <a:lnTo>
                    <a:pt x="67099" y="156838"/>
                  </a:lnTo>
                  <a:lnTo>
                    <a:pt x="66683" y="170877"/>
                  </a:lnTo>
                  <a:lnTo>
                    <a:pt x="71732" y="176302"/>
                  </a:lnTo>
                  <a:lnTo>
                    <a:pt x="77035" y="178870"/>
                  </a:lnTo>
                  <a:lnTo>
                    <a:pt x="79930" y="179555"/>
                  </a:lnTo>
                  <a:lnTo>
                    <a:pt x="81861" y="181070"/>
                  </a:lnTo>
                  <a:lnTo>
                    <a:pt x="84006" y="185576"/>
                  </a:lnTo>
                  <a:lnTo>
                    <a:pt x="85637" y="187201"/>
                  </a:lnTo>
                  <a:lnTo>
                    <a:pt x="98829" y="195079"/>
                  </a:lnTo>
                  <a:lnTo>
                    <a:pt x="136525" y="231736"/>
                  </a:lnTo>
                  <a:lnTo>
                    <a:pt x="140051" y="240902"/>
                  </a:lnTo>
                  <a:lnTo>
                    <a:pt x="142676" y="250973"/>
                  </a:lnTo>
                  <a:lnTo>
                    <a:pt x="149047" y="263651"/>
                  </a:lnTo>
                  <a:lnTo>
                    <a:pt x="152266" y="303030"/>
                  </a:lnTo>
                  <a:lnTo>
                    <a:pt x="149517" y="312100"/>
                  </a:lnTo>
                  <a:lnTo>
                    <a:pt x="145825" y="319658"/>
                  </a:lnTo>
                  <a:lnTo>
                    <a:pt x="142689" y="329863"/>
                  </a:lnTo>
                  <a:lnTo>
                    <a:pt x="129730" y="345987"/>
                  </a:lnTo>
                  <a:lnTo>
                    <a:pt x="123626" y="349536"/>
                  </a:lnTo>
                  <a:lnTo>
                    <a:pt x="111083" y="351814"/>
                  </a:lnTo>
                  <a:lnTo>
                    <a:pt x="104755" y="349303"/>
                  </a:lnTo>
                  <a:lnTo>
                    <a:pt x="82547" y="329970"/>
                  </a:lnTo>
                  <a:lnTo>
                    <a:pt x="63497" y="297827"/>
                  </a:lnTo>
                  <a:lnTo>
                    <a:pt x="57147" y="25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3046"/>
            <p:cNvSpPr/>
            <p:nvPr>
              <p:custDataLst>
                <p:tags r:id="rId173"/>
              </p:custDataLst>
            </p:nvPr>
          </p:nvSpPr>
          <p:spPr>
            <a:xfrm>
              <a:off x="4638675" y="3324225"/>
              <a:ext cx="169052" cy="428626"/>
            </a:xfrm>
            <a:custGeom>
              <a:avLst/>
              <a:gdLst/>
              <a:ahLst/>
              <a:cxnLst/>
              <a:rect l="0" t="0" r="0" b="0"/>
              <a:pathLst>
                <a:path w="169052" h="428626">
                  <a:moveTo>
                    <a:pt x="0" y="0"/>
                  </a:moveTo>
                  <a:lnTo>
                    <a:pt x="0" y="0"/>
                  </a:lnTo>
                  <a:lnTo>
                    <a:pt x="23956" y="0"/>
                  </a:lnTo>
                  <a:lnTo>
                    <a:pt x="25496" y="1058"/>
                  </a:lnTo>
                  <a:lnTo>
                    <a:pt x="26522" y="2822"/>
                  </a:lnTo>
                  <a:lnTo>
                    <a:pt x="27206" y="5057"/>
                  </a:lnTo>
                  <a:lnTo>
                    <a:pt x="38756" y="19298"/>
                  </a:lnTo>
                  <a:lnTo>
                    <a:pt x="47819" y="31471"/>
                  </a:lnTo>
                  <a:lnTo>
                    <a:pt x="74231" y="74468"/>
                  </a:lnTo>
                  <a:lnTo>
                    <a:pt x="99420" y="116384"/>
                  </a:lnTo>
                  <a:lnTo>
                    <a:pt x="121199" y="160141"/>
                  </a:lnTo>
                  <a:lnTo>
                    <a:pt x="141063" y="199673"/>
                  </a:lnTo>
                  <a:lnTo>
                    <a:pt x="157765" y="244601"/>
                  </a:lnTo>
                  <a:lnTo>
                    <a:pt x="168433" y="285148"/>
                  </a:lnTo>
                  <a:lnTo>
                    <a:pt x="169051" y="303474"/>
                  </a:lnTo>
                  <a:lnTo>
                    <a:pt x="158016" y="344189"/>
                  </a:lnTo>
                  <a:lnTo>
                    <a:pt x="134579" y="383761"/>
                  </a:lnTo>
                  <a:lnTo>
                    <a:pt x="116899" y="400280"/>
                  </a:lnTo>
                  <a:lnTo>
                    <a:pt x="66675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3047"/>
            <p:cNvSpPr/>
            <p:nvPr>
              <p:custDataLst>
                <p:tags r:id="rId174"/>
              </p:custDataLst>
            </p:nvPr>
          </p:nvSpPr>
          <p:spPr>
            <a:xfrm>
              <a:off x="3048000" y="3362502"/>
              <a:ext cx="142318" cy="428280"/>
            </a:xfrm>
            <a:custGeom>
              <a:avLst/>
              <a:gdLst/>
              <a:ahLst/>
              <a:cxnLst/>
              <a:rect l="0" t="0" r="0" b="0"/>
              <a:pathLst>
                <a:path w="142318" h="428280">
                  <a:moveTo>
                    <a:pt x="0" y="133173"/>
                  </a:moveTo>
                  <a:lnTo>
                    <a:pt x="0" y="133173"/>
                  </a:lnTo>
                  <a:lnTo>
                    <a:pt x="0" y="165411"/>
                  </a:lnTo>
                  <a:lnTo>
                    <a:pt x="2822" y="171490"/>
                  </a:lnTo>
                  <a:lnTo>
                    <a:pt x="5056" y="174593"/>
                  </a:lnTo>
                  <a:lnTo>
                    <a:pt x="8201" y="189072"/>
                  </a:lnTo>
                  <a:lnTo>
                    <a:pt x="10506" y="231711"/>
                  </a:lnTo>
                  <a:lnTo>
                    <a:pt x="18161" y="270766"/>
                  </a:lnTo>
                  <a:lnTo>
                    <a:pt x="21696" y="302639"/>
                  </a:lnTo>
                  <a:lnTo>
                    <a:pt x="27216" y="329631"/>
                  </a:lnTo>
                  <a:lnTo>
                    <a:pt x="29554" y="374450"/>
                  </a:lnTo>
                  <a:lnTo>
                    <a:pt x="38895" y="415376"/>
                  </a:lnTo>
                  <a:lnTo>
                    <a:pt x="47506" y="428279"/>
                  </a:lnTo>
                  <a:lnTo>
                    <a:pt x="42533" y="423341"/>
                  </a:lnTo>
                  <a:lnTo>
                    <a:pt x="40070" y="418065"/>
                  </a:lnTo>
                  <a:lnTo>
                    <a:pt x="35451" y="392258"/>
                  </a:lnTo>
                  <a:lnTo>
                    <a:pt x="33159" y="388447"/>
                  </a:lnTo>
                  <a:lnTo>
                    <a:pt x="23920" y="341720"/>
                  </a:lnTo>
                  <a:lnTo>
                    <a:pt x="18954" y="297879"/>
                  </a:lnTo>
                  <a:lnTo>
                    <a:pt x="11701" y="254725"/>
                  </a:lnTo>
                  <a:lnTo>
                    <a:pt x="10170" y="218225"/>
                  </a:lnTo>
                  <a:lnTo>
                    <a:pt x="9653" y="173021"/>
                  </a:lnTo>
                  <a:lnTo>
                    <a:pt x="10609" y="133518"/>
                  </a:lnTo>
                  <a:lnTo>
                    <a:pt x="17069" y="95141"/>
                  </a:lnTo>
                  <a:lnTo>
                    <a:pt x="21285" y="69340"/>
                  </a:lnTo>
                  <a:lnTo>
                    <a:pt x="29238" y="51113"/>
                  </a:lnTo>
                  <a:lnTo>
                    <a:pt x="43479" y="25509"/>
                  </a:lnTo>
                  <a:lnTo>
                    <a:pt x="47455" y="13549"/>
                  </a:lnTo>
                  <a:lnTo>
                    <a:pt x="52135" y="6629"/>
                  </a:lnTo>
                  <a:lnTo>
                    <a:pt x="57744" y="2848"/>
                  </a:lnTo>
                  <a:lnTo>
                    <a:pt x="66851" y="719"/>
                  </a:lnTo>
                  <a:lnTo>
                    <a:pt x="79409" y="0"/>
                  </a:lnTo>
                  <a:lnTo>
                    <a:pt x="85740" y="2724"/>
                  </a:lnTo>
                  <a:lnTo>
                    <a:pt x="92082" y="6404"/>
                  </a:lnTo>
                  <a:lnTo>
                    <a:pt x="101602" y="9534"/>
                  </a:lnTo>
                  <a:lnTo>
                    <a:pt x="107951" y="14017"/>
                  </a:lnTo>
                  <a:lnTo>
                    <a:pt x="136525" y="55326"/>
                  </a:lnTo>
                  <a:lnTo>
                    <a:pt x="140994" y="73301"/>
                  </a:lnTo>
                  <a:lnTo>
                    <a:pt x="142317" y="92032"/>
                  </a:lnTo>
                  <a:lnTo>
                    <a:pt x="139805" y="101835"/>
                  </a:lnTo>
                  <a:lnTo>
                    <a:pt x="116297" y="145078"/>
                  </a:lnTo>
                  <a:lnTo>
                    <a:pt x="97212" y="163786"/>
                  </a:lnTo>
                  <a:lnTo>
                    <a:pt x="82938" y="182494"/>
                  </a:lnTo>
                  <a:lnTo>
                    <a:pt x="68083" y="193060"/>
                  </a:lnTo>
                  <a:lnTo>
                    <a:pt x="35044" y="207872"/>
                  </a:lnTo>
                  <a:lnTo>
                    <a:pt x="19050" y="209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3048"/>
            <p:cNvSpPr/>
            <p:nvPr>
              <p:custDataLst>
                <p:tags r:id="rId175"/>
              </p:custDataLst>
            </p:nvPr>
          </p:nvSpPr>
          <p:spPr>
            <a:xfrm>
              <a:off x="3200551" y="3533775"/>
              <a:ext cx="180825" cy="228067"/>
            </a:xfrm>
            <a:custGeom>
              <a:avLst/>
              <a:gdLst/>
              <a:ahLst/>
              <a:cxnLst/>
              <a:rect l="0" t="0" r="0" b="0"/>
              <a:pathLst>
                <a:path w="180825" h="228067">
                  <a:moveTo>
                    <a:pt x="18899" y="104775"/>
                  </a:moveTo>
                  <a:lnTo>
                    <a:pt x="18899" y="104775"/>
                  </a:lnTo>
                  <a:lnTo>
                    <a:pt x="357" y="104775"/>
                  </a:lnTo>
                  <a:lnTo>
                    <a:pt x="0" y="99718"/>
                  </a:lnTo>
                  <a:lnTo>
                    <a:pt x="1008" y="98229"/>
                  </a:lnTo>
                  <a:lnTo>
                    <a:pt x="2738" y="97236"/>
                  </a:lnTo>
                  <a:lnTo>
                    <a:pt x="4950" y="96574"/>
                  </a:lnTo>
                  <a:lnTo>
                    <a:pt x="5366" y="95074"/>
                  </a:lnTo>
                  <a:lnTo>
                    <a:pt x="785" y="87165"/>
                  </a:lnTo>
                  <a:lnTo>
                    <a:pt x="1531" y="86685"/>
                  </a:lnTo>
                  <a:lnTo>
                    <a:pt x="5183" y="86151"/>
                  </a:lnTo>
                  <a:lnTo>
                    <a:pt x="19183" y="78242"/>
                  </a:lnTo>
                  <a:lnTo>
                    <a:pt x="31655" y="76603"/>
                  </a:lnTo>
                  <a:lnTo>
                    <a:pt x="37974" y="79202"/>
                  </a:lnTo>
                  <a:lnTo>
                    <a:pt x="57001" y="92691"/>
                  </a:lnTo>
                  <a:lnTo>
                    <a:pt x="60175" y="93544"/>
                  </a:lnTo>
                  <a:lnTo>
                    <a:pt x="66524" y="100136"/>
                  </a:lnTo>
                  <a:lnTo>
                    <a:pt x="82752" y="123418"/>
                  </a:lnTo>
                  <a:lnTo>
                    <a:pt x="84738" y="136052"/>
                  </a:lnTo>
                  <a:lnTo>
                    <a:pt x="85560" y="183640"/>
                  </a:lnTo>
                  <a:lnTo>
                    <a:pt x="85574" y="213643"/>
                  </a:lnTo>
                  <a:lnTo>
                    <a:pt x="82752" y="219483"/>
                  </a:lnTo>
                  <a:lnTo>
                    <a:pt x="76442" y="228066"/>
                  </a:lnTo>
                  <a:lnTo>
                    <a:pt x="76166" y="223386"/>
                  </a:lnTo>
                  <a:lnTo>
                    <a:pt x="73279" y="218168"/>
                  </a:lnTo>
                  <a:lnTo>
                    <a:pt x="69526" y="212322"/>
                  </a:lnTo>
                  <a:lnTo>
                    <a:pt x="67117" y="199946"/>
                  </a:lnTo>
                  <a:lnTo>
                    <a:pt x="66641" y="182253"/>
                  </a:lnTo>
                  <a:lnTo>
                    <a:pt x="76231" y="138531"/>
                  </a:lnTo>
                  <a:lnTo>
                    <a:pt x="84452" y="114071"/>
                  </a:lnTo>
                  <a:lnTo>
                    <a:pt x="113618" y="66847"/>
                  </a:lnTo>
                  <a:lnTo>
                    <a:pt x="121322" y="55110"/>
                  </a:lnTo>
                  <a:lnTo>
                    <a:pt x="164877" y="21279"/>
                  </a:lnTo>
                  <a:lnTo>
                    <a:pt x="1808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3049"/>
            <p:cNvSpPr/>
            <p:nvPr>
              <p:custDataLst>
                <p:tags r:id="rId176"/>
              </p:custDataLst>
            </p:nvPr>
          </p:nvSpPr>
          <p:spPr>
            <a:xfrm>
              <a:off x="3581530" y="3419913"/>
              <a:ext cx="76071" cy="371038"/>
            </a:xfrm>
            <a:custGeom>
              <a:avLst/>
              <a:gdLst/>
              <a:ahLst/>
              <a:cxnLst/>
              <a:rect l="0" t="0" r="0" b="0"/>
              <a:pathLst>
                <a:path w="76071" h="371038">
                  <a:moveTo>
                    <a:pt x="76070" y="56712"/>
                  </a:moveTo>
                  <a:lnTo>
                    <a:pt x="76070" y="56712"/>
                  </a:lnTo>
                  <a:lnTo>
                    <a:pt x="76070" y="10851"/>
                  </a:lnTo>
                  <a:lnTo>
                    <a:pt x="67869" y="1041"/>
                  </a:lnTo>
                  <a:lnTo>
                    <a:pt x="64311" y="219"/>
                  </a:lnTo>
                  <a:lnTo>
                    <a:pt x="61881" y="0"/>
                  </a:lnTo>
                  <a:lnTo>
                    <a:pt x="60261" y="913"/>
                  </a:lnTo>
                  <a:lnTo>
                    <a:pt x="59180" y="2579"/>
                  </a:lnTo>
                  <a:lnTo>
                    <a:pt x="58460" y="4748"/>
                  </a:lnTo>
                  <a:lnTo>
                    <a:pt x="40600" y="28215"/>
                  </a:lnTo>
                  <a:lnTo>
                    <a:pt x="28372" y="70845"/>
                  </a:lnTo>
                  <a:lnTo>
                    <a:pt x="15317" y="114469"/>
                  </a:lnTo>
                  <a:lnTo>
                    <a:pt x="7353" y="161567"/>
                  </a:lnTo>
                  <a:lnTo>
                    <a:pt x="856" y="209122"/>
                  </a:lnTo>
                  <a:lnTo>
                    <a:pt x="0" y="256739"/>
                  </a:lnTo>
                  <a:lnTo>
                    <a:pt x="954" y="293779"/>
                  </a:lnTo>
                  <a:lnTo>
                    <a:pt x="11630" y="339392"/>
                  </a:lnTo>
                  <a:lnTo>
                    <a:pt x="25564" y="357933"/>
                  </a:lnTo>
                  <a:lnTo>
                    <a:pt x="31751" y="364507"/>
                  </a:lnTo>
                  <a:lnTo>
                    <a:pt x="40850" y="368135"/>
                  </a:lnTo>
                  <a:lnTo>
                    <a:pt x="57020" y="37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3050"/>
            <p:cNvSpPr/>
            <p:nvPr>
              <p:custDataLst>
                <p:tags r:id="rId177"/>
              </p:custDataLst>
            </p:nvPr>
          </p:nvSpPr>
          <p:spPr>
            <a:xfrm>
              <a:off x="3752967" y="3410687"/>
              <a:ext cx="104659" cy="370143"/>
            </a:xfrm>
            <a:custGeom>
              <a:avLst/>
              <a:gdLst/>
              <a:ahLst/>
              <a:cxnLst/>
              <a:rect l="0" t="0" r="0" b="0"/>
              <a:pathLst>
                <a:path w="104659" h="370143">
                  <a:moveTo>
                    <a:pt x="47508" y="132613"/>
                  </a:moveTo>
                  <a:lnTo>
                    <a:pt x="47508" y="132613"/>
                  </a:lnTo>
                  <a:lnTo>
                    <a:pt x="39307" y="132613"/>
                  </a:lnTo>
                  <a:lnTo>
                    <a:pt x="38866" y="133671"/>
                  </a:lnTo>
                  <a:lnTo>
                    <a:pt x="38376" y="137670"/>
                  </a:lnTo>
                  <a:lnTo>
                    <a:pt x="35335" y="142974"/>
                  </a:lnTo>
                  <a:lnTo>
                    <a:pt x="31514" y="148860"/>
                  </a:lnTo>
                  <a:lnTo>
                    <a:pt x="28305" y="158123"/>
                  </a:lnTo>
                  <a:lnTo>
                    <a:pt x="22180" y="168629"/>
                  </a:lnTo>
                  <a:lnTo>
                    <a:pt x="19060" y="215330"/>
                  </a:lnTo>
                  <a:lnTo>
                    <a:pt x="10298" y="259623"/>
                  </a:lnTo>
                  <a:lnTo>
                    <a:pt x="9460" y="304063"/>
                  </a:lnTo>
                  <a:lnTo>
                    <a:pt x="9409" y="349454"/>
                  </a:lnTo>
                  <a:lnTo>
                    <a:pt x="9408" y="353374"/>
                  </a:lnTo>
                  <a:lnTo>
                    <a:pt x="6586" y="360551"/>
                  </a:lnTo>
                  <a:lnTo>
                    <a:pt x="276" y="370142"/>
                  </a:lnTo>
                  <a:lnTo>
                    <a:pt x="0" y="365505"/>
                  </a:lnTo>
                  <a:lnTo>
                    <a:pt x="1019" y="364074"/>
                  </a:lnTo>
                  <a:lnTo>
                    <a:pt x="4974" y="362485"/>
                  </a:lnTo>
                  <a:lnTo>
                    <a:pt x="6452" y="359944"/>
                  </a:lnTo>
                  <a:lnTo>
                    <a:pt x="9019" y="334810"/>
                  </a:lnTo>
                  <a:lnTo>
                    <a:pt x="9374" y="292568"/>
                  </a:lnTo>
                  <a:lnTo>
                    <a:pt x="15947" y="254991"/>
                  </a:lnTo>
                  <a:lnTo>
                    <a:pt x="21165" y="207900"/>
                  </a:lnTo>
                  <a:lnTo>
                    <a:pt x="29120" y="170442"/>
                  </a:lnTo>
                  <a:lnTo>
                    <a:pt x="41289" y="124916"/>
                  </a:lnTo>
                  <a:lnTo>
                    <a:pt x="52826" y="85349"/>
                  </a:lnTo>
                  <a:lnTo>
                    <a:pt x="61535" y="42467"/>
                  </a:lnTo>
                  <a:lnTo>
                    <a:pt x="76258" y="11864"/>
                  </a:lnTo>
                  <a:lnTo>
                    <a:pt x="85061" y="0"/>
                  </a:lnTo>
                  <a:lnTo>
                    <a:pt x="90503" y="4538"/>
                  </a:lnTo>
                  <a:lnTo>
                    <a:pt x="93075" y="9721"/>
                  </a:lnTo>
                  <a:lnTo>
                    <a:pt x="100154" y="53812"/>
                  </a:lnTo>
                  <a:lnTo>
                    <a:pt x="104065" y="95425"/>
                  </a:lnTo>
                  <a:lnTo>
                    <a:pt x="104580" y="142258"/>
                  </a:lnTo>
                  <a:lnTo>
                    <a:pt x="104648" y="184722"/>
                  </a:lnTo>
                  <a:lnTo>
                    <a:pt x="104657" y="228453"/>
                  </a:lnTo>
                  <a:lnTo>
                    <a:pt x="104658" y="274704"/>
                  </a:lnTo>
                  <a:lnTo>
                    <a:pt x="104658" y="322253"/>
                  </a:lnTo>
                  <a:lnTo>
                    <a:pt x="104658" y="323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9" name="SMARTInkShape-Group733"/>
          <p:cNvGrpSpPr/>
          <p:nvPr/>
        </p:nvGrpSpPr>
        <p:grpSpPr>
          <a:xfrm>
            <a:off x="1952625" y="3400425"/>
            <a:ext cx="618956" cy="352426"/>
            <a:chOff x="1952625" y="3400425"/>
            <a:chExt cx="618956" cy="352426"/>
          </a:xfrm>
        </p:grpSpPr>
        <p:sp>
          <p:nvSpPr>
            <p:cNvPr id="606" name="SMARTInkShape-3051"/>
            <p:cNvSpPr/>
            <p:nvPr>
              <p:custDataLst>
                <p:tags r:id="rId167"/>
              </p:custDataLst>
            </p:nvPr>
          </p:nvSpPr>
          <p:spPr>
            <a:xfrm>
              <a:off x="1952625" y="3524250"/>
              <a:ext cx="466726" cy="66666"/>
            </a:xfrm>
            <a:custGeom>
              <a:avLst/>
              <a:gdLst/>
              <a:ahLst/>
              <a:cxnLst/>
              <a:rect l="0" t="0" r="0" b="0"/>
              <a:pathLst>
                <a:path w="466726" h="66666">
                  <a:moveTo>
                    <a:pt x="0" y="57150"/>
                  </a:moveTo>
                  <a:lnTo>
                    <a:pt x="0" y="57150"/>
                  </a:lnTo>
                  <a:lnTo>
                    <a:pt x="0" y="66665"/>
                  </a:lnTo>
                  <a:lnTo>
                    <a:pt x="42378" y="65617"/>
                  </a:lnTo>
                  <a:lnTo>
                    <a:pt x="78227" y="58474"/>
                  </a:lnTo>
                  <a:lnTo>
                    <a:pt x="115759" y="56354"/>
                  </a:lnTo>
                  <a:lnTo>
                    <a:pt x="162840" y="46841"/>
                  </a:lnTo>
                  <a:lnTo>
                    <a:pt x="200296" y="40690"/>
                  </a:lnTo>
                  <a:lnTo>
                    <a:pt x="241028" y="36045"/>
                  </a:lnTo>
                  <a:lnTo>
                    <a:pt x="283788" y="27966"/>
                  </a:lnTo>
                  <a:lnTo>
                    <a:pt x="323269" y="21692"/>
                  </a:lnTo>
                  <a:lnTo>
                    <a:pt x="369479" y="14516"/>
                  </a:lnTo>
                  <a:lnTo>
                    <a:pt x="413193" y="7360"/>
                  </a:lnTo>
                  <a:lnTo>
                    <a:pt x="423883" y="3271"/>
                  </a:lnTo>
                  <a:lnTo>
                    <a:pt x="466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SMARTInkShape-3052"/>
            <p:cNvSpPr/>
            <p:nvPr>
              <p:custDataLst>
                <p:tags r:id="rId168"/>
              </p:custDataLst>
            </p:nvPr>
          </p:nvSpPr>
          <p:spPr>
            <a:xfrm>
              <a:off x="2000401" y="3581400"/>
              <a:ext cx="504675" cy="123400"/>
            </a:xfrm>
            <a:custGeom>
              <a:avLst/>
              <a:gdLst/>
              <a:ahLst/>
              <a:cxnLst/>
              <a:rect l="0" t="0" r="0" b="0"/>
              <a:pathLst>
                <a:path w="504675" h="123400">
                  <a:moveTo>
                    <a:pt x="18899" y="104775"/>
                  </a:moveTo>
                  <a:lnTo>
                    <a:pt x="18899" y="104775"/>
                  </a:lnTo>
                  <a:lnTo>
                    <a:pt x="13843" y="109832"/>
                  </a:lnTo>
                  <a:lnTo>
                    <a:pt x="8538" y="112314"/>
                  </a:lnTo>
                  <a:lnTo>
                    <a:pt x="5641" y="112976"/>
                  </a:lnTo>
                  <a:lnTo>
                    <a:pt x="3711" y="114476"/>
                  </a:lnTo>
                  <a:lnTo>
                    <a:pt x="0" y="123399"/>
                  </a:lnTo>
                  <a:lnTo>
                    <a:pt x="43288" y="122760"/>
                  </a:lnTo>
                  <a:lnTo>
                    <a:pt x="90080" y="114124"/>
                  </a:lnTo>
                  <a:lnTo>
                    <a:pt x="131894" y="104113"/>
                  </a:lnTo>
                  <a:lnTo>
                    <a:pt x="176098" y="97001"/>
                  </a:lnTo>
                  <a:lnTo>
                    <a:pt x="213055" y="90712"/>
                  </a:lnTo>
                  <a:lnTo>
                    <a:pt x="250816" y="82146"/>
                  </a:lnTo>
                  <a:lnTo>
                    <a:pt x="288816" y="72905"/>
                  </a:lnTo>
                  <a:lnTo>
                    <a:pt x="326886" y="63464"/>
                  </a:lnTo>
                  <a:lnTo>
                    <a:pt x="364978" y="53965"/>
                  </a:lnTo>
                  <a:lnTo>
                    <a:pt x="403075" y="44447"/>
                  </a:lnTo>
                  <a:lnTo>
                    <a:pt x="445212" y="31749"/>
                  </a:lnTo>
                  <a:lnTo>
                    <a:pt x="492006" y="9525"/>
                  </a:lnTo>
                  <a:lnTo>
                    <a:pt x="5046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SMARTInkShape-3053"/>
            <p:cNvSpPr/>
            <p:nvPr>
              <p:custDataLst>
                <p:tags r:id="rId169"/>
              </p:custDataLst>
            </p:nvPr>
          </p:nvSpPr>
          <p:spPr>
            <a:xfrm>
              <a:off x="2362708" y="3400425"/>
              <a:ext cx="208873" cy="352426"/>
            </a:xfrm>
            <a:custGeom>
              <a:avLst/>
              <a:gdLst/>
              <a:ahLst/>
              <a:cxnLst/>
              <a:rect l="0" t="0" r="0" b="0"/>
              <a:pathLst>
                <a:path w="208873" h="352426">
                  <a:moveTo>
                    <a:pt x="18542" y="0"/>
                  </a:moveTo>
                  <a:lnTo>
                    <a:pt x="18542" y="0"/>
                  </a:lnTo>
                  <a:lnTo>
                    <a:pt x="13486" y="5057"/>
                  </a:lnTo>
                  <a:lnTo>
                    <a:pt x="8181" y="7539"/>
                  </a:lnTo>
                  <a:lnTo>
                    <a:pt x="0" y="9408"/>
                  </a:lnTo>
                  <a:lnTo>
                    <a:pt x="13694" y="9522"/>
                  </a:lnTo>
                  <a:lnTo>
                    <a:pt x="60836" y="25334"/>
                  </a:lnTo>
                  <a:lnTo>
                    <a:pt x="91701" y="33205"/>
                  </a:lnTo>
                  <a:lnTo>
                    <a:pt x="136025" y="55118"/>
                  </a:lnTo>
                  <a:lnTo>
                    <a:pt x="177645" y="87964"/>
                  </a:lnTo>
                  <a:lnTo>
                    <a:pt x="204698" y="126912"/>
                  </a:lnTo>
                  <a:lnTo>
                    <a:pt x="207755" y="139791"/>
                  </a:lnTo>
                  <a:lnTo>
                    <a:pt x="208872" y="168705"/>
                  </a:lnTo>
                  <a:lnTo>
                    <a:pt x="199332" y="212750"/>
                  </a:lnTo>
                  <a:lnTo>
                    <a:pt x="180271" y="257177"/>
                  </a:lnTo>
                  <a:lnTo>
                    <a:pt x="163508" y="287867"/>
                  </a:lnTo>
                  <a:lnTo>
                    <a:pt x="141526" y="303964"/>
                  </a:lnTo>
                  <a:lnTo>
                    <a:pt x="130351" y="311837"/>
                  </a:lnTo>
                  <a:lnTo>
                    <a:pt x="119169" y="327111"/>
                  </a:lnTo>
                  <a:lnTo>
                    <a:pt x="112032" y="342290"/>
                  </a:lnTo>
                  <a:lnTo>
                    <a:pt x="109444" y="345668"/>
                  </a:lnTo>
                  <a:lnTo>
                    <a:pt x="103746" y="349422"/>
                  </a:lnTo>
                  <a:lnTo>
                    <a:pt x="94588" y="351535"/>
                  </a:lnTo>
                  <a:lnTo>
                    <a:pt x="75692" y="352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2" name="SMARTInkShape-Group734"/>
          <p:cNvGrpSpPr/>
          <p:nvPr/>
        </p:nvGrpSpPr>
        <p:grpSpPr>
          <a:xfrm>
            <a:off x="4067175" y="2724150"/>
            <a:ext cx="5905501" cy="66675"/>
            <a:chOff x="4067175" y="2724150"/>
            <a:chExt cx="5905501" cy="66675"/>
          </a:xfrm>
        </p:grpSpPr>
        <p:sp>
          <p:nvSpPr>
            <p:cNvPr id="610" name="SMARTInkShape-3054"/>
            <p:cNvSpPr/>
            <p:nvPr>
              <p:custDataLst>
                <p:tags r:id="rId165"/>
              </p:custDataLst>
            </p:nvPr>
          </p:nvSpPr>
          <p:spPr>
            <a:xfrm>
              <a:off x="9334500" y="2771775"/>
              <a:ext cx="638176" cy="9526"/>
            </a:xfrm>
            <a:custGeom>
              <a:avLst/>
              <a:gdLst/>
              <a:ahLst/>
              <a:cxnLst/>
              <a:rect l="0" t="0" r="0" b="0"/>
              <a:pathLst>
                <a:path w="638176" h="9526">
                  <a:moveTo>
                    <a:pt x="0" y="0"/>
                  </a:moveTo>
                  <a:lnTo>
                    <a:pt x="0" y="0"/>
                  </a:lnTo>
                  <a:lnTo>
                    <a:pt x="36627" y="0"/>
                  </a:lnTo>
                  <a:lnTo>
                    <a:pt x="81408" y="0"/>
                  </a:lnTo>
                  <a:lnTo>
                    <a:pt x="119438" y="0"/>
                  </a:lnTo>
                  <a:lnTo>
                    <a:pt x="162092" y="0"/>
                  </a:lnTo>
                  <a:lnTo>
                    <a:pt x="209272" y="0"/>
                  </a:lnTo>
                  <a:lnTo>
                    <a:pt x="234764" y="1058"/>
                  </a:lnTo>
                  <a:lnTo>
                    <a:pt x="261284" y="2822"/>
                  </a:lnTo>
                  <a:lnTo>
                    <a:pt x="288489" y="5056"/>
                  </a:lnTo>
                  <a:lnTo>
                    <a:pt x="317209" y="6546"/>
                  </a:lnTo>
                  <a:lnTo>
                    <a:pt x="346940" y="7539"/>
                  </a:lnTo>
                  <a:lnTo>
                    <a:pt x="377344" y="8201"/>
                  </a:lnTo>
                  <a:lnTo>
                    <a:pt x="409253" y="8642"/>
                  </a:lnTo>
                  <a:lnTo>
                    <a:pt x="442169" y="8936"/>
                  </a:lnTo>
                  <a:lnTo>
                    <a:pt x="475755" y="9133"/>
                  </a:lnTo>
                  <a:lnTo>
                    <a:pt x="508728" y="9264"/>
                  </a:lnTo>
                  <a:lnTo>
                    <a:pt x="541292" y="9350"/>
                  </a:lnTo>
                  <a:lnTo>
                    <a:pt x="573587" y="9409"/>
                  </a:lnTo>
                  <a:lnTo>
                    <a:pt x="6381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3055"/>
            <p:cNvSpPr/>
            <p:nvPr>
              <p:custDataLst>
                <p:tags r:id="rId166"/>
              </p:custDataLst>
            </p:nvPr>
          </p:nvSpPr>
          <p:spPr>
            <a:xfrm>
              <a:off x="4067175" y="2724150"/>
              <a:ext cx="5743576" cy="66675"/>
            </a:xfrm>
            <a:custGeom>
              <a:avLst/>
              <a:gdLst/>
              <a:ahLst/>
              <a:cxnLst/>
              <a:rect l="0" t="0" r="0" b="0"/>
              <a:pathLst>
                <a:path w="5743576" h="66675">
                  <a:moveTo>
                    <a:pt x="0" y="9525"/>
                  </a:moveTo>
                  <a:lnTo>
                    <a:pt x="0" y="9525"/>
                  </a:lnTo>
                  <a:lnTo>
                    <a:pt x="41684" y="9525"/>
                  </a:lnTo>
                  <a:lnTo>
                    <a:pt x="84553" y="9525"/>
                  </a:lnTo>
                  <a:lnTo>
                    <a:pt x="120835" y="9525"/>
                  </a:lnTo>
                  <a:lnTo>
                    <a:pt x="163771" y="9525"/>
                  </a:lnTo>
                  <a:lnTo>
                    <a:pt x="188556" y="9525"/>
                  </a:lnTo>
                  <a:lnTo>
                    <a:pt x="214604" y="9525"/>
                  </a:lnTo>
                  <a:lnTo>
                    <a:pt x="244669" y="9525"/>
                  </a:lnTo>
                  <a:lnTo>
                    <a:pt x="277413" y="9525"/>
                  </a:lnTo>
                  <a:lnTo>
                    <a:pt x="311942" y="9525"/>
                  </a:lnTo>
                  <a:lnTo>
                    <a:pt x="348720" y="8467"/>
                  </a:lnTo>
                  <a:lnTo>
                    <a:pt x="386997" y="6703"/>
                  </a:lnTo>
                  <a:lnTo>
                    <a:pt x="426273" y="4469"/>
                  </a:lnTo>
                  <a:lnTo>
                    <a:pt x="470448" y="2979"/>
                  </a:lnTo>
                  <a:lnTo>
                    <a:pt x="517891" y="1986"/>
                  </a:lnTo>
                  <a:lnTo>
                    <a:pt x="567511" y="1324"/>
                  </a:lnTo>
                  <a:lnTo>
                    <a:pt x="617524" y="883"/>
                  </a:lnTo>
                  <a:lnTo>
                    <a:pt x="667799" y="589"/>
                  </a:lnTo>
                  <a:lnTo>
                    <a:pt x="718250" y="392"/>
                  </a:lnTo>
                  <a:lnTo>
                    <a:pt x="768816" y="261"/>
                  </a:lnTo>
                  <a:lnTo>
                    <a:pt x="819460" y="175"/>
                  </a:lnTo>
                  <a:lnTo>
                    <a:pt x="870157" y="116"/>
                  </a:lnTo>
                  <a:lnTo>
                    <a:pt x="920888" y="78"/>
                  </a:lnTo>
                  <a:lnTo>
                    <a:pt x="971642" y="52"/>
                  </a:lnTo>
                  <a:lnTo>
                    <a:pt x="1022412" y="35"/>
                  </a:lnTo>
                  <a:lnTo>
                    <a:pt x="1073191" y="23"/>
                  </a:lnTo>
                  <a:lnTo>
                    <a:pt x="1123977" y="15"/>
                  </a:lnTo>
                  <a:lnTo>
                    <a:pt x="1174767" y="10"/>
                  </a:lnTo>
                  <a:lnTo>
                    <a:pt x="1226621" y="7"/>
                  </a:lnTo>
                  <a:lnTo>
                    <a:pt x="1279180" y="5"/>
                  </a:lnTo>
                  <a:lnTo>
                    <a:pt x="1332212" y="3"/>
                  </a:lnTo>
                  <a:lnTo>
                    <a:pt x="1385558" y="2"/>
                  </a:lnTo>
                  <a:lnTo>
                    <a:pt x="1439114" y="1"/>
                  </a:lnTo>
                  <a:lnTo>
                    <a:pt x="1492809" y="1"/>
                  </a:lnTo>
                  <a:lnTo>
                    <a:pt x="1546598" y="1"/>
                  </a:lnTo>
                  <a:lnTo>
                    <a:pt x="1600449" y="0"/>
                  </a:lnTo>
                  <a:lnTo>
                    <a:pt x="1654341" y="0"/>
                  </a:lnTo>
                  <a:lnTo>
                    <a:pt x="1708260" y="0"/>
                  </a:lnTo>
                  <a:lnTo>
                    <a:pt x="1762198" y="0"/>
                  </a:lnTo>
                  <a:lnTo>
                    <a:pt x="1816148" y="0"/>
                  </a:lnTo>
                  <a:lnTo>
                    <a:pt x="1869049" y="0"/>
                  </a:lnTo>
                  <a:lnTo>
                    <a:pt x="1921250" y="0"/>
                  </a:lnTo>
                  <a:lnTo>
                    <a:pt x="1972982" y="0"/>
                  </a:lnTo>
                  <a:lnTo>
                    <a:pt x="2025464" y="1058"/>
                  </a:lnTo>
                  <a:lnTo>
                    <a:pt x="2078442" y="2822"/>
                  </a:lnTo>
                  <a:lnTo>
                    <a:pt x="2131754" y="5056"/>
                  </a:lnTo>
                  <a:lnTo>
                    <a:pt x="2186344" y="6546"/>
                  </a:lnTo>
                  <a:lnTo>
                    <a:pt x="2241788" y="7539"/>
                  </a:lnTo>
                  <a:lnTo>
                    <a:pt x="2297800" y="8201"/>
                  </a:lnTo>
                  <a:lnTo>
                    <a:pt x="2355250" y="8642"/>
                  </a:lnTo>
                  <a:lnTo>
                    <a:pt x="2413658" y="8936"/>
                  </a:lnTo>
                  <a:lnTo>
                    <a:pt x="2472706" y="9133"/>
                  </a:lnTo>
                  <a:lnTo>
                    <a:pt x="2531121" y="10322"/>
                  </a:lnTo>
                  <a:lnTo>
                    <a:pt x="2589113" y="12172"/>
                  </a:lnTo>
                  <a:lnTo>
                    <a:pt x="2646825" y="14465"/>
                  </a:lnTo>
                  <a:lnTo>
                    <a:pt x="2704350" y="17052"/>
                  </a:lnTo>
                  <a:lnTo>
                    <a:pt x="2761750" y="19834"/>
                  </a:lnTo>
                  <a:lnTo>
                    <a:pt x="2819066" y="22748"/>
                  </a:lnTo>
                  <a:lnTo>
                    <a:pt x="2874211" y="24691"/>
                  </a:lnTo>
                  <a:lnTo>
                    <a:pt x="2927907" y="25985"/>
                  </a:lnTo>
                  <a:lnTo>
                    <a:pt x="2980639" y="26849"/>
                  </a:lnTo>
                  <a:lnTo>
                    <a:pt x="3032726" y="27424"/>
                  </a:lnTo>
                  <a:lnTo>
                    <a:pt x="3084384" y="27808"/>
                  </a:lnTo>
                  <a:lnTo>
                    <a:pt x="3135757" y="28063"/>
                  </a:lnTo>
                  <a:lnTo>
                    <a:pt x="3187996" y="29292"/>
                  </a:lnTo>
                  <a:lnTo>
                    <a:pt x="3240814" y="31170"/>
                  </a:lnTo>
                  <a:lnTo>
                    <a:pt x="3294018" y="33480"/>
                  </a:lnTo>
                  <a:lnTo>
                    <a:pt x="3346420" y="35020"/>
                  </a:lnTo>
                  <a:lnTo>
                    <a:pt x="3398289" y="36047"/>
                  </a:lnTo>
                  <a:lnTo>
                    <a:pt x="3449801" y="36731"/>
                  </a:lnTo>
                  <a:lnTo>
                    <a:pt x="3501075" y="38246"/>
                  </a:lnTo>
                  <a:lnTo>
                    <a:pt x="3552192" y="40314"/>
                  </a:lnTo>
                  <a:lnTo>
                    <a:pt x="3603203" y="42751"/>
                  </a:lnTo>
                  <a:lnTo>
                    <a:pt x="3652027" y="44376"/>
                  </a:lnTo>
                  <a:lnTo>
                    <a:pt x="3699394" y="45459"/>
                  </a:lnTo>
                  <a:lnTo>
                    <a:pt x="3745788" y="46181"/>
                  </a:lnTo>
                  <a:lnTo>
                    <a:pt x="3791533" y="46662"/>
                  </a:lnTo>
                  <a:lnTo>
                    <a:pt x="3836847" y="46983"/>
                  </a:lnTo>
                  <a:lnTo>
                    <a:pt x="3881873" y="47197"/>
                  </a:lnTo>
                  <a:lnTo>
                    <a:pt x="3928824" y="47340"/>
                  </a:lnTo>
                  <a:lnTo>
                    <a:pt x="3977057" y="47435"/>
                  </a:lnTo>
                  <a:lnTo>
                    <a:pt x="4026146" y="47498"/>
                  </a:lnTo>
                  <a:lnTo>
                    <a:pt x="4072631" y="47541"/>
                  </a:lnTo>
                  <a:lnTo>
                    <a:pt x="4117379" y="47569"/>
                  </a:lnTo>
                  <a:lnTo>
                    <a:pt x="4160970" y="47588"/>
                  </a:lnTo>
                  <a:lnTo>
                    <a:pt x="4204846" y="48658"/>
                  </a:lnTo>
                  <a:lnTo>
                    <a:pt x="4248914" y="50430"/>
                  </a:lnTo>
                  <a:lnTo>
                    <a:pt x="4293110" y="52671"/>
                  </a:lnTo>
                  <a:lnTo>
                    <a:pt x="4336331" y="54164"/>
                  </a:lnTo>
                  <a:lnTo>
                    <a:pt x="4378904" y="55159"/>
                  </a:lnTo>
                  <a:lnTo>
                    <a:pt x="4421044" y="55823"/>
                  </a:lnTo>
                  <a:lnTo>
                    <a:pt x="4460780" y="56265"/>
                  </a:lnTo>
                  <a:lnTo>
                    <a:pt x="4498911" y="56560"/>
                  </a:lnTo>
                  <a:lnTo>
                    <a:pt x="4535974" y="56757"/>
                  </a:lnTo>
                  <a:lnTo>
                    <a:pt x="4575499" y="56888"/>
                  </a:lnTo>
                  <a:lnTo>
                    <a:pt x="4616666" y="56975"/>
                  </a:lnTo>
                  <a:lnTo>
                    <a:pt x="4658927" y="57034"/>
                  </a:lnTo>
                  <a:lnTo>
                    <a:pt x="4699801" y="57072"/>
                  </a:lnTo>
                  <a:lnTo>
                    <a:pt x="4739751" y="57098"/>
                  </a:lnTo>
                  <a:lnTo>
                    <a:pt x="4779084" y="57115"/>
                  </a:lnTo>
                  <a:lnTo>
                    <a:pt x="4816947" y="58185"/>
                  </a:lnTo>
                  <a:lnTo>
                    <a:pt x="4853832" y="59957"/>
                  </a:lnTo>
                  <a:lnTo>
                    <a:pt x="4890064" y="62196"/>
                  </a:lnTo>
                  <a:lnTo>
                    <a:pt x="4924800" y="62631"/>
                  </a:lnTo>
                  <a:lnTo>
                    <a:pt x="4958542" y="61862"/>
                  </a:lnTo>
                  <a:lnTo>
                    <a:pt x="4991620" y="60292"/>
                  </a:lnTo>
                  <a:lnTo>
                    <a:pt x="5025313" y="60303"/>
                  </a:lnTo>
                  <a:lnTo>
                    <a:pt x="5059418" y="61369"/>
                  </a:lnTo>
                  <a:lnTo>
                    <a:pt x="5093795" y="63138"/>
                  </a:lnTo>
                  <a:lnTo>
                    <a:pt x="5127296" y="64317"/>
                  </a:lnTo>
                  <a:lnTo>
                    <a:pt x="5160214" y="65103"/>
                  </a:lnTo>
                  <a:lnTo>
                    <a:pt x="5192743" y="65627"/>
                  </a:lnTo>
                  <a:lnTo>
                    <a:pt x="5223954" y="65976"/>
                  </a:lnTo>
                  <a:lnTo>
                    <a:pt x="5254286" y="66209"/>
                  </a:lnTo>
                  <a:lnTo>
                    <a:pt x="5284032" y="66364"/>
                  </a:lnTo>
                  <a:lnTo>
                    <a:pt x="5313388" y="66468"/>
                  </a:lnTo>
                  <a:lnTo>
                    <a:pt x="5342484" y="66536"/>
                  </a:lnTo>
                  <a:lnTo>
                    <a:pt x="5371406" y="66583"/>
                  </a:lnTo>
                  <a:lnTo>
                    <a:pt x="5398095" y="66614"/>
                  </a:lnTo>
                  <a:lnTo>
                    <a:pt x="5423297" y="66634"/>
                  </a:lnTo>
                  <a:lnTo>
                    <a:pt x="5447506" y="66647"/>
                  </a:lnTo>
                  <a:lnTo>
                    <a:pt x="5494161" y="66663"/>
                  </a:lnTo>
                  <a:lnTo>
                    <a:pt x="5539591" y="66670"/>
                  </a:lnTo>
                  <a:lnTo>
                    <a:pt x="5584477" y="66673"/>
                  </a:lnTo>
                  <a:lnTo>
                    <a:pt x="5626298" y="66674"/>
                  </a:lnTo>
                  <a:lnTo>
                    <a:pt x="5666052" y="65616"/>
                  </a:lnTo>
                  <a:lnTo>
                    <a:pt x="5704888" y="61619"/>
                  </a:lnTo>
                  <a:lnTo>
                    <a:pt x="574357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5" name="SMARTInkShape-Group735"/>
          <p:cNvGrpSpPr/>
          <p:nvPr/>
        </p:nvGrpSpPr>
        <p:grpSpPr>
          <a:xfrm>
            <a:off x="9792260" y="1392090"/>
            <a:ext cx="651745" cy="322408"/>
            <a:chOff x="9792260" y="1392090"/>
            <a:chExt cx="651745" cy="322408"/>
          </a:xfrm>
        </p:grpSpPr>
        <p:sp>
          <p:nvSpPr>
            <p:cNvPr id="613" name="SMARTInkShape-3056"/>
            <p:cNvSpPr/>
            <p:nvPr>
              <p:custDataLst>
                <p:tags r:id="rId163"/>
              </p:custDataLst>
            </p:nvPr>
          </p:nvSpPr>
          <p:spPr>
            <a:xfrm>
              <a:off x="9792260" y="1392090"/>
              <a:ext cx="304237" cy="322408"/>
            </a:xfrm>
            <a:custGeom>
              <a:avLst/>
              <a:gdLst/>
              <a:ahLst/>
              <a:cxnLst/>
              <a:rect l="0" t="0" r="0" b="0"/>
              <a:pathLst>
                <a:path w="304237" h="322408">
                  <a:moveTo>
                    <a:pt x="28015" y="17610"/>
                  </a:moveTo>
                  <a:lnTo>
                    <a:pt x="28015" y="17610"/>
                  </a:lnTo>
                  <a:lnTo>
                    <a:pt x="19813" y="9409"/>
                  </a:lnTo>
                  <a:lnTo>
                    <a:pt x="18605" y="0"/>
                  </a:lnTo>
                  <a:lnTo>
                    <a:pt x="18500" y="6887"/>
                  </a:lnTo>
                  <a:lnTo>
                    <a:pt x="21317" y="7553"/>
                  </a:lnTo>
                  <a:lnTo>
                    <a:pt x="23549" y="7730"/>
                  </a:lnTo>
                  <a:lnTo>
                    <a:pt x="25038" y="8907"/>
                  </a:lnTo>
                  <a:lnTo>
                    <a:pt x="32681" y="21311"/>
                  </a:lnTo>
                  <a:lnTo>
                    <a:pt x="50370" y="39881"/>
                  </a:lnTo>
                  <a:lnTo>
                    <a:pt x="56648" y="43383"/>
                  </a:lnTo>
                  <a:lnTo>
                    <a:pt x="59805" y="44317"/>
                  </a:lnTo>
                  <a:lnTo>
                    <a:pt x="104464" y="74346"/>
                  </a:lnTo>
                  <a:lnTo>
                    <a:pt x="148680" y="96961"/>
                  </a:lnTo>
                  <a:lnTo>
                    <a:pt x="191822" y="116033"/>
                  </a:lnTo>
                  <a:lnTo>
                    <a:pt x="239421" y="138260"/>
                  </a:lnTo>
                  <a:lnTo>
                    <a:pt x="269117" y="156252"/>
                  </a:lnTo>
                  <a:lnTo>
                    <a:pt x="281016" y="160289"/>
                  </a:lnTo>
                  <a:lnTo>
                    <a:pt x="291245" y="166659"/>
                  </a:lnTo>
                  <a:lnTo>
                    <a:pt x="297757" y="168521"/>
                  </a:lnTo>
                  <a:lnTo>
                    <a:pt x="299918" y="170075"/>
                  </a:lnTo>
                  <a:lnTo>
                    <a:pt x="301359" y="172170"/>
                  </a:lnTo>
                  <a:lnTo>
                    <a:pt x="304072" y="179104"/>
                  </a:lnTo>
                  <a:lnTo>
                    <a:pt x="304236" y="193713"/>
                  </a:lnTo>
                  <a:lnTo>
                    <a:pt x="303179" y="195337"/>
                  </a:lnTo>
                  <a:lnTo>
                    <a:pt x="301416" y="196420"/>
                  </a:lnTo>
                  <a:lnTo>
                    <a:pt x="299182" y="197141"/>
                  </a:lnTo>
                  <a:lnTo>
                    <a:pt x="284944" y="205934"/>
                  </a:lnTo>
                  <a:lnTo>
                    <a:pt x="281851" y="206659"/>
                  </a:lnTo>
                  <a:lnTo>
                    <a:pt x="249069" y="224529"/>
                  </a:lnTo>
                  <a:lnTo>
                    <a:pt x="217852" y="237290"/>
                  </a:lnTo>
                  <a:lnTo>
                    <a:pt x="174025" y="258945"/>
                  </a:lnTo>
                  <a:lnTo>
                    <a:pt x="127760" y="277963"/>
                  </a:lnTo>
                  <a:lnTo>
                    <a:pt x="83400" y="297010"/>
                  </a:lnTo>
                  <a:lnTo>
                    <a:pt x="35974" y="311396"/>
                  </a:lnTo>
                  <a:lnTo>
                    <a:pt x="28730" y="315045"/>
                  </a:lnTo>
                  <a:lnTo>
                    <a:pt x="21984" y="319137"/>
                  </a:lnTo>
                  <a:lnTo>
                    <a:pt x="9027" y="321763"/>
                  </a:lnTo>
                  <a:lnTo>
                    <a:pt x="0" y="322372"/>
                  </a:lnTo>
                  <a:lnTo>
                    <a:pt x="12748" y="322407"/>
                  </a:lnTo>
                  <a:lnTo>
                    <a:pt x="18760" y="319586"/>
                  </a:lnTo>
                  <a:lnTo>
                    <a:pt x="28015" y="312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3057"/>
            <p:cNvSpPr/>
            <p:nvPr>
              <p:custDataLst>
                <p:tags r:id="rId164"/>
              </p:custDataLst>
            </p:nvPr>
          </p:nvSpPr>
          <p:spPr>
            <a:xfrm>
              <a:off x="10262835" y="1438275"/>
              <a:ext cx="181170" cy="237825"/>
            </a:xfrm>
            <a:custGeom>
              <a:avLst/>
              <a:gdLst/>
              <a:ahLst/>
              <a:cxnLst/>
              <a:rect l="0" t="0" r="0" b="0"/>
              <a:pathLst>
                <a:path w="181170" h="237825">
                  <a:moveTo>
                    <a:pt x="128940" y="38100"/>
                  </a:moveTo>
                  <a:lnTo>
                    <a:pt x="128940" y="38100"/>
                  </a:lnTo>
                  <a:lnTo>
                    <a:pt x="128940" y="19087"/>
                  </a:lnTo>
                  <a:lnTo>
                    <a:pt x="106551" y="19051"/>
                  </a:lnTo>
                  <a:lnTo>
                    <a:pt x="100291" y="21873"/>
                  </a:lnTo>
                  <a:lnTo>
                    <a:pt x="54727" y="64711"/>
                  </a:lnTo>
                  <a:lnTo>
                    <a:pt x="43803" y="78440"/>
                  </a:lnTo>
                  <a:lnTo>
                    <a:pt x="21024" y="120781"/>
                  </a:lnTo>
                  <a:lnTo>
                    <a:pt x="9354" y="146076"/>
                  </a:lnTo>
                  <a:lnTo>
                    <a:pt x="0" y="183094"/>
                  </a:lnTo>
                  <a:lnTo>
                    <a:pt x="5999" y="222336"/>
                  </a:lnTo>
                  <a:lnTo>
                    <a:pt x="10094" y="230402"/>
                  </a:lnTo>
                  <a:lnTo>
                    <a:pt x="12668" y="232976"/>
                  </a:lnTo>
                  <a:lnTo>
                    <a:pt x="18349" y="235837"/>
                  </a:lnTo>
                  <a:lnTo>
                    <a:pt x="36583" y="237824"/>
                  </a:lnTo>
                  <a:lnTo>
                    <a:pt x="75960" y="237055"/>
                  </a:lnTo>
                  <a:lnTo>
                    <a:pt x="93250" y="230517"/>
                  </a:lnTo>
                  <a:lnTo>
                    <a:pt x="140630" y="197181"/>
                  </a:lnTo>
                  <a:lnTo>
                    <a:pt x="155335" y="180132"/>
                  </a:lnTo>
                  <a:lnTo>
                    <a:pt x="161838" y="167900"/>
                  </a:lnTo>
                  <a:lnTo>
                    <a:pt x="174274" y="123803"/>
                  </a:lnTo>
                  <a:lnTo>
                    <a:pt x="178708" y="104769"/>
                  </a:lnTo>
                  <a:lnTo>
                    <a:pt x="181169" y="98421"/>
                  </a:lnTo>
                  <a:lnTo>
                    <a:pt x="181082" y="85723"/>
                  </a:lnTo>
                  <a:lnTo>
                    <a:pt x="167040" y="42529"/>
                  </a:lnTo>
                  <a:lnTo>
                    <a:pt x="162454" y="35482"/>
                  </a:lnTo>
                  <a:lnTo>
                    <a:pt x="121067" y="6364"/>
                  </a:lnTo>
                  <a:lnTo>
                    <a:pt x="108144" y="1886"/>
                  </a:lnTo>
                  <a:lnTo>
                    <a:pt x="81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1" name="SMARTInkShape-Group736"/>
          <p:cNvGrpSpPr/>
          <p:nvPr/>
        </p:nvGrpSpPr>
        <p:grpSpPr>
          <a:xfrm>
            <a:off x="8524875" y="1324091"/>
            <a:ext cx="894908" cy="445941"/>
            <a:chOff x="8524875" y="1324091"/>
            <a:chExt cx="894908" cy="445941"/>
          </a:xfrm>
        </p:grpSpPr>
        <p:sp>
          <p:nvSpPr>
            <p:cNvPr id="616" name="SMARTInkShape-3058"/>
            <p:cNvSpPr/>
            <p:nvPr>
              <p:custDataLst>
                <p:tags r:id="rId158"/>
              </p:custDataLst>
            </p:nvPr>
          </p:nvSpPr>
          <p:spPr>
            <a:xfrm>
              <a:off x="8524875" y="1376129"/>
              <a:ext cx="104717" cy="393903"/>
            </a:xfrm>
            <a:custGeom>
              <a:avLst/>
              <a:gdLst/>
              <a:ahLst/>
              <a:cxnLst/>
              <a:rect l="0" t="0" r="0" b="0"/>
              <a:pathLst>
                <a:path w="104717" h="393903">
                  <a:moveTo>
                    <a:pt x="9525" y="214546"/>
                  </a:moveTo>
                  <a:lnTo>
                    <a:pt x="9525" y="214546"/>
                  </a:lnTo>
                  <a:lnTo>
                    <a:pt x="14581" y="219602"/>
                  </a:lnTo>
                  <a:lnTo>
                    <a:pt x="17063" y="224907"/>
                  </a:lnTo>
                  <a:lnTo>
                    <a:pt x="24514" y="266610"/>
                  </a:lnTo>
                  <a:lnTo>
                    <a:pt x="19325" y="311139"/>
                  </a:lnTo>
                  <a:lnTo>
                    <a:pt x="19061" y="354775"/>
                  </a:lnTo>
                  <a:lnTo>
                    <a:pt x="19052" y="374655"/>
                  </a:lnTo>
                  <a:lnTo>
                    <a:pt x="17993" y="378435"/>
                  </a:lnTo>
                  <a:lnTo>
                    <a:pt x="16229" y="380955"/>
                  </a:lnTo>
                  <a:lnTo>
                    <a:pt x="13994" y="382636"/>
                  </a:lnTo>
                  <a:lnTo>
                    <a:pt x="11512" y="387325"/>
                  </a:lnTo>
                  <a:lnTo>
                    <a:pt x="9918" y="393902"/>
                  </a:lnTo>
                  <a:lnTo>
                    <a:pt x="9559" y="387178"/>
                  </a:lnTo>
                  <a:lnTo>
                    <a:pt x="4479" y="381290"/>
                  </a:lnTo>
                  <a:lnTo>
                    <a:pt x="1991" y="372968"/>
                  </a:lnTo>
                  <a:lnTo>
                    <a:pt x="116" y="331816"/>
                  </a:lnTo>
                  <a:lnTo>
                    <a:pt x="16" y="289883"/>
                  </a:lnTo>
                  <a:lnTo>
                    <a:pt x="2" y="243007"/>
                  </a:lnTo>
                  <a:lnTo>
                    <a:pt x="0" y="202176"/>
                  </a:lnTo>
                  <a:lnTo>
                    <a:pt x="5056" y="158716"/>
                  </a:lnTo>
                  <a:lnTo>
                    <a:pt x="9701" y="119557"/>
                  </a:lnTo>
                  <a:lnTo>
                    <a:pt x="19711" y="81247"/>
                  </a:lnTo>
                  <a:lnTo>
                    <a:pt x="35336" y="34412"/>
                  </a:lnTo>
                  <a:lnTo>
                    <a:pt x="37930" y="22303"/>
                  </a:lnTo>
                  <a:lnTo>
                    <a:pt x="42611" y="13394"/>
                  </a:lnTo>
                  <a:lnTo>
                    <a:pt x="46398" y="10594"/>
                  </a:lnTo>
                  <a:lnTo>
                    <a:pt x="59726" y="5596"/>
                  </a:lnTo>
                  <a:lnTo>
                    <a:pt x="62042" y="3280"/>
                  </a:lnTo>
                  <a:lnTo>
                    <a:pt x="63587" y="677"/>
                  </a:lnTo>
                  <a:lnTo>
                    <a:pt x="66733" y="0"/>
                  </a:lnTo>
                  <a:lnTo>
                    <a:pt x="87862" y="4129"/>
                  </a:lnTo>
                  <a:lnTo>
                    <a:pt x="90325" y="5476"/>
                  </a:lnTo>
                  <a:lnTo>
                    <a:pt x="91966" y="7433"/>
                  </a:lnTo>
                  <a:lnTo>
                    <a:pt x="94849" y="12429"/>
                  </a:lnTo>
                  <a:lnTo>
                    <a:pt x="99658" y="18177"/>
                  </a:lnTo>
                  <a:lnTo>
                    <a:pt x="102501" y="27082"/>
                  </a:lnTo>
                  <a:lnTo>
                    <a:pt x="104716" y="73736"/>
                  </a:lnTo>
                  <a:lnTo>
                    <a:pt x="103691" y="84230"/>
                  </a:lnTo>
                  <a:lnTo>
                    <a:pt x="97230" y="102413"/>
                  </a:lnTo>
                  <a:lnTo>
                    <a:pt x="95072" y="112851"/>
                  </a:lnTo>
                  <a:lnTo>
                    <a:pt x="82108" y="136622"/>
                  </a:lnTo>
                  <a:lnTo>
                    <a:pt x="76004" y="142871"/>
                  </a:lnTo>
                  <a:lnTo>
                    <a:pt x="54811" y="154817"/>
                  </a:lnTo>
                  <a:lnTo>
                    <a:pt x="48696" y="162864"/>
                  </a:lnTo>
                  <a:lnTo>
                    <a:pt x="25019" y="173111"/>
                  </a:lnTo>
                  <a:lnTo>
                    <a:pt x="9525" y="176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3059"/>
            <p:cNvSpPr/>
            <p:nvPr>
              <p:custDataLst>
                <p:tags r:id="rId159"/>
              </p:custDataLst>
            </p:nvPr>
          </p:nvSpPr>
          <p:spPr>
            <a:xfrm>
              <a:off x="8648700" y="1524000"/>
              <a:ext cx="95251" cy="171412"/>
            </a:xfrm>
            <a:custGeom>
              <a:avLst/>
              <a:gdLst/>
              <a:ahLst/>
              <a:cxnLst/>
              <a:rect l="0" t="0" r="0" b="0"/>
              <a:pathLst>
                <a:path w="95251" h="171412">
                  <a:moveTo>
                    <a:pt x="0" y="76200"/>
                  </a:moveTo>
                  <a:lnTo>
                    <a:pt x="0" y="76200"/>
                  </a:lnTo>
                  <a:lnTo>
                    <a:pt x="9409" y="66791"/>
                  </a:lnTo>
                  <a:lnTo>
                    <a:pt x="17716" y="74886"/>
                  </a:lnTo>
                  <a:lnTo>
                    <a:pt x="19845" y="83545"/>
                  </a:lnTo>
                  <a:lnTo>
                    <a:pt x="25518" y="92370"/>
                  </a:lnTo>
                  <a:lnTo>
                    <a:pt x="28727" y="101687"/>
                  </a:lnTo>
                  <a:lnTo>
                    <a:pt x="34853" y="112209"/>
                  </a:lnTo>
                  <a:lnTo>
                    <a:pt x="38082" y="159051"/>
                  </a:lnTo>
                  <a:lnTo>
                    <a:pt x="38097" y="166414"/>
                  </a:lnTo>
                  <a:lnTo>
                    <a:pt x="37040" y="168093"/>
                  </a:lnTo>
                  <a:lnTo>
                    <a:pt x="35276" y="169212"/>
                  </a:lnTo>
                  <a:lnTo>
                    <a:pt x="28966" y="171319"/>
                  </a:lnTo>
                  <a:lnTo>
                    <a:pt x="23635" y="171411"/>
                  </a:lnTo>
                  <a:lnTo>
                    <a:pt x="22105" y="170366"/>
                  </a:lnTo>
                  <a:lnTo>
                    <a:pt x="21088" y="168611"/>
                  </a:lnTo>
                  <a:lnTo>
                    <a:pt x="19654" y="161084"/>
                  </a:lnTo>
                  <a:lnTo>
                    <a:pt x="19061" y="116903"/>
                  </a:lnTo>
                  <a:lnTo>
                    <a:pt x="20110" y="98508"/>
                  </a:lnTo>
                  <a:lnTo>
                    <a:pt x="35296" y="64287"/>
                  </a:lnTo>
                  <a:lnTo>
                    <a:pt x="63509" y="26365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3060"/>
            <p:cNvSpPr/>
            <p:nvPr>
              <p:custDataLst>
                <p:tags r:id="rId160"/>
              </p:custDataLst>
            </p:nvPr>
          </p:nvSpPr>
          <p:spPr>
            <a:xfrm>
              <a:off x="8953906" y="1409700"/>
              <a:ext cx="47220" cy="266701"/>
            </a:xfrm>
            <a:custGeom>
              <a:avLst/>
              <a:gdLst/>
              <a:ahLst/>
              <a:cxnLst/>
              <a:rect l="0" t="0" r="0" b="0"/>
              <a:pathLst>
                <a:path w="47220" h="266701">
                  <a:moveTo>
                    <a:pt x="47219" y="0"/>
                  </a:moveTo>
                  <a:lnTo>
                    <a:pt x="47219" y="0"/>
                  </a:lnTo>
                  <a:lnTo>
                    <a:pt x="33028" y="14189"/>
                  </a:lnTo>
                  <a:lnTo>
                    <a:pt x="30329" y="19712"/>
                  </a:lnTo>
                  <a:lnTo>
                    <a:pt x="11749" y="66940"/>
                  </a:lnTo>
                  <a:lnTo>
                    <a:pt x="4216" y="111141"/>
                  </a:lnTo>
                  <a:lnTo>
                    <a:pt x="0" y="157428"/>
                  </a:lnTo>
                  <a:lnTo>
                    <a:pt x="7831" y="201790"/>
                  </a:lnTo>
                  <a:lnTo>
                    <a:pt x="17208" y="244073"/>
                  </a:lnTo>
                  <a:lnTo>
                    <a:pt x="20829" y="254174"/>
                  </a:lnTo>
                  <a:lnTo>
                    <a:pt x="2816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3061"/>
            <p:cNvSpPr/>
            <p:nvPr>
              <p:custDataLst>
                <p:tags r:id="rId161"/>
              </p:custDataLst>
            </p:nvPr>
          </p:nvSpPr>
          <p:spPr>
            <a:xfrm>
              <a:off x="9058275" y="1372210"/>
              <a:ext cx="113863" cy="275577"/>
            </a:xfrm>
            <a:custGeom>
              <a:avLst/>
              <a:gdLst/>
              <a:ahLst/>
              <a:cxnLst/>
              <a:rect l="0" t="0" r="0" b="0"/>
              <a:pathLst>
                <a:path w="113863" h="275577">
                  <a:moveTo>
                    <a:pt x="38100" y="113690"/>
                  </a:moveTo>
                  <a:lnTo>
                    <a:pt x="38100" y="113690"/>
                  </a:lnTo>
                  <a:lnTo>
                    <a:pt x="33043" y="118746"/>
                  </a:lnTo>
                  <a:lnTo>
                    <a:pt x="32612" y="121294"/>
                  </a:lnTo>
                  <a:lnTo>
                    <a:pt x="33383" y="124051"/>
                  </a:lnTo>
                  <a:lnTo>
                    <a:pt x="34955" y="126947"/>
                  </a:lnTo>
                  <a:lnTo>
                    <a:pt x="34944" y="129937"/>
                  </a:lnTo>
                  <a:lnTo>
                    <a:pt x="21174" y="171683"/>
                  </a:lnTo>
                  <a:lnTo>
                    <a:pt x="19174" y="215339"/>
                  </a:lnTo>
                  <a:lnTo>
                    <a:pt x="18015" y="234154"/>
                  </a:lnTo>
                  <a:lnTo>
                    <a:pt x="10409" y="261923"/>
                  </a:lnTo>
                  <a:lnTo>
                    <a:pt x="9528" y="275563"/>
                  </a:lnTo>
                  <a:lnTo>
                    <a:pt x="9525" y="233053"/>
                  </a:lnTo>
                  <a:lnTo>
                    <a:pt x="9525" y="189581"/>
                  </a:lnTo>
                  <a:lnTo>
                    <a:pt x="9525" y="150286"/>
                  </a:lnTo>
                  <a:lnTo>
                    <a:pt x="17065" y="106789"/>
                  </a:lnTo>
                  <a:lnTo>
                    <a:pt x="25335" y="66215"/>
                  </a:lnTo>
                  <a:lnTo>
                    <a:pt x="33204" y="31578"/>
                  </a:lnTo>
                  <a:lnTo>
                    <a:pt x="44738" y="13431"/>
                  </a:lnTo>
                  <a:lnTo>
                    <a:pt x="50928" y="6336"/>
                  </a:lnTo>
                  <a:lnTo>
                    <a:pt x="57208" y="2477"/>
                  </a:lnTo>
                  <a:lnTo>
                    <a:pt x="69862" y="0"/>
                  </a:lnTo>
                  <a:lnTo>
                    <a:pt x="71974" y="855"/>
                  </a:lnTo>
                  <a:lnTo>
                    <a:pt x="73382" y="2483"/>
                  </a:lnTo>
                  <a:lnTo>
                    <a:pt x="74322" y="4627"/>
                  </a:lnTo>
                  <a:lnTo>
                    <a:pt x="76007" y="6057"/>
                  </a:lnTo>
                  <a:lnTo>
                    <a:pt x="80700" y="7644"/>
                  </a:lnTo>
                  <a:lnTo>
                    <a:pt x="82376" y="9126"/>
                  </a:lnTo>
                  <a:lnTo>
                    <a:pt x="84236" y="13595"/>
                  </a:lnTo>
                  <a:lnTo>
                    <a:pt x="86490" y="25087"/>
                  </a:lnTo>
                  <a:lnTo>
                    <a:pt x="92184" y="35461"/>
                  </a:lnTo>
                  <a:lnTo>
                    <a:pt x="94846" y="58403"/>
                  </a:lnTo>
                  <a:lnTo>
                    <a:pt x="92249" y="65482"/>
                  </a:lnTo>
                  <a:lnTo>
                    <a:pt x="90074" y="68851"/>
                  </a:lnTo>
                  <a:lnTo>
                    <a:pt x="87013" y="83706"/>
                  </a:lnTo>
                  <a:lnTo>
                    <a:pt x="86107" y="96457"/>
                  </a:lnTo>
                  <a:lnTo>
                    <a:pt x="83072" y="103561"/>
                  </a:lnTo>
                  <a:lnTo>
                    <a:pt x="59903" y="132724"/>
                  </a:lnTo>
                  <a:lnTo>
                    <a:pt x="57315" y="139083"/>
                  </a:lnTo>
                  <a:lnTo>
                    <a:pt x="49110" y="149908"/>
                  </a:lnTo>
                  <a:lnTo>
                    <a:pt x="47628" y="161276"/>
                  </a:lnTo>
                  <a:lnTo>
                    <a:pt x="47626" y="166360"/>
                  </a:lnTo>
                  <a:lnTo>
                    <a:pt x="48683" y="167853"/>
                  </a:lnTo>
                  <a:lnTo>
                    <a:pt x="50447" y="168849"/>
                  </a:lnTo>
                  <a:lnTo>
                    <a:pt x="57326" y="170578"/>
                  </a:lnTo>
                  <a:lnTo>
                    <a:pt x="61816" y="170724"/>
                  </a:lnTo>
                  <a:lnTo>
                    <a:pt x="67338" y="173610"/>
                  </a:lnTo>
                  <a:lnTo>
                    <a:pt x="73319" y="177363"/>
                  </a:lnTo>
                  <a:lnTo>
                    <a:pt x="79506" y="179031"/>
                  </a:lnTo>
                  <a:lnTo>
                    <a:pt x="81579" y="180534"/>
                  </a:lnTo>
                  <a:lnTo>
                    <a:pt x="82962" y="182594"/>
                  </a:lnTo>
                  <a:lnTo>
                    <a:pt x="85555" y="187706"/>
                  </a:lnTo>
                  <a:lnTo>
                    <a:pt x="90236" y="193505"/>
                  </a:lnTo>
                  <a:lnTo>
                    <a:pt x="95843" y="196788"/>
                  </a:lnTo>
                  <a:lnTo>
                    <a:pt x="98821" y="197664"/>
                  </a:lnTo>
                  <a:lnTo>
                    <a:pt x="100804" y="199306"/>
                  </a:lnTo>
                  <a:lnTo>
                    <a:pt x="112082" y="218644"/>
                  </a:lnTo>
                  <a:lnTo>
                    <a:pt x="113862" y="231200"/>
                  </a:lnTo>
                  <a:lnTo>
                    <a:pt x="111283" y="237531"/>
                  </a:lnTo>
                  <a:lnTo>
                    <a:pt x="87554" y="264209"/>
                  </a:lnTo>
                  <a:lnTo>
                    <a:pt x="71937" y="272264"/>
                  </a:lnTo>
                  <a:lnTo>
                    <a:pt x="54250" y="275174"/>
                  </a:lnTo>
                  <a:lnTo>
                    <a:pt x="34950" y="275576"/>
                  </a:lnTo>
                  <a:lnTo>
                    <a:pt x="28587" y="272776"/>
                  </a:lnTo>
                  <a:lnTo>
                    <a:pt x="22229" y="269062"/>
                  </a:lnTo>
                  <a:lnTo>
                    <a:pt x="12702" y="265912"/>
                  </a:lnTo>
                  <a:lnTo>
                    <a:pt x="6351" y="261425"/>
                  </a:lnTo>
                  <a:lnTo>
                    <a:pt x="2822" y="253081"/>
                  </a:lnTo>
                  <a:lnTo>
                    <a:pt x="0" y="227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3062"/>
            <p:cNvSpPr/>
            <p:nvPr>
              <p:custDataLst>
                <p:tags r:id="rId162"/>
              </p:custDataLst>
            </p:nvPr>
          </p:nvSpPr>
          <p:spPr>
            <a:xfrm>
              <a:off x="9296400" y="1324091"/>
              <a:ext cx="123383" cy="342340"/>
            </a:xfrm>
            <a:custGeom>
              <a:avLst/>
              <a:gdLst/>
              <a:ahLst/>
              <a:cxnLst/>
              <a:rect l="0" t="0" r="0" b="0"/>
              <a:pathLst>
                <a:path w="123383" h="342340">
                  <a:moveTo>
                    <a:pt x="9525" y="9409"/>
                  </a:moveTo>
                  <a:lnTo>
                    <a:pt x="9525" y="9409"/>
                  </a:lnTo>
                  <a:lnTo>
                    <a:pt x="14582" y="9409"/>
                  </a:lnTo>
                  <a:lnTo>
                    <a:pt x="16071" y="8351"/>
                  </a:lnTo>
                  <a:lnTo>
                    <a:pt x="17065" y="6587"/>
                  </a:lnTo>
                  <a:lnTo>
                    <a:pt x="18659" y="1208"/>
                  </a:lnTo>
                  <a:lnTo>
                    <a:pt x="21698" y="472"/>
                  </a:lnTo>
                  <a:lnTo>
                    <a:pt x="27216" y="0"/>
                  </a:lnTo>
                  <a:lnTo>
                    <a:pt x="35911" y="6453"/>
                  </a:lnTo>
                  <a:lnTo>
                    <a:pt x="44742" y="9592"/>
                  </a:lnTo>
                  <a:lnTo>
                    <a:pt x="79378" y="41198"/>
                  </a:lnTo>
                  <a:lnTo>
                    <a:pt x="104775" y="85858"/>
                  </a:lnTo>
                  <a:lnTo>
                    <a:pt x="110067" y="99478"/>
                  </a:lnTo>
                  <a:lnTo>
                    <a:pt x="120473" y="145061"/>
                  </a:lnTo>
                  <a:lnTo>
                    <a:pt x="123382" y="182626"/>
                  </a:lnTo>
                  <a:lnTo>
                    <a:pt x="115584" y="229963"/>
                  </a:lnTo>
                  <a:lnTo>
                    <a:pt x="104108" y="265943"/>
                  </a:lnTo>
                  <a:lnTo>
                    <a:pt x="76182" y="311959"/>
                  </a:lnTo>
                  <a:lnTo>
                    <a:pt x="63497" y="326465"/>
                  </a:lnTo>
                  <a:lnTo>
                    <a:pt x="54326" y="330239"/>
                  </a:lnTo>
                  <a:lnTo>
                    <a:pt x="48917" y="331246"/>
                  </a:lnTo>
                  <a:lnTo>
                    <a:pt x="45312" y="332975"/>
                  </a:lnTo>
                  <a:lnTo>
                    <a:pt x="42908" y="335186"/>
                  </a:lnTo>
                  <a:lnTo>
                    <a:pt x="41305" y="337719"/>
                  </a:lnTo>
                  <a:lnTo>
                    <a:pt x="38121" y="339407"/>
                  </a:lnTo>
                  <a:lnTo>
                    <a:pt x="16923" y="342339"/>
                  </a:lnTo>
                  <a:lnTo>
                    <a:pt x="9990" y="339764"/>
                  </a:lnTo>
                  <a:lnTo>
                    <a:pt x="0" y="333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2" name="SMARTInkShape-3063"/>
          <p:cNvSpPr/>
          <p:nvPr>
            <p:custDataLst>
              <p:tags r:id="rId1"/>
            </p:custDataLst>
          </p:nvPr>
        </p:nvSpPr>
        <p:spPr>
          <a:xfrm>
            <a:off x="7924800" y="1924050"/>
            <a:ext cx="38091" cy="76201"/>
          </a:xfrm>
          <a:custGeom>
            <a:avLst/>
            <a:gdLst/>
            <a:ahLst/>
            <a:cxnLst/>
            <a:rect l="0" t="0" r="0" b="0"/>
            <a:pathLst>
              <a:path w="38091" h="76201">
                <a:moveTo>
                  <a:pt x="28575" y="0"/>
                </a:moveTo>
                <a:lnTo>
                  <a:pt x="28575" y="0"/>
                </a:lnTo>
                <a:lnTo>
                  <a:pt x="36775" y="0"/>
                </a:lnTo>
                <a:lnTo>
                  <a:pt x="37217" y="1058"/>
                </a:lnTo>
                <a:lnTo>
                  <a:pt x="38090" y="22666"/>
                </a:lnTo>
                <a:lnTo>
                  <a:pt x="35273" y="28771"/>
                </a:lnTo>
                <a:lnTo>
                  <a:pt x="0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9" name="SMARTInkShape-Group738"/>
          <p:cNvGrpSpPr/>
          <p:nvPr/>
        </p:nvGrpSpPr>
        <p:grpSpPr>
          <a:xfrm>
            <a:off x="5276966" y="1838325"/>
            <a:ext cx="1285527" cy="466560"/>
            <a:chOff x="5276966" y="1838325"/>
            <a:chExt cx="1285527" cy="466560"/>
          </a:xfrm>
        </p:grpSpPr>
        <p:sp>
          <p:nvSpPr>
            <p:cNvPr id="623" name="SMARTInkShape-3064"/>
            <p:cNvSpPr/>
            <p:nvPr>
              <p:custDataLst>
                <p:tags r:id="rId152"/>
              </p:custDataLst>
            </p:nvPr>
          </p:nvSpPr>
          <p:spPr>
            <a:xfrm>
              <a:off x="5276966" y="1838325"/>
              <a:ext cx="1232376" cy="38087"/>
            </a:xfrm>
            <a:custGeom>
              <a:avLst/>
              <a:gdLst/>
              <a:ahLst/>
              <a:cxnLst/>
              <a:rect l="0" t="0" r="0" b="0"/>
              <a:pathLst>
                <a:path w="1232376" h="38087">
                  <a:moveTo>
                    <a:pt x="9409" y="0"/>
                  </a:moveTo>
                  <a:lnTo>
                    <a:pt x="9409" y="0"/>
                  </a:lnTo>
                  <a:lnTo>
                    <a:pt x="1208" y="8201"/>
                  </a:lnTo>
                  <a:lnTo>
                    <a:pt x="0" y="17610"/>
                  </a:lnTo>
                  <a:lnTo>
                    <a:pt x="1020" y="18090"/>
                  </a:lnTo>
                  <a:lnTo>
                    <a:pt x="4975" y="18623"/>
                  </a:lnTo>
                  <a:lnTo>
                    <a:pt x="6453" y="20882"/>
                  </a:lnTo>
                  <a:lnTo>
                    <a:pt x="8096" y="29037"/>
                  </a:lnTo>
                  <a:lnTo>
                    <a:pt x="10650" y="32058"/>
                  </a:lnTo>
                  <a:lnTo>
                    <a:pt x="19131" y="35415"/>
                  </a:lnTo>
                  <a:lnTo>
                    <a:pt x="59212" y="37864"/>
                  </a:lnTo>
                  <a:lnTo>
                    <a:pt x="97681" y="38054"/>
                  </a:lnTo>
                  <a:lnTo>
                    <a:pt x="139044" y="38086"/>
                  </a:lnTo>
                  <a:lnTo>
                    <a:pt x="185873" y="37037"/>
                  </a:lnTo>
                  <a:lnTo>
                    <a:pt x="221187" y="33042"/>
                  </a:lnTo>
                  <a:lnTo>
                    <a:pt x="260872" y="30560"/>
                  </a:lnTo>
                  <a:lnTo>
                    <a:pt x="304262" y="28399"/>
                  </a:lnTo>
                  <a:lnTo>
                    <a:pt x="351768" y="23911"/>
                  </a:lnTo>
                  <a:lnTo>
                    <a:pt x="376290" y="22290"/>
                  </a:lnTo>
                  <a:lnTo>
                    <a:pt x="401105" y="21210"/>
                  </a:lnTo>
                  <a:lnTo>
                    <a:pt x="426114" y="20490"/>
                  </a:lnTo>
                  <a:lnTo>
                    <a:pt x="452313" y="18952"/>
                  </a:lnTo>
                  <a:lnTo>
                    <a:pt x="479304" y="16868"/>
                  </a:lnTo>
                  <a:lnTo>
                    <a:pt x="506822" y="14420"/>
                  </a:lnTo>
                  <a:lnTo>
                    <a:pt x="534693" y="12789"/>
                  </a:lnTo>
                  <a:lnTo>
                    <a:pt x="562798" y="11701"/>
                  </a:lnTo>
                  <a:lnTo>
                    <a:pt x="591059" y="10975"/>
                  </a:lnTo>
                  <a:lnTo>
                    <a:pt x="619426" y="10492"/>
                  </a:lnTo>
                  <a:lnTo>
                    <a:pt x="647862" y="10170"/>
                  </a:lnTo>
                  <a:lnTo>
                    <a:pt x="676345" y="9955"/>
                  </a:lnTo>
                  <a:lnTo>
                    <a:pt x="704858" y="9812"/>
                  </a:lnTo>
                  <a:lnTo>
                    <a:pt x="733391" y="9716"/>
                  </a:lnTo>
                  <a:lnTo>
                    <a:pt x="761939" y="9653"/>
                  </a:lnTo>
                  <a:lnTo>
                    <a:pt x="789437" y="8552"/>
                  </a:lnTo>
                  <a:lnTo>
                    <a:pt x="816236" y="6759"/>
                  </a:lnTo>
                  <a:lnTo>
                    <a:pt x="842569" y="4507"/>
                  </a:lnTo>
                  <a:lnTo>
                    <a:pt x="868590" y="4062"/>
                  </a:lnTo>
                  <a:lnTo>
                    <a:pt x="894405" y="4825"/>
                  </a:lnTo>
                  <a:lnTo>
                    <a:pt x="920081" y="6392"/>
                  </a:lnTo>
                  <a:lnTo>
                    <a:pt x="944607" y="6378"/>
                  </a:lnTo>
                  <a:lnTo>
                    <a:pt x="991614" y="3540"/>
                  </a:lnTo>
                  <a:lnTo>
                    <a:pt x="1034378" y="1573"/>
                  </a:lnTo>
                  <a:lnTo>
                    <a:pt x="1072434" y="699"/>
                  </a:lnTo>
                  <a:lnTo>
                    <a:pt x="1118718" y="1265"/>
                  </a:lnTo>
                  <a:lnTo>
                    <a:pt x="1162300" y="6607"/>
                  </a:lnTo>
                  <a:lnTo>
                    <a:pt x="1204759" y="9141"/>
                  </a:lnTo>
                  <a:lnTo>
                    <a:pt x="1219895" y="9411"/>
                  </a:lnTo>
                  <a:lnTo>
                    <a:pt x="1227559" y="6652"/>
                  </a:lnTo>
                  <a:lnTo>
                    <a:pt x="1231084" y="4435"/>
                  </a:lnTo>
                  <a:lnTo>
                    <a:pt x="1232375" y="2957"/>
                  </a:lnTo>
                  <a:lnTo>
                    <a:pt x="1232179" y="1971"/>
                  </a:lnTo>
                  <a:lnTo>
                    <a:pt x="1228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3065"/>
            <p:cNvSpPr/>
            <p:nvPr>
              <p:custDataLst>
                <p:tags r:id="rId153"/>
              </p:custDataLst>
            </p:nvPr>
          </p:nvSpPr>
          <p:spPr>
            <a:xfrm>
              <a:off x="5543550" y="1924104"/>
              <a:ext cx="142437" cy="369886"/>
            </a:xfrm>
            <a:custGeom>
              <a:avLst/>
              <a:gdLst/>
              <a:ahLst/>
              <a:cxnLst/>
              <a:rect l="0" t="0" r="0" b="0"/>
              <a:pathLst>
                <a:path w="142437" h="369886">
                  <a:moveTo>
                    <a:pt x="9525" y="123771"/>
                  </a:moveTo>
                  <a:lnTo>
                    <a:pt x="9525" y="123771"/>
                  </a:lnTo>
                  <a:lnTo>
                    <a:pt x="18934" y="123771"/>
                  </a:lnTo>
                  <a:lnTo>
                    <a:pt x="19050" y="169468"/>
                  </a:lnTo>
                  <a:lnTo>
                    <a:pt x="20108" y="177947"/>
                  </a:lnTo>
                  <a:lnTo>
                    <a:pt x="27251" y="206766"/>
                  </a:lnTo>
                  <a:lnTo>
                    <a:pt x="28497" y="250797"/>
                  </a:lnTo>
                  <a:lnTo>
                    <a:pt x="31382" y="278999"/>
                  </a:lnTo>
                  <a:lnTo>
                    <a:pt x="37707" y="321553"/>
                  </a:lnTo>
                  <a:lnTo>
                    <a:pt x="38099" y="369117"/>
                  </a:lnTo>
                  <a:lnTo>
                    <a:pt x="38100" y="369885"/>
                  </a:lnTo>
                  <a:lnTo>
                    <a:pt x="40922" y="367916"/>
                  </a:lnTo>
                  <a:lnTo>
                    <a:pt x="46301" y="363085"/>
                  </a:lnTo>
                  <a:lnTo>
                    <a:pt x="47591" y="317146"/>
                  </a:lnTo>
                  <a:lnTo>
                    <a:pt x="47620" y="280012"/>
                  </a:lnTo>
                  <a:lnTo>
                    <a:pt x="47625" y="238830"/>
                  </a:lnTo>
                  <a:lnTo>
                    <a:pt x="47625" y="193575"/>
                  </a:lnTo>
                  <a:lnTo>
                    <a:pt x="47625" y="150142"/>
                  </a:lnTo>
                  <a:lnTo>
                    <a:pt x="47625" y="106167"/>
                  </a:lnTo>
                  <a:lnTo>
                    <a:pt x="57986" y="64826"/>
                  </a:lnTo>
                  <a:lnTo>
                    <a:pt x="71223" y="18155"/>
                  </a:lnTo>
                  <a:lnTo>
                    <a:pt x="76276" y="4640"/>
                  </a:lnTo>
                  <a:lnTo>
                    <a:pt x="78367" y="3075"/>
                  </a:lnTo>
                  <a:lnTo>
                    <a:pt x="83513" y="1337"/>
                  </a:lnTo>
                  <a:lnTo>
                    <a:pt x="102931" y="0"/>
                  </a:lnTo>
                  <a:lnTo>
                    <a:pt x="124001" y="19246"/>
                  </a:lnTo>
                  <a:lnTo>
                    <a:pt x="129194" y="25457"/>
                  </a:lnTo>
                  <a:lnTo>
                    <a:pt x="135351" y="38068"/>
                  </a:lnTo>
                  <a:lnTo>
                    <a:pt x="137859" y="41236"/>
                  </a:lnTo>
                  <a:lnTo>
                    <a:pt x="140646" y="50400"/>
                  </a:lnTo>
                  <a:lnTo>
                    <a:pt x="142436" y="68473"/>
                  </a:lnTo>
                  <a:lnTo>
                    <a:pt x="128673" y="112526"/>
                  </a:lnTo>
                  <a:lnTo>
                    <a:pt x="120336" y="121595"/>
                  </a:lnTo>
                  <a:lnTo>
                    <a:pt x="84227" y="145868"/>
                  </a:lnTo>
                  <a:lnTo>
                    <a:pt x="71301" y="149467"/>
                  </a:lnTo>
                  <a:lnTo>
                    <a:pt x="48994" y="154315"/>
                  </a:lnTo>
                  <a:lnTo>
                    <a:pt x="27552" y="160378"/>
                  </a:lnTo>
                  <a:lnTo>
                    <a:pt x="0" y="16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3066"/>
            <p:cNvSpPr/>
            <p:nvPr>
              <p:custDataLst>
                <p:tags r:id="rId154"/>
              </p:custDataLst>
            </p:nvPr>
          </p:nvSpPr>
          <p:spPr>
            <a:xfrm>
              <a:off x="5772150" y="2095500"/>
              <a:ext cx="142876" cy="209385"/>
            </a:xfrm>
            <a:custGeom>
              <a:avLst/>
              <a:gdLst/>
              <a:ahLst/>
              <a:cxnLst/>
              <a:rect l="0" t="0" r="0" b="0"/>
              <a:pathLst>
                <a:path w="142876" h="209385">
                  <a:moveTo>
                    <a:pt x="0" y="95250"/>
                  </a:moveTo>
                  <a:lnTo>
                    <a:pt x="0" y="95250"/>
                  </a:lnTo>
                  <a:lnTo>
                    <a:pt x="0" y="86117"/>
                  </a:lnTo>
                  <a:lnTo>
                    <a:pt x="14465" y="85728"/>
                  </a:lnTo>
                  <a:lnTo>
                    <a:pt x="19833" y="88549"/>
                  </a:lnTo>
                  <a:lnTo>
                    <a:pt x="25748" y="92272"/>
                  </a:lnTo>
                  <a:lnTo>
                    <a:pt x="35028" y="95426"/>
                  </a:lnTo>
                  <a:lnTo>
                    <a:pt x="78513" y="130201"/>
                  </a:lnTo>
                  <a:lnTo>
                    <a:pt x="98701" y="160633"/>
                  </a:lnTo>
                  <a:lnTo>
                    <a:pt x="102975" y="173301"/>
                  </a:lnTo>
                  <a:lnTo>
                    <a:pt x="104616" y="193559"/>
                  </a:lnTo>
                  <a:lnTo>
                    <a:pt x="101882" y="199974"/>
                  </a:lnTo>
                  <a:lnTo>
                    <a:pt x="99670" y="203166"/>
                  </a:lnTo>
                  <a:lnTo>
                    <a:pt x="94393" y="206712"/>
                  </a:lnTo>
                  <a:lnTo>
                    <a:pt x="85808" y="209176"/>
                  </a:lnTo>
                  <a:lnTo>
                    <a:pt x="81176" y="209384"/>
                  </a:lnTo>
                  <a:lnTo>
                    <a:pt x="75589" y="206654"/>
                  </a:lnTo>
                  <a:lnTo>
                    <a:pt x="72618" y="204444"/>
                  </a:lnTo>
                  <a:lnTo>
                    <a:pt x="69316" y="199167"/>
                  </a:lnTo>
                  <a:lnTo>
                    <a:pt x="58136" y="164891"/>
                  </a:lnTo>
                  <a:lnTo>
                    <a:pt x="57237" y="123332"/>
                  </a:lnTo>
                  <a:lnTo>
                    <a:pt x="58215" y="82785"/>
                  </a:lnTo>
                  <a:lnTo>
                    <a:pt x="70408" y="50831"/>
                  </a:lnTo>
                  <a:lnTo>
                    <a:pt x="85798" y="29415"/>
                  </a:lnTo>
                  <a:lnTo>
                    <a:pt x="93166" y="22598"/>
                  </a:lnTo>
                  <a:lnTo>
                    <a:pt x="126317" y="426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3067"/>
            <p:cNvSpPr/>
            <p:nvPr>
              <p:custDataLst>
                <p:tags r:id="rId155"/>
              </p:custDataLst>
            </p:nvPr>
          </p:nvSpPr>
          <p:spPr>
            <a:xfrm>
              <a:off x="6096007" y="2000691"/>
              <a:ext cx="104769" cy="266260"/>
            </a:xfrm>
            <a:custGeom>
              <a:avLst/>
              <a:gdLst/>
              <a:ahLst/>
              <a:cxnLst/>
              <a:rect l="0" t="0" r="0" b="0"/>
              <a:pathLst>
                <a:path w="104769" h="266260">
                  <a:moveTo>
                    <a:pt x="104768" y="56709"/>
                  </a:moveTo>
                  <a:lnTo>
                    <a:pt x="104768" y="56709"/>
                  </a:lnTo>
                  <a:lnTo>
                    <a:pt x="104768" y="42520"/>
                  </a:lnTo>
                  <a:lnTo>
                    <a:pt x="101946" y="36997"/>
                  </a:lnTo>
                  <a:lnTo>
                    <a:pt x="98223" y="31015"/>
                  </a:lnTo>
                  <a:lnTo>
                    <a:pt x="95067" y="21697"/>
                  </a:lnTo>
                  <a:lnTo>
                    <a:pt x="81088" y="4582"/>
                  </a:lnTo>
                  <a:lnTo>
                    <a:pt x="75546" y="1791"/>
                  </a:lnTo>
                  <a:lnTo>
                    <a:pt x="63365" y="0"/>
                  </a:lnTo>
                  <a:lnTo>
                    <a:pt x="57086" y="2577"/>
                  </a:lnTo>
                  <a:lnTo>
                    <a:pt x="53930" y="4746"/>
                  </a:lnTo>
                  <a:lnTo>
                    <a:pt x="50423" y="9978"/>
                  </a:lnTo>
                  <a:lnTo>
                    <a:pt x="49488" y="12855"/>
                  </a:lnTo>
                  <a:lnTo>
                    <a:pt x="16144" y="55039"/>
                  </a:lnTo>
                  <a:lnTo>
                    <a:pt x="4281" y="80290"/>
                  </a:lnTo>
                  <a:lnTo>
                    <a:pt x="558" y="123980"/>
                  </a:lnTo>
                  <a:lnTo>
                    <a:pt x="69" y="163549"/>
                  </a:lnTo>
                  <a:lnTo>
                    <a:pt x="0" y="208454"/>
                  </a:lnTo>
                  <a:lnTo>
                    <a:pt x="1055" y="221518"/>
                  </a:lnTo>
                  <a:lnTo>
                    <a:pt x="5050" y="234380"/>
                  </a:lnTo>
                  <a:lnTo>
                    <a:pt x="13177" y="244329"/>
                  </a:lnTo>
                  <a:lnTo>
                    <a:pt x="38093" y="266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SMARTInkShape-3068"/>
            <p:cNvSpPr/>
            <p:nvPr>
              <p:custDataLst>
                <p:tags r:id="rId156"/>
              </p:custDataLst>
            </p:nvPr>
          </p:nvSpPr>
          <p:spPr>
            <a:xfrm>
              <a:off x="6267450" y="1981810"/>
              <a:ext cx="104345" cy="294535"/>
            </a:xfrm>
            <a:custGeom>
              <a:avLst/>
              <a:gdLst/>
              <a:ahLst/>
              <a:cxnLst/>
              <a:rect l="0" t="0" r="0" b="0"/>
              <a:pathLst>
                <a:path w="104345" h="294535">
                  <a:moveTo>
                    <a:pt x="9525" y="123215"/>
                  </a:moveTo>
                  <a:lnTo>
                    <a:pt x="9525" y="123215"/>
                  </a:lnTo>
                  <a:lnTo>
                    <a:pt x="9525" y="118158"/>
                  </a:lnTo>
                  <a:lnTo>
                    <a:pt x="12347" y="112854"/>
                  </a:lnTo>
                  <a:lnTo>
                    <a:pt x="18657" y="104673"/>
                  </a:lnTo>
                  <a:lnTo>
                    <a:pt x="10815" y="112410"/>
                  </a:lnTo>
                  <a:lnTo>
                    <a:pt x="9908" y="118367"/>
                  </a:lnTo>
                  <a:lnTo>
                    <a:pt x="8488" y="140236"/>
                  </a:lnTo>
                  <a:lnTo>
                    <a:pt x="1327" y="163178"/>
                  </a:lnTo>
                  <a:lnTo>
                    <a:pt x="34" y="207220"/>
                  </a:lnTo>
                  <a:lnTo>
                    <a:pt x="0" y="253044"/>
                  </a:lnTo>
                  <a:lnTo>
                    <a:pt x="0" y="266040"/>
                  </a:lnTo>
                  <a:lnTo>
                    <a:pt x="0" y="221033"/>
                  </a:lnTo>
                  <a:lnTo>
                    <a:pt x="2822" y="186988"/>
                  </a:lnTo>
                  <a:lnTo>
                    <a:pt x="9701" y="141883"/>
                  </a:lnTo>
                  <a:lnTo>
                    <a:pt x="17610" y="99646"/>
                  </a:lnTo>
                  <a:lnTo>
                    <a:pt x="26400" y="58767"/>
                  </a:lnTo>
                  <a:lnTo>
                    <a:pt x="30753" y="38150"/>
                  </a:lnTo>
                  <a:lnTo>
                    <a:pt x="38745" y="21458"/>
                  </a:lnTo>
                  <a:lnTo>
                    <a:pt x="56603" y="0"/>
                  </a:lnTo>
                  <a:lnTo>
                    <a:pt x="65303" y="7645"/>
                  </a:lnTo>
                  <a:lnTo>
                    <a:pt x="66269" y="13595"/>
                  </a:lnTo>
                  <a:lnTo>
                    <a:pt x="66667" y="59676"/>
                  </a:lnTo>
                  <a:lnTo>
                    <a:pt x="66675" y="106910"/>
                  </a:lnTo>
                  <a:lnTo>
                    <a:pt x="57543" y="145037"/>
                  </a:lnTo>
                  <a:lnTo>
                    <a:pt x="56354" y="147288"/>
                  </a:lnTo>
                  <a:lnTo>
                    <a:pt x="54502" y="148788"/>
                  </a:lnTo>
                  <a:lnTo>
                    <a:pt x="52210" y="149789"/>
                  </a:lnTo>
                  <a:lnTo>
                    <a:pt x="50681" y="151514"/>
                  </a:lnTo>
                  <a:lnTo>
                    <a:pt x="47625" y="161312"/>
                  </a:lnTo>
                  <a:lnTo>
                    <a:pt x="55826" y="161315"/>
                  </a:lnTo>
                  <a:lnTo>
                    <a:pt x="79895" y="184063"/>
                  </a:lnTo>
                  <a:lnTo>
                    <a:pt x="83134" y="190123"/>
                  </a:lnTo>
                  <a:lnTo>
                    <a:pt x="85632" y="196343"/>
                  </a:lnTo>
                  <a:lnTo>
                    <a:pt x="91930" y="205796"/>
                  </a:lnTo>
                  <a:lnTo>
                    <a:pt x="95324" y="215299"/>
                  </a:lnTo>
                  <a:lnTo>
                    <a:pt x="101504" y="224818"/>
                  </a:lnTo>
                  <a:lnTo>
                    <a:pt x="103806" y="234341"/>
                  </a:lnTo>
                  <a:lnTo>
                    <a:pt x="104344" y="240691"/>
                  </a:lnTo>
                  <a:lnTo>
                    <a:pt x="101762" y="247040"/>
                  </a:lnTo>
                  <a:lnTo>
                    <a:pt x="98144" y="253390"/>
                  </a:lnTo>
                  <a:lnTo>
                    <a:pt x="95049" y="262915"/>
                  </a:lnTo>
                  <a:lnTo>
                    <a:pt x="82105" y="278790"/>
                  </a:lnTo>
                  <a:lnTo>
                    <a:pt x="76003" y="282318"/>
                  </a:lnTo>
                  <a:lnTo>
                    <a:pt x="69762" y="284944"/>
                  </a:lnTo>
                  <a:lnTo>
                    <a:pt x="60299" y="291314"/>
                  </a:lnTo>
                  <a:lnTo>
                    <a:pt x="50793" y="293672"/>
                  </a:lnTo>
                  <a:lnTo>
                    <a:pt x="34924" y="294534"/>
                  </a:lnTo>
                  <a:lnTo>
                    <a:pt x="28575" y="291785"/>
                  </a:lnTo>
                  <a:lnTo>
                    <a:pt x="19050" y="285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SMARTInkShape-3069"/>
            <p:cNvSpPr/>
            <p:nvPr>
              <p:custDataLst>
                <p:tags r:id="rId157"/>
              </p:custDataLst>
            </p:nvPr>
          </p:nvSpPr>
          <p:spPr>
            <a:xfrm>
              <a:off x="6400800" y="1990725"/>
              <a:ext cx="161693" cy="285751"/>
            </a:xfrm>
            <a:custGeom>
              <a:avLst/>
              <a:gdLst/>
              <a:ahLst/>
              <a:cxnLst/>
              <a:rect l="0" t="0" r="0" b="0"/>
              <a:pathLst>
                <a:path w="161693" h="285751">
                  <a:moveTo>
                    <a:pt x="85725" y="0"/>
                  </a:moveTo>
                  <a:lnTo>
                    <a:pt x="85725" y="0"/>
                  </a:lnTo>
                  <a:lnTo>
                    <a:pt x="98982" y="0"/>
                  </a:lnTo>
                  <a:lnTo>
                    <a:pt x="129325" y="9701"/>
                  </a:lnTo>
                  <a:lnTo>
                    <a:pt x="136148" y="14189"/>
                  </a:lnTo>
                  <a:lnTo>
                    <a:pt x="139885" y="19712"/>
                  </a:lnTo>
                  <a:lnTo>
                    <a:pt x="159273" y="66940"/>
                  </a:lnTo>
                  <a:lnTo>
                    <a:pt x="161692" y="112337"/>
                  </a:lnTo>
                  <a:lnTo>
                    <a:pt x="159034" y="135591"/>
                  </a:lnTo>
                  <a:lnTo>
                    <a:pt x="148654" y="166836"/>
                  </a:lnTo>
                  <a:lnTo>
                    <a:pt x="122913" y="207374"/>
                  </a:lnTo>
                  <a:lnTo>
                    <a:pt x="104504" y="225133"/>
                  </a:lnTo>
                  <a:lnTo>
                    <a:pt x="63829" y="254885"/>
                  </a:lnTo>
                  <a:lnTo>
                    <a:pt x="19636" y="27602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2" name="SMARTInkShape-Group739"/>
          <p:cNvGrpSpPr/>
          <p:nvPr/>
        </p:nvGrpSpPr>
        <p:grpSpPr>
          <a:xfrm>
            <a:off x="6638925" y="1171575"/>
            <a:ext cx="342240" cy="419101"/>
            <a:chOff x="6638925" y="1171575"/>
            <a:chExt cx="342240" cy="419101"/>
          </a:xfrm>
        </p:grpSpPr>
        <p:sp>
          <p:nvSpPr>
            <p:cNvPr id="630" name="SMARTInkShape-3070"/>
            <p:cNvSpPr/>
            <p:nvPr>
              <p:custDataLst>
                <p:tags r:id="rId150"/>
              </p:custDataLst>
            </p:nvPr>
          </p:nvSpPr>
          <p:spPr>
            <a:xfrm>
              <a:off x="6638925" y="1191233"/>
              <a:ext cx="133336" cy="361291"/>
            </a:xfrm>
            <a:custGeom>
              <a:avLst/>
              <a:gdLst/>
              <a:ahLst/>
              <a:cxnLst/>
              <a:rect l="0" t="0" r="0" b="0"/>
              <a:pathLst>
                <a:path w="133336" h="361291">
                  <a:moveTo>
                    <a:pt x="0" y="132742"/>
                  </a:moveTo>
                  <a:lnTo>
                    <a:pt x="0" y="132742"/>
                  </a:lnTo>
                  <a:lnTo>
                    <a:pt x="9132" y="132742"/>
                  </a:lnTo>
                  <a:lnTo>
                    <a:pt x="9491" y="140943"/>
                  </a:lnTo>
                  <a:lnTo>
                    <a:pt x="14571" y="146931"/>
                  </a:lnTo>
                  <a:lnTo>
                    <a:pt x="17059" y="155276"/>
                  </a:lnTo>
                  <a:lnTo>
                    <a:pt x="21821" y="200096"/>
                  </a:lnTo>
                  <a:lnTo>
                    <a:pt x="26574" y="218668"/>
                  </a:lnTo>
                  <a:lnTo>
                    <a:pt x="28458" y="262929"/>
                  </a:lnTo>
                  <a:lnTo>
                    <a:pt x="28568" y="306309"/>
                  </a:lnTo>
                  <a:lnTo>
                    <a:pt x="28575" y="351155"/>
                  </a:lnTo>
                  <a:lnTo>
                    <a:pt x="28575" y="361290"/>
                  </a:lnTo>
                  <a:lnTo>
                    <a:pt x="28575" y="339879"/>
                  </a:lnTo>
                  <a:lnTo>
                    <a:pt x="25753" y="333106"/>
                  </a:lnTo>
                  <a:lnTo>
                    <a:pt x="23519" y="329818"/>
                  </a:lnTo>
                  <a:lnTo>
                    <a:pt x="20375" y="315077"/>
                  </a:lnTo>
                  <a:lnTo>
                    <a:pt x="16402" y="274542"/>
                  </a:lnTo>
                  <a:lnTo>
                    <a:pt x="10431" y="233338"/>
                  </a:lnTo>
                  <a:lnTo>
                    <a:pt x="6882" y="191262"/>
                  </a:lnTo>
                  <a:lnTo>
                    <a:pt x="1359" y="152063"/>
                  </a:lnTo>
                  <a:lnTo>
                    <a:pt x="1326" y="113745"/>
                  </a:lnTo>
                  <a:lnTo>
                    <a:pt x="8237" y="71131"/>
                  </a:lnTo>
                  <a:lnTo>
                    <a:pt x="22669" y="31308"/>
                  </a:lnTo>
                  <a:lnTo>
                    <a:pt x="38159" y="9775"/>
                  </a:lnTo>
                  <a:lnTo>
                    <a:pt x="44476" y="4007"/>
                  </a:lnTo>
                  <a:lnTo>
                    <a:pt x="50811" y="1443"/>
                  </a:lnTo>
                  <a:lnTo>
                    <a:pt x="60327" y="0"/>
                  </a:lnTo>
                  <a:lnTo>
                    <a:pt x="66676" y="2484"/>
                  </a:lnTo>
                  <a:lnTo>
                    <a:pt x="73025" y="6058"/>
                  </a:lnTo>
                  <a:lnTo>
                    <a:pt x="82550" y="9128"/>
                  </a:lnTo>
                  <a:lnTo>
                    <a:pt x="88900" y="13597"/>
                  </a:lnTo>
                  <a:lnTo>
                    <a:pt x="92428" y="21933"/>
                  </a:lnTo>
                  <a:lnTo>
                    <a:pt x="95054" y="31635"/>
                  </a:lnTo>
                  <a:lnTo>
                    <a:pt x="101425" y="44106"/>
                  </a:lnTo>
                  <a:lnTo>
                    <a:pt x="104644" y="86545"/>
                  </a:lnTo>
                  <a:lnTo>
                    <a:pt x="90583" y="131011"/>
                  </a:lnTo>
                  <a:lnTo>
                    <a:pt x="78825" y="151146"/>
                  </a:lnTo>
                  <a:lnTo>
                    <a:pt x="76308" y="157855"/>
                  </a:lnTo>
                  <a:lnTo>
                    <a:pt x="70000" y="167582"/>
                  </a:lnTo>
                  <a:lnTo>
                    <a:pt x="68152" y="173979"/>
                  </a:lnTo>
                  <a:lnTo>
                    <a:pt x="66601" y="176108"/>
                  </a:lnTo>
                  <a:lnTo>
                    <a:pt x="64509" y="177528"/>
                  </a:lnTo>
                  <a:lnTo>
                    <a:pt x="57581" y="180201"/>
                  </a:lnTo>
                  <a:lnTo>
                    <a:pt x="57161" y="189495"/>
                  </a:lnTo>
                  <a:lnTo>
                    <a:pt x="62210" y="189775"/>
                  </a:lnTo>
                  <a:lnTo>
                    <a:pt x="63698" y="190872"/>
                  </a:lnTo>
                  <a:lnTo>
                    <a:pt x="65352" y="194914"/>
                  </a:lnTo>
                  <a:lnTo>
                    <a:pt x="66851" y="196415"/>
                  </a:lnTo>
                  <a:lnTo>
                    <a:pt x="76298" y="200212"/>
                  </a:lnTo>
                  <a:lnTo>
                    <a:pt x="83520" y="205885"/>
                  </a:lnTo>
                  <a:lnTo>
                    <a:pt x="92363" y="209094"/>
                  </a:lnTo>
                  <a:lnTo>
                    <a:pt x="127002" y="240731"/>
                  </a:lnTo>
                  <a:lnTo>
                    <a:pt x="130529" y="247059"/>
                  </a:lnTo>
                  <a:lnTo>
                    <a:pt x="132514" y="259394"/>
                  </a:lnTo>
                  <a:lnTo>
                    <a:pt x="133335" y="305927"/>
                  </a:lnTo>
                  <a:lnTo>
                    <a:pt x="130521" y="313077"/>
                  </a:lnTo>
                  <a:lnTo>
                    <a:pt x="120092" y="326291"/>
                  </a:lnTo>
                  <a:lnTo>
                    <a:pt x="114052" y="329889"/>
                  </a:lnTo>
                  <a:lnTo>
                    <a:pt x="101551" y="332199"/>
                  </a:lnTo>
                  <a:lnTo>
                    <a:pt x="63891" y="332752"/>
                  </a:lnTo>
                  <a:lnTo>
                    <a:pt x="57324" y="329938"/>
                  </a:lnTo>
                  <a:lnTo>
                    <a:pt x="34935" y="310377"/>
                  </a:lnTo>
                  <a:lnTo>
                    <a:pt x="25402" y="295911"/>
                  </a:lnTo>
                  <a:lnTo>
                    <a:pt x="19050" y="26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3071"/>
            <p:cNvSpPr/>
            <p:nvPr>
              <p:custDataLst>
                <p:tags r:id="rId151"/>
              </p:custDataLst>
            </p:nvPr>
          </p:nvSpPr>
          <p:spPr>
            <a:xfrm>
              <a:off x="6829425" y="1171575"/>
              <a:ext cx="151740" cy="419101"/>
            </a:xfrm>
            <a:custGeom>
              <a:avLst/>
              <a:gdLst/>
              <a:ahLst/>
              <a:cxnLst/>
              <a:rect l="0" t="0" r="0" b="0"/>
              <a:pathLst>
                <a:path w="151740" h="419101">
                  <a:moveTo>
                    <a:pt x="57150" y="0"/>
                  </a:moveTo>
                  <a:lnTo>
                    <a:pt x="57150" y="0"/>
                  </a:lnTo>
                  <a:lnTo>
                    <a:pt x="89307" y="0"/>
                  </a:lnTo>
                  <a:lnTo>
                    <a:pt x="95431" y="2822"/>
                  </a:lnTo>
                  <a:lnTo>
                    <a:pt x="98546" y="5056"/>
                  </a:lnTo>
                  <a:lnTo>
                    <a:pt x="102007" y="10361"/>
                  </a:lnTo>
                  <a:lnTo>
                    <a:pt x="104603" y="16247"/>
                  </a:lnTo>
                  <a:lnTo>
                    <a:pt x="120914" y="43620"/>
                  </a:lnTo>
                  <a:lnTo>
                    <a:pt x="138665" y="89189"/>
                  </a:lnTo>
                  <a:lnTo>
                    <a:pt x="147377" y="133806"/>
                  </a:lnTo>
                  <a:lnTo>
                    <a:pt x="151739" y="181035"/>
                  </a:lnTo>
                  <a:lnTo>
                    <a:pt x="149382" y="209568"/>
                  </a:lnTo>
                  <a:lnTo>
                    <a:pt x="136127" y="257177"/>
                  </a:lnTo>
                  <a:lnTo>
                    <a:pt x="115542" y="304800"/>
                  </a:lnTo>
                  <a:lnTo>
                    <a:pt x="93010" y="349603"/>
                  </a:lnTo>
                  <a:lnTo>
                    <a:pt x="72714" y="370639"/>
                  </a:lnTo>
                  <a:lnTo>
                    <a:pt x="30780" y="402619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3" name="SMARTInkShape-3072"/>
          <p:cNvSpPr/>
          <p:nvPr>
            <p:custDataLst>
              <p:tags r:id="rId2"/>
            </p:custDataLst>
          </p:nvPr>
        </p:nvSpPr>
        <p:spPr>
          <a:xfrm>
            <a:off x="6143741" y="1266995"/>
            <a:ext cx="180822" cy="321764"/>
          </a:xfrm>
          <a:custGeom>
            <a:avLst/>
            <a:gdLst/>
            <a:ahLst/>
            <a:cxnLst/>
            <a:rect l="0" t="0" r="0" b="0"/>
            <a:pathLst>
              <a:path w="180822" h="321764">
                <a:moveTo>
                  <a:pt x="18934" y="123655"/>
                </a:moveTo>
                <a:lnTo>
                  <a:pt x="18934" y="123655"/>
                </a:lnTo>
                <a:lnTo>
                  <a:pt x="18934" y="168115"/>
                </a:lnTo>
                <a:lnTo>
                  <a:pt x="17876" y="212927"/>
                </a:lnTo>
                <a:lnTo>
                  <a:pt x="9997" y="254205"/>
                </a:lnTo>
                <a:lnTo>
                  <a:pt x="9416" y="300540"/>
                </a:lnTo>
                <a:lnTo>
                  <a:pt x="9409" y="321763"/>
                </a:lnTo>
                <a:lnTo>
                  <a:pt x="8351" y="321343"/>
                </a:lnTo>
                <a:lnTo>
                  <a:pt x="4353" y="318056"/>
                </a:lnTo>
                <a:lnTo>
                  <a:pt x="1870" y="313066"/>
                </a:lnTo>
                <a:lnTo>
                  <a:pt x="0" y="286810"/>
                </a:lnTo>
                <a:lnTo>
                  <a:pt x="949" y="243133"/>
                </a:lnTo>
                <a:lnTo>
                  <a:pt x="8086" y="199282"/>
                </a:lnTo>
                <a:lnTo>
                  <a:pt x="9234" y="152155"/>
                </a:lnTo>
                <a:lnTo>
                  <a:pt x="10445" y="104595"/>
                </a:lnTo>
                <a:lnTo>
                  <a:pt x="22663" y="62035"/>
                </a:lnTo>
                <a:lnTo>
                  <a:pt x="30518" y="31475"/>
                </a:lnTo>
                <a:lnTo>
                  <a:pt x="47690" y="9624"/>
                </a:lnTo>
                <a:lnTo>
                  <a:pt x="50805" y="6360"/>
                </a:lnTo>
                <a:lnTo>
                  <a:pt x="59910" y="2732"/>
                </a:lnTo>
                <a:lnTo>
                  <a:pt x="88395" y="0"/>
                </a:lnTo>
                <a:lnTo>
                  <a:pt x="94962" y="2728"/>
                </a:lnTo>
                <a:lnTo>
                  <a:pt x="117531" y="17145"/>
                </a:lnTo>
                <a:lnTo>
                  <a:pt x="149030" y="61158"/>
                </a:lnTo>
                <a:lnTo>
                  <a:pt x="167094" y="98343"/>
                </a:lnTo>
                <a:lnTo>
                  <a:pt x="178625" y="142710"/>
                </a:lnTo>
                <a:lnTo>
                  <a:pt x="180728" y="187155"/>
                </a:lnTo>
                <a:lnTo>
                  <a:pt x="180821" y="201149"/>
                </a:lnTo>
                <a:lnTo>
                  <a:pt x="178020" y="208544"/>
                </a:lnTo>
                <a:lnTo>
                  <a:pt x="174306" y="215358"/>
                </a:lnTo>
                <a:lnTo>
                  <a:pt x="171156" y="225145"/>
                </a:lnTo>
                <a:lnTo>
                  <a:pt x="165049" y="234747"/>
                </a:lnTo>
                <a:lnTo>
                  <a:pt x="161809" y="247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7" name="SMARTInkShape-Group741"/>
          <p:cNvGrpSpPr/>
          <p:nvPr/>
        </p:nvGrpSpPr>
        <p:grpSpPr>
          <a:xfrm>
            <a:off x="5477316" y="1305013"/>
            <a:ext cx="351985" cy="342813"/>
            <a:chOff x="5477316" y="1305013"/>
            <a:chExt cx="351985" cy="342813"/>
          </a:xfrm>
        </p:grpSpPr>
        <p:sp>
          <p:nvSpPr>
            <p:cNvPr id="634" name="SMARTInkShape-3073"/>
            <p:cNvSpPr/>
            <p:nvPr>
              <p:custDataLst>
                <p:tags r:id="rId147"/>
              </p:custDataLst>
            </p:nvPr>
          </p:nvSpPr>
          <p:spPr>
            <a:xfrm>
              <a:off x="5651021" y="1457325"/>
              <a:ext cx="178280" cy="57151"/>
            </a:xfrm>
            <a:custGeom>
              <a:avLst/>
              <a:gdLst/>
              <a:ahLst/>
              <a:cxnLst/>
              <a:rect l="0" t="0" r="0" b="0"/>
              <a:pathLst>
                <a:path w="178280" h="57151">
                  <a:moveTo>
                    <a:pt x="44929" y="57150"/>
                  </a:moveTo>
                  <a:lnTo>
                    <a:pt x="44929" y="57150"/>
                  </a:lnTo>
                  <a:lnTo>
                    <a:pt x="39873" y="57150"/>
                  </a:lnTo>
                  <a:lnTo>
                    <a:pt x="34568" y="54328"/>
                  </a:lnTo>
                  <a:lnTo>
                    <a:pt x="28682" y="50604"/>
                  </a:lnTo>
                  <a:lnTo>
                    <a:pt x="16897" y="47741"/>
                  </a:lnTo>
                  <a:lnTo>
                    <a:pt x="0" y="47635"/>
                  </a:lnTo>
                  <a:lnTo>
                    <a:pt x="158" y="46574"/>
                  </a:lnTo>
                  <a:lnTo>
                    <a:pt x="3159" y="42572"/>
                  </a:lnTo>
                  <a:lnTo>
                    <a:pt x="8020" y="40087"/>
                  </a:lnTo>
                  <a:lnTo>
                    <a:pt x="22861" y="37303"/>
                  </a:lnTo>
                  <a:lnTo>
                    <a:pt x="33334" y="31632"/>
                  </a:lnTo>
                  <a:lnTo>
                    <a:pt x="76577" y="25931"/>
                  </a:lnTo>
                  <a:lnTo>
                    <a:pt x="123957" y="14396"/>
                  </a:lnTo>
                  <a:lnTo>
                    <a:pt x="169605" y="3264"/>
                  </a:lnTo>
                  <a:lnTo>
                    <a:pt x="1782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SMARTInkShape-3074"/>
            <p:cNvSpPr/>
            <p:nvPr>
              <p:custDataLst>
                <p:tags r:id="rId148"/>
              </p:custDataLst>
            </p:nvPr>
          </p:nvSpPr>
          <p:spPr>
            <a:xfrm>
              <a:off x="5477316" y="1305044"/>
              <a:ext cx="103943" cy="342782"/>
            </a:xfrm>
            <a:custGeom>
              <a:avLst/>
              <a:gdLst/>
              <a:ahLst/>
              <a:cxnLst/>
              <a:rect l="0" t="0" r="0" b="0"/>
              <a:pathLst>
                <a:path w="103943" h="342782">
                  <a:moveTo>
                    <a:pt x="94809" y="18931"/>
                  </a:moveTo>
                  <a:lnTo>
                    <a:pt x="94809" y="18931"/>
                  </a:lnTo>
                  <a:lnTo>
                    <a:pt x="103942" y="9799"/>
                  </a:lnTo>
                  <a:lnTo>
                    <a:pt x="94922" y="0"/>
                  </a:lnTo>
                  <a:lnTo>
                    <a:pt x="72422" y="22274"/>
                  </a:lnTo>
                  <a:lnTo>
                    <a:pt x="68984" y="28531"/>
                  </a:lnTo>
                  <a:lnTo>
                    <a:pt x="68067" y="31681"/>
                  </a:lnTo>
                  <a:lnTo>
                    <a:pt x="53504" y="51945"/>
                  </a:lnTo>
                  <a:lnTo>
                    <a:pt x="37192" y="98027"/>
                  </a:lnTo>
                  <a:lnTo>
                    <a:pt x="18568" y="144996"/>
                  </a:lnTo>
                  <a:lnTo>
                    <a:pt x="11894" y="171995"/>
                  </a:lnTo>
                  <a:lnTo>
                    <a:pt x="2909" y="217985"/>
                  </a:lnTo>
                  <a:lnTo>
                    <a:pt x="0" y="258392"/>
                  </a:lnTo>
                  <a:lnTo>
                    <a:pt x="705" y="287815"/>
                  </a:lnTo>
                  <a:lnTo>
                    <a:pt x="7772" y="315369"/>
                  </a:lnTo>
                  <a:lnTo>
                    <a:pt x="10326" y="319215"/>
                  </a:lnTo>
                  <a:lnTo>
                    <a:pt x="35516" y="340847"/>
                  </a:lnTo>
                  <a:lnTo>
                    <a:pt x="39529" y="341922"/>
                  </a:lnTo>
                  <a:lnTo>
                    <a:pt x="47184" y="342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SMARTInkShape-3075"/>
            <p:cNvSpPr/>
            <p:nvPr>
              <p:custDataLst>
                <p:tags r:id="rId149"/>
              </p:custDataLst>
            </p:nvPr>
          </p:nvSpPr>
          <p:spPr>
            <a:xfrm>
              <a:off x="5657850" y="1305013"/>
              <a:ext cx="114301" cy="304233"/>
            </a:xfrm>
            <a:custGeom>
              <a:avLst/>
              <a:gdLst/>
              <a:ahLst/>
              <a:cxnLst/>
              <a:rect l="0" t="0" r="0" b="0"/>
              <a:pathLst>
                <a:path w="114301" h="304233">
                  <a:moveTo>
                    <a:pt x="57150" y="66587"/>
                  </a:moveTo>
                  <a:lnTo>
                    <a:pt x="57150" y="66587"/>
                  </a:lnTo>
                  <a:lnTo>
                    <a:pt x="42961" y="80776"/>
                  </a:lnTo>
                  <a:lnTo>
                    <a:pt x="40260" y="86299"/>
                  </a:lnTo>
                  <a:lnTo>
                    <a:pt x="37326" y="101599"/>
                  </a:lnTo>
                  <a:lnTo>
                    <a:pt x="30617" y="114229"/>
                  </a:lnTo>
                  <a:lnTo>
                    <a:pt x="25932" y="140803"/>
                  </a:lnTo>
                  <a:lnTo>
                    <a:pt x="22109" y="149313"/>
                  </a:lnTo>
                  <a:lnTo>
                    <a:pt x="19169" y="196893"/>
                  </a:lnTo>
                  <a:lnTo>
                    <a:pt x="18016" y="222188"/>
                  </a:lnTo>
                  <a:lnTo>
                    <a:pt x="10114" y="263791"/>
                  </a:lnTo>
                  <a:lnTo>
                    <a:pt x="9641" y="283811"/>
                  </a:lnTo>
                  <a:lnTo>
                    <a:pt x="8544" y="287603"/>
                  </a:lnTo>
                  <a:lnTo>
                    <a:pt x="6754" y="290131"/>
                  </a:lnTo>
                  <a:lnTo>
                    <a:pt x="4502" y="291816"/>
                  </a:lnTo>
                  <a:lnTo>
                    <a:pt x="2001" y="296511"/>
                  </a:lnTo>
                  <a:lnTo>
                    <a:pt x="117" y="304232"/>
                  </a:lnTo>
                  <a:lnTo>
                    <a:pt x="0" y="260944"/>
                  </a:lnTo>
                  <a:lnTo>
                    <a:pt x="2822" y="216503"/>
                  </a:lnTo>
                  <a:lnTo>
                    <a:pt x="8642" y="169977"/>
                  </a:lnTo>
                  <a:lnTo>
                    <a:pt x="12173" y="125658"/>
                  </a:lnTo>
                  <a:lnTo>
                    <a:pt x="22748" y="86017"/>
                  </a:lnTo>
                  <a:lnTo>
                    <a:pt x="36264" y="41778"/>
                  </a:lnTo>
                  <a:lnTo>
                    <a:pt x="40107" y="31572"/>
                  </a:lnTo>
                  <a:lnTo>
                    <a:pt x="55386" y="3298"/>
                  </a:lnTo>
                  <a:lnTo>
                    <a:pt x="57033" y="2170"/>
                  </a:lnTo>
                  <a:lnTo>
                    <a:pt x="66237" y="0"/>
                  </a:lnTo>
                  <a:lnTo>
                    <a:pt x="66545" y="4995"/>
                  </a:lnTo>
                  <a:lnTo>
                    <a:pt x="69440" y="10285"/>
                  </a:lnTo>
                  <a:lnTo>
                    <a:pt x="73196" y="16164"/>
                  </a:lnTo>
                  <a:lnTo>
                    <a:pt x="87907" y="62125"/>
                  </a:lnTo>
                  <a:lnTo>
                    <a:pt x="97428" y="107118"/>
                  </a:lnTo>
                  <a:lnTo>
                    <a:pt x="103808" y="145028"/>
                  </a:lnTo>
                  <a:lnTo>
                    <a:pt x="104690" y="189468"/>
                  </a:lnTo>
                  <a:lnTo>
                    <a:pt x="105809" y="205184"/>
                  </a:lnTo>
                  <a:lnTo>
                    <a:pt x="113415" y="240336"/>
                  </a:lnTo>
                  <a:lnTo>
                    <a:pt x="114300" y="257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0" name="SMARTInkShape-Group742"/>
          <p:cNvGrpSpPr/>
          <p:nvPr/>
        </p:nvGrpSpPr>
        <p:grpSpPr>
          <a:xfrm>
            <a:off x="4943475" y="1286042"/>
            <a:ext cx="276226" cy="380262"/>
            <a:chOff x="4943475" y="1286042"/>
            <a:chExt cx="276226" cy="380262"/>
          </a:xfrm>
        </p:grpSpPr>
        <p:sp>
          <p:nvSpPr>
            <p:cNvPr id="638" name="SMARTInkShape-3076"/>
            <p:cNvSpPr/>
            <p:nvPr>
              <p:custDataLst>
                <p:tags r:id="rId145"/>
              </p:custDataLst>
            </p:nvPr>
          </p:nvSpPr>
          <p:spPr>
            <a:xfrm>
              <a:off x="4943475" y="1286042"/>
              <a:ext cx="114253" cy="380262"/>
            </a:xfrm>
            <a:custGeom>
              <a:avLst/>
              <a:gdLst/>
              <a:ahLst/>
              <a:cxnLst/>
              <a:rect l="0" t="0" r="0" b="0"/>
              <a:pathLst>
                <a:path w="114253" h="380262">
                  <a:moveTo>
                    <a:pt x="0" y="152233"/>
                  </a:moveTo>
                  <a:lnTo>
                    <a:pt x="0" y="152233"/>
                  </a:lnTo>
                  <a:lnTo>
                    <a:pt x="0" y="133220"/>
                  </a:lnTo>
                  <a:lnTo>
                    <a:pt x="0" y="141387"/>
                  </a:lnTo>
                  <a:lnTo>
                    <a:pt x="6545" y="150051"/>
                  </a:lnTo>
                  <a:lnTo>
                    <a:pt x="8201" y="155849"/>
                  </a:lnTo>
                  <a:lnTo>
                    <a:pt x="9473" y="200123"/>
                  </a:lnTo>
                  <a:lnTo>
                    <a:pt x="10561" y="212676"/>
                  </a:lnTo>
                  <a:lnTo>
                    <a:pt x="18165" y="250668"/>
                  </a:lnTo>
                  <a:lnTo>
                    <a:pt x="18998" y="295108"/>
                  </a:lnTo>
                  <a:lnTo>
                    <a:pt x="19047" y="339558"/>
                  </a:lnTo>
                  <a:lnTo>
                    <a:pt x="19050" y="380261"/>
                  </a:lnTo>
                  <a:lnTo>
                    <a:pt x="19050" y="338268"/>
                  </a:lnTo>
                  <a:lnTo>
                    <a:pt x="17992" y="299228"/>
                  </a:lnTo>
                  <a:lnTo>
                    <a:pt x="11511" y="258135"/>
                  </a:lnTo>
                  <a:lnTo>
                    <a:pt x="9917" y="219131"/>
                  </a:lnTo>
                  <a:lnTo>
                    <a:pt x="9603" y="174306"/>
                  </a:lnTo>
                  <a:lnTo>
                    <a:pt x="9542" y="133780"/>
                  </a:lnTo>
                  <a:lnTo>
                    <a:pt x="10585" y="86695"/>
                  </a:lnTo>
                  <a:lnTo>
                    <a:pt x="21284" y="41008"/>
                  </a:lnTo>
                  <a:lnTo>
                    <a:pt x="25335" y="32950"/>
                  </a:lnTo>
                  <a:lnTo>
                    <a:pt x="28673" y="22463"/>
                  </a:lnTo>
                  <a:lnTo>
                    <a:pt x="34837" y="12653"/>
                  </a:lnTo>
                  <a:lnTo>
                    <a:pt x="36649" y="6236"/>
                  </a:lnTo>
                  <a:lnTo>
                    <a:pt x="38191" y="4102"/>
                  </a:lnTo>
                  <a:lnTo>
                    <a:pt x="40278" y="2679"/>
                  </a:lnTo>
                  <a:lnTo>
                    <a:pt x="48270" y="676"/>
                  </a:lnTo>
                  <a:lnTo>
                    <a:pt x="60453" y="0"/>
                  </a:lnTo>
                  <a:lnTo>
                    <a:pt x="66732" y="2729"/>
                  </a:lnTo>
                  <a:lnTo>
                    <a:pt x="98426" y="31633"/>
                  </a:lnTo>
                  <a:lnTo>
                    <a:pt x="110067" y="50839"/>
                  </a:lnTo>
                  <a:lnTo>
                    <a:pt x="113464" y="65922"/>
                  </a:lnTo>
                  <a:lnTo>
                    <a:pt x="114252" y="96900"/>
                  </a:lnTo>
                  <a:lnTo>
                    <a:pt x="109229" y="112437"/>
                  </a:lnTo>
                  <a:lnTo>
                    <a:pt x="101038" y="125390"/>
                  </a:lnTo>
                  <a:lnTo>
                    <a:pt x="95000" y="129719"/>
                  </a:lnTo>
                  <a:lnTo>
                    <a:pt x="88790" y="132702"/>
                  </a:lnTo>
                  <a:lnTo>
                    <a:pt x="82502" y="137555"/>
                  </a:lnTo>
                  <a:lnTo>
                    <a:pt x="73356" y="140418"/>
                  </a:lnTo>
                  <a:lnTo>
                    <a:pt x="67954" y="141181"/>
                  </a:lnTo>
                  <a:lnTo>
                    <a:pt x="64353" y="142749"/>
                  </a:lnTo>
                  <a:lnTo>
                    <a:pt x="61952" y="144852"/>
                  </a:lnTo>
                  <a:lnTo>
                    <a:pt x="60351" y="147312"/>
                  </a:lnTo>
                  <a:lnTo>
                    <a:pt x="52929" y="150046"/>
                  </a:lnTo>
                  <a:lnTo>
                    <a:pt x="47986" y="150775"/>
                  </a:lnTo>
                  <a:lnTo>
                    <a:pt x="39672" y="148763"/>
                  </a:lnTo>
                  <a:lnTo>
                    <a:pt x="30767" y="143904"/>
                  </a:lnTo>
                  <a:lnTo>
                    <a:pt x="9525" y="14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SMARTInkShape-3077"/>
            <p:cNvSpPr/>
            <p:nvPr>
              <p:custDataLst>
                <p:tags r:id="rId146"/>
              </p:custDataLst>
            </p:nvPr>
          </p:nvSpPr>
          <p:spPr>
            <a:xfrm>
              <a:off x="5067416" y="1476375"/>
              <a:ext cx="152285" cy="180525"/>
            </a:xfrm>
            <a:custGeom>
              <a:avLst/>
              <a:gdLst/>
              <a:ahLst/>
              <a:cxnLst/>
              <a:rect l="0" t="0" r="0" b="0"/>
              <a:pathLst>
                <a:path w="152285" h="180525">
                  <a:moveTo>
                    <a:pt x="9409" y="76200"/>
                  </a:moveTo>
                  <a:lnTo>
                    <a:pt x="9409" y="76200"/>
                  </a:lnTo>
                  <a:lnTo>
                    <a:pt x="0" y="66791"/>
                  </a:lnTo>
                  <a:lnTo>
                    <a:pt x="4975" y="66709"/>
                  </a:lnTo>
                  <a:lnTo>
                    <a:pt x="6453" y="65640"/>
                  </a:lnTo>
                  <a:lnTo>
                    <a:pt x="8096" y="61629"/>
                  </a:lnTo>
                  <a:lnTo>
                    <a:pt x="9592" y="60136"/>
                  </a:lnTo>
                  <a:lnTo>
                    <a:pt x="14077" y="58477"/>
                  </a:lnTo>
                  <a:lnTo>
                    <a:pt x="16754" y="59093"/>
                  </a:lnTo>
                  <a:lnTo>
                    <a:pt x="26709" y="65468"/>
                  </a:lnTo>
                  <a:lnTo>
                    <a:pt x="35718" y="72982"/>
                  </a:lnTo>
                  <a:lnTo>
                    <a:pt x="44603" y="76305"/>
                  </a:lnTo>
                  <a:lnTo>
                    <a:pt x="60244" y="89332"/>
                  </a:lnTo>
                  <a:lnTo>
                    <a:pt x="63752" y="98264"/>
                  </a:lnTo>
                  <a:lnTo>
                    <a:pt x="66369" y="108231"/>
                  </a:lnTo>
                  <a:lnTo>
                    <a:pt x="73852" y="123253"/>
                  </a:lnTo>
                  <a:lnTo>
                    <a:pt x="76073" y="169173"/>
                  </a:lnTo>
                  <a:lnTo>
                    <a:pt x="67882" y="179451"/>
                  </a:lnTo>
                  <a:lnTo>
                    <a:pt x="64325" y="180298"/>
                  </a:lnTo>
                  <a:lnTo>
                    <a:pt x="61894" y="180524"/>
                  </a:lnTo>
                  <a:lnTo>
                    <a:pt x="60274" y="179616"/>
                  </a:lnTo>
                  <a:lnTo>
                    <a:pt x="59194" y="177952"/>
                  </a:lnTo>
                  <a:lnTo>
                    <a:pt x="57674" y="170554"/>
                  </a:lnTo>
                  <a:lnTo>
                    <a:pt x="57461" y="167678"/>
                  </a:lnTo>
                  <a:lnTo>
                    <a:pt x="54402" y="161660"/>
                  </a:lnTo>
                  <a:lnTo>
                    <a:pt x="50571" y="155457"/>
                  </a:lnTo>
                  <a:lnTo>
                    <a:pt x="48871" y="149173"/>
                  </a:lnTo>
                  <a:lnTo>
                    <a:pt x="59321" y="104525"/>
                  </a:lnTo>
                  <a:lnTo>
                    <a:pt x="67236" y="88473"/>
                  </a:lnTo>
                  <a:lnTo>
                    <a:pt x="97974" y="45463"/>
                  </a:lnTo>
                  <a:lnTo>
                    <a:pt x="125945" y="19696"/>
                  </a:lnTo>
                  <a:lnTo>
                    <a:pt x="1522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3" name="SMARTInkShape-Group743"/>
          <p:cNvGrpSpPr/>
          <p:nvPr/>
        </p:nvGrpSpPr>
        <p:grpSpPr>
          <a:xfrm>
            <a:off x="4095750" y="1600203"/>
            <a:ext cx="190501" cy="142862"/>
            <a:chOff x="4095750" y="1600203"/>
            <a:chExt cx="190501" cy="142862"/>
          </a:xfrm>
        </p:grpSpPr>
        <p:sp>
          <p:nvSpPr>
            <p:cNvPr id="641" name="SMARTInkShape-3078"/>
            <p:cNvSpPr/>
            <p:nvPr>
              <p:custDataLst>
                <p:tags r:id="rId143"/>
              </p:custDataLst>
            </p:nvPr>
          </p:nvSpPr>
          <p:spPr>
            <a:xfrm>
              <a:off x="4096176" y="1695450"/>
              <a:ext cx="190075" cy="47615"/>
            </a:xfrm>
            <a:custGeom>
              <a:avLst/>
              <a:gdLst/>
              <a:ahLst/>
              <a:cxnLst/>
              <a:rect l="0" t="0" r="0" b="0"/>
              <a:pathLst>
                <a:path w="190075" h="47615">
                  <a:moveTo>
                    <a:pt x="18624" y="28575"/>
                  </a:moveTo>
                  <a:lnTo>
                    <a:pt x="18624" y="28575"/>
                  </a:lnTo>
                  <a:lnTo>
                    <a:pt x="0" y="47198"/>
                  </a:lnTo>
                  <a:lnTo>
                    <a:pt x="21975" y="47614"/>
                  </a:lnTo>
                  <a:lnTo>
                    <a:pt x="61787" y="35866"/>
                  </a:lnTo>
                  <a:lnTo>
                    <a:pt x="103957" y="26393"/>
                  </a:lnTo>
                  <a:lnTo>
                    <a:pt x="149954" y="12156"/>
                  </a:lnTo>
                  <a:lnTo>
                    <a:pt x="170425" y="7482"/>
                  </a:lnTo>
                  <a:lnTo>
                    <a:pt x="190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3079"/>
            <p:cNvSpPr/>
            <p:nvPr>
              <p:custDataLst>
                <p:tags r:id="rId144"/>
              </p:custDataLst>
            </p:nvPr>
          </p:nvSpPr>
          <p:spPr>
            <a:xfrm>
              <a:off x="4095750" y="1600203"/>
              <a:ext cx="104776" cy="18932"/>
            </a:xfrm>
            <a:custGeom>
              <a:avLst/>
              <a:gdLst/>
              <a:ahLst/>
              <a:cxnLst/>
              <a:rect l="0" t="0" r="0" b="0"/>
              <a:pathLst>
                <a:path w="104776" h="18932">
                  <a:moveTo>
                    <a:pt x="0" y="9522"/>
                  </a:moveTo>
                  <a:lnTo>
                    <a:pt x="0" y="9522"/>
                  </a:lnTo>
                  <a:lnTo>
                    <a:pt x="0" y="18931"/>
                  </a:lnTo>
                  <a:lnTo>
                    <a:pt x="0" y="10836"/>
                  </a:lnTo>
                  <a:lnTo>
                    <a:pt x="14150" y="8723"/>
                  </a:lnTo>
                  <a:lnTo>
                    <a:pt x="28234" y="2034"/>
                  </a:lnTo>
                  <a:lnTo>
                    <a:pt x="73197" y="20"/>
                  </a:lnTo>
                  <a:lnTo>
                    <a:pt x="91927" y="0"/>
                  </a:lnTo>
                  <a:lnTo>
                    <a:pt x="96596" y="2821"/>
                  </a:lnTo>
                  <a:lnTo>
                    <a:pt x="10477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8" name="SMARTInkShape-Group744"/>
          <p:cNvGrpSpPr/>
          <p:nvPr/>
        </p:nvGrpSpPr>
        <p:grpSpPr>
          <a:xfrm>
            <a:off x="3190875" y="1276350"/>
            <a:ext cx="495136" cy="638176"/>
            <a:chOff x="3190875" y="1276350"/>
            <a:chExt cx="495136" cy="638176"/>
          </a:xfrm>
        </p:grpSpPr>
        <p:sp>
          <p:nvSpPr>
            <p:cNvPr id="644" name="SMARTInkShape-3080"/>
            <p:cNvSpPr/>
            <p:nvPr>
              <p:custDataLst>
                <p:tags r:id="rId139"/>
              </p:custDataLst>
            </p:nvPr>
          </p:nvSpPr>
          <p:spPr>
            <a:xfrm>
              <a:off x="3552825" y="1352666"/>
              <a:ext cx="133186" cy="428510"/>
            </a:xfrm>
            <a:custGeom>
              <a:avLst/>
              <a:gdLst/>
              <a:ahLst/>
              <a:cxnLst/>
              <a:rect l="0" t="0" r="0" b="0"/>
              <a:pathLst>
                <a:path w="133186" h="428510">
                  <a:moveTo>
                    <a:pt x="0" y="9409"/>
                  </a:moveTo>
                  <a:lnTo>
                    <a:pt x="0" y="9409"/>
                  </a:lnTo>
                  <a:lnTo>
                    <a:pt x="5057" y="9409"/>
                  </a:lnTo>
                  <a:lnTo>
                    <a:pt x="10361" y="6587"/>
                  </a:lnTo>
                  <a:lnTo>
                    <a:pt x="16247" y="2863"/>
                  </a:lnTo>
                  <a:lnTo>
                    <a:pt x="26743" y="277"/>
                  </a:lnTo>
                  <a:lnTo>
                    <a:pt x="33088" y="0"/>
                  </a:lnTo>
                  <a:lnTo>
                    <a:pt x="38695" y="2758"/>
                  </a:lnTo>
                  <a:lnTo>
                    <a:pt x="44714" y="6453"/>
                  </a:lnTo>
                  <a:lnTo>
                    <a:pt x="54054" y="9592"/>
                  </a:lnTo>
                  <a:lnTo>
                    <a:pt x="60360" y="14076"/>
                  </a:lnTo>
                  <a:lnTo>
                    <a:pt x="79378" y="45023"/>
                  </a:lnTo>
                  <a:lnTo>
                    <a:pt x="98425" y="87551"/>
                  </a:lnTo>
                  <a:lnTo>
                    <a:pt x="114300" y="133490"/>
                  </a:lnTo>
                  <a:lnTo>
                    <a:pt x="129117" y="180893"/>
                  </a:lnTo>
                  <a:lnTo>
                    <a:pt x="132514" y="221788"/>
                  </a:lnTo>
                  <a:lnTo>
                    <a:pt x="133185" y="265261"/>
                  </a:lnTo>
                  <a:lnTo>
                    <a:pt x="127632" y="285046"/>
                  </a:lnTo>
                  <a:lnTo>
                    <a:pt x="111877" y="323618"/>
                  </a:lnTo>
                  <a:lnTo>
                    <a:pt x="87810" y="368521"/>
                  </a:lnTo>
                  <a:lnTo>
                    <a:pt x="68380" y="396198"/>
                  </a:lnTo>
                  <a:lnTo>
                    <a:pt x="19050" y="42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3081"/>
            <p:cNvSpPr/>
            <p:nvPr>
              <p:custDataLst>
                <p:tags r:id="rId140"/>
              </p:custDataLst>
            </p:nvPr>
          </p:nvSpPr>
          <p:spPr>
            <a:xfrm>
              <a:off x="3333760" y="1457330"/>
              <a:ext cx="132900" cy="304781"/>
            </a:xfrm>
            <a:custGeom>
              <a:avLst/>
              <a:gdLst/>
              <a:ahLst/>
              <a:cxnLst/>
              <a:rect l="0" t="0" r="0" b="0"/>
              <a:pathLst>
                <a:path w="132900" h="304781">
                  <a:moveTo>
                    <a:pt x="9515" y="123820"/>
                  </a:moveTo>
                  <a:lnTo>
                    <a:pt x="9515" y="123820"/>
                  </a:lnTo>
                  <a:lnTo>
                    <a:pt x="2969" y="108611"/>
                  </a:lnTo>
                  <a:lnTo>
                    <a:pt x="68" y="61509"/>
                  </a:lnTo>
                  <a:lnTo>
                    <a:pt x="0" y="39545"/>
                  </a:lnTo>
                  <a:lnTo>
                    <a:pt x="2817" y="30626"/>
                  </a:lnTo>
                  <a:lnTo>
                    <a:pt x="6538" y="23134"/>
                  </a:lnTo>
                  <a:lnTo>
                    <a:pt x="9691" y="12966"/>
                  </a:lnTo>
                  <a:lnTo>
                    <a:pt x="14179" y="6465"/>
                  </a:lnTo>
                  <a:lnTo>
                    <a:pt x="19702" y="2871"/>
                  </a:lnTo>
                  <a:lnTo>
                    <a:pt x="31871" y="563"/>
                  </a:lnTo>
                  <a:lnTo>
                    <a:pt x="69841" y="0"/>
                  </a:lnTo>
                  <a:lnTo>
                    <a:pt x="76190" y="2819"/>
                  </a:lnTo>
                  <a:lnTo>
                    <a:pt x="88890" y="13253"/>
                  </a:lnTo>
                  <a:lnTo>
                    <a:pt x="92418" y="22115"/>
                  </a:lnTo>
                  <a:lnTo>
                    <a:pt x="95191" y="65265"/>
                  </a:lnTo>
                  <a:lnTo>
                    <a:pt x="95226" y="78013"/>
                  </a:lnTo>
                  <a:lnTo>
                    <a:pt x="90179" y="93549"/>
                  </a:lnTo>
                  <a:lnTo>
                    <a:pt x="78764" y="113654"/>
                  </a:lnTo>
                  <a:lnTo>
                    <a:pt x="76276" y="120360"/>
                  </a:lnTo>
                  <a:lnTo>
                    <a:pt x="69983" y="130086"/>
                  </a:lnTo>
                  <a:lnTo>
                    <a:pt x="66590" y="139670"/>
                  </a:lnTo>
                  <a:lnTo>
                    <a:pt x="62046" y="146034"/>
                  </a:lnTo>
                  <a:lnTo>
                    <a:pt x="56498" y="149568"/>
                  </a:lnTo>
                  <a:lnTo>
                    <a:pt x="53537" y="150510"/>
                  </a:lnTo>
                  <a:lnTo>
                    <a:pt x="51563" y="152197"/>
                  </a:lnTo>
                  <a:lnTo>
                    <a:pt x="47629" y="161881"/>
                  </a:lnTo>
                  <a:lnTo>
                    <a:pt x="52676" y="166965"/>
                  </a:lnTo>
                  <a:lnTo>
                    <a:pt x="57978" y="169454"/>
                  </a:lnTo>
                  <a:lnTo>
                    <a:pt x="73125" y="172241"/>
                  </a:lnTo>
                  <a:lnTo>
                    <a:pt x="95247" y="187905"/>
                  </a:lnTo>
                  <a:lnTo>
                    <a:pt x="98419" y="188769"/>
                  </a:lnTo>
                  <a:lnTo>
                    <a:pt x="104767" y="195372"/>
                  </a:lnTo>
                  <a:lnTo>
                    <a:pt x="120993" y="218662"/>
                  </a:lnTo>
                  <a:lnTo>
                    <a:pt x="123619" y="225238"/>
                  </a:lnTo>
                  <a:lnTo>
                    <a:pt x="129989" y="234891"/>
                  </a:lnTo>
                  <a:lnTo>
                    <a:pt x="132347" y="245512"/>
                  </a:lnTo>
                  <a:lnTo>
                    <a:pt x="132899" y="255869"/>
                  </a:lnTo>
                  <a:lnTo>
                    <a:pt x="130322" y="264706"/>
                  </a:lnTo>
                  <a:lnTo>
                    <a:pt x="126707" y="272161"/>
                  </a:lnTo>
                  <a:lnTo>
                    <a:pt x="123613" y="282308"/>
                  </a:lnTo>
                  <a:lnTo>
                    <a:pt x="110670" y="298411"/>
                  </a:lnTo>
                  <a:lnTo>
                    <a:pt x="104568" y="301957"/>
                  </a:lnTo>
                  <a:lnTo>
                    <a:pt x="92026" y="304234"/>
                  </a:lnTo>
                  <a:lnTo>
                    <a:pt x="55288" y="304780"/>
                  </a:lnTo>
                  <a:lnTo>
                    <a:pt x="48203" y="301966"/>
                  </a:lnTo>
                  <a:lnTo>
                    <a:pt x="35031" y="291536"/>
                  </a:lnTo>
                  <a:lnTo>
                    <a:pt x="19040" y="26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3082"/>
            <p:cNvSpPr/>
            <p:nvPr>
              <p:custDataLst>
                <p:tags r:id="rId141"/>
              </p:custDataLst>
            </p:nvPr>
          </p:nvSpPr>
          <p:spPr>
            <a:xfrm>
              <a:off x="3343501" y="1533525"/>
              <a:ext cx="18825" cy="209551"/>
            </a:xfrm>
            <a:custGeom>
              <a:avLst/>
              <a:gdLst/>
              <a:ahLst/>
              <a:cxnLst/>
              <a:rect l="0" t="0" r="0" b="0"/>
              <a:pathLst>
                <a:path w="18825" h="209551">
                  <a:moveTo>
                    <a:pt x="18824" y="0"/>
                  </a:moveTo>
                  <a:lnTo>
                    <a:pt x="18824" y="0"/>
                  </a:lnTo>
                  <a:lnTo>
                    <a:pt x="18824" y="22390"/>
                  </a:lnTo>
                  <a:lnTo>
                    <a:pt x="13767" y="36856"/>
                  </a:lnTo>
                  <a:lnTo>
                    <a:pt x="3636" y="54160"/>
                  </a:lnTo>
                  <a:lnTo>
                    <a:pt x="0" y="95447"/>
                  </a:lnTo>
                  <a:lnTo>
                    <a:pt x="933" y="106979"/>
                  </a:lnTo>
                  <a:lnTo>
                    <a:pt x="7333" y="125828"/>
                  </a:lnTo>
                  <a:lnTo>
                    <a:pt x="9222" y="168157"/>
                  </a:lnTo>
                  <a:lnTo>
                    <a:pt x="10335" y="183997"/>
                  </a:lnTo>
                  <a:lnTo>
                    <a:pt x="18824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SMARTInkShape-3083"/>
            <p:cNvSpPr/>
            <p:nvPr>
              <p:custDataLst>
                <p:tags r:id="rId142"/>
              </p:custDataLst>
            </p:nvPr>
          </p:nvSpPr>
          <p:spPr>
            <a:xfrm>
              <a:off x="3190875" y="1276350"/>
              <a:ext cx="38101" cy="638176"/>
            </a:xfrm>
            <a:custGeom>
              <a:avLst/>
              <a:gdLst/>
              <a:ahLst/>
              <a:cxnLst/>
              <a:rect l="0" t="0" r="0" b="0"/>
              <a:pathLst>
                <a:path w="38101" h="63817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6703" y="10361"/>
                  </a:lnTo>
                  <a:lnTo>
                    <a:pt x="2979" y="16247"/>
                  </a:lnTo>
                  <a:lnTo>
                    <a:pt x="883" y="26568"/>
                  </a:lnTo>
                  <a:lnTo>
                    <a:pt x="35" y="73194"/>
                  </a:lnTo>
                  <a:lnTo>
                    <a:pt x="5" y="117981"/>
                  </a:lnTo>
                  <a:lnTo>
                    <a:pt x="1" y="160771"/>
                  </a:lnTo>
                  <a:lnTo>
                    <a:pt x="0" y="207401"/>
                  </a:lnTo>
                  <a:lnTo>
                    <a:pt x="0" y="244779"/>
                  </a:lnTo>
                  <a:lnTo>
                    <a:pt x="0" y="282665"/>
                  </a:lnTo>
                  <a:lnTo>
                    <a:pt x="0" y="321760"/>
                  </a:lnTo>
                  <a:lnTo>
                    <a:pt x="0" y="364271"/>
                  </a:lnTo>
                  <a:lnTo>
                    <a:pt x="0" y="410974"/>
                  </a:lnTo>
                  <a:lnTo>
                    <a:pt x="2822" y="448090"/>
                  </a:lnTo>
                  <a:lnTo>
                    <a:pt x="8201" y="493500"/>
                  </a:lnTo>
                  <a:lnTo>
                    <a:pt x="9350" y="539866"/>
                  </a:lnTo>
                  <a:lnTo>
                    <a:pt x="10560" y="580818"/>
                  </a:lnTo>
                  <a:lnTo>
                    <a:pt x="19846" y="625016"/>
                  </a:lnTo>
                  <a:lnTo>
                    <a:pt x="27217" y="636233"/>
                  </a:lnTo>
                  <a:lnTo>
                    <a:pt x="30793" y="637312"/>
                  </a:lnTo>
                  <a:lnTo>
                    <a:pt x="38100" y="63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2" name="SMARTInkShape-Group745"/>
          <p:cNvGrpSpPr/>
          <p:nvPr/>
        </p:nvGrpSpPr>
        <p:grpSpPr>
          <a:xfrm>
            <a:off x="2591265" y="1467252"/>
            <a:ext cx="351961" cy="371074"/>
            <a:chOff x="2591265" y="1467252"/>
            <a:chExt cx="351961" cy="371074"/>
          </a:xfrm>
        </p:grpSpPr>
        <p:sp>
          <p:nvSpPr>
            <p:cNvPr id="649" name="SMARTInkShape-3084"/>
            <p:cNvSpPr/>
            <p:nvPr>
              <p:custDataLst>
                <p:tags r:id="rId136"/>
              </p:custDataLst>
            </p:nvPr>
          </p:nvSpPr>
          <p:spPr>
            <a:xfrm>
              <a:off x="2591265" y="1467252"/>
              <a:ext cx="113836" cy="371074"/>
            </a:xfrm>
            <a:custGeom>
              <a:avLst/>
              <a:gdLst/>
              <a:ahLst/>
              <a:cxnLst/>
              <a:rect l="0" t="0" r="0" b="0"/>
              <a:pathLst>
                <a:path w="113836" h="371074">
                  <a:moveTo>
                    <a:pt x="113835" y="18648"/>
                  </a:moveTo>
                  <a:lnTo>
                    <a:pt x="113835" y="18648"/>
                  </a:lnTo>
                  <a:lnTo>
                    <a:pt x="113835" y="13592"/>
                  </a:lnTo>
                  <a:lnTo>
                    <a:pt x="112777" y="12102"/>
                  </a:lnTo>
                  <a:lnTo>
                    <a:pt x="111013" y="11109"/>
                  </a:lnTo>
                  <a:lnTo>
                    <a:pt x="105634" y="9516"/>
                  </a:lnTo>
                  <a:lnTo>
                    <a:pt x="96225" y="956"/>
                  </a:lnTo>
                  <a:lnTo>
                    <a:pt x="90155" y="0"/>
                  </a:lnTo>
                  <a:lnTo>
                    <a:pt x="84613" y="2599"/>
                  </a:lnTo>
                  <a:lnTo>
                    <a:pt x="78622" y="6223"/>
                  </a:lnTo>
                  <a:lnTo>
                    <a:pt x="72432" y="7834"/>
                  </a:lnTo>
                  <a:lnTo>
                    <a:pt x="70358" y="9322"/>
                  </a:lnTo>
                  <a:lnTo>
                    <a:pt x="68975" y="11373"/>
                  </a:lnTo>
                  <a:lnTo>
                    <a:pt x="66381" y="16473"/>
                  </a:lnTo>
                  <a:lnTo>
                    <a:pt x="34425" y="58610"/>
                  </a:lnTo>
                  <a:lnTo>
                    <a:pt x="30917" y="71334"/>
                  </a:lnTo>
                  <a:lnTo>
                    <a:pt x="27241" y="87572"/>
                  </a:lnTo>
                  <a:lnTo>
                    <a:pt x="13279" y="121045"/>
                  </a:lnTo>
                  <a:lnTo>
                    <a:pt x="3070" y="162464"/>
                  </a:lnTo>
                  <a:lnTo>
                    <a:pt x="0" y="209272"/>
                  </a:lnTo>
                  <a:lnTo>
                    <a:pt x="2419" y="256789"/>
                  </a:lnTo>
                  <a:lnTo>
                    <a:pt x="10302" y="296796"/>
                  </a:lnTo>
                  <a:lnTo>
                    <a:pt x="40549" y="343742"/>
                  </a:lnTo>
                  <a:lnTo>
                    <a:pt x="68038" y="364553"/>
                  </a:lnTo>
                  <a:lnTo>
                    <a:pt x="77959" y="368176"/>
                  </a:lnTo>
                  <a:lnTo>
                    <a:pt x="113835" y="37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3085"/>
            <p:cNvSpPr/>
            <p:nvPr>
              <p:custDataLst>
                <p:tags r:id="rId137"/>
              </p:custDataLst>
            </p:nvPr>
          </p:nvSpPr>
          <p:spPr>
            <a:xfrm>
              <a:off x="2792150" y="1476518"/>
              <a:ext cx="112976" cy="342279"/>
            </a:xfrm>
            <a:custGeom>
              <a:avLst/>
              <a:gdLst/>
              <a:ahLst/>
              <a:cxnLst/>
              <a:rect l="0" t="0" r="0" b="0"/>
              <a:pathLst>
                <a:path w="112976" h="342279">
                  <a:moveTo>
                    <a:pt x="36775" y="95107"/>
                  </a:moveTo>
                  <a:lnTo>
                    <a:pt x="36775" y="95107"/>
                  </a:lnTo>
                  <a:lnTo>
                    <a:pt x="36775" y="85975"/>
                  </a:lnTo>
                  <a:lnTo>
                    <a:pt x="36775" y="90755"/>
                  </a:lnTo>
                  <a:lnTo>
                    <a:pt x="33953" y="95995"/>
                  </a:lnTo>
                  <a:lnTo>
                    <a:pt x="30229" y="101852"/>
                  </a:lnTo>
                  <a:lnTo>
                    <a:pt x="27642" y="112327"/>
                  </a:lnTo>
                  <a:lnTo>
                    <a:pt x="26215" y="131355"/>
                  </a:lnTo>
                  <a:lnTo>
                    <a:pt x="19052" y="154143"/>
                  </a:lnTo>
                  <a:lnTo>
                    <a:pt x="17777" y="200079"/>
                  </a:lnTo>
                  <a:lnTo>
                    <a:pt x="17728" y="244343"/>
                  </a:lnTo>
                  <a:lnTo>
                    <a:pt x="17725" y="287594"/>
                  </a:lnTo>
                  <a:lnTo>
                    <a:pt x="16667" y="298132"/>
                  </a:lnTo>
                  <a:lnTo>
                    <a:pt x="10186" y="316342"/>
                  </a:lnTo>
                  <a:lnTo>
                    <a:pt x="8210" y="342278"/>
                  </a:lnTo>
                  <a:lnTo>
                    <a:pt x="3147" y="337558"/>
                  </a:lnTo>
                  <a:lnTo>
                    <a:pt x="662" y="332333"/>
                  </a:lnTo>
                  <a:lnTo>
                    <a:pt x="0" y="329457"/>
                  </a:lnTo>
                  <a:lnTo>
                    <a:pt x="617" y="326482"/>
                  </a:lnTo>
                  <a:lnTo>
                    <a:pt x="5483" y="316180"/>
                  </a:lnTo>
                  <a:lnTo>
                    <a:pt x="7961" y="274446"/>
                  </a:lnTo>
                  <a:lnTo>
                    <a:pt x="8168" y="228242"/>
                  </a:lnTo>
                  <a:lnTo>
                    <a:pt x="8194" y="183768"/>
                  </a:lnTo>
                  <a:lnTo>
                    <a:pt x="11021" y="143312"/>
                  </a:lnTo>
                  <a:lnTo>
                    <a:pt x="16401" y="104746"/>
                  </a:lnTo>
                  <a:lnTo>
                    <a:pt x="20372" y="59844"/>
                  </a:lnTo>
                  <a:lnTo>
                    <a:pt x="35332" y="12802"/>
                  </a:lnTo>
                  <a:lnTo>
                    <a:pt x="36347" y="5339"/>
                  </a:lnTo>
                  <a:lnTo>
                    <a:pt x="37548" y="3512"/>
                  </a:lnTo>
                  <a:lnTo>
                    <a:pt x="39407" y="2294"/>
                  </a:lnTo>
                  <a:lnTo>
                    <a:pt x="45896" y="0"/>
                  </a:lnTo>
                  <a:lnTo>
                    <a:pt x="59522" y="13127"/>
                  </a:lnTo>
                  <a:lnTo>
                    <a:pt x="62760" y="21982"/>
                  </a:lnTo>
                  <a:lnTo>
                    <a:pt x="65257" y="31916"/>
                  </a:lnTo>
                  <a:lnTo>
                    <a:pt x="80437" y="61185"/>
                  </a:lnTo>
                  <a:lnTo>
                    <a:pt x="91656" y="104916"/>
                  </a:lnTo>
                  <a:lnTo>
                    <a:pt x="108821" y="152199"/>
                  </a:lnTo>
                  <a:lnTo>
                    <a:pt x="112610" y="199794"/>
                  </a:lnTo>
                  <a:lnTo>
                    <a:pt x="112953" y="247316"/>
                  </a:lnTo>
                  <a:lnTo>
                    <a:pt x="112975" y="295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3086"/>
            <p:cNvSpPr/>
            <p:nvPr>
              <p:custDataLst>
                <p:tags r:id="rId138"/>
              </p:custDataLst>
            </p:nvPr>
          </p:nvSpPr>
          <p:spPr>
            <a:xfrm>
              <a:off x="2781335" y="1676400"/>
              <a:ext cx="161891" cy="38101"/>
            </a:xfrm>
            <a:custGeom>
              <a:avLst/>
              <a:gdLst/>
              <a:ahLst/>
              <a:cxnLst/>
              <a:rect l="0" t="0" r="0" b="0"/>
              <a:pathLst>
                <a:path w="161891" h="38101">
                  <a:moveTo>
                    <a:pt x="9490" y="38100"/>
                  </a:moveTo>
                  <a:lnTo>
                    <a:pt x="9490" y="38100"/>
                  </a:lnTo>
                  <a:lnTo>
                    <a:pt x="81" y="38100"/>
                  </a:lnTo>
                  <a:lnTo>
                    <a:pt x="0" y="33044"/>
                  </a:lnTo>
                  <a:lnTo>
                    <a:pt x="1046" y="31554"/>
                  </a:lnTo>
                  <a:lnTo>
                    <a:pt x="2803" y="30561"/>
                  </a:lnTo>
                  <a:lnTo>
                    <a:pt x="13226" y="28967"/>
                  </a:lnTo>
                  <a:lnTo>
                    <a:pt x="22356" y="28691"/>
                  </a:lnTo>
                  <a:lnTo>
                    <a:pt x="28614" y="25804"/>
                  </a:lnTo>
                  <a:lnTo>
                    <a:pt x="31764" y="23553"/>
                  </a:lnTo>
                  <a:lnTo>
                    <a:pt x="46311" y="20384"/>
                  </a:lnTo>
                  <a:lnTo>
                    <a:pt x="88976" y="18070"/>
                  </a:lnTo>
                  <a:lnTo>
                    <a:pt x="130499" y="7296"/>
                  </a:lnTo>
                  <a:lnTo>
                    <a:pt x="139472" y="3243"/>
                  </a:lnTo>
                  <a:lnTo>
                    <a:pt x="161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5" name="SMARTInkShape-Group746"/>
          <p:cNvGrpSpPr/>
          <p:nvPr/>
        </p:nvGrpSpPr>
        <p:grpSpPr>
          <a:xfrm>
            <a:off x="2086010" y="1476507"/>
            <a:ext cx="285716" cy="409266"/>
            <a:chOff x="2086010" y="1476507"/>
            <a:chExt cx="285716" cy="409266"/>
          </a:xfrm>
        </p:grpSpPr>
        <p:sp>
          <p:nvSpPr>
            <p:cNvPr id="653" name="SMARTInkShape-3087"/>
            <p:cNvSpPr/>
            <p:nvPr>
              <p:custDataLst>
                <p:tags r:id="rId134"/>
              </p:custDataLst>
            </p:nvPr>
          </p:nvSpPr>
          <p:spPr>
            <a:xfrm>
              <a:off x="2219326" y="1647825"/>
              <a:ext cx="152400" cy="189943"/>
            </a:xfrm>
            <a:custGeom>
              <a:avLst/>
              <a:gdLst/>
              <a:ahLst/>
              <a:cxnLst/>
              <a:rect l="0" t="0" r="0" b="0"/>
              <a:pathLst>
                <a:path w="152400" h="189943">
                  <a:moveTo>
                    <a:pt x="19049" y="142875"/>
                  </a:moveTo>
                  <a:lnTo>
                    <a:pt x="19049" y="142875"/>
                  </a:lnTo>
                  <a:lnTo>
                    <a:pt x="10848" y="142875"/>
                  </a:lnTo>
                  <a:lnTo>
                    <a:pt x="4860" y="137819"/>
                  </a:lnTo>
                  <a:lnTo>
                    <a:pt x="2159" y="132514"/>
                  </a:lnTo>
                  <a:lnTo>
                    <a:pt x="125" y="111076"/>
                  </a:lnTo>
                  <a:lnTo>
                    <a:pt x="0" y="81226"/>
                  </a:lnTo>
                  <a:lnTo>
                    <a:pt x="1058" y="79551"/>
                  </a:lnTo>
                  <a:lnTo>
                    <a:pt x="2822" y="78434"/>
                  </a:lnTo>
                  <a:lnTo>
                    <a:pt x="10360" y="76862"/>
                  </a:lnTo>
                  <a:lnTo>
                    <a:pt x="41289" y="76211"/>
                  </a:lnTo>
                  <a:lnTo>
                    <a:pt x="47630" y="79027"/>
                  </a:lnTo>
                  <a:lnTo>
                    <a:pt x="50803" y="81260"/>
                  </a:lnTo>
                  <a:lnTo>
                    <a:pt x="68988" y="85902"/>
                  </a:lnTo>
                  <a:lnTo>
                    <a:pt x="71391" y="87959"/>
                  </a:lnTo>
                  <a:lnTo>
                    <a:pt x="91200" y="112271"/>
                  </a:lnTo>
                  <a:lnTo>
                    <a:pt x="97271" y="131381"/>
                  </a:lnTo>
                  <a:lnTo>
                    <a:pt x="101440" y="138825"/>
                  </a:lnTo>
                  <a:lnTo>
                    <a:pt x="103292" y="145661"/>
                  </a:lnTo>
                  <a:lnTo>
                    <a:pt x="102728" y="148966"/>
                  </a:lnTo>
                  <a:lnTo>
                    <a:pt x="97040" y="161874"/>
                  </a:lnTo>
                  <a:lnTo>
                    <a:pt x="96443" y="165066"/>
                  </a:lnTo>
                  <a:lnTo>
                    <a:pt x="90546" y="174615"/>
                  </a:lnTo>
                  <a:lnTo>
                    <a:pt x="77946" y="188618"/>
                  </a:lnTo>
                  <a:lnTo>
                    <a:pt x="74153" y="189663"/>
                  </a:lnTo>
                  <a:lnTo>
                    <a:pt x="71660" y="189942"/>
                  </a:lnTo>
                  <a:lnTo>
                    <a:pt x="66068" y="187430"/>
                  </a:lnTo>
                  <a:lnTo>
                    <a:pt x="63095" y="185278"/>
                  </a:lnTo>
                  <a:lnTo>
                    <a:pt x="59792" y="180065"/>
                  </a:lnTo>
                  <a:lnTo>
                    <a:pt x="57265" y="174221"/>
                  </a:lnTo>
                  <a:lnTo>
                    <a:pt x="52615" y="168095"/>
                  </a:lnTo>
                  <a:lnTo>
                    <a:pt x="49842" y="159023"/>
                  </a:lnTo>
                  <a:lnTo>
                    <a:pt x="48062" y="141008"/>
                  </a:lnTo>
                  <a:lnTo>
                    <a:pt x="59400" y="95053"/>
                  </a:lnTo>
                  <a:lnTo>
                    <a:pt x="65558" y="82463"/>
                  </a:lnTo>
                  <a:lnTo>
                    <a:pt x="97541" y="40917"/>
                  </a:lnTo>
                  <a:lnTo>
                    <a:pt x="144599" y="6399"/>
                  </a:lnTo>
                  <a:lnTo>
                    <a:pt x="1523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3088"/>
            <p:cNvSpPr/>
            <p:nvPr>
              <p:custDataLst>
                <p:tags r:id="rId135"/>
              </p:custDataLst>
            </p:nvPr>
          </p:nvSpPr>
          <p:spPr>
            <a:xfrm>
              <a:off x="2086010" y="1476507"/>
              <a:ext cx="132765" cy="409266"/>
            </a:xfrm>
            <a:custGeom>
              <a:avLst/>
              <a:gdLst/>
              <a:ahLst/>
              <a:cxnLst/>
              <a:rect l="0" t="0" r="0" b="0"/>
              <a:pathLst>
                <a:path w="132765" h="409266">
                  <a:moveTo>
                    <a:pt x="9490" y="133218"/>
                  </a:moveTo>
                  <a:lnTo>
                    <a:pt x="9490" y="133218"/>
                  </a:lnTo>
                  <a:lnTo>
                    <a:pt x="9490" y="165017"/>
                  </a:lnTo>
                  <a:lnTo>
                    <a:pt x="18426" y="209668"/>
                  </a:lnTo>
                  <a:lnTo>
                    <a:pt x="21786" y="250362"/>
                  </a:lnTo>
                  <a:lnTo>
                    <a:pt x="30769" y="294557"/>
                  </a:lnTo>
                  <a:lnTo>
                    <a:pt x="35903" y="314019"/>
                  </a:lnTo>
                  <a:lnTo>
                    <a:pt x="37875" y="356994"/>
                  </a:lnTo>
                  <a:lnTo>
                    <a:pt x="39039" y="367083"/>
                  </a:lnTo>
                  <a:lnTo>
                    <a:pt x="46996" y="399204"/>
                  </a:lnTo>
                  <a:lnTo>
                    <a:pt x="47580" y="409265"/>
                  </a:lnTo>
                  <a:lnTo>
                    <a:pt x="47589" y="396170"/>
                  </a:lnTo>
                  <a:lnTo>
                    <a:pt x="38654" y="349201"/>
                  </a:lnTo>
                  <a:lnTo>
                    <a:pt x="30538" y="303202"/>
                  </a:lnTo>
                  <a:lnTo>
                    <a:pt x="21605" y="258949"/>
                  </a:lnTo>
                  <a:lnTo>
                    <a:pt x="14470" y="214263"/>
                  </a:lnTo>
                  <a:lnTo>
                    <a:pt x="10474" y="171217"/>
                  </a:lnTo>
                  <a:lnTo>
                    <a:pt x="6862" y="125868"/>
                  </a:lnTo>
                  <a:lnTo>
                    <a:pt x="873" y="83959"/>
                  </a:lnTo>
                  <a:lnTo>
                    <a:pt x="0" y="39879"/>
                  </a:lnTo>
                  <a:lnTo>
                    <a:pt x="2803" y="30703"/>
                  </a:lnTo>
                  <a:lnTo>
                    <a:pt x="6518" y="23098"/>
                  </a:lnTo>
                  <a:lnTo>
                    <a:pt x="9099" y="11407"/>
                  </a:lnTo>
                  <a:lnTo>
                    <a:pt x="14431" y="4933"/>
                  </a:lnTo>
                  <a:lnTo>
                    <a:pt x="19800" y="2119"/>
                  </a:lnTo>
                  <a:lnTo>
                    <a:pt x="38134" y="66"/>
                  </a:lnTo>
                  <a:lnTo>
                    <a:pt x="41286" y="0"/>
                  </a:lnTo>
                  <a:lnTo>
                    <a:pt x="47610" y="2749"/>
                  </a:lnTo>
                  <a:lnTo>
                    <a:pt x="93530" y="31668"/>
                  </a:lnTo>
                  <a:lnTo>
                    <a:pt x="99758" y="37990"/>
                  </a:lnTo>
                  <a:lnTo>
                    <a:pt x="127044" y="83907"/>
                  </a:lnTo>
                  <a:lnTo>
                    <a:pt x="131457" y="96853"/>
                  </a:lnTo>
                  <a:lnTo>
                    <a:pt x="132764" y="112448"/>
                  </a:lnTo>
                  <a:lnTo>
                    <a:pt x="130248" y="121517"/>
                  </a:lnTo>
                  <a:lnTo>
                    <a:pt x="120009" y="135963"/>
                  </a:lnTo>
                  <a:lnTo>
                    <a:pt x="101512" y="155405"/>
                  </a:lnTo>
                  <a:lnTo>
                    <a:pt x="92369" y="158954"/>
                  </a:lnTo>
                  <a:lnTo>
                    <a:pt x="82309" y="161590"/>
                  </a:lnTo>
                  <a:lnTo>
                    <a:pt x="69636" y="167965"/>
                  </a:lnTo>
                  <a:lnTo>
                    <a:pt x="25453" y="171231"/>
                  </a:lnTo>
                  <a:lnTo>
                    <a:pt x="17290" y="171279"/>
                  </a:lnTo>
                  <a:lnTo>
                    <a:pt x="14690" y="170234"/>
                  </a:lnTo>
                  <a:lnTo>
                    <a:pt x="12957" y="168479"/>
                  </a:lnTo>
                  <a:lnTo>
                    <a:pt x="9490" y="161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5" name="SMARTInkShape-Group747"/>
          <p:cNvGrpSpPr/>
          <p:nvPr/>
        </p:nvGrpSpPr>
        <p:grpSpPr>
          <a:xfrm>
            <a:off x="180975" y="190651"/>
            <a:ext cx="5124451" cy="1076175"/>
            <a:chOff x="180975" y="190651"/>
            <a:chExt cx="5124451" cy="1076175"/>
          </a:xfrm>
        </p:grpSpPr>
        <p:sp>
          <p:nvSpPr>
            <p:cNvPr id="656" name="SMARTInkShape-3089"/>
            <p:cNvSpPr/>
            <p:nvPr>
              <p:custDataLst>
                <p:tags r:id="rId115"/>
              </p:custDataLst>
            </p:nvPr>
          </p:nvSpPr>
          <p:spPr>
            <a:xfrm>
              <a:off x="3543465" y="495300"/>
              <a:ext cx="128751" cy="123774"/>
            </a:xfrm>
            <a:custGeom>
              <a:avLst/>
              <a:gdLst/>
              <a:ahLst/>
              <a:cxnLst/>
              <a:rect l="0" t="0" r="0" b="0"/>
              <a:pathLst>
                <a:path w="128751" h="123774">
                  <a:moveTo>
                    <a:pt x="104610" y="19050"/>
                  </a:moveTo>
                  <a:lnTo>
                    <a:pt x="104610" y="19050"/>
                  </a:lnTo>
                  <a:lnTo>
                    <a:pt x="104610" y="13993"/>
                  </a:lnTo>
                  <a:lnTo>
                    <a:pt x="103552" y="12504"/>
                  </a:lnTo>
                  <a:lnTo>
                    <a:pt x="101788" y="11511"/>
                  </a:lnTo>
                  <a:lnTo>
                    <a:pt x="91353" y="9917"/>
                  </a:lnTo>
                  <a:lnTo>
                    <a:pt x="89422" y="8728"/>
                  </a:lnTo>
                  <a:lnTo>
                    <a:pt x="88135" y="6877"/>
                  </a:lnTo>
                  <a:lnTo>
                    <a:pt x="87277" y="4585"/>
                  </a:lnTo>
                  <a:lnTo>
                    <a:pt x="85646" y="3056"/>
                  </a:lnTo>
                  <a:lnTo>
                    <a:pt x="77510" y="402"/>
                  </a:lnTo>
                  <a:lnTo>
                    <a:pt x="62907" y="35"/>
                  </a:lnTo>
                  <a:lnTo>
                    <a:pt x="56795" y="2838"/>
                  </a:lnTo>
                  <a:lnTo>
                    <a:pt x="50551" y="6553"/>
                  </a:lnTo>
                  <a:lnTo>
                    <a:pt x="41085" y="9703"/>
                  </a:lnTo>
                  <a:lnTo>
                    <a:pt x="15709" y="31881"/>
                  </a:lnTo>
                  <a:lnTo>
                    <a:pt x="4068" y="51022"/>
                  </a:lnTo>
                  <a:lnTo>
                    <a:pt x="671" y="66092"/>
                  </a:lnTo>
                  <a:lnTo>
                    <a:pt x="0" y="79260"/>
                  </a:lnTo>
                  <a:lnTo>
                    <a:pt x="4941" y="93922"/>
                  </a:lnTo>
                  <a:lnTo>
                    <a:pt x="16091" y="110236"/>
                  </a:lnTo>
                  <a:lnTo>
                    <a:pt x="22229" y="117080"/>
                  </a:lnTo>
                  <a:lnTo>
                    <a:pt x="28486" y="120827"/>
                  </a:lnTo>
                  <a:lnTo>
                    <a:pt x="40779" y="122937"/>
                  </a:lnTo>
                  <a:lnTo>
                    <a:pt x="77495" y="123773"/>
                  </a:lnTo>
                  <a:lnTo>
                    <a:pt x="106310" y="115619"/>
                  </a:lnTo>
                  <a:lnTo>
                    <a:pt x="113480" y="109242"/>
                  </a:lnTo>
                  <a:lnTo>
                    <a:pt x="119135" y="100410"/>
                  </a:lnTo>
                  <a:lnTo>
                    <a:pt x="125589" y="86117"/>
                  </a:lnTo>
                  <a:lnTo>
                    <a:pt x="128121" y="82811"/>
                  </a:lnTo>
                  <a:lnTo>
                    <a:pt x="128750" y="79549"/>
                  </a:lnTo>
                  <a:lnTo>
                    <a:pt x="128112" y="76316"/>
                  </a:lnTo>
                  <a:lnTo>
                    <a:pt x="125639" y="69902"/>
                  </a:lnTo>
                  <a:lnTo>
                    <a:pt x="122775" y="50805"/>
                  </a:lnTo>
                  <a:lnTo>
                    <a:pt x="110426" y="34926"/>
                  </a:lnTo>
                  <a:lnTo>
                    <a:pt x="104372" y="31398"/>
                  </a:lnTo>
                  <a:lnTo>
                    <a:pt x="98154" y="28771"/>
                  </a:lnTo>
                  <a:lnTo>
                    <a:pt x="77523" y="10980"/>
                  </a:lnTo>
                  <a:lnTo>
                    <a:pt x="760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3090"/>
            <p:cNvSpPr/>
            <p:nvPr>
              <p:custDataLst>
                <p:tags r:id="rId116"/>
              </p:custDataLst>
            </p:nvPr>
          </p:nvSpPr>
          <p:spPr>
            <a:xfrm>
              <a:off x="3371850" y="457200"/>
              <a:ext cx="152401" cy="180808"/>
            </a:xfrm>
            <a:custGeom>
              <a:avLst/>
              <a:gdLst/>
              <a:ahLst/>
              <a:cxnLst/>
              <a:rect l="0" t="0" r="0" b="0"/>
              <a:pathLst>
                <a:path w="152401" h="180808">
                  <a:moveTo>
                    <a:pt x="0" y="47625"/>
                  </a:moveTo>
                  <a:lnTo>
                    <a:pt x="0" y="47625"/>
                  </a:lnTo>
                  <a:lnTo>
                    <a:pt x="9132" y="38492"/>
                  </a:lnTo>
                  <a:lnTo>
                    <a:pt x="14465" y="38216"/>
                  </a:lnTo>
                  <a:lnTo>
                    <a:pt x="19834" y="40974"/>
                  </a:lnTo>
                  <a:lnTo>
                    <a:pt x="50208" y="63795"/>
                  </a:lnTo>
                  <a:lnTo>
                    <a:pt x="73216" y="107271"/>
                  </a:lnTo>
                  <a:lnTo>
                    <a:pt x="81548" y="119508"/>
                  </a:lnTo>
                  <a:lnTo>
                    <a:pt x="83869" y="126493"/>
                  </a:lnTo>
                  <a:lnTo>
                    <a:pt x="85704" y="171270"/>
                  </a:lnTo>
                  <a:lnTo>
                    <a:pt x="85723" y="180407"/>
                  </a:lnTo>
                  <a:lnTo>
                    <a:pt x="80668" y="180807"/>
                  </a:lnTo>
                  <a:lnTo>
                    <a:pt x="79179" y="179805"/>
                  </a:lnTo>
                  <a:lnTo>
                    <a:pt x="78186" y="178078"/>
                  </a:lnTo>
                  <a:lnTo>
                    <a:pt x="76593" y="167703"/>
                  </a:lnTo>
                  <a:lnTo>
                    <a:pt x="75219" y="147858"/>
                  </a:lnTo>
                  <a:lnTo>
                    <a:pt x="68009" y="117295"/>
                  </a:lnTo>
                  <a:lnTo>
                    <a:pt x="67997" y="92039"/>
                  </a:lnTo>
                  <a:lnTo>
                    <a:pt x="78449" y="50445"/>
                  </a:lnTo>
                  <a:lnTo>
                    <a:pt x="82491" y="41470"/>
                  </a:lnTo>
                  <a:lnTo>
                    <a:pt x="85825" y="25575"/>
                  </a:lnTo>
                  <a:lnTo>
                    <a:pt x="93045" y="13693"/>
                  </a:lnTo>
                  <a:lnTo>
                    <a:pt x="98856" y="6791"/>
                  </a:lnTo>
                  <a:lnTo>
                    <a:pt x="104967" y="3018"/>
                  </a:lnTo>
                  <a:lnTo>
                    <a:pt x="117513" y="59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3091"/>
            <p:cNvSpPr/>
            <p:nvPr>
              <p:custDataLst>
                <p:tags r:id="rId117"/>
              </p:custDataLst>
            </p:nvPr>
          </p:nvSpPr>
          <p:spPr>
            <a:xfrm>
              <a:off x="3257550" y="228785"/>
              <a:ext cx="123350" cy="436108"/>
            </a:xfrm>
            <a:custGeom>
              <a:avLst/>
              <a:gdLst/>
              <a:ahLst/>
              <a:cxnLst/>
              <a:rect l="0" t="0" r="0" b="0"/>
              <a:pathLst>
                <a:path w="123350" h="436108">
                  <a:moveTo>
                    <a:pt x="0" y="218890"/>
                  </a:moveTo>
                  <a:lnTo>
                    <a:pt x="0" y="218890"/>
                  </a:lnTo>
                  <a:lnTo>
                    <a:pt x="1058" y="263548"/>
                  </a:lnTo>
                  <a:lnTo>
                    <a:pt x="8201" y="292361"/>
                  </a:lnTo>
                  <a:lnTo>
                    <a:pt x="9447" y="336391"/>
                  </a:lnTo>
                  <a:lnTo>
                    <a:pt x="9522" y="382109"/>
                  </a:lnTo>
                  <a:lnTo>
                    <a:pt x="9525" y="406019"/>
                  </a:lnTo>
                  <a:lnTo>
                    <a:pt x="12347" y="410714"/>
                  </a:lnTo>
                  <a:lnTo>
                    <a:pt x="16071" y="416329"/>
                  </a:lnTo>
                  <a:lnTo>
                    <a:pt x="18167" y="425439"/>
                  </a:lnTo>
                  <a:lnTo>
                    <a:pt x="18933" y="436107"/>
                  </a:lnTo>
                  <a:lnTo>
                    <a:pt x="19050" y="406152"/>
                  </a:lnTo>
                  <a:lnTo>
                    <a:pt x="10849" y="365701"/>
                  </a:lnTo>
                  <a:lnTo>
                    <a:pt x="6877" y="320107"/>
                  </a:lnTo>
                  <a:lnTo>
                    <a:pt x="2037" y="284511"/>
                  </a:lnTo>
                  <a:lnTo>
                    <a:pt x="604" y="247153"/>
                  </a:lnTo>
                  <a:lnTo>
                    <a:pt x="179" y="209272"/>
                  </a:lnTo>
                  <a:lnTo>
                    <a:pt x="53" y="171238"/>
                  </a:lnTo>
                  <a:lnTo>
                    <a:pt x="10" y="125516"/>
                  </a:lnTo>
                  <a:lnTo>
                    <a:pt x="6548" y="79365"/>
                  </a:lnTo>
                  <a:lnTo>
                    <a:pt x="14189" y="33888"/>
                  </a:lnTo>
                  <a:lnTo>
                    <a:pt x="28466" y="4556"/>
                  </a:lnTo>
                  <a:lnTo>
                    <a:pt x="30619" y="2976"/>
                  </a:lnTo>
                  <a:lnTo>
                    <a:pt x="35833" y="1220"/>
                  </a:lnTo>
                  <a:lnTo>
                    <a:pt x="55976" y="0"/>
                  </a:lnTo>
                  <a:lnTo>
                    <a:pt x="64742" y="2719"/>
                  </a:lnTo>
                  <a:lnTo>
                    <a:pt x="68561" y="4926"/>
                  </a:lnTo>
                  <a:lnTo>
                    <a:pt x="103448" y="45805"/>
                  </a:lnTo>
                  <a:lnTo>
                    <a:pt x="109477" y="57649"/>
                  </a:lnTo>
                  <a:lnTo>
                    <a:pt x="113214" y="68911"/>
                  </a:lnTo>
                  <a:lnTo>
                    <a:pt x="120211" y="82259"/>
                  </a:lnTo>
                  <a:lnTo>
                    <a:pt x="123349" y="111344"/>
                  </a:lnTo>
                  <a:lnTo>
                    <a:pt x="120791" y="120997"/>
                  </a:lnTo>
                  <a:lnTo>
                    <a:pt x="101422" y="150767"/>
                  </a:lnTo>
                  <a:lnTo>
                    <a:pt x="92349" y="159685"/>
                  </a:lnTo>
                  <a:lnTo>
                    <a:pt x="67257" y="177787"/>
                  </a:lnTo>
                  <a:lnTo>
                    <a:pt x="36283" y="188815"/>
                  </a:lnTo>
                  <a:lnTo>
                    <a:pt x="32655" y="188257"/>
                  </a:lnTo>
                  <a:lnTo>
                    <a:pt x="15994" y="181982"/>
                  </a:lnTo>
                  <a:lnTo>
                    <a:pt x="0" y="18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3092"/>
            <p:cNvSpPr/>
            <p:nvPr>
              <p:custDataLst>
                <p:tags r:id="rId118"/>
              </p:custDataLst>
            </p:nvPr>
          </p:nvSpPr>
          <p:spPr>
            <a:xfrm>
              <a:off x="5287702" y="714375"/>
              <a:ext cx="17724" cy="28576"/>
            </a:xfrm>
            <a:custGeom>
              <a:avLst/>
              <a:gdLst/>
              <a:ahLst/>
              <a:cxnLst/>
              <a:rect l="0" t="0" r="0" b="0"/>
              <a:pathLst>
                <a:path w="17724" h="28576">
                  <a:moveTo>
                    <a:pt x="17723" y="0"/>
                  </a:moveTo>
                  <a:lnTo>
                    <a:pt x="17723" y="0"/>
                  </a:lnTo>
                  <a:lnTo>
                    <a:pt x="8590" y="9133"/>
                  </a:lnTo>
                  <a:lnTo>
                    <a:pt x="8232" y="17692"/>
                  </a:lnTo>
                  <a:lnTo>
                    <a:pt x="7162" y="18144"/>
                  </a:lnTo>
                  <a:lnTo>
                    <a:pt x="0" y="18931"/>
                  </a:lnTo>
                  <a:lnTo>
                    <a:pt x="2085" y="21819"/>
                  </a:lnTo>
                  <a:lnTo>
                    <a:pt x="8198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3093"/>
            <p:cNvSpPr/>
            <p:nvPr>
              <p:custDataLst>
                <p:tags r:id="rId119"/>
              </p:custDataLst>
            </p:nvPr>
          </p:nvSpPr>
          <p:spPr>
            <a:xfrm>
              <a:off x="5286375" y="5524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3094"/>
            <p:cNvSpPr/>
            <p:nvPr>
              <p:custDataLst>
                <p:tags r:id="rId120"/>
              </p:custDataLst>
            </p:nvPr>
          </p:nvSpPr>
          <p:spPr>
            <a:xfrm>
              <a:off x="5086350" y="647700"/>
              <a:ext cx="19051" cy="161926"/>
            </a:xfrm>
            <a:custGeom>
              <a:avLst/>
              <a:gdLst/>
              <a:ahLst/>
              <a:cxnLst/>
              <a:rect l="0" t="0" r="0" b="0"/>
              <a:pathLst>
                <a:path w="19051" h="1619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3" y="14189"/>
                  </a:lnTo>
                  <a:lnTo>
                    <a:pt x="9525" y="60328"/>
                  </a:lnTo>
                  <a:lnTo>
                    <a:pt x="12347" y="66677"/>
                  </a:lnTo>
                  <a:lnTo>
                    <a:pt x="14581" y="69851"/>
                  </a:lnTo>
                  <a:lnTo>
                    <a:pt x="17726" y="84432"/>
                  </a:lnTo>
                  <a:lnTo>
                    <a:pt x="19043" y="130152"/>
                  </a:lnTo>
                  <a:lnTo>
                    <a:pt x="19050" y="146047"/>
                  </a:lnTo>
                  <a:lnTo>
                    <a:pt x="17991" y="148165"/>
                  </a:lnTo>
                  <a:lnTo>
                    <a:pt x="16227" y="149576"/>
                  </a:lnTo>
                  <a:lnTo>
                    <a:pt x="10849" y="151842"/>
                  </a:lnTo>
                  <a:lnTo>
                    <a:pt x="10113" y="154974"/>
                  </a:lnTo>
                  <a:lnTo>
                    <a:pt x="9525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SMARTInkShape-3095"/>
            <p:cNvSpPr/>
            <p:nvPr>
              <p:custDataLst>
                <p:tags r:id="rId121"/>
              </p:custDataLst>
            </p:nvPr>
          </p:nvSpPr>
          <p:spPr>
            <a:xfrm>
              <a:off x="180975" y="809625"/>
              <a:ext cx="4981576" cy="457201"/>
            </a:xfrm>
            <a:custGeom>
              <a:avLst/>
              <a:gdLst/>
              <a:ahLst/>
              <a:cxnLst/>
              <a:rect l="0" t="0" r="0" b="0"/>
              <a:pathLst>
                <a:path w="4981576" h="457201">
                  <a:moveTo>
                    <a:pt x="0" y="457200"/>
                  </a:moveTo>
                  <a:lnTo>
                    <a:pt x="0" y="457200"/>
                  </a:lnTo>
                  <a:lnTo>
                    <a:pt x="45056" y="457200"/>
                  </a:lnTo>
                  <a:lnTo>
                    <a:pt x="89463" y="457200"/>
                  </a:lnTo>
                  <a:lnTo>
                    <a:pt x="124933" y="454378"/>
                  </a:lnTo>
                  <a:lnTo>
                    <a:pt x="165075" y="449661"/>
                  </a:lnTo>
                  <a:lnTo>
                    <a:pt x="196133" y="447499"/>
                  </a:lnTo>
                  <a:lnTo>
                    <a:pt x="231104" y="443011"/>
                  </a:lnTo>
                  <a:lnTo>
                    <a:pt x="270635" y="437488"/>
                  </a:lnTo>
                  <a:lnTo>
                    <a:pt x="311841" y="432564"/>
                  </a:lnTo>
                  <a:lnTo>
                    <a:pt x="351321" y="430376"/>
                  </a:lnTo>
                  <a:lnTo>
                    <a:pt x="395679" y="426581"/>
                  </a:lnTo>
                  <a:lnTo>
                    <a:pt x="419361" y="424087"/>
                  </a:lnTo>
                  <a:lnTo>
                    <a:pt x="443616" y="421367"/>
                  </a:lnTo>
                  <a:lnTo>
                    <a:pt x="468252" y="418494"/>
                  </a:lnTo>
                  <a:lnTo>
                    <a:pt x="493143" y="415521"/>
                  </a:lnTo>
                  <a:lnTo>
                    <a:pt x="519262" y="412481"/>
                  </a:lnTo>
                  <a:lnTo>
                    <a:pt x="546200" y="409396"/>
                  </a:lnTo>
                  <a:lnTo>
                    <a:pt x="573683" y="406280"/>
                  </a:lnTo>
                  <a:lnTo>
                    <a:pt x="601530" y="403145"/>
                  </a:lnTo>
                  <a:lnTo>
                    <a:pt x="629620" y="399997"/>
                  </a:lnTo>
                  <a:lnTo>
                    <a:pt x="657872" y="396840"/>
                  </a:lnTo>
                  <a:lnTo>
                    <a:pt x="687290" y="393676"/>
                  </a:lnTo>
                  <a:lnTo>
                    <a:pt x="717485" y="390509"/>
                  </a:lnTo>
                  <a:lnTo>
                    <a:pt x="748198" y="387339"/>
                  </a:lnTo>
                  <a:lnTo>
                    <a:pt x="780315" y="383110"/>
                  </a:lnTo>
                  <a:lnTo>
                    <a:pt x="813369" y="378173"/>
                  </a:lnTo>
                  <a:lnTo>
                    <a:pt x="847046" y="372766"/>
                  </a:lnTo>
                  <a:lnTo>
                    <a:pt x="881139" y="368102"/>
                  </a:lnTo>
                  <a:lnTo>
                    <a:pt x="915509" y="363935"/>
                  </a:lnTo>
                  <a:lnTo>
                    <a:pt x="950064" y="360098"/>
                  </a:lnTo>
                  <a:lnTo>
                    <a:pt x="984743" y="355424"/>
                  </a:lnTo>
                  <a:lnTo>
                    <a:pt x="1019504" y="350191"/>
                  </a:lnTo>
                  <a:lnTo>
                    <a:pt x="1054319" y="344586"/>
                  </a:lnTo>
                  <a:lnTo>
                    <a:pt x="1090229" y="339790"/>
                  </a:lnTo>
                  <a:lnTo>
                    <a:pt x="1126870" y="335535"/>
                  </a:lnTo>
                  <a:lnTo>
                    <a:pt x="1163996" y="331640"/>
                  </a:lnTo>
                  <a:lnTo>
                    <a:pt x="1202506" y="326927"/>
                  </a:lnTo>
                  <a:lnTo>
                    <a:pt x="1241937" y="321668"/>
                  </a:lnTo>
                  <a:lnTo>
                    <a:pt x="1281983" y="316045"/>
                  </a:lnTo>
                  <a:lnTo>
                    <a:pt x="1323497" y="310180"/>
                  </a:lnTo>
                  <a:lnTo>
                    <a:pt x="1365990" y="304153"/>
                  </a:lnTo>
                  <a:lnTo>
                    <a:pt x="1409135" y="298019"/>
                  </a:lnTo>
                  <a:lnTo>
                    <a:pt x="1452715" y="291813"/>
                  </a:lnTo>
                  <a:lnTo>
                    <a:pt x="1496585" y="285558"/>
                  </a:lnTo>
                  <a:lnTo>
                    <a:pt x="1540648" y="279272"/>
                  </a:lnTo>
                  <a:lnTo>
                    <a:pt x="1583782" y="274023"/>
                  </a:lnTo>
                  <a:lnTo>
                    <a:pt x="1626296" y="269466"/>
                  </a:lnTo>
                  <a:lnTo>
                    <a:pt x="1668398" y="265369"/>
                  </a:lnTo>
                  <a:lnTo>
                    <a:pt x="1712340" y="260521"/>
                  </a:lnTo>
                  <a:lnTo>
                    <a:pt x="1757510" y="255172"/>
                  </a:lnTo>
                  <a:lnTo>
                    <a:pt x="1803498" y="249490"/>
                  </a:lnTo>
                  <a:lnTo>
                    <a:pt x="1850032" y="243585"/>
                  </a:lnTo>
                  <a:lnTo>
                    <a:pt x="1896930" y="237531"/>
                  </a:lnTo>
                  <a:lnTo>
                    <a:pt x="1944070" y="231379"/>
                  </a:lnTo>
                  <a:lnTo>
                    <a:pt x="1990313" y="225161"/>
                  </a:lnTo>
                  <a:lnTo>
                    <a:pt x="2035959" y="218899"/>
                  </a:lnTo>
                  <a:lnTo>
                    <a:pt x="2081206" y="212608"/>
                  </a:lnTo>
                  <a:lnTo>
                    <a:pt x="2127246" y="207355"/>
                  </a:lnTo>
                  <a:lnTo>
                    <a:pt x="2173814" y="202795"/>
                  </a:lnTo>
                  <a:lnTo>
                    <a:pt x="2220734" y="198697"/>
                  </a:lnTo>
                  <a:lnTo>
                    <a:pt x="2267889" y="193848"/>
                  </a:lnTo>
                  <a:lnTo>
                    <a:pt x="2315201" y="188498"/>
                  </a:lnTo>
                  <a:lnTo>
                    <a:pt x="2362618" y="182816"/>
                  </a:lnTo>
                  <a:lnTo>
                    <a:pt x="2407987" y="177969"/>
                  </a:lnTo>
                  <a:lnTo>
                    <a:pt x="2451991" y="173679"/>
                  </a:lnTo>
                  <a:lnTo>
                    <a:pt x="2495086" y="169761"/>
                  </a:lnTo>
                  <a:lnTo>
                    <a:pt x="2540749" y="166091"/>
                  </a:lnTo>
                  <a:lnTo>
                    <a:pt x="2588124" y="162586"/>
                  </a:lnTo>
                  <a:lnTo>
                    <a:pt x="2636641" y="159190"/>
                  </a:lnTo>
                  <a:lnTo>
                    <a:pt x="2684861" y="154810"/>
                  </a:lnTo>
                  <a:lnTo>
                    <a:pt x="2732882" y="149773"/>
                  </a:lnTo>
                  <a:lnTo>
                    <a:pt x="2780772" y="144299"/>
                  </a:lnTo>
                  <a:lnTo>
                    <a:pt x="2828573" y="139591"/>
                  </a:lnTo>
                  <a:lnTo>
                    <a:pt x="2876315" y="135394"/>
                  </a:lnTo>
                  <a:lnTo>
                    <a:pt x="2924019" y="131538"/>
                  </a:lnTo>
                  <a:lnTo>
                    <a:pt x="2970637" y="127908"/>
                  </a:lnTo>
                  <a:lnTo>
                    <a:pt x="3016533" y="124430"/>
                  </a:lnTo>
                  <a:lnTo>
                    <a:pt x="3061947" y="121054"/>
                  </a:lnTo>
                  <a:lnTo>
                    <a:pt x="3108098" y="117744"/>
                  </a:lnTo>
                  <a:lnTo>
                    <a:pt x="3154740" y="114480"/>
                  </a:lnTo>
                  <a:lnTo>
                    <a:pt x="3201710" y="111245"/>
                  </a:lnTo>
                  <a:lnTo>
                    <a:pt x="3248899" y="108030"/>
                  </a:lnTo>
                  <a:lnTo>
                    <a:pt x="3296233" y="104828"/>
                  </a:lnTo>
                  <a:lnTo>
                    <a:pt x="3343663" y="101635"/>
                  </a:lnTo>
                  <a:lnTo>
                    <a:pt x="3389042" y="98449"/>
                  </a:lnTo>
                  <a:lnTo>
                    <a:pt x="3433053" y="95266"/>
                  </a:lnTo>
                  <a:lnTo>
                    <a:pt x="3476153" y="92086"/>
                  </a:lnTo>
                  <a:lnTo>
                    <a:pt x="3520760" y="88907"/>
                  </a:lnTo>
                  <a:lnTo>
                    <a:pt x="3566373" y="85730"/>
                  </a:lnTo>
                  <a:lnTo>
                    <a:pt x="3612657" y="82553"/>
                  </a:lnTo>
                  <a:lnTo>
                    <a:pt x="3656213" y="80435"/>
                  </a:lnTo>
                  <a:lnTo>
                    <a:pt x="3697951" y="79024"/>
                  </a:lnTo>
                  <a:lnTo>
                    <a:pt x="3738475" y="78082"/>
                  </a:lnTo>
                  <a:lnTo>
                    <a:pt x="3780309" y="76397"/>
                  </a:lnTo>
                  <a:lnTo>
                    <a:pt x="3823014" y="74215"/>
                  </a:lnTo>
                  <a:lnTo>
                    <a:pt x="3866301" y="71701"/>
                  </a:lnTo>
                  <a:lnTo>
                    <a:pt x="3907859" y="68968"/>
                  </a:lnTo>
                  <a:lnTo>
                    <a:pt x="3948264" y="66087"/>
                  </a:lnTo>
                  <a:lnTo>
                    <a:pt x="3987901" y="63108"/>
                  </a:lnTo>
                  <a:lnTo>
                    <a:pt x="4027026" y="61122"/>
                  </a:lnTo>
                  <a:lnTo>
                    <a:pt x="4065809" y="59798"/>
                  </a:lnTo>
                  <a:lnTo>
                    <a:pt x="4104364" y="58915"/>
                  </a:lnTo>
                  <a:lnTo>
                    <a:pt x="4141710" y="57269"/>
                  </a:lnTo>
                  <a:lnTo>
                    <a:pt x="4178248" y="55112"/>
                  </a:lnTo>
                  <a:lnTo>
                    <a:pt x="4214249" y="52617"/>
                  </a:lnTo>
                  <a:lnTo>
                    <a:pt x="4248833" y="50953"/>
                  </a:lnTo>
                  <a:lnTo>
                    <a:pt x="4282472" y="49843"/>
                  </a:lnTo>
                  <a:lnTo>
                    <a:pt x="4315481" y="49104"/>
                  </a:lnTo>
                  <a:lnTo>
                    <a:pt x="4348071" y="47553"/>
                  </a:lnTo>
                  <a:lnTo>
                    <a:pt x="4380380" y="45460"/>
                  </a:lnTo>
                  <a:lnTo>
                    <a:pt x="4412503" y="43007"/>
                  </a:lnTo>
                  <a:lnTo>
                    <a:pt x="4442386" y="41371"/>
                  </a:lnTo>
                  <a:lnTo>
                    <a:pt x="4470774" y="40281"/>
                  </a:lnTo>
                  <a:lnTo>
                    <a:pt x="4498166" y="39554"/>
                  </a:lnTo>
                  <a:lnTo>
                    <a:pt x="4524894" y="39069"/>
                  </a:lnTo>
                  <a:lnTo>
                    <a:pt x="4551180" y="38746"/>
                  </a:lnTo>
                  <a:lnTo>
                    <a:pt x="4577170" y="38531"/>
                  </a:lnTo>
                  <a:lnTo>
                    <a:pt x="4602964" y="37329"/>
                  </a:lnTo>
                  <a:lnTo>
                    <a:pt x="4628626" y="35469"/>
                  </a:lnTo>
                  <a:lnTo>
                    <a:pt x="4654200" y="33171"/>
                  </a:lnTo>
                  <a:lnTo>
                    <a:pt x="4678658" y="31639"/>
                  </a:lnTo>
                  <a:lnTo>
                    <a:pt x="4725589" y="29937"/>
                  </a:lnTo>
                  <a:lnTo>
                    <a:pt x="4765497" y="29180"/>
                  </a:lnTo>
                  <a:lnTo>
                    <a:pt x="4801932" y="27786"/>
                  </a:lnTo>
                  <a:lnTo>
                    <a:pt x="4839292" y="23638"/>
                  </a:lnTo>
                  <a:lnTo>
                    <a:pt x="4885914" y="20409"/>
                  </a:lnTo>
                  <a:lnTo>
                    <a:pt x="4930928" y="18260"/>
                  </a:lnTo>
                  <a:lnTo>
                    <a:pt x="4981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SMARTInkShape-3096"/>
            <p:cNvSpPr/>
            <p:nvPr>
              <p:custDataLst>
                <p:tags r:id="rId122"/>
              </p:custDataLst>
            </p:nvPr>
          </p:nvSpPr>
          <p:spPr>
            <a:xfrm>
              <a:off x="5000639" y="781050"/>
              <a:ext cx="95237" cy="85560"/>
            </a:xfrm>
            <a:custGeom>
              <a:avLst/>
              <a:gdLst/>
              <a:ahLst/>
              <a:cxnLst/>
              <a:rect l="0" t="0" r="0" b="0"/>
              <a:pathLst>
                <a:path w="95237" h="85560">
                  <a:moveTo>
                    <a:pt x="95236" y="9525"/>
                  </a:moveTo>
                  <a:lnTo>
                    <a:pt x="95236" y="9525"/>
                  </a:lnTo>
                  <a:lnTo>
                    <a:pt x="72846" y="49249"/>
                  </a:lnTo>
                  <a:lnTo>
                    <a:pt x="44432" y="79335"/>
                  </a:lnTo>
                  <a:lnTo>
                    <a:pt x="38084" y="82885"/>
                  </a:lnTo>
                  <a:lnTo>
                    <a:pt x="25386" y="85164"/>
                  </a:lnTo>
                  <a:lnTo>
                    <a:pt x="15861" y="85559"/>
                  </a:lnTo>
                  <a:lnTo>
                    <a:pt x="9511" y="82829"/>
                  </a:lnTo>
                  <a:lnTo>
                    <a:pt x="1867" y="77510"/>
                  </a:lnTo>
                  <a:lnTo>
                    <a:pt x="822" y="73960"/>
                  </a:lnTo>
                  <a:lnTo>
                    <a:pt x="0" y="36210"/>
                  </a:lnTo>
                  <a:lnTo>
                    <a:pt x="2815" y="29146"/>
                  </a:lnTo>
                  <a:lnTo>
                    <a:pt x="5047" y="25781"/>
                  </a:lnTo>
                  <a:lnTo>
                    <a:pt x="380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3097"/>
            <p:cNvSpPr/>
            <p:nvPr>
              <p:custDataLst>
                <p:tags r:id="rId123"/>
              </p:custDataLst>
            </p:nvPr>
          </p:nvSpPr>
          <p:spPr>
            <a:xfrm>
              <a:off x="4962533" y="447675"/>
              <a:ext cx="133343" cy="209551"/>
            </a:xfrm>
            <a:custGeom>
              <a:avLst/>
              <a:gdLst/>
              <a:ahLst/>
              <a:cxnLst/>
              <a:rect l="0" t="0" r="0" b="0"/>
              <a:pathLst>
                <a:path w="133343" h="209551">
                  <a:moveTo>
                    <a:pt x="19042" y="0"/>
                  </a:moveTo>
                  <a:lnTo>
                    <a:pt x="19042" y="0"/>
                  </a:lnTo>
                  <a:lnTo>
                    <a:pt x="10841" y="8201"/>
                  </a:lnTo>
                  <a:lnTo>
                    <a:pt x="8721" y="16868"/>
                  </a:lnTo>
                  <a:lnTo>
                    <a:pt x="3048" y="25694"/>
                  </a:lnTo>
                  <a:lnTo>
                    <a:pt x="595" y="38158"/>
                  </a:lnTo>
                  <a:lnTo>
                    <a:pt x="0" y="82726"/>
                  </a:lnTo>
                  <a:lnTo>
                    <a:pt x="1052" y="98360"/>
                  </a:lnTo>
                  <a:lnTo>
                    <a:pt x="9693" y="119307"/>
                  </a:lnTo>
                  <a:lnTo>
                    <a:pt x="11751" y="120813"/>
                  </a:lnTo>
                  <a:lnTo>
                    <a:pt x="16860" y="122486"/>
                  </a:lnTo>
                  <a:lnTo>
                    <a:pt x="42603" y="123809"/>
                  </a:lnTo>
                  <a:lnTo>
                    <a:pt x="48210" y="120996"/>
                  </a:lnTo>
                  <a:lnTo>
                    <a:pt x="79377" y="92026"/>
                  </a:lnTo>
                  <a:lnTo>
                    <a:pt x="82900" y="85703"/>
                  </a:lnTo>
                  <a:lnTo>
                    <a:pt x="85523" y="79365"/>
                  </a:lnTo>
                  <a:lnTo>
                    <a:pt x="91892" y="69847"/>
                  </a:lnTo>
                  <a:lnTo>
                    <a:pt x="95307" y="60324"/>
                  </a:lnTo>
                  <a:lnTo>
                    <a:pt x="101494" y="50800"/>
                  </a:lnTo>
                  <a:lnTo>
                    <a:pt x="103312" y="44450"/>
                  </a:lnTo>
                  <a:lnTo>
                    <a:pt x="104855" y="42333"/>
                  </a:lnTo>
                  <a:lnTo>
                    <a:pt x="106942" y="40922"/>
                  </a:lnTo>
                  <a:lnTo>
                    <a:pt x="113862" y="38265"/>
                  </a:lnTo>
                  <a:lnTo>
                    <a:pt x="114165" y="43205"/>
                  </a:lnTo>
                  <a:lnTo>
                    <a:pt x="117058" y="48483"/>
                  </a:lnTo>
                  <a:lnTo>
                    <a:pt x="120813" y="54356"/>
                  </a:lnTo>
                  <a:lnTo>
                    <a:pt x="122927" y="64671"/>
                  </a:lnTo>
                  <a:lnTo>
                    <a:pt x="123794" y="108946"/>
                  </a:lnTo>
                  <a:lnTo>
                    <a:pt x="124873" y="152683"/>
                  </a:lnTo>
                  <a:lnTo>
                    <a:pt x="132459" y="197850"/>
                  </a:lnTo>
                  <a:lnTo>
                    <a:pt x="133342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3098"/>
            <p:cNvSpPr/>
            <p:nvPr>
              <p:custDataLst>
                <p:tags r:id="rId124"/>
              </p:custDataLst>
            </p:nvPr>
          </p:nvSpPr>
          <p:spPr>
            <a:xfrm>
              <a:off x="4781681" y="476250"/>
              <a:ext cx="104645" cy="28576"/>
            </a:xfrm>
            <a:custGeom>
              <a:avLst/>
              <a:gdLst/>
              <a:ahLst/>
              <a:cxnLst/>
              <a:rect l="0" t="0" r="0" b="0"/>
              <a:pathLst>
                <a:path w="104645" h="28576">
                  <a:moveTo>
                    <a:pt x="37969" y="28575"/>
                  </a:moveTo>
                  <a:lnTo>
                    <a:pt x="37969" y="28575"/>
                  </a:lnTo>
                  <a:lnTo>
                    <a:pt x="32912" y="23518"/>
                  </a:lnTo>
                  <a:lnTo>
                    <a:pt x="27608" y="21036"/>
                  </a:lnTo>
                  <a:lnTo>
                    <a:pt x="4881" y="19084"/>
                  </a:lnTo>
                  <a:lnTo>
                    <a:pt x="3210" y="18015"/>
                  </a:lnTo>
                  <a:lnTo>
                    <a:pt x="2097" y="16243"/>
                  </a:lnTo>
                  <a:lnTo>
                    <a:pt x="0" y="9918"/>
                  </a:lnTo>
                  <a:lnTo>
                    <a:pt x="4964" y="4585"/>
                  </a:lnTo>
                  <a:lnTo>
                    <a:pt x="6441" y="4115"/>
                  </a:lnTo>
                  <a:lnTo>
                    <a:pt x="7425" y="4860"/>
                  </a:lnTo>
                  <a:lnTo>
                    <a:pt x="8081" y="6415"/>
                  </a:lnTo>
                  <a:lnTo>
                    <a:pt x="9577" y="7452"/>
                  </a:lnTo>
                  <a:lnTo>
                    <a:pt x="16739" y="8911"/>
                  </a:lnTo>
                  <a:lnTo>
                    <a:pt x="63938" y="9518"/>
                  </a:lnTo>
                  <a:lnTo>
                    <a:pt x="82335" y="8465"/>
                  </a:lnTo>
                  <a:lnTo>
                    <a:pt x="104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3099"/>
            <p:cNvSpPr/>
            <p:nvPr>
              <p:custDataLst>
                <p:tags r:id="rId125"/>
              </p:custDataLst>
            </p:nvPr>
          </p:nvSpPr>
          <p:spPr>
            <a:xfrm>
              <a:off x="4829189" y="190651"/>
              <a:ext cx="57011" cy="437830"/>
            </a:xfrm>
            <a:custGeom>
              <a:avLst/>
              <a:gdLst/>
              <a:ahLst/>
              <a:cxnLst/>
              <a:rect l="0" t="0" r="0" b="0"/>
              <a:pathLst>
                <a:path w="57011" h="437830">
                  <a:moveTo>
                    <a:pt x="38086" y="18899"/>
                  </a:moveTo>
                  <a:lnTo>
                    <a:pt x="38086" y="18899"/>
                  </a:lnTo>
                  <a:lnTo>
                    <a:pt x="38086" y="13843"/>
                  </a:lnTo>
                  <a:lnTo>
                    <a:pt x="40908" y="8538"/>
                  </a:lnTo>
                  <a:lnTo>
                    <a:pt x="46287" y="1565"/>
                  </a:lnTo>
                  <a:lnTo>
                    <a:pt x="49845" y="612"/>
                  </a:lnTo>
                  <a:lnTo>
                    <a:pt x="55695" y="0"/>
                  </a:lnTo>
                  <a:lnTo>
                    <a:pt x="56176" y="1008"/>
                  </a:lnTo>
                  <a:lnTo>
                    <a:pt x="57010" y="8063"/>
                  </a:lnTo>
                  <a:lnTo>
                    <a:pt x="50565" y="16719"/>
                  </a:lnTo>
                  <a:lnTo>
                    <a:pt x="48924" y="22516"/>
                  </a:lnTo>
                  <a:lnTo>
                    <a:pt x="47645" y="69906"/>
                  </a:lnTo>
                  <a:lnTo>
                    <a:pt x="40077" y="111772"/>
                  </a:lnTo>
                  <a:lnTo>
                    <a:pt x="38479" y="149193"/>
                  </a:lnTo>
                  <a:lnTo>
                    <a:pt x="31618" y="189745"/>
                  </a:lnTo>
                  <a:lnTo>
                    <a:pt x="26343" y="231152"/>
                  </a:lnTo>
                  <a:lnTo>
                    <a:pt x="20479" y="274726"/>
                  </a:lnTo>
                  <a:lnTo>
                    <a:pt x="11717" y="313908"/>
                  </a:lnTo>
                  <a:lnTo>
                    <a:pt x="1740" y="356707"/>
                  </a:lnTo>
                  <a:lnTo>
                    <a:pt x="89" y="401904"/>
                  </a:lnTo>
                  <a:lnTo>
                    <a:pt x="0" y="421552"/>
                  </a:lnTo>
                  <a:lnTo>
                    <a:pt x="2814" y="428220"/>
                  </a:lnTo>
                  <a:lnTo>
                    <a:pt x="8188" y="436067"/>
                  </a:lnTo>
                  <a:lnTo>
                    <a:pt x="11745" y="437140"/>
                  </a:lnTo>
                  <a:lnTo>
                    <a:pt x="22652" y="437829"/>
                  </a:lnTo>
                  <a:lnTo>
                    <a:pt x="24622" y="436828"/>
                  </a:lnTo>
                  <a:lnTo>
                    <a:pt x="25935" y="435101"/>
                  </a:lnTo>
                  <a:lnTo>
                    <a:pt x="28561" y="42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3100"/>
            <p:cNvSpPr/>
            <p:nvPr>
              <p:custDataLst>
                <p:tags r:id="rId126"/>
              </p:custDataLst>
            </p:nvPr>
          </p:nvSpPr>
          <p:spPr>
            <a:xfrm>
              <a:off x="4705350" y="371475"/>
              <a:ext cx="14583" cy="104776"/>
            </a:xfrm>
            <a:custGeom>
              <a:avLst/>
              <a:gdLst/>
              <a:ahLst/>
              <a:cxnLst/>
              <a:rect l="0" t="0" r="0" b="0"/>
              <a:pathLst>
                <a:path w="14583" h="104776">
                  <a:moveTo>
                    <a:pt x="9525" y="104775"/>
                  </a:moveTo>
                  <a:lnTo>
                    <a:pt x="9525" y="104775"/>
                  </a:lnTo>
                  <a:lnTo>
                    <a:pt x="14582" y="94662"/>
                  </a:lnTo>
                  <a:lnTo>
                    <a:pt x="14241" y="84053"/>
                  </a:lnTo>
                  <a:lnTo>
                    <a:pt x="10146" y="60301"/>
                  </a:lnTo>
                  <a:lnTo>
                    <a:pt x="9532" y="16003"/>
                  </a:lnTo>
                  <a:lnTo>
                    <a:pt x="6706" y="958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3101"/>
            <p:cNvSpPr/>
            <p:nvPr>
              <p:custDataLst>
                <p:tags r:id="rId127"/>
              </p:custDataLst>
            </p:nvPr>
          </p:nvSpPr>
          <p:spPr>
            <a:xfrm>
              <a:off x="4705350" y="50482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1314"/>
                  </a:lnTo>
                  <a:lnTo>
                    <a:pt x="6703" y="47642"/>
                  </a:lnTo>
                  <a:lnTo>
                    <a:pt x="2979" y="53983"/>
                  </a:lnTo>
                  <a:lnTo>
                    <a:pt x="589" y="6667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3102"/>
            <p:cNvSpPr/>
            <p:nvPr>
              <p:custDataLst>
                <p:tags r:id="rId128"/>
              </p:custDataLst>
            </p:nvPr>
          </p:nvSpPr>
          <p:spPr>
            <a:xfrm>
              <a:off x="4457700" y="514350"/>
              <a:ext cx="28446" cy="123826"/>
            </a:xfrm>
            <a:custGeom>
              <a:avLst/>
              <a:gdLst/>
              <a:ahLst/>
              <a:cxnLst/>
              <a:rect l="0" t="0" r="0" b="0"/>
              <a:pathLst>
                <a:path w="28446" h="1238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5" y="2822"/>
                  </a:lnTo>
                  <a:lnTo>
                    <a:pt x="17333" y="5057"/>
                  </a:lnTo>
                  <a:lnTo>
                    <a:pt x="18964" y="6546"/>
                  </a:lnTo>
                  <a:lnTo>
                    <a:pt x="23598" y="8201"/>
                  </a:lnTo>
                  <a:lnTo>
                    <a:pt x="25256" y="9701"/>
                  </a:lnTo>
                  <a:lnTo>
                    <a:pt x="27100" y="14189"/>
                  </a:lnTo>
                  <a:lnTo>
                    <a:pt x="28445" y="40082"/>
                  </a:lnTo>
                  <a:lnTo>
                    <a:pt x="18867" y="72073"/>
                  </a:lnTo>
                  <a:lnTo>
                    <a:pt x="11684" y="85537"/>
                  </a:lnTo>
                  <a:lnTo>
                    <a:pt x="6891" y="11229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SMARTInkShape-3103"/>
            <p:cNvSpPr/>
            <p:nvPr>
              <p:custDataLst>
                <p:tags r:id="rId129"/>
              </p:custDataLst>
            </p:nvPr>
          </p:nvSpPr>
          <p:spPr>
            <a:xfrm>
              <a:off x="4476750" y="409575"/>
              <a:ext cx="17693" cy="57151"/>
            </a:xfrm>
            <a:custGeom>
              <a:avLst/>
              <a:gdLst/>
              <a:ahLst/>
              <a:cxnLst/>
              <a:rect l="0" t="0" r="0" b="0"/>
              <a:pathLst>
                <a:path w="17693" h="57151">
                  <a:moveTo>
                    <a:pt x="0" y="57150"/>
                  </a:moveTo>
                  <a:lnTo>
                    <a:pt x="0" y="57150"/>
                  </a:lnTo>
                  <a:lnTo>
                    <a:pt x="7539" y="39250"/>
                  </a:lnTo>
                  <a:lnTo>
                    <a:pt x="10321" y="22376"/>
                  </a:lnTo>
                  <a:lnTo>
                    <a:pt x="17692" y="11426"/>
                  </a:lnTo>
                  <a:lnTo>
                    <a:pt x="17086" y="973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SMARTInkShape-3104"/>
            <p:cNvSpPr/>
            <p:nvPr>
              <p:custDataLst>
                <p:tags r:id="rId130"/>
              </p:custDataLst>
            </p:nvPr>
          </p:nvSpPr>
          <p:spPr>
            <a:xfrm>
              <a:off x="4610100" y="228992"/>
              <a:ext cx="28569" cy="390134"/>
            </a:xfrm>
            <a:custGeom>
              <a:avLst/>
              <a:gdLst/>
              <a:ahLst/>
              <a:cxnLst/>
              <a:rect l="0" t="0" r="0" b="0"/>
              <a:pathLst>
                <a:path w="28569" h="390134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14582" y="4781"/>
                  </a:lnTo>
                  <a:lnTo>
                    <a:pt x="17064" y="10021"/>
                  </a:lnTo>
                  <a:lnTo>
                    <a:pt x="19846" y="25125"/>
                  </a:lnTo>
                  <a:lnTo>
                    <a:pt x="25518" y="35626"/>
                  </a:lnTo>
                  <a:lnTo>
                    <a:pt x="28307" y="76379"/>
                  </a:lnTo>
                  <a:lnTo>
                    <a:pt x="28539" y="120503"/>
                  </a:lnTo>
                  <a:lnTo>
                    <a:pt x="28568" y="160954"/>
                  </a:lnTo>
                  <a:lnTo>
                    <a:pt x="25752" y="199519"/>
                  </a:lnTo>
                  <a:lnTo>
                    <a:pt x="20374" y="237710"/>
                  </a:lnTo>
                  <a:lnTo>
                    <a:pt x="18253" y="275828"/>
                  </a:lnTo>
                  <a:lnTo>
                    <a:pt x="11562" y="313932"/>
                  </a:lnTo>
                  <a:lnTo>
                    <a:pt x="9704" y="360722"/>
                  </a:lnTo>
                  <a:lnTo>
                    <a:pt x="8546" y="372828"/>
                  </a:lnTo>
                  <a:lnTo>
                    <a:pt x="0" y="390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3105"/>
            <p:cNvSpPr/>
            <p:nvPr>
              <p:custDataLst>
                <p:tags r:id="rId131"/>
              </p:custDataLst>
            </p:nvPr>
          </p:nvSpPr>
          <p:spPr>
            <a:xfrm>
              <a:off x="4267761" y="257738"/>
              <a:ext cx="113736" cy="399357"/>
            </a:xfrm>
            <a:custGeom>
              <a:avLst/>
              <a:gdLst/>
              <a:ahLst/>
              <a:cxnLst/>
              <a:rect l="0" t="0" r="0" b="0"/>
              <a:pathLst>
                <a:path w="113736" h="399357">
                  <a:moveTo>
                    <a:pt x="18489" y="47062"/>
                  </a:moveTo>
                  <a:lnTo>
                    <a:pt x="18489" y="47062"/>
                  </a:lnTo>
                  <a:lnTo>
                    <a:pt x="18489" y="25603"/>
                  </a:lnTo>
                  <a:lnTo>
                    <a:pt x="21311" y="18828"/>
                  </a:lnTo>
                  <a:lnTo>
                    <a:pt x="25035" y="12288"/>
                  </a:lnTo>
                  <a:lnTo>
                    <a:pt x="27897" y="0"/>
                  </a:lnTo>
                  <a:lnTo>
                    <a:pt x="27980" y="4660"/>
                  </a:lnTo>
                  <a:lnTo>
                    <a:pt x="19370" y="35716"/>
                  </a:lnTo>
                  <a:lnTo>
                    <a:pt x="18566" y="79292"/>
                  </a:lnTo>
                  <a:lnTo>
                    <a:pt x="18499" y="123743"/>
                  </a:lnTo>
                  <a:lnTo>
                    <a:pt x="18491" y="162515"/>
                  </a:lnTo>
                  <a:lnTo>
                    <a:pt x="18489" y="207020"/>
                  </a:lnTo>
                  <a:lnTo>
                    <a:pt x="18489" y="246698"/>
                  </a:lnTo>
                  <a:lnTo>
                    <a:pt x="18489" y="291839"/>
                  </a:lnTo>
                  <a:lnTo>
                    <a:pt x="18489" y="338854"/>
                  </a:lnTo>
                  <a:lnTo>
                    <a:pt x="18489" y="363058"/>
                  </a:lnTo>
                  <a:lnTo>
                    <a:pt x="17431" y="365676"/>
                  </a:lnTo>
                  <a:lnTo>
                    <a:pt x="15667" y="367421"/>
                  </a:lnTo>
                  <a:lnTo>
                    <a:pt x="9357" y="370708"/>
                  </a:lnTo>
                  <a:lnTo>
                    <a:pt x="14137" y="365795"/>
                  </a:lnTo>
                  <a:lnTo>
                    <a:pt x="16555" y="357702"/>
                  </a:lnTo>
                  <a:lnTo>
                    <a:pt x="19292" y="336756"/>
                  </a:lnTo>
                  <a:lnTo>
                    <a:pt x="24959" y="325631"/>
                  </a:lnTo>
                  <a:lnTo>
                    <a:pt x="28167" y="310459"/>
                  </a:lnTo>
                  <a:lnTo>
                    <a:pt x="35350" y="298790"/>
                  </a:lnTo>
                  <a:lnTo>
                    <a:pt x="59802" y="272522"/>
                  </a:lnTo>
                  <a:lnTo>
                    <a:pt x="66131" y="268975"/>
                  </a:lnTo>
                  <a:lnTo>
                    <a:pt x="75445" y="266511"/>
                  </a:lnTo>
                  <a:lnTo>
                    <a:pt x="80139" y="266303"/>
                  </a:lnTo>
                  <a:lnTo>
                    <a:pt x="85753" y="269033"/>
                  </a:lnTo>
                  <a:lnTo>
                    <a:pt x="107423" y="288532"/>
                  </a:lnTo>
                  <a:lnTo>
                    <a:pt x="110932" y="294787"/>
                  </a:lnTo>
                  <a:lnTo>
                    <a:pt x="113184" y="307427"/>
                  </a:lnTo>
                  <a:lnTo>
                    <a:pt x="113735" y="354921"/>
                  </a:lnTo>
                  <a:lnTo>
                    <a:pt x="110916" y="361335"/>
                  </a:lnTo>
                  <a:lnTo>
                    <a:pt x="91349" y="383609"/>
                  </a:lnTo>
                  <a:lnTo>
                    <a:pt x="85091" y="387138"/>
                  </a:lnTo>
                  <a:lnTo>
                    <a:pt x="78781" y="389765"/>
                  </a:lnTo>
                  <a:lnTo>
                    <a:pt x="69279" y="396136"/>
                  </a:lnTo>
                  <a:lnTo>
                    <a:pt x="58703" y="398494"/>
                  </a:lnTo>
                  <a:lnTo>
                    <a:pt x="35688" y="399356"/>
                  </a:lnTo>
                  <a:lnTo>
                    <a:pt x="28602" y="396607"/>
                  </a:lnTo>
                  <a:lnTo>
                    <a:pt x="21926" y="392915"/>
                  </a:lnTo>
                  <a:lnTo>
                    <a:pt x="12216" y="389779"/>
                  </a:lnTo>
                  <a:lnTo>
                    <a:pt x="5823" y="385294"/>
                  </a:lnTo>
                  <a:lnTo>
                    <a:pt x="2276" y="376951"/>
                  </a:lnTo>
                  <a:lnTo>
                    <a:pt x="0" y="359405"/>
                  </a:lnTo>
                  <a:lnTo>
                    <a:pt x="8964" y="3328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3106"/>
            <p:cNvSpPr/>
            <p:nvPr>
              <p:custDataLst>
                <p:tags r:id="rId132"/>
              </p:custDataLst>
            </p:nvPr>
          </p:nvSpPr>
          <p:spPr>
            <a:xfrm>
              <a:off x="4021029" y="514388"/>
              <a:ext cx="169972" cy="142673"/>
            </a:xfrm>
            <a:custGeom>
              <a:avLst/>
              <a:gdLst/>
              <a:ahLst/>
              <a:cxnLst/>
              <a:rect l="0" t="0" r="0" b="0"/>
              <a:pathLst>
                <a:path w="169972" h="142673">
                  <a:moveTo>
                    <a:pt x="103296" y="28537"/>
                  </a:moveTo>
                  <a:lnTo>
                    <a:pt x="103296" y="28537"/>
                  </a:lnTo>
                  <a:lnTo>
                    <a:pt x="112787" y="28537"/>
                  </a:lnTo>
                  <a:lnTo>
                    <a:pt x="107754" y="28537"/>
                  </a:lnTo>
                  <a:lnTo>
                    <a:pt x="106268" y="27479"/>
                  </a:lnTo>
                  <a:lnTo>
                    <a:pt x="105277" y="25715"/>
                  </a:lnTo>
                  <a:lnTo>
                    <a:pt x="103687" y="20336"/>
                  </a:lnTo>
                  <a:lnTo>
                    <a:pt x="98356" y="14348"/>
                  </a:lnTo>
                  <a:lnTo>
                    <a:pt x="92987" y="11647"/>
                  </a:lnTo>
                  <a:lnTo>
                    <a:pt x="90073" y="10927"/>
                  </a:lnTo>
                  <a:lnTo>
                    <a:pt x="88131" y="9389"/>
                  </a:lnTo>
                  <a:lnTo>
                    <a:pt x="85973" y="4857"/>
                  </a:lnTo>
                  <a:lnTo>
                    <a:pt x="84339" y="3226"/>
                  </a:lnTo>
                  <a:lnTo>
                    <a:pt x="79701" y="1412"/>
                  </a:lnTo>
                  <a:lnTo>
                    <a:pt x="52460" y="0"/>
                  </a:lnTo>
                  <a:lnTo>
                    <a:pt x="46130" y="2801"/>
                  </a:lnTo>
                  <a:lnTo>
                    <a:pt x="33443" y="13223"/>
                  </a:lnTo>
                  <a:lnTo>
                    <a:pt x="29917" y="19261"/>
                  </a:lnTo>
                  <a:lnTo>
                    <a:pt x="27291" y="25473"/>
                  </a:lnTo>
                  <a:lnTo>
                    <a:pt x="12017" y="45480"/>
                  </a:lnTo>
                  <a:lnTo>
                    <a:pt x="0" y="87146"/>
                  </a:lnTo>
                  <a:lnTo>
                    <a:pt x="565" y="90893"/>
                  </a:lnTo>
                  <a:lnTo>
                    <a:pt x="15893" y="120537"/>
                  </a:lnTo>
                  <a:lnTo>
                    <a:pt x="22130" y="127880"/>
                  </a:lnTo>
                  <a:lnTo>
                    <a:pt x="27711" y="130898"/>
                  </a:lnTo>
                  <a:lnTo>
                    <a:pt x="44974" y="132835"/>
                  </a:lnTo>
                  <a:lnTo>
                    <a:pt x="57558" y="133171"/>
                  </a:lnTo>
                  <a:lnTo>
                    <a:pt x="64624" y="130427"/>
                  </a:lnTo>
                  <a:lnTo>
                    <a:pt x="106468" y="92022"/>
                  </a:lnTo>
                  <a:lnTo>
                    <a:pt x="109998" y="85680"/>
                  </a:lnTo>
                  <a:lnTo>
                    <a:pt x="112263" y="72986"/>
                  </a:lnTo>
                  <a:lnTo>
                    <a:pt x="112819" y="57161"/>
                  </a:lnTo>
                  <a:lnTo>
                    <a:pt x="117877" y="62183"/>
                  </a:lnTo>
                  <a:lnTo>
                    <a:pt x="120360" y="67480"/>
                  </a:lnTo>
                  <a:lnTo>
                    <a:pt x="123381" y="101572"/>
                  </a:lnTo>
                  <a:lnTo>
                    <a:pt x="129880" y="114264"/>
                  </a:lnTo>
                  <a:lnTo>
                    <a:pt x="132667" y="130137"/>
                  </a:lnTo>
                  <a:lnTo>
                    <a:pt x="136811" y="136487"/>
                  </a:lnTo>
                  <a:lnTo>
                    <a:pt x="142180" y="140015"/>
                  </a:lnTo>
                  <a:lnTo>
                    <a:pt x="154251" y="142279"/>
                  </a:lnTo>
                  <a:lnTo>
                    <a:pt x="163667" y="142672"/>
                  </a:lnTo>
                  <a:lnTo>
                    <a:pt x="165769" y="141669"/>
                  </a:lnTo>
                  <a:lnTo>
                    <a:pt x="167169" y="139941"/>
                  </a:lnTo>
                  <a:lnTo>
                    <a:pt x="169971" y="133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3107"/>
            <p:cNvSpPr/>
            <p:nvPr>
              <p:custDataLst>
                <p:tags r:id="rId133"/>
              </p:custDataLst>
            </p:nvPr>
          </p:nvSpPr>
          <p:spPr>
            <a:xfrm>
              <a:off x="3790950" y="276265"/>
              <a:ext cx="133294" cy="380795"/>
            </a:xfrm>
            <a:custGeom>
              <a:avLst/>
              <a:gdLst/>
              <a:ahLst/>
              <a:cxnLst/>
              <a:rect l="0" t="0" r="0" b="0"/>
              <a:pathLst>
                <a:path w="133294" h="380795">
                  <a:moveTo>
                    <a:pt x="0" y="57110"/>
                  </a:moveTo>
                  <a:lnTo>
                    <a:pt x="0" y="57110"/>
                  </a:lnTo>
                  <a:lnTo>
                    <a:pt x="5057" y="52053"/>
                  </a:lnTo>
                  <a:lnTo>
                    <a:pt x="7539" y="46749"/>
                  </a:lnTo>
                  <a:lnTo>
                    <a:pt x="18924" y="5098"/>
                  </a:lnTo>
                  <a:lnTo>
                    <a:pt x="17907" y="3385"/>
                  </a:lnTo>
                  <a:lnTo>
                    <a:pt x="16171" y="2244"/>
                  </a:lnTo>
                  <a:lnTo>
                    <a:pt x="10838" y="411"/>
                  </a:lnTo>
                  <a:lnTo>
                    <a:pt x="1439" y="0"/>
                  </a:lnTo>
                  <a:lnTo>
                    <a:pt x="960" y="1045"/>
                  </a:lnTo>
                  <a:lnTo>
                    <a:pt x="38" y="27408"/>
                  </a:lnTo>
                  <a:lnTo>
                    <a:pt x="8644" y="70988"/>
                  </a:lnTo>
                  <a:lnTo>
                    <a:pt x="9409" y="114833"/>
                  </a:lnTo>
                  <a:lnTo>
                    <a:pt x="14990" y="159019"/>
                  </a:lnTo>
                  <a:lnTo>
                    <a:pt x="13740" y="199419"/>
                  </a:lnTo>
                  <a:lnTo>
                    <a:pt x="18351" y="246477"/>
                  </a:lnTo>
                  <a:lnTo>
                    <a:pt x="18988" y="288507"/>
                  </a:lnTo>
                  <a:lnTo>
                    <a:pt x="19049" y="334478"/>
                  </a:lnTo>
                  <a:lnTo>
                    <a:pt x="19050" y="342369"/>
                  </a:lnTo>
                  <a:lnTo>
                    <a:pt x="19050" y="329560"/>
                  </a:lnTo>
                  <a:lnTo>
                    <a:pt x="21872" y="323543"/>
                  </a:lnTo>
                  <a:lnTo>
                    <a:pt x="24107" y="320457"/>
                  </a:lnTo>
                  <a:lnTo>
                    <a:pt x="27251" y="306001"/>
                  </a:lnTo>
                  <a:lnTo>
                    <a:pt x="29372" y="288699"/>
                  </a:lnTo>
                  <a:lnTo>
                    <a:pt x="36102" y="273072"/>
                  </a:lnTo>
                  <a:lnTo>
                    <a:pt x="69864" y="225815"/>
                  </a:lnTo>
                  <a:lnTo>
                    <a:pt x="83844" y="211429"/>
                  </a:lnTo>
                  <a:lnTo>
                    <a:pt x="107019" y="209678"/>
                  </a:lnTo>
                  <a:lnTo>
                    <a:pt x="109446" y="210681"/>
                  </a:lnTo>
                  <a:lnTo>
                    <a:pt x="111064" y="212407"/>
                  </a:lnTo>
                  <a:lnTo>
                    <a:pt x="113920" y="217148"/>
                  </a:lnTo>
                  <a:lnTo>
                    <a:pt x="120420" y="225767"/>
                  </a:lnTo>
                  <a:lnTo>
                    <a:pt x="123875" y="235023"/>
                  </a:lnTo>
                  <a:lnTo>
                    <a:pt x="130072" y="245527"/>
                  </a:lnTo>
                  <a:lnTo>
                    <a:pt x="133293" y="293075"/>
                  </a:lnTo>
                  <a:lnTo>
                    <a:pt x="132266" y="301683"/>
                  </a:lnTo>
                  <a:lnTo>
                    <a:pt x="116015" y="344281"/>
                  </a:lnTo>
                  <a:lnTo>
                    <a:pt x="109418" y="351606"/>
                  </a:lnTo>
                  <a:lnTo>
                    <a:pt x="78498" y="376696"/>
                  </a:lnTo>
                  <a:lnTo>
                    <a:pt x="56350" y="380118"/>
                  </a:lnTo>
                  <a:lnTo>
                    <a:pt x="36649" y="380794"/>
                  </a:lnTo>
                  <a:lnTo>
                    <a:pt x="29341" y="378064"/>
                  </a:lnTo>
                  <a:lnTo>
                    <a:pt x="9525" y="361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9" name="SMARTInkShape-Group748"/>
          <p:cNvGrpSpPr/>
          <p:nvPr/>
        </p:nvGrpSpPr>
        <p:grpSpPr>
          <a:xfrm>
            <a:off x="490163" y="248664"/>
            <a:ext cx="2138649" cy="461541"/>
            <a:chOff x="490163" y="248664"/>
            <a:chExt cx="2138649" cy="461541"/>
          </a:xfrm>
        </p:grpSpPr>
        <p:sp>
          <p:nvSpPr>
            <p:cNvPr id="676" name="SMARTInkShape-3108"/>
            <p:cNvSpPr/>
            <p:nvPr>
              <p:custDataLst>
                <p:tags r:id="rId102"/>
              </p:custDataLst>
            </p:nvPr>
          </p:nvSpPr>
          <p:spPr>
            <a:xfrm>
              <a:off x="800138" y="581026"/>
              <a:ext cx="104726" cy="123786"/>
            </a:xfrm>
            <a:custGeom>
              <a:avLst/>
              <a:gdLst/>
              <a:ahLst/>
              <a:cxnLst/>
              <a:rect l="0" t="0" r="0" b="0"/>
              <a:pathLst>
                <a:path w="104726" h="123786">
                  <a:moveTo>
                    <a:pt x="85687" y="19049"/>
                  </a:moveTo>
                  <a:lnTo>
                    <a:pt x="85687" y="19049"/>
                  </a:lnTo>
                  <a:lnTo>
                    <a:pt x="85687" y="9640"/>
                  </a:lnTo>
                  <a:lnTo>
                    <a:pt x="77486" y="9534"/>
                  </a:lnTo>
                  <a:lnTo>
                    <a:pt x="68077" y="1324"/>
                  </a:lnTo>
                  <a:lnTo>
                    <a:pt x="58562" y="115"/>
                  </a:lnTo>
                  <a:lnTo>
                    <a:pt x="34457" y="0"/>
                  </a:lnTo>
                  <a:lnTo>
                    <a:pt x="28346" y="2822"/>
                  </a:lnTo>
                  <a:lnTo>
                    <a:pt x="25235" y="5056"/>
                  </a:lnTo>
                  <a:lnTo>
                    <a:pt x="21778" y="10360"/>
                  </a:lnTo>
                  <a:lnTo>
                    <a:pt x="19183" y="16246"/>
                  </a:lnTo>
                  <a:lnTo>
                    <a:pt x="12830" y="25509"/>
                  </a:lnTo>
                  <a:lnTo>
                    <a:pt x="932" y="62619"/>
                  </a:lnTo>
                  <a:lnTo>
                    <a:pt x="0" y="88865"/>
                  </a:lnTo>
                  <a:lnTo>
                    <a:pt x="2801" y="95234"/>
                  </a:lnTo>
                  <a:lnTo>
                    <a:pt x="6516" y="101592"/>
                  </a:lnTo>
                  <a:lnTo>
                    <a:pt x="8166" y="107946"/>
                  </a:lnTo>
                  <a:lnTo>
                    <a:pt x="9665" y="110064"/>
                  </a:lnTo>
                  <a:lnTo>
                    <a:pt x="11722" y="111475"/>
                  </a:lnTo>
                  <a:lnTo>
                    <a:pt x="14152" y="112417"/>
                  </a:lnTo>
                  <a:lnTo>
                    <a:pt x="15772" y="114102"/>
                  </a:lnTo>
                  <a:lnTo>
                    <a:pt x="17572" y="118798"/>
                  </a:lnTo>
                  <a:lnTo>
                    <a:pt x="20169" y="120473"/>
                  </a:lnTo>
                  <a:lnTo>
                    <a:pt x="40344" y="123383"/>
                  </a:lnTo>
                  <a:lnTo>
                    <a:pt x="60209" y="123785"/>
                  </a:lnTo>
                  <a:lnTo>
                    <a:pt x="62351" y="122740"/>
                  </a:lnTo>
                  <a:lnTo>
                    <a:pt x="63780" y="120985"/>
                  </a:lnTo>
                  <a:lnTo>
                    <a:pt x="64732" y="118756"/>
                  </a:lnTo>
                  <a:lnTo>
                    <a:pt x="66425" y="117270"/>
                  </a:lnTo>
                  <a:lnTo>
                    <a:pt x="84784" y="109634"/>
                  </a:lnTo>
                  <a:lnTo>
                    <a:pt x="88260" y="106956"/>
                  </a:lnTo>
                  <a:lnTo>
                    <a:pt x="101148" y="88812"/>
                  </a:lnTo>
                  <a:lnTo>
                    <a:pt x="103673" y="79348"/>
                  </a:lnTo>
                  <a:lnTo>
                    <a:pt x="104725" y="36248"/>
                  </a:lnTo>
                  <a:lnTo>
                    <a:pt x="103670" y="33690"/>
                  </a:lnTo>
                  <a:lnTo>
                    <a:pt x="101909" y="31984"/>
                  </a:lnTo>
                  <a:lnTo>
                    <a:pt x="94374" y="26762"/>
                  </a:lnTo>
                  <a:lnTo>
                    <a:pt x="77637" y="10982"/>
                  </a:lnTo>
                  <a:lnTo>
                    <a:pt x="77145" y="11554"/>
                  </a:lnTo>
                  <a:lnTo>
                    <a:pt x="76162" y="2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3109"/>
            <p:cNvSpPr/>
            <p:nvPr>
              <p:custDataLst>
                <p:tags r:id="rId103"/>
              </p:custDataLst>
            </p:nvPr>
          </p:nvSpPr>
          <p:spPr>
            <a:xfrm>
              <a:off x="490163" y="361961"/>
              <a:ext cx="281363" cy="341895"/>
            </a:xfrm>
            <a:custGeom>
              <a:avLst/>
              <a:gdLst/>
              <a:ahLst/>
              <a:cxnLst/>
              <a:rect l="0" t="0" r="0" b="0"/>
              <a:pathLst>
                <a:path w="281363" h="341895">
                  <a:moveTo>
                    <a:pt x="281362" y="28564"/>
                  </a:moveTo>
                  <a:lnTo>
                    <a:pt x="281362" y="28564"/>
                  </a:lnTo>
                  <a:lnTo>
                    <a:pt x="281362" y="9941"/>
                  </a:lnTo>
                  <a:lnTo>
                    <a:pt x="273161" y="1350"/>
                  </a:lnTo>
                  <a:lnTo>
                    <a:pt x="267173" y="392"/>
                  </a:lnTo>
                  <a:lnTo>
                    <a:pt x="240048" y="0"/>
                  </a:lnTo>
                  <a:lnTo>
                    <a:pt x="233720" y="2816"/>
                  </a:lnTo>
                  <a:lnTo>
                    <a:pt x="227379" y="6537"/>
                  </a:lnTo>
                  <a:lnTo>
                    <a:pt x="216801" y="8632"/>
                  </a:lnTo>
                  <a:lnTo>
                    <a:pt x="200732" y="10311"/>
                  </a:lnTo>
                  <a:lnTo>
                    <a:pt x="157464" y="28796"/>
                  </a:lnTo>
                  <a:lnTo>
                    <a:pt x="115376" y="53973"/>
                  </a:lnTo>
                  <a:lnTo>
                    <a:pt x="98008" y="64550"/>
                  </a:lnTo>
                  <a:lnTo>
                    <a:pt x="60591" y="111279"/>
                  </a:lnTo>
                  <a:lnTo>
                    <a:pt x="31991" y="157430"/>
                  </a:lnTo>
                  <a:lnTo>
                    <a:pt x="19816" y="201781"/>
                  </a:lnTo>
                  <a:lnTo>
                    <a:pt x="6913" y="244062"/>
                  </a:lnTo>
                  <a:lnTo>
                    <a:pt x="0" y="268726"/>
                  </a:lnTo>
                  <a:lnTo>
                    <a:pt x="5605" y="298256"/>
                  </a:lnTo>
                  <a:lnTo>
                    <a:pt x="12566" y="310144"/>
                  </a:lnTo>
                  <a:lnTo>
                    <a:pt x="27504" y="326883"/>
                  </a:lnTo>
                  <a:lnTo>
                    <a:pt x="33775" y="330484"/>
                  </a:lnTo>
                  <a:lnTo>
                    <a:pt x="68815" y="341894"/>
                  </a:lnTo>
                  <a:lnTo>
                    <a:pt x="109344" y="341743"/>
                  </a:lnTo>
                  <a:lnTo>
                    <a:pt x="133240" y="335333"/>
                  </a:lnTo>
                  <a:lnTo>
                    <a:pt x="155982" y="331125"/>
                  </a:lnTo>
                  <a:lnTo>
                    <a:pt x="176126" y="325998"/>
                  </a:lnTo>
                  <a:lnTo>
                    <a:pt x="195501" y="321656"/>
                  </a:lnTo>
                  <a:lnTo>
                    <a:pt x="233737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3110"/>
            <p:cNvSpPr/>
            <p:nvPr>
              <p:custDataLst>
                <p:tags r:id="rId104"/>
              </p:custDataLst>
            </p:nvPr>
          </p:nvSpPr>
          <p:spPr>
            <a:xfrm>
              <a:off x="1533525" y="476250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3111"/>
            <p:cNvSpPr/>
            <p:nvPr>
              <p:custDataLst>
                <p:tags r:id="rId105"/>
              </p:custDataLst>
            </p:nvPr>
          </p:nvSpPr>
          <p:spPr>
            <a:xfrm>
              <a:off x="1514475" y="609600"/>
              <a:ext cx="5489" cy="95251"/>
            </a:xfrm>
            <a:custGeom>
              <a:avLst/>
              <a:gdLst/>
              <a:ahLst/>
              <a:cxnLst/>
              <a:rect l="0" t="0" r="0" b="0"/>
              <a:pathLst>
                <a:path w="5489" h="95251">
                  <a:moveTo>
                    <a:pt x="0" y="0"/>
                  </a:moveTo>
                  <a:lnTo>
                    <a:pt x="0" y="0"/>
                  </a:lnTo>
                  <a:lnTo>
                    <a:pt x="0" y="44530"/>
                  </a:lnTo>
                  <a:lnTo>
                    <a:pt x="0" y="50836"/>
                  </a:lnTo>
                  <a:lnTo>
                    <a:pt x="2822" y="57166"/>
                  </a:lnTo>
                  <a:lnTo>
                    <a:pt x="5056" y="60336"/>
                  </a:lnTo>
                  <a:lnTo>
                    <a:pt x="5488" y="63507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3112"/>
            <p:cNvSpPr/>
            <p:nvPr>
              <p:custDataLst>
                <p:tags r:id="rId106"/>
              </p:custDataLst>
            </p:nvPr>
          </p:nvSpPr>
          <p:spPr>
            <a:xfrm>
              <a:off x="1238691" y="334914"/>
              <a:ext cx="161485" cy="375291"/>
            </a:xfrm>
            <a:custGeom>
              <a:avLst/>
              <a:gdLst/>
              <a:ahLst/>
              <a:cxnLst/>
              <a:rect l="0" t="0" r="0" b="0"/>
              <a:pathLst>
                <a:path w="161485" h="375291">
                  <a:moveTo>
                    <a:pt x="123384" y="265161"/>
                  </a:moveTo>
                  <a:lnTo>
                    <a:pt x="123384" y="265161"/>
                  </a:lnTo>
                  <a:lnTo>
                    <a:pt x="128441" y="260104"/>
                  </a:lnTo>
                  <a:lnTo>
                    <a:pt x="133745" y="257622"/>
                  </a:lnTo>
                  <a:lnTo>
                    <a:pt x="140718" y="256028"/>
                  </a:lnTo>
                  <a:lnTo>
                    <a:pt x="141290" y="254839"/>
                  </a:lnTo>
                  <a:lnTo>
                    <a:pt x="142283" y="247469"/>
                  </a:lnTo>
                  <a:lnTo>
                    <a:pt x="141275" y="247017"/>
                  </a:lnTo>
                  <a:lnTo>
                    <a:pt x="137333" y="246513"/>
                  </a:lnTo>
                  <a:lnTo>
                    <a:pt x="132053" y="243468"/>
                  </a:lnTo>
                  <a:lnTo>
                    <a:pt x="125097" y="237945"/>
                  </a:lnTo>
                  <a:lnTo>
                    <a:pt x="116118" y="236855"/>
                  </a:lnTo>
                  <a:lnTo>
                    <a:pt x="72932" y="236587"/>
                  </a:lnTo>
                  <a:lnTo>
                    <a:pt x="62861" y="237645"/>
                  </a:lnTo>
                  <a:lnTo>
                    <a:pt x="51241" y="244190"/>
                  </a:lnTo>
                  <a:lnTo>
                    <a:pt x="15444" y="277875"/>
                  </a:lnTo>
                  <a:lnTo>
                    <a:pt x="11911" y="284217"/>
                  </a:lnTo>
                  <a:lnTo>
                    <a:pt x="0" y="325094"/>
                  </a:lnTo>
                  <a:lnTo>
                    <a:pt x="2577" y="331662"/>
                  </a:lnTo>
                  <a:lnTo>
                    <a:pt x="14773" y="354234"/>
                  </a:lnTo>
                  <a:lnTo>
                    <a:pt x="16904" y="362252"/>
                  </a:lnTo>
                  <a:lnTo>
                    <a:pt x="18531" y="364813"/>
                  </a:lnTo>
                  <a:lnTo>
                    <a:pt x="20674" y="366521"/>
                  </a:lnTo>
                  <a:lnTo>
                    <a:pt x="25876" y="368418"/>
                  </a:lnTo>
                  <a:lnTo>
                    <a:pt x="31717" y="369261"/>
                  </a:lnTo>
                  <a:lnTo>
                    <a:pt x="37840" y="372458"/>
                  </a:lnTo>
                  <a:lnTo>
                    <a:pt x="40955" y="374793"/>
                  </a:lnTo>
                  <a:lnTo>
                    <a:pt x="44090" y="375290"/>
                  </a:lnTo>
                  <a:lnTo>
                    <a:pt x="47238" y="374564"/>
                  </a:lnTo>
                  <a:lnTo>
                    <a:pt x="53558" y="371993"/>
                  </a:lnTo>
                  <a:lnTo>
                    <a:pt x="63066" y="369487"/>
                  </a:lnTo>
                  <a:lnTo>
                    <a:pt x="78935" y="356759"/>
                  </a:lnTo>
                  <a:lnTo>
                    <a:pt x="104334" y="312520"/>
                  </a:lnTo>
                  <a:lnTo>
                    <a:pt x="109626" y="298909"/>
                  </a:lnTo>
                  <a:lnTo>
                    <a:pt x="118358" y="255063"/>
                  </a:lnTo>
                  <a:lnTo>
                    <a:pt x="129996" y="209818"/>
                  </a:lnTo>
                  <a:lnTo>
                    <a:pt x="139664" y="162938"/>
                  </a:lnTo>
                  <a:lnTo>
                    <a:pt x="141887" y="122790"/>
                  </a:lnTo>
                  <a:lnTo>
                    <a:pt x="149901" y="77550"/>
                  </a:lnTo>
                  <a:lnTo>
                    <a:pt x="154601" y="36815"/>
                  </a:lnTo>
                  <a:lnTo>
                    <a:pt x="161081" y="10440"/>
                  </a:lnTo>
                  <a:lnTo>
                    <a:pt x="161449" y="0"/>
                  </a:lnTo>
                  <a:lnTo>
                    <a:pt x="158646" y="1967"/>
                  </a:lnTo>
                  <a:lnTo>
                    <a:pt x="156417" y="3974"/>
                  </a:lnTo>
                  <a:lnTo>
                    <a:pt x="153940" y="9025"/>
                  </a:lnTo>
                  <a:lnTo>
                    <a:pt x="146937" y="53943"/>
                  </a:lnTo>
                  <a:lnTo>
                    <a:pt x="143027" y="94746"/>
                  </a:lnTo>
                  <a:lnTo>
                    <a:pt x="142512" y="141472"/>
                  </a:lnTo>
                  <a:lnTo>
                    <a:pt x="142444" y="183923"/>
                  </a:lnTo>
                  <a:lnTo>
                    <a:pt x="142435" y="224830"/>
                  </a:lnTo>
                  <a:lnTo>
                    <a:pt x="142434" y="271380"/>
                  </a:lnTo>
                  <a:lnTo>
                    <a:pt x="143492" y="295827"/>
                  </a:lnTo>
                  <a:lnTo>
                    <a:pt x="160721" y="333160"/>
                  </a:lnTo>
                  <a:lnTo>
                    <a:pt x="161484" y="341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3113"/>
            <p:cNvSpPr/>
            <p:nvPr>
              <p:custDataLst>
                <p:tags r:id="rId107"/>
              </p:custDataLst>
            </p:nvPr>
          </p:nvSpPr>
          <p:spPr>
            <a:xfrm>
              <a:off x="1000125" y="552581"/>
              <a:ext cx="142876" cy="150905"/>
            </a:xfrm>
            <a:custGeom>
              <a:avLst/>
              <a:gdLst/>
              <a:ahLst/>
              <a:cxnLst/>
              <a:rect l="0" t="0" r="0" b="0"/>
              <a:pathLst>
                <a:path w="142876" h="150905">
                  <a:moveTo>
                    <a:pt x="0" y="57019"/>
                  </a:moveTo>
                  <a:lnTo>
                    <a:pt x="0" y="57019"/>
                  </a:lnTo>
                  <a:lnTo>
                    <a:pt x="0" y="51962"/>
                  </a:lnTo>
                  <a:lnTo>
                    <a:pt x="1058" y="50473"/>
                  </a:lnTo>
                  <a:lnTo>
                    <a:pt x="2822" y="49480"/>
                  </a:lnTo>
                  <a:lnTo>
                    <a:pt x="9409" y="47528"/>
                  </a:lnTo>
                  <a:lnTo>
                    <a:pt x="9525" y="38003"/>
                  </a:lnTo>
                  <a:lnTo>
                    <a:pt x="9525" y="85611"/>
                  </a:lnTo>
                  <a:lnTo>
                    <a:pt x="9525" y="132324"/>
                  </a:lnTo>
                  <a:lnTo>
                    <a:pt x="9525" y="150904"/>
                  </a:lnTo>
                  <a:lnTo>
                    <a:pt x="9525" y="110976"/>
                  </a:lnTo>
                  <a:lnTo>
                    <a:pt x="18658" y="68229"/>
                  </a:lnTo>
                  <a:lnTo>
                    <a:pt x="23990" y="50228"/>
                  </a:lnTo>
                  <a:lnTo>
                    <a:pt x="35274" y="32786"/>
                  </a:lnTo>
                  <a:lnTo>
                    <a:pt x="43495" y="22440"/>
                  </a:lnTo>
                  <a:lnTo>
                    <a:pt x="45789" y="15898"/>
                  </a:lnTo>
                  <a:lnTo>
                    <a:pt x="47460" y="13730"/>
                  </a:lnTo>
                  <a:lnTo>
                    <a:pt x="63764" y="3229"/>
                  </a:lnTo>
                  <a:lnTo>
                    <a:pt x="73103" y="864"/>
                  </a:lnTo>
                  <a:lnTo>
                    <a:pt x="88910" y="0"/>
                  </a:lnTo>
                  <a:lnTo>
                    <a:pt x="91024" y="1015"/>
                  </a:lnTo>
                  <a:lnTo>
                    <a:pt x="92432" y="2749"/>
                  </a:lnTo>
                  <a:lnTo>
                    <a:pt x="95056" y="7499"/>
                  </a:lnTo>
                  <a:lnTo>
                    <a:pt x="110328" y="25381"/>
                  </a:lnTo>
                  <a:lnTo>
                    <a:pt x="116338" y="37991"/>
                  </a:lnTo>
                  <a:lnTo>
                    <a:pt x="118833" y="41159"/>
                  </a:lnTo>
                  <a:lnTo>
                    <a:pt x="121607" y="50323"/>
                  </a:lnTo>
                  <a:lnTo>
                    <a:pt x="124797" y="82158"/>
                  </a:lnTo>
                  <a:lnTo>
                    <a:pt x="130345" y="92925"/>
                  </a:lnTo>
                  <a:lnTo>
                    <a:pt x="133233" y="121417"/>
                  </a:lnTo>
                  <a:lnTo>
                    <a:pt x="142875" y="133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3114"/>
            <p:cNvSpPr/>
            <p:nvPr>
              <p:custDataLst>
                <p:tags r:id="rId108"/>
              </p:custDataLst>
            </p:nvPr>
          </p:nvSpPr>
          <p:spPr>
            <a:xfrm>
              <a:off x="1876425" y="552450"/>
              <a:ext cx="9526" cy="104776"/>
            </a:xfrm>
            <a:custGeom>
              <a:avLst/>
              <a:gdLst/>
              <a:ahLst/>
              <a:cxnLst/>
              <a:rect l="0" t="0" r="0" b="0"/>
              <a:pathLst>
                <a:path w="9526" h="104776">
                  <a:moveTo>
                    <a:pt x="9525" y="0"/>
                  </a:moveTo>
                  <a:lnTo>
                    <a:pt x="9525" y="0"/>
                  </a:lnTo>
                  <a:lnTo>
                    <a:pt x="9525" y="13257"/>
                  </a:lnTo>
                  <a:lnTo>
                    <a:pt x="6703" y="19298"/>
                  </a:lnTo>
                  <a:lnTo>
                    <a:pt x="2979" y="25510"/>
                  </a:lnTo>
                  <a:lnTo>
                    <a:pt x="589" y="38122"/>
                  </a:lnTo>
                  <a:lnTo>
                    <a:pt x="3" y="84432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115"/>
            <p:cNvSpPr/>
            <p:nvPr>
              <p:custDataLst>
                <p:tags r:id="rId109"/>
              </p:custDataLst>
            </p:nvPr>
          </p:nvSpPr>
          <p:spPr>
            <a:xfrm>
              <a:off x="2085975" y="525770"/>
              <a:ext cx="133351" cy="140967"/>
            </a:xfrm>
            <a:custGeom>
              <a:avLst/>
              <a:gdLst/>
              <a:ahLst/>
              <a:cxnLst/>
              <a:rect l="0" t="0" r="0" b="0"/>
              <a:pathLst>
                <a:path w="133351" h="140967">
                  <a:moveTo>
                    <a:pt x="0" y="36205"/>
                  </a:moveTo>
                  <a:lnTo>
                    <a:pt x="0" y="36205"/>
                  </a:lnTo>
                  <a:lnTo>
                    <a:pt x="9133" y="36205"/>
                  </a:lnTo>
                  <a:lnTo>
                    <a:pt x="9525" y="80681"/>
                  </a:lnTo>
                  <a:lnTo>
                    <a:pt x="9525" y="87016"/>
                  </a:lnTo>
                  <a:lnTo>
                    <a:pt x="12347" y="93360"/>
                  </a:lnTo>
                  <a:lnTo>
                    <a:pt x="16071" y="99707"/>
                  </a:lnTo>
                  <a:lnTo>
                    <a:pt x="18461" y="112405"/>
                  </a:lnTo>
                  <a:lnTo>
                    <a:pt x="19050" y="140966"/>
                  </a:lnTo>
                  <a:lnTo>
                    <a:pt x="19050" y="94634"/>
                  </a:lnTo>
                  <a:lnTo>
                    <a:pt x="21872" y="85810"/>
                  </a:lnTo>
                  <a:lnTo>
                    <a:pt x="25596" y="77301"/>
                  </a:lnTo>
                  <a:lnTo>
                    <a:pt x="33239" y="48463"/>
                  </a:lnTo>
                  <a:lnTo>
                    <a:pt x="44999" y="27458"/>
                  </a:lnTo>
                  <a:lnTo>
                    <a:pt x="47516" y="20676"/>
                  </a:lnTo>
                  <a:lnTo>
                    <a:pt x="60729" y="4500"/>
                  </a:lnTo>
                  <a:lnTo>
                    <a:pt x="66854" y="948"/>
                  </a:lnTo>
                  <a:lnTo>
                    <a:pt x="69970" y="0"/>
                  </a:lnTo>
                  <a:lnTo>
                    <a:pt x="73105" y="427"/>
                  </a:lnTo>
                  <a:lnTo>
                    <a:pt x="83854" y="6472"/>
                  </a:lnTo>
                  <a:lnTo>
                    <a:pt x="98818" y="20786"/>
                  </a:lnTo>
                  <a:lnTo>
                    <a:pt x="102128" y="26883"/>
                  </a:lnTo>
                  <a:lnTo>
                    <a:pt x="104657" y="33120"/>
                  </a:lnTo>
                  <a:lnTo>
                    <a:pt x="119860" y="58634"/>
                  </a:lnTo>
                  <a:lnTo>
                    <a:pt x="122650" y="71308"/>
                  </a:lnTo>
                  <a:lnTo>
                    <a:pt x="124535" y="87998"/>
                  </a:lnTo>
                  <a:lnTo>
                    <a:pt x="132741" y="121152"/>
                  </a:lnTo>
                  <a:lnTo>
                    <a:pt x="133350" y="131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116"/>
            <p:cNvSpPr/>
            <p:nvPr>
              <p:custDataLst>
                <p:tags r:id="rId110"/>
              </p:custDataLst>
            </p:nvPr>
          </p:nvSpPr>
          <p:spPr>
            <a:xfrm>
              <a:off x="1933579" y="561975"/>
              <a:ext cx="66671" cy="123695"/>
            </a:xfrm>
            <a:custGeom>
              <a:avLst/>
              <a:gdLst/>
              <a:ahLst/>
              <a:cxnLst/>
              <a:rect l="0" t="0" r="0" b="0"/>
              <a:pathLst>
                <a:path w="66671" h="123695">
                  <a:moveTo>
                    <a:pt x="47621" y="0"/>
                  </a:moveTo>
                  <a:lnTo>
                    <a:pt x="47621" y="0"/>
                  </a:lnTo>
                  <a:lnTo>
                    <a:pt x="39420" y="0"/>
                  </a:lnTo>
                  <a:lnTo>
                    <a:pt x="23641" y="14465"/>
                  </a:lnTo>
                  <a:lnTo>
                    <a:pt x="21088" y="19835"/>
                  </a:lnTo>
                  <a:lnTo>
                    <a:pt x="20408" y="22748"/>
                  </a:lnTo>
                  <a:lnTo>
                    <a:pt x="18895" y="24690"/>
                  </a:lnTo>
                  <a:lnTo>
                    <a:pt x="5908" y="33120"/>
                  </a:lnTo>
                  <a:lnTo>
                    <a:pt x="2624" y="38709"/>
                  </a:lnTo>
                  <a:lnTo>
                    <a:pt x="515" y="50920"/>
                  </a:lnTo>
                  <a:lnTo>
                    <a:pt x="0" y="88901"/>
                  </a:lnTo>
                  <a:lnTo>
                    <a:pt x="2820" y="95250"/>
                  </a:lnTo>
                  <a:lnTo>
                    <a:pt x="6543" y="101600"/>
                  </a:lnTo>
                  <a:lnTo>
                    <a:pt x="8197" y="107950"/>
                  </a:lnTo>
                  <a:lnTo>
                    <a:pt x="9697" y="110067"/>
                  </a:lnTo>
                  <a:lnTo>
                    <a:pt x="11755" y="111478"/>
                  </a:lnTo>
                  <a:lnTo>
                    <a:pt x="16864" y="114104"/>
                  </a:lnTo>
                  <a:lnTo>
                    <a:pt x="25690" y="120474"/>
                  </a:lnTo>
                  <a:lnTo>
                    <a:pt x="36253" y="123384"/>
                  </a:lnTo>
                  <a:lnTo>
                    <a:pt x="47663" y="123694"/>
                  </a:lnTo>
                  <a:lnTo>
                    <a:pt x="50824" y="122680"/>
                  </a:lnTo>
                  <a:lnTo>
                    <a:pt x="52931" y="120945"/>
                  </a:lnTo>
                  <a:lnTo>
                    <a:pt x="54336" y="118730"/>
                  </a:lnTo>
                  <a:lnTo>
                    <a:pt x="56331" y="117253"/>
                  </a:lnTo>
                  <a:lnTo>
                    <a:pt x="61370" y="115613"/>
                  </a:lnTo>
                  <a:lnTo>
                    <a:pt x="63137" y="114117"/>
                  </a:lnTo>
                  <a:lnTo>
                    <a:pt x="65100" y="109632"/>
                  </a:lnTo>
                  <a:lnTo>
                    <a:pt x="66668" y="63497"/>
                  </a:lnTo>
                  <a:lnTo>
                    <a:pt x="66670" y="53974"/>
                  </a:lnTo>
                  <a:lnTo>
                    <a:pt x="63848" y="47625"/>
                  </a:lnTo>
                  <a:lnTo>
                    <a:pt x="39546" y="20505"/>
                  </a:lnTo>
                  <a:lnTo>
                    <a:pt x="3809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117"/>
            <p:cNvSpPr/>
            <p:nvPr>
              <p:custDataLst>
                <p:tags r:id="rId111"/>
              </p:custDataLst>
            </p:nvPr>
          </p:nvSpPr>
          <p:spPr>
            <a:xfrm>
              <a:off x="1695640" y="314359"/>
              <a:ext cx="56961" cy="380955"/>
            </a:xfrm>
            <a:custGeom>
              <a:avLst/>
              <a:gdLst/>
              <a:ahLst/>
              <a:cxnLst/>
              <a:rect l="0" t="0" r="0" b="0"/>
              <a:pathLst>
                <a:path w="56961" h="380955">
                  <a:moveTo>
                    <a:pt x="37910" y="9491"/>
                  </a:moveTo>
                  <a:lnTo>
                    <a:pt x="37910" y="9491"/>
                  </a:lnTo>
                  <a:lnTo>
                    <a:pt x="37910" y="4434"/>
                  </a:lnTo>
                  <a:lnTo>
                    <a:pt x="38968" y="2945"/>
                  </a:lnTo>
                  <a:lnTo>
                    <a:pt x="40732" y="1952"/>
                  </a:lnTo>
                  <a:lnTo>
                    <a:pt x="47319" y="0"/>
                  </a:lnTo>
                  <a:lnTo>
                    <a:pt x="47425" y="8170"/>
                  </a:lnTo>
                  <a:lnTo>
                    <a:pt x="40887" y="16834"/>
                  </a:lnTo>
                  <a:lnTo>
                    <a:pt x="39233" y="22633"/>
                  </a:lnTo>
                  <a:lnTo>
                    <a:pt x="37113" y="41524"/>
                  </a:lnTo>
                  <a:lnTo>
                    <a:pt x="31442" y="54143"/>
                  </a:lnTo>
                  <a:lnTo>
                    <a:pt x="25742" y="98236"/>
                  </a:lnTo>
                  <a:lnTo>
                    <a:pt x="19766" y="136693"/>
                  </a:lnTo>
                  <a:lnTo>
                    <a:pt x="18979" y="181386"/>
                  </a:lnTo>
                  <a:lnTo>
                    <a:pt x="11337" y="225802"/>
                  </a:lnTo>
                  <a:lnTo>
                    <a:pt x="7106" y="246797"/>
                  </a:lnTo>
                  <a:lnTo>
                    <a:pt x="1972" y="269246"/>
                  </a:lnTo>
                  <a:lnTo>
                    <a:pt x="0" y="313681"/>
                  </a:lnTo>
                  <a:lnTo>
                    <a:pt x="876" y="355367"/>
                  </a:lnTo>
                  <a:lnTo>
                    <a:pt x="8012" y="369115"/>
                  </a:lnTo>
                  <a:lnTo>
                    <a:pt x="17420" y="379438"/>
                  </a:lnTo>
                  <a:lnTo>
                    <a:pt x="21042" y="380287"/>
                  </a:lnTo>
                  <a:lnTo>
                    <a:pt x="45591" y="380954"/>
                  </a:lnTo>
                  <a:lnTo>
                    <a:pt x="51945" y="375906"/>
                  </a:lnTo>
                  <a:lnTo>
                    <a:pt x="54731" y="370603"/>
                  </a:lnTo>
                  <a:lnTo>
                    <a:pt x="56960" y="35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118"/>
            <p:cNvSpPr/>
            <p:nvPr>
              <p:custDataLst>
                <p:tags r:id="rId112"/>
              </p:custDataLst>
            </p:nvPr>
          </p:nvSpPr>
          <p:spPr>
            <a:xfrm>
              <a:off x="2316030" y="248664"/>
              <a:ext cx="312782" cy="427447"/>
            </a:xfrm>
            <a:custGeom>
              <a:avLst/>
              <a:gdLst/>
              <a:ahLst/>
              <a:cxnLst/>
              <a:rect l="0" t="0" r="0" b="0"/>
              <a:pathLst>
                <a:path w="312782" h="427447">
                  <a:moveTo>
                    <a:pt x="93795" y="351411"/>
                  </a:moveTo>
                  <a:lnTo>
                    <a:pt x="93795" y="351411"/>
                  </a:lnTo>
                  <a:lnTo>
                    <a:pt x="93795" y="338154"/>
                  </a:lnTo>
                  <a:lnTo>
                    <a:pt x="90973" y="332113"/>
                  </a:lnTo>
                  <a:lnTo>
                    <a:pt x="85594" y="324668"/>
                  </a:lnTo>
                  <a:lnTo>
                    <a:pt x="86211" y="322999"/>
                  </a:lnTo>
                  <a:lnTo>
                    <a:pt x="89719" y="318322"/>
                  </a:lnTo>
                  <a:lnTo>
                    <a:pt x="90019" y="315594"/>
                  </a:lnTo>
                  <a:lnTo>
                    <a:pt x="87531" y="309739"/>
                  </a:lnTo>
                  <a:lnTo>
                    <a:pt x="85385" y="307755"/>
                  </a:lnTo>
                  <a:lnTo>
                    <a:pt x="76355" y="304309"/>
                  </a:lnTo>
                  <a:lnTo>
                    <a:pt x="52397" y="303800"/>
                  </a:lnTo>
                  <a:lnTo>
                    <a:pt x="46115" y="306614"/>
                  </a:lnTo>
                  <a:lnTo>
                    <a:pt x="23942" y="326177"/>
                  </a:lnTo>
                  <a:lnTo>
                    <a:pt x="20416" y="332434"/>
                  </a:lnTo>
                  <a:lnTo>
                    <a:pt x="8004" y="366406"/>
                  </a:lnTo>
                  <a:lnTo>
                    <a:pt x="727" y="379812"/>
                  </a:lnTo>
                  <a:lnTo>
                    <a:pt x="0" y="383045"/>
                  </a:lnTo>
                  <a:lnTo>
                    <a:pt x="573" y="386259"/>
                  </a:lnTo>
                  <a:lnTo>
                    <a:pt x="6276" y="399021"/>
                  </a:lnTo>
                  <a:lnTo>
                    <a:pt x="6874" y="402201"/>
                  </a:lnTo>
                  <a:lnTo>
                    <a:pt x="8331" y="404321"/>
                  </a:lnTo>
                  <a:lnTo>
                    <a:pt x="10361" y="405734"/>
                  </a:lnTo>
                  <a:lnTo>
                    <a:pt x="15438" y="408363"/>
                  </a:lnTo>
                  <a:lnTo>
                    <a:pt x="21222" y="413059"/>
                  </a:lnTo>
                  <a:lnTo>
                    <a:pt x="24247" y="413676"/>
                  </a:lnTo>
                  <a:lnTo>
                    <a:pt x="27321" y="413030"/>
                  </a:lnTo>
                  <a:lnTo>
                    <a:pt x="33559" y="410547"/>
                  </a:lnTo>
                  <a:lnTo>
                    <a:pt x="43022" y="408091"/>
                  </a:lnTo>
                  <a:lnTo>
                    <a:pt x="52528" y="402189"/>
                  </a:lnTo>
                  <a:lnTo>
                    <a:pt x="62047" y="398912"/>
                  </a:lnTo>
                  <a:lnTo>
                    <a:pt x="77921" y="385902"/>
                  </a:lnTo>
                  <a:lnTo>
                    <a:pt x="81448" y="379793"/>
                  </a:lnTo>
                  <a:lnTo>
                    <a:pt x="84074" y="373550"/>
                  </a:lnTo>
                  <a:lnTo>
                    <a:pt x="90445" y="364086"/>
                  </a:lnTo>
                  <a:lnTo>
                    <a:pt x="93784" y="351460"/>
                  </a:lnTo>
                  <a:lnTo>
                    <a:pt x="98848" y="351425"/>
                  </a:lnTo>
                  <a:lnTo>
                    <a:pt x="100339" y="352479"/>
                  </a:lnTo>
                  <a:lnTo>
                    <a:pt x="101333" y="354240"/>
                  </a:lnTo>
                  <a:lnTo>
                    <a:pt x="102928" y="364670"/>
                  </a:lnTo>
                  <a:lnTo>
                    <a:pt x="103286" y="383210"/>
                  </a:lnTo>
                  <a:lnTo>
                    <a:pt x="106127" y="389533"/>
                  </a:lnTo>
                  <a:lnTo>
                    <a:pt x="109859" y="395871"/>
                  </a:lnTo>
                  <a:lnTo>
                    <a:pt x="113019" y="405389"/>
                  </a:lnTo>
                  <a:lnTo>
                    <a:pt x="125986" y="421261"/>
                  </a:lnTo>
                  <a:lnTo>
                    <a:pt x="132091" y="424789"/>
                  </a:lnTo>
                  <a:lnTo>
                    <a:pt x="144634" y="427054"/>
                  </a:lnTo>
                  <a:lnTo>
                    <a:pt x="154131" y="427446"/>
                  </a:lnTo>
                  <a:lnTo>
                    <a:pt x="181372" y="419395"/>
                  </a:lnTo>
                  <a:lnTo>
                    <a:pt x="201680" y="404194"/>
                  </a:lnTo>
                  <a:lnTo>
                    <a:pt x="234494" y="369741"/>
                  </a:lnTo>
                  <a:lnTo>
                    <a:pt x="258804" y="331012"/>
                  </a:lnTo>
                  <a:lnTo>
                    <a:pt x="282572" y="284558"/>
                  </a:lnTo>
                  <a:lnTo>
                    <a:pt x="295544" y="256108"/>
                  </a:lnTo>
                  <a:lnTo>
                    <a:pt x="302862" y="211505"/>
                  </a:lnTo>
                  <a:lnTo>
                    <a:pt x="310579" y="168200"/>
                  </a:lnTo>
                  <a:lnTo>
                    <a:pt x="312418" y="124251"/>
                  </a:lnTo>
                  <a:lnTo>
                    <a:pt x="312781" y="84995"/>
                  </a:lnTo>
                  <a:lnTo>
                    <a:pt x="311785" y="57279"/>
                  </a:lnTo>
                  <a:lnTo>
                    <a:pt x="298680" y="10530"/>
                  </a:lnTo>
                  <a:lnTo>
                    <a:pt x="296001" y="6682"/>
                  </a:lnTo>
                  <a:lnTo>
                    <a:pt x="290203" y="2407"/>
                  </a:lnTo>
                  <a:lnTo>
                    <a:pt x="280989" y="0"/>
                  </a:lnTo>
                  <a:lnTo>
                    <a:pt x="277858" y="720"/>
                  </a:lnTo>
                  <a:lnTo>
                    <a:pt x="268394" y="6791"/>
                  </a:lnTo>
                  <a:lnTo>
                    <a:pt x="258887" y="16350"/>
                  </a:lnTo>
                  <a:lnTo>
                    <a:pt x="236669" y="59231"/>
                  </a:lnTo>
                  <a:lnTo>
                    <a:pt x="221853" y="104169"/>
                  </a:lnTo>
                  <a:lnTo>
                    <a:pt x="218456" y="144764"/>
                  </a:lnTo>
                  <a:lnTo>
                    <a:pt x="217785" y="188178"/>
                  </a:lnTo>
                  <a:lnTo>
                    <a:pt x="219769" y="234932"/>
                  </a:lnTo>
                  <a:lnTo>
                    <a:pt x="232704" y="282111"/>
                  </a:lnTo>
                  <a:lnTo>
                    <a:pt x="240943" y="322317"/>
                  </a:lnTo>
                  <a:lnTo>
                    <a:pt x="259308" y="360834"/>
                  </a:lnTo>
                  <a:lnTo>
                    <a:pt x="284295" y="40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119"/>
            <p:cNvSpPr/>
            <p:nvPr>
              <p:custDataLst>
                <p:tags r:id="rId113"/>
              </p:custDataLst>
            </p:nvPr>
          </p:nvSpPr>
          <p:spPr>
            <a:xfrm>
              <a:off x="1629167" y="542925"/>
              <a:ext cx="152009" cy="47626"/>
            </a:xfrm>
            <a:custGeom>
              <a:avLst/>
              <a:gdLst/>
              <a:ahLst/>
              <a:cxnLst/>
              <a:rect l="0" t="0" r="0" b="0"/>
              <a:pathLst>
                <a:path w="152009" h="47626">
                  <a:moveTo>
                    <a:pt x="9133" y="47625"/>
                  </a:moveTo>
                  <a:lnTo>
                    <a:pt x="9133" y="47625"/>
                  </a:lnTo>
                  <a:lnTo>
                    <a:pt x="0" y="47625"/>
                  </a:lnTo>
                  <a:lnTo>
                    <a:pt x="7844" y="39424"/>
                  </a:lnTo>
                  <a:lnTo>
                    <a:pt x="16483" y="37303"/>
                  </a:lnTo>
                  <a:lnTo>
                    <a:pt x="25304" y="31632"/>
                  </a:lnTo>
                  <a:lnTo>
                    <a:pt x="35679" y="29481"/>
                  </a:lnTo>
                  <a:lnTo>
                    <a:pt x="51688" y="27785"/>
                  </a:lnTo>
                  <a:lnTo>
                    <a:pt x="94933" y="16832"/>
                  </a:lnTo>
                  <a:lnTo>
                    <a:pt x="113930" y="11690"/>
                  </a:lnTo>
                  <a:lnTo>
                    <a:pt x="132965" y="7344"/>
                  </a:lnTo>
                  <a:lnTo>
                    <a:pt x="152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120"/>
            <p:cNvSpPr/>
            <p:nvPr>
              <p:custDataLst>
                <p:tags r:id="rId114"/>
              </p:custDataLst>
            </p:nvPr>
          </p:nvSpPr>
          <p:spPr>
            <a:xfrm>
              <a:off x="1868224" y="457200"/>
              <a:ext cx="17727" cy="47626"/>
            </a:xfrm>
            <a:custGeom>
              <a:avLst/>
              <a:gdLst/>
              <a:ahLst/>
              <a:cxnLst/>
              <a:rect l="0" t="0" r="0" b="0"/>
              <a:pathLst>
                <a:path w="17727" h="47626">
                  <a:moveTo>
                    <a:pt x="8201" y="47625"/>
                  </a:moveTo>
                  <a:lnTo>
                    <a:pt x="8201" y="47625"/>
                  </a:lnTo>
                  <a:lnTo>
                    <a:pt x="8201" y="15826"/>
                  </a:lnTo>
                  <a:lnTo>
                    <a:pt x="7143" y="13726"/>
                  </a:lnTo>
                  <a:lnTo>
                    <a:pt x="5379" y="12325"/>
                  </a:lnTo>
                  <a:lnTo>
                    <a:pt x="3145" y="11392"/>
                  </a:lnTo>
                  <a:lnTo>
                    <a:pt x="1655" y="9711"/>
                  </a:lnTo>
                  <a:lnTo>
                    <a:pt x="0" y="5022"/>
                  </a:lnTo>
                  <a:lnTo>
                    <a:pt x="617" y="3348"/>
                  </a:lnTo>
                  <a:lnTo>
                    <a:pt x="2087" y="2232"/>
                  </a:lnTo>
                  <a:lnTo>
                    <a:pt x="6993" y="441"/>
                  </a:lnTo>
                  <a:lnTo>
                    <a:pt x="177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8" name="SMARTInkShape-Group749"/>
          <p:cNvGrpSpPr/>
          <p:nvPr/>
        </p:nvGrpSpPr>
        <p:grpSpPr>
          <a:xfrm>
            <a:off x="3309215" y="4421105"/>
            <a:ext cx="1413697" cy="397939"/>
            <a:chOff x="3309215" y="4421105"/>
            <a:chExt cx="1413697" cy="397939"/>
          </a:xfrm>
        </p:grpSpPr>
        <p:sp>
          <p:nvSpPr>
            <p:cNvPr id="690" name="SMARTInkShape-3121"/>
            <p:cNvSpPr/>
            <p:nvPr>
              <p:custDataLst>
                <p:tags r:id="rId94"/>
              </p:custDataLst>
            </p:nvPr>
          </p:nvSpPr>
          <p:spPr>
            <a:xfrm>
              <a:off x="3754202" y="4476788"/>
              <a:ext cx="93896" cy="342256"/>
            </a:xfrm>
            <a:custGeom>
              <a:avLst/>
              <a:gdLst/>
              <a:ahLst/>
              <a:cxnLst/>
              <a:rect l="0" t="0" r="0" b="0"/>
              <a:pathLst>
                <a:path w="93896" h="342256">
                  <a:moveTo>
                    <a:pt x="84373" y="47587"/>
                  </a:moveTo>
                  <a:lnTo>
                    <a:pt x="84373" y="47587"/>
                  </a:lnTo>
                  <a:lnTo>
                    <a:pt x="89430" y="42531"/>
                  </a:lnTo>
                  <a:lnTo>
                    <a:pt x="91912" y="37226"/>
                  </a:lnTo>
                  <a:lnTo>
                    <a:pt x="93895" y="4871"/>
                  </a:lnTo>
                  <a:lnTo>
                    <a:pt x="92838" y="3235"/>
                  </a:lnTo>
                  <a:lnTo>
                    <a:pt x="91075" y="2144"/>
                  </a:lnTo>
                  <a:lnTo>
                    <a:pt x="84197" y="249"/>
                  </a:lnTo>
                  <a:lnTo>
                    <a:pt x="76288" y="0"/>
                  </a:lnTo>
                  <a:lnTo>
                    <a:pt x="61717" y="13223"/>
                  </a:lnTo>
                  <a:lnTo>
                    <a:pt x="52495" y="27410"/>
                  </a:lnTo>
                  <a:lnTo>
                    <a:pt x="39033" y="70990"/>
                  </a:lnTo>
                  <a:lnTo>
                    <a:pt x="20795" y="117623"/>
                  </a:lnTo>
                  <a:lnTo>
                    <a:pt x="12384" y="144891"/>
                  </a:lnTo>
                  <a:lnTo>
                    <a:pt x="6182" y="188673"/>
                  </a:lnTo>
                  <a:lnTo>
                    <a:pt x="136" y="228209"/>
                  </a:lnTo>
                  <a:lnTo>
                    <a:pt x="0" y="258988"/>
                  </a:lnTo>
                  <a:lnTo>
                    <a:pt x="10424" y="304686"/>
                  </a:lnTo>
                  <a:lnTo>
                    <a:pt x="18365" y="320967"/>
                  </a:lnTo>
                  <a:lnTo>
                    <a:pt x="30529" y="335950"/>
                  </a:lnTo>
                  <a:lnTo>
                    <a:pt x="39629" y="339790"/>
                  </a:lnTo>
                  <a:lnTo>
                    <a:pt x="57660" y="342255"/>
                  </a:lnTo>
                  <a:lnTo>
                    <a:pt x="64740" y="339770"/>
                  </a:lnTo>
                  <a:lnTo>
                    <a:pt x="74848" y="33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3122"/>
            <p:cNvSpPr/>
            <p:nvPr>
              <p:custDataLst>
                <p:tags r:id="rId95"/>
              </p:custDataLst>
            </p:nvPr>
          </p:nvSpPr>
          <p:spPr>
            <a:xfrm>
              <a:off x="3924300" y="4478839"/>
              <a:ext cx="85726" cy="310735"/>
            </a:xfrm>
            <a:custGeom>
              <a:avLst/>
              <a:gdLst/>
              <a:ahLst/>
              <a:cxnLst/>
              <a:rect l="0" t="0" r="0" b="0"/>
              <a:pathLst>
                <a:path w="85726" h="310735">
                  <a:moveTo>
                    <a:pt x="28575" y="150311"/>
                  </a:moveTo>
                  <a:lnTo>
                    <a:pt x="28575" y="150311"/>
                  </a:lnTo>
                  <a:lnTo>
                    <a:pt x="28575" y="140902"/>
                  </a:lnTo>
                  <a:lnTo>
                    <a:pt x="19443" y="140789"/>
                  </a:lnTo>
                  <a:lnTo>
                    <a:pt x="14110" y="145843"/>
                  </a:lnTo>
                  <a:lnTo>
                    <a:pt x="11562" y="151148"/>
                  </a:lnTo>
                  <a:lnTo>
                    <a:pt x="9604" y="176802"/>
                  </a:lnTo>
                  <a:lnTo>
                    <a:pt x="8474" y="211011"/>
                  </a:lnTo>
                  <a:lnTo>
                    <a:pt x="589" y="247569"/>
                  </a:lnTo>
                  <a:lnTo>
                    <a:pt x="15" y="292403"/>
                  </a:lnTo>
                  <a:lnTo>
                    <a:pt x="0" y="310734"/>
                  </a:lnTo>
                  <a:lnTo>
                    <a:pt x="1058" y="278930"/>
                  </a:lnTo>
                  <a:lnTo>
                    <a:pt x="8201" y="248531"/>
                  </a:lnTo>
                  <a:lnTo>
                    <a:pt x="12173" y="206597"/>
                  </a:lnTo>
                  <a:lnTo>
                    <a:pt x="18144" y="159722"/>
                  </a:lnTo>
                  <a:lnTo>
                    <a:pt x="21694" y="118891"/>
                  </a:lnTo>
                  <a:lnTo>
                    <a:pt x="28727" y="72012"/>
                  </a:lnTo>
                  <a:lnTo>
                    <a:pt x="37138" y="25440"/>
                  </a:lnTo>
                  <a:lnTo>
                    <a:pt x="37672" y="16143"/>
                  </a:lnTo>
                  <a:lnTo>
                    <a:pt x="40732" y="8484"/>
                  </a:lnTo>
                  <a:lnTo>
                    <a:pt x="46263" y="0"/>
                  </a:lnTo>
                  <a:lnTo>
                    <a:pt x="46717" y="362"/>
                  </a:lnTo>
                  <a:lnTo>
                    <a:pt x="47222" y="3586"/>
                  </a:lnTo>
                  <a:lnTo>
                    <a:pt x="55111" y="17290"/>
                  </a:lnTo>
                  <a:lnTo>
                    <a:pt x="55790" y="20356"/>
                  </a:lnTo>
                  <a:lnTo>
                    <a:pt x="72259" y="49978"/>
                  </a:lnTo>
                  <a:lnTo>
                    <a:pt x="76912" y="93468"/>
                  </a:lnTo>
                  <a:lnTo>
                    <a:pt x="84811" y="140730"/>
                  </a:lnTo>
                  <a:lnTo>
                    <a:pt x="85672" y="188222"/>
                  </a:lnTo>
                  <a:lnTo>
                    <a:pt x="85723" y="233797"/>
                  </a:lnTo>
                  <a:lnTo>
                    <a:pt x="85725" y="255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123"/>
            <p:cNvSpPr/>
            <p:nvPr>
              <p:custDataLst>
                <p:tags r:id="rId96"/>
              </p:custDataLst>
            </p:nvPr>
          </p:nvSpPr>
          <p:spPr>
            <a:xfrm>
              <a:off x="3924431" y="4667250"/>
              <a:ext cx="123695" cy="38101"/>
            </a:xfrm>
            <a:custGeom>
              <a:avLst/>
              <a:gdLst/>
              <a:ahLst/>
              <a:cxnLst/>
              <a:rect l="0" t="0" r="0" b="0"/>
              <a:pathLst>
                <a:path w="123695" h="38101">
                  <a:moveTo>
                    <a:pt x="47494" y="38100"/>
                  </a:moveTo>
                  <a:lnTo>
                    <a:pt x="47494" y="38100"/>
                  </a:lnTo>
                  <a:lnTo>
                    <a:pt x="42437" y="33044"/>
                  </a:lnTo>
                  <a:lnTo>
                    <a:pt x="37133" y="30561"/>
                  </a:lnTo>
                  <a:lnTo>
                    <a:pt x="310" y="28575"/>
                  </a:lnTo>
                  <a:lnTo>
                    <a:pt x="0" y="23519"/>
                  </a:lnTo>
                  <a:lnTo>
                    <a:pt x="1015" y="22030"/>
                  </a:lnTo>
                  <a:lnTo>
                    <a:pt x="2749" y="21036"/>
                  </a:lnTo>
                  <a:lnTo>
                    <a:pt x="13138" y="19442"/>
                  </a:lnTo>
                  <a:lnTo>
                    <a:pt x="26440" y="18069"/>
                  </a:lnTo>
                  <a:lnTo>
                    <a:pt x="70715" y="3242"/>
                  </a:lnTo>
                  <a:lnTo>
                    <a:pt x="118232" y="84"/>
                  </a:lnTo>
                  <a:lnTo>
                    <a:pt x="123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124"/>
            <p:cNvSpPr/>
            <p:nvPr>
              <p:custDataLst>
                <p:tags r:id="rId97"/>
              </p:custDataLst>
            </p:nvPr>
          </p:nvSpPr>
          <p:spPr>
            <a:xfrm>
              <a:off x="4191000" y="4478801"/>
              <a:ext cx="180976" cy="264598"/>
            </a:xfrm>
            <a:custGeom>
              <a:avLst/>
              <a:gdLst/>
              <a:ahLst/>
              <a:cxnLst/>
              <a:rect l="0" t="0" r="0" b="0"/>
              <a:pathLst>
                <a:path w="180976" h="264598">
                  <a:moveTo>
                    <a:pt x="0" y="121774"/>
                  </a:moveTo>
                  <a:lnTo>
                    <a:pt x="0" y="121774"/>
                  </a:lnTo>
                  <a:lnTo>
                    <a:pt x="0" y="103119"/>
                  </a:lnTo>
                  <a:lnTo>
                    <a:pt x="0" y="147622"/>
                  </a:lnTo>
                  <a:lnTo>
                    <a:pt x="1058" y="192601"/>
                  </a:lnTo>
                  <a:lnTo>
                    <a:pt x="8642" y="223264"/>
                  </a:lnTo>
                  <a:lnTo>
                    <a:pt x="9525" y="264597"/>
                  </a:lnTo>
                  <a:lnTo>
                    <a:pt x="9525" y="234057"/>
                  </a:lnTo>
                  <a:lnTo>
                    <a:pt x="883" y="186891"/>
                  </a:lnTo>
                  <a:lnTo>
                    <a:pt x="117" y="145675"/>
                  </a:lnTo>
                  <a:lnTo>
                    <a:pt x="7554" y="102109"/>
                  </a:lnTo>
                  <a:lnTo>
                    <a:pt x="11763" y="76789"/>
                  </a:lnTo>
                  <a:lnTo>
                    <a:pt x="23680" y="29854"/>
                  </a:lnTo>
                  <a:lnTo>
                    <a:pt x="35213" y="11934"/>
                  </a:lnTo>
                  <a:lnTo>
                    <a:pt x="41403" y="4870"/>
                  </a:lnTo>
                  <a:lnTo>
                    <a:pt x="47682" y="1025"/>
                  </a:lnTo>
                  <a:lnTo>
                    <a:pt x="50838" y="0"/>
                  </a:lnTo>
                  <a:lnTo>
                    <a:pt x="54000" y="375"/>
                  </a:lnTo>
                  <a:lnTo>
                    <a:pt x="74086" y="8829"/>
                  </a:lnTo>
                  <a:lnTo>
                    <a:pt x="97101" y="28832"/>
                  </a:lnTo>
                  <a:lnTo>
                    <a:pt x="131313" y="74363"/>
                  </a:lnTo>
                  <a:lnTo>
                    <a:pt x="152221" y="119807"/>
                  </a:lnTo>
                  <a:lnTo>
                    <a:pt x="168612" y="159702"/>
                  </a:lnTo>
                  <a:lnTo>
                    <a:pt x="176341" y="204314"/>
                  </a:lnTo>
                  <a:lnTo>
                    <a:pt x="180975" y="22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125"/>
            <p:cNvSpPr/>
            <p:nvPr>
              <p:custDataLst>
                <p:tags r:id="rId98"/>
              </p:custDataLst>
            </p:nvPr>
          </p:nvSpPr>
          <p:spPr>
            <a:xfrm>
              <a:off x="4429125" y="4429340"/>
              <a:ext cx="142872" cy="293572"/>
            </a:xfrm>
            <a:custGeom>
              <a:avLst/>
              <a:gdLst/>
              <a:ahLst/>
              <a:cxnLst/>
              <a:rect l="0" t="0" r="0" b="0"/>
              <a:pathLst>
                <a:path w="142872" h="293572">
                  <a:moveTo>
                    <a:pt x="0" y="95035"/>
                  </a:moveTo>
                  <a:lnTo>
                    <a:pt x="0" y="95035"/>
                  </a:lnTo>
                  <a:lnTo>
                    <a:pt x="5057" y="89979"/>
                  </a:lnTo>
                  <a:lnTo>
                    <a:pt x="10361" y="87496"/>
                  </a:lnTo>
                  <a:lnTo>
                    <a:pt x="18542" y="85626"/>
                  </a:lnTo>
                  <a:lnTo>
                    <a:pt x="23956" y="90601"/>
                  </a:lnTo>
                  <a:lnTo>
                    <a:pt x="26522" y="95886"/>
                  </a:lnTo>
                  <a:lnTo>
                    <a:pt x="28496" y="121526"/>
                  </a:lnTo>
                  <a:lnTo>
                    <a:pt x="28573" y="165878"/>
                  </a:lnTo>
                  <a:lnTo>
                    <a:pt x="29633" y="196526"/>
                  </a:lnTo>
                  <a:lnTo>
                    <a:pt x="36776" y="225613"/>
                  </a:lnTo>
                  <a:lnTo>
                    <a:pt x="38066" y="268181"/>
                  </a:lnTo>
                  <a:lnTo>
                    <a:pt x="37019" y="270791"/>
                  </a:lnTo>
                  <a:lnTo>
                    <a:pt x="35263" y="272531"/>
                  </a:lnTo>
                  <a:lnTo>
                    <a:pt x="28691" y="275950"/>
                  </a:lnTo>
                  <a:lnTo>
                    <a:pt x="28575" y="230953"/>
                  </a:lnTo>
                  <a:lnTo>
                    <a:pt x="28575" y="188351"/>
                  </a:lnTo>
                  <a:lnTo>
                    <a:pt x="28575" y="142405"/>
                  </a:lnTo>
                  <a:lnTo>
                    <a:pt x="28575" y="101547"/>
                  </a:lnTo>
                  <a:lnTo>
                    <a:pt x="29633" y="76151"/>
                  </a:lnTo>
                  <a:lnTo>
                    <a:pt x="40334" y="28555"/>
                  </a:lnTo>
                  <a:lnTo>
                    <a:pt x="48287" y="12190"/>
                  </a:lnTo>
                  <a:lnTo>
                    <a:pt x="55399" y="2235"/>
                  </a:lnTo>
                  <a:lnTo>
                    <a:pt x="59194" y="874"/>
                  </a:lnTo>
                  <a:lnTo>
                    <a:pt x="65198" y="0"/>
                  </a:lnTo>
                  <a:lnTo>
                    <a:pt x="79803" y="13061"/>
                  </a:lnTo>
                  <a:lnTo>
                    <a:pt x="83093" y="19091"/>
                  </a:lnTo>
                  <a:lnTo>
                    <a:pt x="85379" y="34744"/>
                  </a:lnTo>
                  <a:lnTo>
                    <a:pt x="85721" y="77836"/>
                  </a:lnTo>
                  <a:lnTo>
                    <a:pt x="84666" y="98145"/>
                  </a:lnTo>
                  <a:lnTo>
                    <a:pt x="77524" y="116833"/>
                  </a:lnTo>
                  <a:lnTo>
                    <a:pt x="76316" y="131216"/>
                  </a:lnTo>
                  <a:lnTo>
                    <a:pt x="68009" y="141167"/>
                  </a:lnTo>
                  <a:lnTo>
                    <a:pt x="68623" y="142724"/>
                  </a:lnTo>
                  <a:lnTo>
                    <a:pt x="75842" y="151754"/>
                  </a:lnTo>
                  <a:lnTo>
                    <a:pt x="81150" y="152057"/>
                  </a:lnTo>
                  <a:lnTo>
                    <a:pt x="82676" y="153157"/>
                  </a:lnTo>
                  <a:lnTo>
                    <a:pt x="84370" y="157203"/>
                  </a:lnTo>
                  <a:lnTo>
                    <a:pt x="85880" y="158706"/>
                  </a:lnTo>
                  <a:lnTo>
                    <a:pt x="95908" y="163939"/>
                  </a:lnTo>
                  <a:lnTo>
                    <a:pt x="101892" y="167992"/>
                  </a:lnTo>
                  <a:lnTo>
                    <a:pt x="108080" y="169794"/>
                  </a:lnTo>
                  <a:lnTo>
                    <a:pt x="110153" y="171333"/>
                  </a:lnTo>
                  <a:lnTo>
                    <a:pt x="111535" y="173417"/>
                  </a:lnTo>
                  <a:lnTo>
                    <a:pt x="114129" y="178555"/>
                  </a:lnTo>
                  <a:lnTo>
                    <a:pt x="118810" y="184366"/>
                  </a:lnTo>
                  <a:lnTo>
                    <a:pt x="124418" y="187655"/>
                  </a:lnTo>
                  <a:lnTo>
                    <a:pt x="130439" y="190175"/>
                  </a:lnTo>
                  <a:lnTo>
                    <a:pt x="136642" y="194822"/>
                  </a:lnTo>
                  <a:lnTo>
                    <a:pt x="140105" y="200415"/>
                  </a:lnTo>
                  <a:lnTo>
                    <a:pt x="142055" y="212338"/>
                  </a:lnTo>
                  <a:lnTo>
                    <a:pt x="142869" y="256910"/>
                  </a:lnTo>
                  <a:lnTo>
                    <a:pt x="142871" y="260102"/>
                  </a:lnTo>
                  <a:lnTo>
                    <a:pt x="140052" y="266471"/>
                  </a:lnTo>
                  <a:lnTo>
                    <a:pt x="129617" y="279182"/>
                  </a:lnTo>
                  <a:lnTo>
                    <a:pt x="123577" y="282712"/>
                  </a:lnTo>
                  <a:lnTo>
                    <a:pt x="120485" y="283653"/>
                  </a:lnTo>
                  <a:lnTo>
                    <a:pt x="118423" y="285339"/>
                  </a:lnTo>
                  <a:lnTo>
                    <a:pt x="116132" y="290034"/>
                  </a:lnTo>
                  <a:lnTo>
                    <a:pt x="113405" y="291709"/>
                  </a:lnTo>
                  <a:lnTo>
                    <a:pt x="104730" y="293571"/>
                  </a:lnTo>
                  <a:lnTo>
                    <a:pt x="101570" y="293009"/>
                  </a:lnTo>
                  <a:lnTo>
                    <a:pt x="99463" y="291575"/>
                  </a:lnTo>
                  <a:lnTo>
                    <a:pt x="98059" y="289561"/>
                  </a:lnTo>
                  <a:lnTo>
                    <a:pt x="96064" y="288219"/>
                  </a:lnTo>
                  <a:lnTo>
                    <a:pt x="88200" y="285273"/>
                  </a:lnTo>
                  <a:lnTo>
                    <a:pt x="63473" y="263176"/>
                  </a:lnTo>
                  <a:lnTo>
                    <a:pt x="38100" y="21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SMARTInkShape-3126"/>
            <p:cNvSpPr/>
            <p:nvPr>
              <p:custDataLst>
                <p:tags r:id="rId99"/>
              </p:custDataLst>
            </p:nvPr>
          </p:nvSpPr>
          <p:spPr>
            <a:xfrm>
              <a:off x="4600575" y="4438650"/>
              <a:ext cx="122337" cy="342901"/>
            </a:xfrm>
            <a:custGeom>
              <a:avLst/>
              <a:gdLst/>
              <a:ahLst/>
              <a:cxnLst/>
              <a:rect l="0" t="0" r="0" b="0"/>
              <a:pathLst>
                <a:path w="122337" h="342901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4452" y="1058"/>
                  </a:lnTo>
                  <a:lnTo>
                    <a:pt x="25826" y="2822"/>
                  </a:lnTo>
                  <a:lnTo>
                    <a:pt x="26743" y="5057"/>
                  </a:lnTo>
                  <a:lnTo>
                    <a:pt x="28411" y="6546"/>
                  </a:lnTo>
                  <a:lnTo>
                    <a:pt x="33088" y="8201"/>
                  </a:lnTo>
                  <a:lnTo>
                    <a:pt x="41671" y="9133"/>
                  </a:lnTo>
                  <a:lnTo>
                    <a:pt x="43656" y="10321"/>
                  </a:lnTo>
                  <a:lnTo>
                    <a:pt x="44979" y="12173"/>
                  </a:lnTo>
                  <a:lnTo>
                    <a:pt x="45861" y="14465"/>
                  </a:lnTo>
                  <a:lnTo>
                    <a:pt x="60370" y="26807"/>
                  </a:lnTo>
                  <a:lnTo>
                    <a:pt x="73726" y="67273"/>
                  </a:lnTo>
                  <a:lnTo>
                    <a:pt x="92137" y="114270"/>
                  </a:lnTo>
                  <a:lnTo>
                    <a:pt x="107958" y="153859"/>
                  </a:lnTo>
                  <a:lnTo>
                    <a:pt x="116287" y="200217"/>
                  </a:lnTo>
                  <a:lnTo>
                    <a:pt x="122336" y="233107"/>
                  </a:lnTo>
                  <a:lnTo>
                    <a:pt x="118326" y="258510"/>
                  </a:lnTo>
                  <a:lnTo>
                    <a:pt x="101397" y="298041"/>
                  </a:lnTo>
                  <a:lnTo>
                    <a:pt x="92337" y="309910"/>
                  </a:lnTo>
                  <a:lnTo>
                    <a:pt x="63117" y="335106"/>
                  </a:lnTo>
                  <a:lnTo>
                    <a:pt x="381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3127"/>
            <p:cNvSpPr/>
            <p:nvPr>
              <p:custDataLst>
                <p:tags r:id="rId100"/>
              </p:custDataLst>
            </p:nvPr>
          </p:nvSpPr>
          <p:spPr>
            <a:xfrm>
              <a:off x="3309215" y="4421105"/>
              <a:ext cx="119225" cy="360001"/>
            </a:xfrm>
            <a:custGeom>
              <a:avLst/>
              <a:gdLst/>
              <a:ahLst/>
              <a:cxnLst/>
              <a:rect l="0" t="0" r="0" b="0"/>
              <a:pathLst>
                <a:path w="119225" h="360001">
                  <a:moveTo>
                    <a:pt x="5485" y="112795"/>
                  </a:moveTo>
                  <a:lnTo>
                    <a:pt x="5485" y="112795"/>
                  </a:lnTo>
                  <a:lnTo>
                    <a:pt x="5485" y="126052"/>
                  </a:lnTo>
                  <a:lnTo>
                    <a:pt x="8307" y="132093"/>
                  </a:lnTo>
                  <a:lnTo>
                    <a:pt x="12031" y="138305"/>
                  </a:lnTo>
                  <a:lnTo>
                    <a:pt x="14421" y="150917"/>
                  </a:lnTo>
                  <a:lnTo>
                    <a:pt x="14617" y="154084"/>
                  </a:lnTo>
                  <a:lnTo>
                    <a:pt x="12013" y="160426"/>
                  </a:lnTo>
                  <a:lnTo>
                    <a:pt x="9837" y="163599"/>
                  </a:lnTo>
                  <a:lnTo>
                    <a:pt x="6774" y="178177"/>
                  </a:lnTo>
                  <a:lnTo>
                    <a:pt x="5535" y="222452"/>
                  </a:lnTo>
                  <a:lnTo>
                    <a:pt x="5488" y="266217"/>
                  </a:lnTo>
                  <a:lnTo>
                    <a:pt x="6543" y="288249"/>
                  </a:lnTo>
                  <a:lnTo>
                    <a:pt x="14421" y="329096"/>
                  </a:lnTo>
                  <a:lnTo>
                    <a:pt x="15010" y="360000"/>
                  </a:lnTo>
                  <a:lnTo>
                    <a:pt x="15010" y="338043"/>
                  </a:lnTo>
                  <a:lnTo>
                    <a:pt x="6074" y="290693"/>
                  </a:lnTo>
                  <a:lnTo>
                    <a:pt x="5563" y="245740"/>
                  </a:lnTo>
                  <a:lnTo>
                    <a:pt x="5495" y="198466"/>
                  </a:lnTo>
                  <a:lnTo>
                    <a:pt x="0" y="153863"/>
                  </a:lnTo>
                  <a:lnTo>
                    <a:pt x="4553" y="108717"/>
                  </a:lnTo>
                  <a:lnTo>
                    <a:pt x="5363" y="67455"/>
                  </a:lnTo>
                  <a:lnTo>
                    <a:pt x="6489" y="53485"/>
                  </a:lnTo>
                  <a:lnTo>
                    <a:pt x="13073" y="34779"/>
                  </a:lnTo>
                  <a:lnTo>
                    <a:pt x="21957" y="18441"/>
                  </a:lnTo>
                  <a:lnTo>
                    <a:pt x="22817" y="14967"/>
                  </a:lnTo>
                  <a:lnTo>
                    <a:pt x="24448" y="12651"/>
                  </a:lnTo>
                  <a:lnTo>
                    <a:pt x="26593" y="11108"/>
                  </a:lnTo>
                  <a:lnTo>
                    <a:pt x="31800" y="8334"/>
                  </a:lnTo>
                  <a:lnTo>
                    <a:pt x="40681" y="1880"/>
                  </a:lnTo>
                  <a:lnTo>
                    <a:pt x="46881" y="0"/>
                  </a:lnTo>
                  <a:lnTo>
                    <a:pt x="50015" y="557"/>
                  </a:lnTo>
                  <a:lnTo>
                    <a:pt x="60542" y="5338"/>
                  </a:lnTo>
                  <a:lnTo>
                    <a:pt x="75538" y="8284"/>
                  </a:lnTo>
                  <a:lnTo>
                    <a:pt x="87154" y="15389"/>
                  </a:lnTo>
                  <a:lnTo>
                    <a:pt x="97299" y="25255"/>
                  </a:lnTo>
                  <a:lnTo>
                    <a:pt x="115529" y="52672"/>
                  </a:lnTo>
                  <a:lnTo>
                    <a:pt x="119224" y="81490"/>
                  </a:lnTo>
                  <a:lnTo>
                    <a:pt x="111535" y="114127"/>
                  </a:lnTo>
                  <a:lnTo>
                    <a:pt x="108993" y="117917"/>
                  </a:lnTo>
                  <a:lnTo>
                    <a:pt x="92528" y="134425"/>
                  </a:lnTo>
                  <a:lnTo>
                    <a:pt x="78770" y="152698"/>
                  </a:lnTo>
                  <a:lnTo>
                    <a:pt x="47658" y="175156"/>
                  </a:lnTo>
                  <a:lnTo>
                    <a:pt x="37501" y="178192"/>
                  </a:lnTo>
                  <a:lnTo>
                    <a:pt x="5485" y="179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128"/>
            <p:cNvSpPr/>
            <p:nvPr>
              <p:custDataLst>
                <p:tags r:id="rId101"/>
              </p:custDataLst>
            </p:nvPr>
          </p:nvSpPr>
          <p:spPr>
            <a:xfrm>
              <a:off x="3457575" y="4591050"/>
              <a:ext cx="133351" cy="208991"/>
            </a:xfrm>
            <a:custGeom>
              <a:avLst/>
              <a:gdLst/>
              <a:ahLst/>
              <a:cxnLst/>
              <a:rect l="0" t="0" r="0" b="0"/>
              <a:pathLst>
                <a:path w="133351" h="208991">
                  <a:moveTo>
                    <a:pt x="0" y="85725"/>
                  </a:moveTo>
                  <a:lnTo>
                    <a:pt x="0" y="85725"/>
                  </a:lnTo>
                  <a:lnTo>
                    <a:pt x="9491" y="85725"/>
                  </a:lnTo>
                  <a:lnTo>
                    <a:pt x="1321" y="77524"/>
                  </a:lnTo>
                  <a:lnTo>
                    <a:pt x="1939" y="77083"/>
                  </a:lnTo>
                  <a:lnTo>
                    <a:pt x="14224" y="76234"/>
                  </a:lnTo>
                  <a:lnTo>
                    <a:pt x="15832" y="77281"/>
                  </a:lnTo>
                  <a:lnTo>
                    <a:pt x="16905" y="79037"/>
                  </a:lnTo>
                  <a:lnTo>
                    <a:pt x="17620" y="81266"/>
                  </a:lnTo>
                  <a:lnTo>
                    <a:pt x="19155" y="82753"/>
                  </a:lnTo>
                  <a:lnTo>
                    <a:pt x="29223" y="87959"/>
                  </a:lnTo>
                  <a:lnTo>
                    <a:pt x="50838" y="108081"/>
                  </a:lnTo>
                  <a:lnTo>
                    <a:pt x="62449" y="127222"/>
                  </a:lnTo>
                  <a:lnTo>
                    <a:pt x="65840" y="142291"/>
                  </a:lnTo>
                  <a:lnTo>
                    <a:pt x="66665" y="187057"/>
                  </a:lnTo>
                  <a:lnTo>
                    <a:pt x="66673" y="203165"/>
                  </a:lnTo>
                  <a:lnTo>
                    <a:pt x="65616" y="205293"/>
                  </a:lnTo>
                  <a:lnTo>
                    <a:pt x="63852" y="206712"/>
                  </a:lnTo>
                  <a:lnTo>
                    <a:pt x="58474" y="208990"/>
                  </a:lnTo>
                  <a:lnTo>
                    <a:pt x="58033" y="208118"/>
                  </a:lnTo>
                  <a:lnTo>
                    <a:pt x="57543" y="204327"/>
                  </a:lnTo>
                  <a:lnTo>
                    <a:pt x="54502" y="199115"/>
                  </a:lnTo>
                  <a:lnTo>
                    <a:pt x="50681" y="193271"/>
                  </a:lnTo>
                  <a:lnTo>
                    <a:pt x="48530" y="182972"/>
                  </a:lnTo>
                  <a:lnTo>
                    <a:pt x="47660" y="136355"/>
                  </a:lnTo>
                  <a:lnTo>
                    <a:pt x="57328" y="92065"/>
                  </a:lnTo>
                  <a:lnTo>
                    <a:pt x="76396" y="47625"/>
                  </a:lnTo>
                  <a:lnTo>
                    <a:pt x="79506" y="41275"/>
                  </a:lnTo>
                  <a:lnTo>
                    <a:pt x="83695" y="37042"/>
                  </a:lnTo>
                  <a:lnTo>
                    <a:pt x="117086" y="156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1" name="SMARTInkShape-Group750"/>
          <p:cNvGrpSpPr/>
          <p:nvPr/>
        </p:nvGrpSpPr>
        <p:grpSpPr>
          <a:xfrm>
            <a:off x="5000625" y="4554309"/>
            <a:ext cx="209551" cy="147005"/>
            <a:chOff x="5000625" y="4554309"/>
            <a:chExt cx="209551" cy="147005"/>
          </a:xfrm>
        </p:grpSpPr>
        <p:sp>
          <p:nvSpPr>
            <p:cNvPr id="699" name="SMARTInkShape-3129"/>
            <p:cNvSpPr/>
            <p:nvPr>
              <p:custDataLst>
                <p:tags r:id="rId92"/>
              </p:custDataLst>
            </p:nvPr>
          </p:nvSpPr>
          <p:spPr>
            <a:xfrm>
              <a:off x="5010310" y="4657725"/>
              <a:ext cx="199866" cy="43589"/>
            </a:xfrm>
            <a:custGeom>
              <a:avLst/>
              <a:gdLst/>
              <a:ahLst/>
              <a:cxnLst/>
              <a:rect l="0" t="0" r="0" b="0"/>
              <a:pathLst>
                <a:path w="199866" h="43589">
                  <a:moveTo>
                    <a:pt x="28415" y="0"/>
                  </a:moveTo>
                  <a:lnTo>
                    <a:pt x="28415" y="0"/>
                  </a:lnTo>
                  <a:lnTo>
                    <a:pt x="15158" y="21459"/>
                  </a:lnTo>
                  <a:lnTo>
                    <a:pt x="9117" y="25412"/>
                  </a:lnTo>
                  <a:lnTo>
                    <a:pt x="6025" y="26467"/>
                  </a:lnTo>
                  <a:lnTo>
                    <a:pt x="3963" y="28228"/>
                  </a:lnTo>
                  <a:lnTo>
                    <a:pt x="0" y="37653"/>
                  </a:lnTo>
                  <a:lnTo>
                    <a:pt x="44898" y="38097"/>
                  </a:lnTo>
                  <a:lnTo>
                    <a:pt x="69810" y="39157"/>
                  </a:lnTo>
                  <a:lnTo>
                    <a:pt x="89834" y="43588"/>
                  </a:lnTo>
                  <a:lnTo>
                    <a:pt x="136544" y="37663"/>
                  </a:lnTo>
                  <a:lnTo>
                    <a:pt x="181257" y="29981"/>
                  </a:lnTo>
                  <a:lnTo>
                    <a:pt x="19986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130"/>
            <p:cNvSpPr/>
            <p:nvPr>
              <p:custDataLst>
                <p:tags r:id="rId93"/>
              </p:custDataLst>
            </p:nvPr>
          </p:nvSpPr>
          <p:spPr>
            <a:xfrm>
              <a:off x="5000625" y="4554309"/>
              <a:ext cx="152401" cy="36626"/>
            </a:xfrm>
            <a:custGeom>
              <a:avLst/>
              <a:gdLst/>
              <a:ahLst/>
              <a:cxnLst/>
              <a:rect l="0" t="0" r="0" b="0"/>
              <a:pathLst>
                <a:path w="152401" h="36626">
                  <a:moveTo>
                    <a:pt x="0" y="27216"/>
                  </a:moveTo>
                  <a:lnTo>
                    <a:pt x="0" y="27216"/>
                  </a:lnTo>
                  <a:lnTo>
                    <a:pt x="0" y="36625"/>
                  </a:lnTo>
                  <a:lnTo>
                    <a:pt x="0" y="31650"/>
                  </a:lnTo>
                  <a:lnTo>
                    <a:pt x="1058" y="30172"/>
                  </a:lnTo>
                  <a:lnTo>
                    <a:pt x="7539" y="27800"/>
                  </a:lnTo>
                  <a:lnTo>
                    <a:pt x="35395" y="18596"/>
                  </a:lnTo>
                  <a:lnTo>
                    <a:pt x="51880" y="16902"/>
                  </a:lnTo>
                  <a:lnTo>
                    <a:pt x="87937" y="9073"/>
                  </a:lnTo>
                  <a:lnTo>
                    <a:pt x="101431" y="7377"/>
                  </a:lnTo>
                  <a:lnTo>
                    <a:pt x="125514" y="0"/>
                  </a:lnTo>
                  <a:lnTo>
                    <a:pt x="129184" y="605"/>
                  </a:lnTo>
                  <a:lnTo>
                    <a:pt x="152400" y="8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1" name="SMARTInkShape-Group751"/>
          <p:cNvGrpSpPr/>
          <p:nvPr/>
        </p:nvGrpSpPr>
        <p:grpSpPr>
          <a:xfrm>
            <a:off x="5638800" y="4343400"/>
            <a:ext cx="1503626" cy="561976"/>
            <a:chOff x="5638800" y="4343400"/>
            <a:chExt cx="1503626" cy="561976"/>
          </a:xfrm>
        </p:grpSpPr>
        <p:sp>
          <p:nvSpPr>
            <p:cNvPr id="702" name="SMARTInkShape-3131"/>
            <p:cNvSpPr/>
            <p:nvPr>
              <p:custDataLst>
                <p:tags r:id="rId83"/>
              </p:custDataLst>
            </p:nvPr>
          </p:nvSpPr>
          <p:spPr>
            <a:xfrm>
              <a:off x="7134225" y="4695825"/>
              <a:ext cx="8201" cy="17693"/>
            </a:xfrm>
            <a:custGeom>
              <a:avLst/>
              <a:gdLst/>
              <a:ahLst/>
              <a:cxnLst/>
              <a:rect l="0" t="0" r="0" b="0"/>
              <a:pathLst>
                <a:path w="8201" h="17693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8200" y="9133"/>
                  </a:lnTo>
                  <a:lnTo>
                    <a:pt x="6114" y="12173"/>
                  </a:lnTo>
                  <a:lnTo>
                    <a:pt x="1208" y="1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132"/>
            <p:cNvSpPr/>
            <p:nvPr>
              <p:custDataLst>
                <p:tags r:id="rId84"/>
              </p:custDataLst>
            </p:nvPr>
          </p:nvSpPr>
          <p:spPr>
            <a:xfrm>
              <a:off x="6938238" y="4343400"/>
              <a:ext cx="80851" cy="381001"/>
            </a:xfrm>
            <a:custGeom>
              <a:avLst/>
              <a:gdLst/>
              <a:ahLst/>
              <a:cxnLst/>
              <a:rect l="0" t="0" r="0" b="0"/>
              <a:pathLst>
                <a:path w="80851" h="381001">
                  <a:moveTo>
                    <a:pt x="5487" y="0"/>
                  </a:moveTo>
                  <a:lnTo>
                    <a:pt x="5487" y="0"/>
                  </a:lnTo>
                  <a:lnTo>
                    <a:pt x="431" y="0"/>
                  </a:lnTo>
                  <a:lnTo>
                    <a:pt x="0" y="1058"/>
                  </a:lnTo>
                  <a:lnTo>
                    <a:pt x="4556" y="8201"/>
                  </a:lnTo>
                  <a:lnTo>
                    <a:pt x="11849" y="16868"/>
                  </a:lnTo>
                  <a:lnTo>
                    <a:pt x="13607" y="22666"/>
                  </a:lnTo>
                  <a:lnTo>
                    <a:pt x="20032" y="28771"/>
                  </a:lnTo>
                  <a:lnTo>
                    <a:pt x="28885" y="36071"/>
                  </a:lnTo>
                  <a:lnTo>
                    <a:pt x="56209" y="82719"/>
                  </a:lnTo>
                  <a:lnTo>
                    <a:pt x="75330" y="125721"/>
                  </a:lnTo>
                  <a:lnTo>
                    <a:pt x="80850" y="171700"/>
                  </a:lnTo>
                  <a:lnTo>
                    <a:pt x="80519" y="218050"/>
                  </a:lnTo>
                  <a:lnTo>
                    <a:pt x="73471" y="258503"/>
                  </a:lnTo>
                  <a:lnTo>
                    <a:pt x="54434" y="302153"/>
                  </a:lnTo>
                  <a:lnTo>
                    <a:pt x="36353" y="341689"/>
                  </a:lnTo>
                  <a:lnTo>
                    <a:pt x="548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133"/>
            <p:cNvSpPr/>
            <p:nvPr>
              <p:custDataLst>
                <p:tags r:id="rId85"/>
              </p:custDataLst>
            </p:nvPr>
          </p:nvSpPr>
          <p:spPr>
            <a:xfrm>
              <a:off x="6743831" y="4581525"/>
              <a:ext cx="180845" cy="85726"/>
            </a:xfrm>
            <a:custGeom>
              <a:avLst/>
              <a:gdLst/>
              <a:ahLst/>
              <a:cxnLst/>
              <a:rect l="0" t="0" r="0" b="0"/>
              <a:pathLst>
                <a:path w="180845" h="85726">
                  <a:moveTo>
                    <a:pt x="37969" y="85725"/>
                  </a:moveTo>
                  <a:lnTo>
                    <a:pt x="37969" y="85725"/>
                  </a:lnTo>
                  <a:lnTo>
                    <a:pt x="32913" y="80669"/>
                  </a:lnTo>
                  <a:lnTo>
                    <a:pt x="27608" y="78186"/>
                  </a:lnTo>
                  <a:lnTo>
                    <a:pt x="24712" y="77524"/>
                  </a:lnTo>
                  <a:lnTo>
                    <a:pt x="11227" y="68116"/>
                  </a:lnTo>
                  <a:lnTo>
                    <a:pt x="9558" y="68693"/>
                  </a:lnTo>
                  <a:lnTo>
                    <a:pt x="4881" y="72158"/>
                  </a:lnTo>
                  <a:lnTo>
                    <a:pt x="3210" y="72447"/>
                  </a:lnTo>
                  <a:lnTo>
                    <a:pt x="2097" y="71582"/>
                  </a:lnTo>
                  <a:lnTo>
                    <a:pt x="0" y="66962"/>
                  </a:lnTo>
                  <a:lnTo>
                    <a:pt x="4964" y="61704"/>
                  </a:lnTo>
                  <a:lnTo>
                    <a:pt x="10247" y="59174"/>
                  </a:lnTo>
                  <a:lnTo>
                    <a:pt x="13138" y="58499"/>
                  </a:lnTo>
                  <a:lnTo>
                    <a:pt x="26439" y="50871"/>
                  </a:lnTo>
                  <a:lnTo>
                    <a:pt x="73064" y="39551"/>
                  </a:lnTo>
                  <a:lnTo>
                    <a:pt x="103815" y="30783"/>
                  </a:lnTo>
                  <a:lnTo>
                    <a:pt x="120509" y="22997"/>
                  </a:lnTo>
                  <a:lnTo>
                    <a:pt x="147877" y="17007"/>
                  </a:lnTo>
                  <a:lnTo>
                    <a:pt x="180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134"/>
            <p:cNvSpPr/>
            <p:nvPr>
              <p:custDataLst>
                <p:tags r:id="rId86"/>
              </p:custDataLst>
            </p:nvPr>
          </p:nvSpPr>
          <p:spPr>
            <a:xfrm>
              <a:off x="6734176" y="4424414"/>
              <a:ext cx="123825" cy="337491"/>
            </a:xfrm>
            <a:custGeom>
              <a:avLst/>
              <a:gdLst/>
              <a:ahLst/>
              <a:cxnLst/>
              <a:rect l="0" t="0" r="0" b="0"/>
              <a:pathLst>
                <a:path w="123825" h="337491">
                  <a:moveTo>
                    <a:pt x="38099" y="128536"/>
                  </a:moveTo>
                  <a:lnTo>
                    <a:pt x="38099" y="128536"/>
                  </a:lnTo>
                  <a:lnTo>
                    <a:pt x="47231" y="128536"/>
                  </a:lnTo>
                  <a:lnTo>
                    <a:pt x="47590" y="136737"/>
                  </a:lnTo>
                  <a:lnTo>
                    <a:pt x="42557" y="142725"/>
                  </a:lnTo>
                  <a:lnTo>
                    <a:pt x="40080" y="151070"/>
                  </a:lnTo>
                  <a:lnTo>
                    <a:pt x="35450" y="178453"/>
                  </a:lnTo>
                  <a:lnTo>
                    <a:pt x="30612" y="195890"/>
                  </a:lnTo>
                  <a:lnTo>
                    <a:pt x="25931" y="233370"/>
                  </a:lnTo>
                  <a:lnTo>
                    <a:pt x="21088" y="252378"/>
                  </a:lnTo>
                  <a:lnTo>
                    <a:pt x="16831" y="271416"/>
                  </a:lnTo>
                  <a:lnTo>
                    <a:pt x="10967" y="291755"/>
                  </a:lnTo>
                  <a:lnTo>
                    <a:pt x="8751" y="312511"/>
                  </a:lnTo>
                  <a:lnTo>
                    <a:pt x="119" y="337490"/>
                  </a:lnTo>
                  <a:lnTo>
                    <a:pt x="0" y="293025"/>
                  </a:lnTo>
                  <a:lnTo>
                    <a:pt x="2821" y="258983"/>
                  </a:lnTo>
                  <a:lnTo>
                    <a:pt x="16245" y="212820"/>
                  </a:lnTo>
                  <a:lnTo>
                    <a:pt x="25825" y="165724"/>
                  </a:lnTo>
                  <a:lnTo>
                    <a:pt x="33087" y="120713"/>
                  </a:lnTo>
                  <a:lnTo>
                    <a:pt x="51259" y="81247"/>
                  </a:lnTo>
                  <a:lnTo>
                    <a:pt x="69492" y="38387"/>
                  </a:lnTo>
                  <a:lnTo>
                    <a:pt x="82478" y="13558"/>
                  </a:lnTo>
                  <a:lnTo>
                    <a:pt x="90994" y="6274"/>
                  </a:lnTo>
                  <a:lnTo>
                    <a:pt x="93358" y="819"/>
                  </a:lnTo>
                  <a:lnTo>
                    <a:pt x="95047" y="0"/>
                  </a:lnTo>
                  <a:lnTo>
                    <a:pt x="97231" y="512"/>
                  </a:lnTo>
                  <a:lnTo>
                    <a:pt x="108340" y="8938"/>
                  </a:lnTo>
                  <a:lnTo>
                    <a:pt x="111650" y="14704"/>
                  </a:lnTo>
                  <a:lnTo>
                    <a:pt x="114180" y="20794"/>
                  </a:lnTo>
                  <a:lnTo>
                    <a:pt x="118833" y="27028"/>
                  </a:lnTo>
                  <a:lnTo>
                    <a:pt x="122346" y="46601"/>
                  </a:lnTo>
                  <a:lnTo>
                    <a:pt x="123695" y="92093"/>
                  </a:lnTo>
                  <a:lnTo>
                    <a:pt x="123807" y="138279"/>
                  </a:lnTo>
                  <a:lnTo>
                    <a:pt x="123822" y="185714"/>
                  </a:lnTo>
                  <a:lnTo>
                    <a:pt x="123824" y="233315"/>
                  </a:lnTo>
                  <a:lnTo>
                    <a:pt x="123824" y="277204"/>
                  </a:lnTo>
                  <a:lnTo>
                    <a:pt x="123824" y="30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3135"/>
            <p:cNvSpPr/>
            <p:nvPr>
              <p:custDataLst>
                <p:tags r:id="rId87"/>
              </p:custDataLst>
            </p:nvPr>
          </p:nvSpPr>
          <p:spPr>
            <a:xfrm>
              <a:off x="6467475" y="4354810"/>
              <a:ext cx="66674" cy="550566"/>
            </a:xfrm>
            <a:custGeom>
              <a:avLst/>
              <a:gdLst/>
              <a:ahLst/>
              <a:cxnLst/>
              <a:rect l="0" t="0" r="0" b="0"/>
              <a:pathLst>
                <a:path w="66674" h="550566">
                  <a:moveTo>
                    <a:pt x="0" y="83840"/>
                  </a:moveTo>
                  <a:lnTo>
                    <a:pt x="0" y="83840"/>
                  </a:lnTo>
                  <a:lnTo>
                    <a:pt x="17900" y="63117"/>
                  </a:lnTo>
                  <a:lnTo>
                    <a:pt x="47595" y="26895"/>
                  </a:lnTo>
                  <a:lnTo>
                    <a:pt x="52903" y="20431"/>
                  </a:lnTo>
                  <a:lnTo>
                    <a:pt x="55892" y="10841"/>
                  </a:lnTo>
                  <a:lnTo>
                    <a:pt x="56985" y="0"/>
                  </a:lnTo>
                  <a:lnTo>
                    <a:pt x="57149" y="46605"/>
                  </a:lnTo>
                  <a:lnTo>
                    <a:pt x="58208" y="58824"/>
                  </a:lnTo>
                  <a:lnTo>
                    <a:pt x="65350" y="95297"/>
                  </a:lnTo>
                  <a:lnTo>
                    <a:pt x="66414" y="139451"/>
                  </a:lnTo>
                  <a:lnTo>
                    <a:pt x="66597" y="176400"/>
                  </a:lnTo>
                  <a:lnTo>
                    <a:pt x="66652" y="214159"/>
                  </a:lnTo>
                  <a:lnTo>
                    <a:pt x="66668" y="252157"/>
                  </a:lnTo>
                  <a:lnTo>
                    <a:pt x="66673" y="290229"/>
                  </a:lnTo>
                  <a:lnTo>
                    <a:pt x="65616" y="328318"/>
                  </a:lnTo>
                  <a:lnTo>
                    <a:pt x="60130" y="366416"/>
                  </a:lnTo>
                  <a:lnTo>
                    <a:pt x="58033" y="403457"/>
                  </a:lnTo>
                  <a:lnTo>
                    <a:pt x="57324" y="447776"/>
                  </a:lnTo>
                  <a:lnTo>
                    <a:pt x="54379" y="478834"/>
                  </a:lnTo>
                  <a:lnTo>
                    <a:pt x="40679" y="521545"/>
                  </a:lnTo>
                  <a:lnTo>
                    <a:pt x="38188" y="533433"/>
                  </a:lnTo>
                  <a:lnTo>
                    <a:pt x="28575" y="550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3136"/>
            <p:cNvSpPr/>
            <p:nvPr>
              <p:custDataLst>
                <p:tags r:id="rId88"/>
              </p:custDataLst>
            </p:nvPr>
          </p:nvSpPr>
          <p:spPr>
            <a:xfrm>
              <a:off x="6296035" y="4448356"/>
              <a:ext cx="133186" cy="323112"/>
            </a:xfrm>
            <a:custGeom>
              <a:avLst/>
              <a:gdLst/>
              <a:ahLst/>
              <a:cxnLst/>
              <a:rect l="0" t="0" r="0" b="0"/>
              <a:pathLst>
                <a:path w="133186" h="323112">
                  <a:moveTo>
                    <a:pt x="38090" y="114119"/>
                  </a:moveTo>
                  <a:lnTo>
                    <a:pt x="38090" y="114119"/>
                  </a:lnTo>
                  <a:lnTo>
                    <a:pt x="23901" y="114119"/>
                  </a:lnTo>
                  <a:lnTo>
                    <a:pt x="22280" y="115177"/>
                  </a:lnTo>
                  <a:lnTo>
                    <a:pt x="21200" y="116941"/>
                  </a:lnTo>
                  <a:lnTo>
                    <a:pt x="19680" y="124480"/>
                  </a:lnTo>
                  <a:lnTo>
                    <a:pt x="16274" y="153129"/>
                  </a:lnTo>
                  <a:lnTo>
                    <a:pt x="11518" y="171538"/>
                  </a:lnTo>
                  <a:lnTo>
                    <a:pt x="9632" y="215735"/>
                  </a:lnTo>
                  <a:lnTo>
                    <a:pt x="9520" y="258981"/>
                  </a:lnTo>
                  <a:lnTo>
                    <a:pt x="9515" y="304050"/>
                  </a:lnTo>
                  <a:lnTo>
                    <a:pt x="9515" y="291311"/>
                  </a:lnTo>
                  <a:lnTo>
                    <a:pt x="578" y="247198"/>
                  </a:lnTo>
                  <a:lnTo>
                    <a:pt x="68" y="208079"/>
                  </a:lnTo>
                  <a:lnTo>
                    <a:pt x="0" y="161575"/>
                  </a:lnTo>
                  <a:lnTo>
                    <a:pt x="2813" y="114097"/>
                  </a:lnTo>
                  <a:lnTo>
                    <a:pt x="9691" y="67550"/>
                  </a:lnTo>
                  <a:lnTo>
                    <a:pt x="20197" y="26648"/>
                  </a:lnTo>
                  <a:lnTo>
                    <a:pt x="33929" y="10254"/>
                  </a:lnTo>
                  <a:lnTo>
                    <a:pt x="35316" y="6775"/>
                  </a:lnTo>
                  <a:lnTo>
                    <a:pt x="37299" y="4456"/>
                  </a:lnTo>
                  <a:lnTo>
                    <a:pt x="42324" y="1881"/>
                  </a:lnTo>
                  <a:lnTo>
                    <a:pt x="60408" y="0"/>
                  </a:lnTo>
                  <a:lnTo>
                    <a:pt x="66707" y="2722"/>
                  </a:lnTo>
                  <a:lnTo>
                    <a:pt x="79373" y="13091"/>
                  </a:lnTo>
                  <a:lnTo>
                    <a:pt x="82897" y="19124"/>
                  </a:lnTo>
                  <a:lnTo>
                    <a:pt x="85158" y="31620"/>
                  </a:lnTo>
                  <a:lnTo>
                    <a:pt x="85700" y="77479"/>
                  </a:lnTo>
                  <a:lnTo>
                    <a:pt x="85711" y="88211"/>
                  </a:lnTo>
                  <a:lnTo>
                    <a:pt x="82892" y="94844"/>
                  </a:lnTo>
                  <a:lnTo>
                    <a:pt x="80658" y="98093"/>
                  </a:lnTo>
                  <a:lnTo>
                    <a:pt x="76014" y="116402"/>
                  </a:lnTo>
                  <a:lnTo>
                    <a:pt x="73956" y="118816"/>
                  </a:lnTo>
                  <a:lnTo>
                    <a:pt x="71525" y="120424"/>
                  </a:lnTo>
                  <a:lnTo>
                    <a:pt x="69905" y="122556"/>
                  </a:lnTo>
                  <a:lnTo>
                    <a:pt x="68105" y="127746"/>
                  </a:lnTo>
                  <a:lnTo>
                    <a:pt x="67092" y="136619"/>
                  </a:lnTo>
                  <a:lnTo>
                    <a:pt x="65891" y="138643"/>
                  </a:lnTo>
                  <a:lnTo>
                    <a:pt x="64033" y="139995"/>
                  </a:lnTo>
                  <a:lnTo>
                    <a:pt x="57260" y="142647"/>
                  </a:lnTo>
                  <a:lnTo>
                    <a:pt x="71606" y="157159"/>
                  </a:lnTo>
                  <a:lnTo>
                    <a:pt x="76975" y="159706"/>
                  </a:lnTo>
                  <a:lnTo>
                    <a:pt x="79889" y="160386"/>
                  </a:lnTo>
                  <a:lnTo>
                    <a:pt x="89045" y="166398"/>
                  </a:lnTo>
                  <a:lnTo>
                    <a:pt x="101621" y="176853"/>
                  </a:lnTo>
                  <a:lnTo>
                    <a:pt x="107954" y="179042"/>
                  </a:lnTo>
                  <a:lnTo>
                    <a:pt x="110066" y="181743"/>
                  </a:lnTo>
                  <a:lnTo>
                    <a:pt x="116279" y="198464"/>
                  </a:lnTo>
                  <a:lnTo>
                    <a:pt x="129369" y="216595"/>
                  </a:lnTo>
                  <a:lnTo>
                    <a:pt x="132991" y="243395"/>
                  </a:lnTo>
                  <a:lnTo>
                    <a:pt x="133185" y="250245"/>
                  </a:lnTo>
                  <a:lnTo>
                    <a:pt x="128238" y="265107"/>
                  </a:lnTo>
                  <a:lnTo>
                    <a:pt x="117085" y="281489"/>
                  </a:lnTo>
                  <a:lnTo>
                    <a:pt x="87822" y="310945"/>
                  </a:lnTo>
                  <a:lnTo>
                    <a:pt x="72817" y="319429"/>
                  </a:lnTo>
                  <a:lnTo>
                    <a:pt x="60139" y="322412"/>
                  </a:lnTo>
                  <a:lnTo>
                    <a:pt x="49300" y="323111"/>
                  </a:lnTo>
                  <a:lnTo>
                    <a:pt x="45564" y="322238"/>
                  </a:lnTo>
                  <a:lnTo>
                    <a:pt x="43071" y="320599"/>
                  </a:lnTo>
                  <a:lnTo>
                    <a:pt x="41411" y="318446"/>
                  </a:lnTo>
                  <a:lnTo>
                    <a:pt x="36743" y="316057"/>
                  </a:lnTo>
                  <a:lnTo>
                    <a:pt x="34018" y="315420"/>
                  </a:lnTo>
                  <a:lnTo>
                    <a:pt x="28166" y="309066"/>
                  </a:lnTo>
                  <a:lnTo>
                    <a:pt x="23096" y="300246"/>
                  </a:lnTo>
                  <a:lnTo>
                    <a:pt x="20241" y="288271"/>
                  </a:lnTo>
                  <a:lnTo>
                    <a:pt x="19040" y="24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137"/>
            <p:cNvSpPr/>
            <p:nvPr>
              <p:custDataLst>
                <p:tags r:id="rId89"/>
              </p:custDataLst>
            </p:nvPr>
          </p:nvSpPr>
          <p:spPr>
            <a:xfrm>
              <a:off x="6115135" y="4439974"/>
              <a:ext cx="85641" cy="360627"/>
            </a:xfrm>
            <a:custGeom>
              <a:avLst/>
              <a:gdLst/>
              <a:ahLst/>
              <a:cxnLst/>
              <a:rect l="0" t="0" r="0" b="0"/>
              <a:pathLst>
                <a:path w="85641" h="360627">
                  <a:moveTo>
                    <a:pt x="85640" y="8201"/>
                  </a:moveTo>
                  <a:lnTo>
                    <a:pt x="85640" y="8201"/>
                  </a:lnTo>
                  <a:lnTo>
                    <a:pt x="72383" y="8201"/>
                  </a:lnTo>
                  <a:lnTo>
                    <a:pt x="66342" y="5379"/>
                  </a:lnTo>
                  <a:lnTo>
                    <a:pt x="60130" y="1655"/>
                  </a:lnTo>
                  <a:lnTo>
                    <a:pt x="53842" y="0"/>
                  </a:lnTo>
                  <a:lnTo>
                    <a:pt x="50682" y="617"/>
                  </a:lnTo>
                  <a:lnTo>
                    <a:pt x="41180" y="6542"/>
                  </a:lnTo>
                  <a:lnTo>
                    <a:pt x="34836" y="12050"/>
                  </a:lnTo>
                  <a:lnTo>
                    <a:pt x="31310" y="18026"/>
                  </a:lnTo>
                  <a:lnTo>
                    <a:pt x="28685" y="24209"/>
                  </a:lnTo>
                  <a:lnTo>
                    <a:pt x="23991" y="30485"/>
                  </a:lnTo>
                  <a:lnTo>
                    <a:pt x="21199" y="39624"/>
                  </a:lnTo>
                  <a:lnTo>
                    <a:pt x="11622" y="82665"/>
                  </a:lnTo>
                  <a:lnTo>
                    <a:pt x="3181" y="124585"/>
                  </a:lnTo>
                  <a:lnTo>
                    <a:pt x="560" y="168342"/>
                  </a:lnTo>
                  <a:lnTo>
                    <a:pt x="0" y="210970"/>
                  </a:lnTo>
                  <a:lnTo>
                    <a:pt x="2754" y="246867"/>
                  </a:lnTo>
                  <a:lnTo>
                    <a:pt x="15105" y="292965"/>
                  </a:lnTo>
                  <a:lnTo>
                    <a:pt x="18880" y="313885"/>
                  </a:lnTo>
                  <a:lnTo>
                    <a:pt x="23513" y="323271"/>
                  </a:lnTo>
                  <a:lnTo>
                    <a:pt x="42714" y="344467"/>
                  </a:lnTo>
                  <a:lnTo>
                    <a:pt x="59633" y="355367"/>
                  </a:lnTo>
                  <a:lnTo>
                    <a:pt x="76115" y="360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138"/>
            <p:cNvSpPr/>
            <p:nvPr>
              <p:custDataLst>
                <p:tags r:id="rId90"/>
              </p:custDataLst>
            </p:nvPr>
          </p:nvSpPr>
          <p:spPr>
            <a:xfrm>
              <a:off x="5781709" y="4533900"/>
              <a:ext cx="199992" cy="264805"/>
            </a:xfrm>
            <a:custGeom>
              <a:avLst/>
              <a:gdLst/>
              <a:ahLst/>
              <a:cxnLst/>
              <a:rect l="0" t="0" r="0" b="0"/>
              <a:pathLst>
                <a:path w="199992" h="264805">
                  <a:moveTo>
                    <a:pt x="9491" y="95250"/>
                  </a:moveTo>
                  <a:lnTo>
                    <a:pt x="9491" y="95250"/>
                  </a:lnTo>
                  <a:lnTo>
                    <a:pt x="0" y="95250"/>
                  </a:lnTo>
                  <a:lnTo>
                    <a:pt x="5034" y="95250"/>
                  </a:lnTo>
                  <a:lnTo>
                    <a:pt x="10332" y="98072"/>
                  </a:lnTo>
                  <a:lnTo>
                    <a:pt x="16215" y="101795"/>
                  </a:lnTo>
                  <a:lnTo>
                    <a:pt x="25476" y="104951"/>
                  </a:lnTo>
                  <a:lnTo>
                    <a:pt x="68493" y="136564"/>
                  </a:lnTo>
                  <a:lnTo>
                    <a:pt x="87742" y="155778"/>
                  </a:lnTo>
                  <a:lnTo>
                    <a:pt x="99288" y="179290"/>
                  </a:lnTo>
                  <a:lnTo>
                    <a:pt x="103664" y="203495"/>
                  </a:lnTo>
                  <a:lnTo>
                    <a:pt x="104600" y="229932"/>
                  </a:lnTo>
                  <a:lnTo>
                    <a:pt x="101856" y="237306"/>
                  </a:lnTo>
                  <a:lnTo>
                    <a:pt x="98167" y="244111"/>
                  </a:lnTo>
                  <a:lnTo>
                    <a:pt x="96528" y="250663"/>
                  </a:lnTo>
                  <a:lnTo>
                    <a:pt x="90155" y="257103"/>
                  </a:lnTo>
                  <a:lnTo>
                    <a:pt x="78929" y="264804"/>
                  </a:lnTo>
                  <a:lnTo>
                    <a:pt x="76949" y="264378"/>
                  </a:lnTo>
                  <a:lnTo>
                    <a:pt x="69108" y="259779"/>
                  </a:lnTo>
                  <a:lnTo>
                    <a:pt x="63151" y="258333"/>
                  </a:lnTo>
                  <a:lnTo>
                    <a:pt x="56976" y="252045"/>
                  </a:lnTo>
                  <a:lnTo>
                    <a:pt x="51762" y="243253"/>
                  </a:lnTo>
                  <a:lnTo>
                    <a:pt x="48827" y="231296"/>
                  </a:lnTo>
                  <a:lnTo>
                    <a:pt x="47699" y="189983"/>
                  </a:lnTo>
                  <a:lnTo>
                    <a:pt x="50435" y="159627"/>
                  </a:lnTo>
                  <a:lnTo>
                    <a:pt x="63841" y="115057"/>
                  </a:lnTo>
                  <a:lnTo>
                    <a:pt x="74160" y="93240"/>
                  </a:lnTo>
                  <a:lnTo>
                    <a:pt x="91212" y="73371"/>
                  </a:lnTo>
                  <a:lnTo>
                    <a:pt x="137611" y="36134"/>
                  </a:lnTo>
                  <a:lnTo>
                    <a:pt x="180482" y="10189"/>
                  </a:lnTo>
                  <a:lnTo>
                    <a:pt x="1999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139"/>
            <p:cNvSpPr/>
            <p:nvPr>
              <p:custDataLst>
                <p:tags r:id="rId91"/>
              </p:custDataLst>
            </p:nvPr>
          </p:nvSpPr>
          <p:spPr>
            <a:xfrm>
              <a:off x="5638800" y="4391199"/>
              <a:ext cx="147801" cy="408840"/>
            </a:xfrm>
            <a:custGeom>
              <a:avLst/>
              <a:gdLst/>
              <a:ahLst/>
              <a:cxnLst/>
              <a:rect l="0" t="0" r="0" b="0"/>
              <a:pathLst>
                <a:path w="147801" h="408840">
                  <a:moveTo>
                    <a:pt x="28575" y="171276"/>
                  </a:moveTo>
                  <a:lnTo>
                    <a:pt x="28575" y="171276"/>
                  </a:lnTo>
                  <a:lnTo>
                    <a:pt x="28575" y="217653"/>
                  </a:lnTo>
                  <a:lnTo>
                    <a:pt x="28575" y="260289"/>
                  </a:lnTo>
                  <a:lnTo>
                    <a:pt x="29633" y="279260"/>
                  </a:lnTo>
                  <a:lnTo>
                    <a:pt x="37217" y="323875"/>
                  </a:lnTo>
                  <a:lnTo>
                    <a:pt x="38048" y="368305"/>
                  </a:lnTo>
                  <a:lnTo>
                    <a:pt x="38100" y="408839"/>
                  </a:lnTo>
                  <a:lnTo>
                    <a:pt x="33044" y="404178"/>
                  </a:lnTo>
                  <a:lnTo>
                    <a:pt x="30561" y="398966"/>
                  </a:lnTo>
                  <a:lnTo>
                    <a:pt x="28653" y="359232"/>
                  </a:lnTo>
                  <a:lnTo>
                    <a:pt x="28585" y="313816"/>
                  </a:lnTo>
                  <a:lnTo>
                    <a:pt x="22031" y="274927"/>
                  </a:lnTo>
                  <a:lnTo>
                    <a:pt x="19639" y="227576"/>
                  </a:lnTo>
                  <a:lnTo>
                    <a:pt x="19225" y="190074"/>
                  </a:lnTo>
                  <a:lnTo>
                    <a:pt x="19102" y="152150"/>
                  </a:lnTo>
                  <a:lnTo>
                    <a:pt x="24116" y="106468"/>
                  </a:lnTo>
                  <a:lnTo>
                    <a:pt x="28753" y="66870"/>
                  </a:lnTo>
                  <a:lnTo>
                    <a:pt x="33240" y="47615"/>
                  </a:lnTo>
                  <a:lnTo>
                    <a:pt x="41585" y="34118"/>
                  </a:lnTo>
                  <a:lnTo>
                    <a:pt x="72788" y="4283"/>
                  </a:lnTo>
                  <a:lnTo>
                    <a:pt x="79271" y="1807"/>
                  </a:lnTo>
                  <a:lnTo>
                    <a:pt x="103472" y="0"/>
                  </a:lnTo>
                  <a:lnTo>
                    <a:pt x="112310" y="2725"/>
                  </a:lnTo>
                  <a:lnTo>
                    <a:pt x="116148" y="4934"/>
                  </a:lnTo>
                  <a:lnTo>
                    <a:pt x="118707" y="7465"/>
                  </a:lnTo>
                  <a:lnTo>
                    <a:pt x="144432" y="49707"/>
                  </a:lnTo>
                  <a:lnTo>
                    <a:pt x="147088" y="55305"/>
                  </a:lnTo>
                  <a:lnTo>
                    <a:pt x="147800" y="60095"/>
                  </a:lnTo>
                  <a:lnTo>
                    <a:pt x="142388" y="83151"/>
                  </a:lnTo>
                  <a:lnTo>
                    <a:pt x="132626" y="102559"/>
                  </a:lnTo>
                  <a:lnTo>
                    <a:pt x="125620" y="110043"/>
                  </a:lnTo>
                  <a:lnTo>
                    <a:pt x="79454" y="138444"/>
                  </a:lnTo>
                  <a:lnTo>
                    <a:pt x="36686" y="150736"/>
                  </a:lnTo>
                  <a:lnTo>
                    <a:pt x="26536" y="148741"/>
                  </a:lnTo>
                  <a:lnTo>
                    <a:pt x="0" y="14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4" name="SMARTInkShape-Group752"/>
          <p:cNvGrpSpPr/>
          <p:nvPr/>
        </p:nvGrpSpPr>
        <p:grpSpPr>
          <a:xfrm>
            <a:off x="7381875" y="4295994"/>
            <a:ext cx="266701" cy="446847"/>
            <a:chOff x="7381875" y="4295994"/>
            <a:chExt cx="266701" cy="446847"/>
          </a:xfrm>
        </p:grpSpPr>
        <p:sp>
          <p:nvSpPr>
            <p:cNvPr id="712" name="SMARTInkShape-3140"/>
            <p:cNvSpPr/>
            <p:nvPr>
              <p:custDataLst>
                <p:tags r:id="rId81"/>
              </p:custDataLst>
            </p:nvPr>
          </p:nvSpPr>
          <p:spPr>
            <a:xfrm>
              <a:off x="7477125" y="4476750"/>
              <a:ext cx="171451" cy="256999"/>
            </a:xfrm>
            <a:custGeom>
              <a:avLst/>
              <a:gdLst/>
              <a:ahLst/>
              <a:cxnLst/>
              <a:rect l="0" t="0" r="0" b="0"/>
              <a:pathLst>
                <a:path w="171451" h="256999">
                  <a:moveTo>
                    <a:pt x="0" y="76200"/>
                  </a:moveTo>
                  <a:lnTo>
                    <a:pt x="0" y="76200"/>
                  </a:lnTo>
                  <a:lnTo>
                    <a:pt x="28170" y="76200"/>
                  </a:lnTo>
                  <a:lnTo>
                    <a:pt x="36099" y="82745"/>
                  </a:lnTo>
                  <a:lnTo>
                    <a:pt x="41797" y="84401"/>
                  </a:lnTo>
                  <a:lnTo>
                    <a:pt x="43740" y="85901"/>
                  </a:lnTo>
                  <a:lnTo>
                    <a:pt x="79411" y="132068"/>
                  </a:lnTo>
                  <a:lnTo>
                    <a:pt x="83854" y="144730"/>
                  </a:lnTo>
                  <a:lnTo>
                    <a:pt x="88301" y="172112"/>
                  </a:lnTo>
                  <a:lnTo>
                    <a:pt x="93190" y="190696"/>
                  </a:lnTo>
                  <a:lnTo>
                    <a:pt x="93277" y="202229"/>
                  </a:lnTo>
                  <a:lnTo>
                    <a:pt x="83438" y="235896"/>
                  </a:lnTo>
                  <a:lnTo>
                    <a:pt x="79418" y="243484"/>
                  </a:lnTo>
                  <a:lnTo>
                    <a:pt x="77630" y="250385"/>
                  </a:lnTo>
                  <a:lnTo>
                    <a:pt x="76095" y="252648"/>
                  </a:lnTo>
                  <a:lnTo>
                    <a:pt x="74013" y="254157"/>
                  </a:lnTo>
                  <a:lnTo>
                    <a:pt x="68878" y="255834"/>
                  </a:lnTo>
                  <a:lnTo>
                    <a:pt x="58903" y="256998"/>
                  </a:lnTo>
                  <a:lnTo>
                    <a:pt x="52613" y="252066"/>
                  </a:lnTo>
                  <a:lnTo>
                    <a:pt x="49842" y="246791"/>
                  </a:lnTo>
                  <a:lnTo>
                    <a:pt x="47917" y="225116"/>
                  </a:lnTo>
                  <a:lnTo>
                    <a:pt x="50464" y="179470"/>
                  </a:lnTo>
                  <a:lnTo>
                    <a:pt x="63874" y="139698"/>
                  </a:lnTo>
                  <a:lnTo>
                    <a:pt x="74195" y="114417"/>
                  </a:lnTo>
                  <a:lnTo>
                    <a:pt x="101785" y="67826"/>
                  </a:lnTo>
                  <a:lnTo>
                    <a:pt x="149116" y="222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141"/>
            <p:cNvSpPr/>
            <p:nvPr>
              <p:custDataLst>
                <p:tags r:id="rId82"/>
              </p:custDataLst>
            </p:nvPr>
          </p:nvSpPr>
          <p:spPr>
            <a:xfrm>
              <a:off x="7381875" y="4295994"/>
              <a:ext cx="104611" cy="446847"/>
            </a:xfrm>
            <a:custGeom>
              <a:avLst/>
              <a:gdLst/>
              <a:ahLst/>
              <a:cxnLst/>
              <a:rect l="0" t="0" r="0" b="0"/>
              <a:pathLst>
                <a:path w="104611" h="446847">
                  <a:moveTo>
                    <a:pt x="9525" y="161706"/>
                  </a:moveTo>
                  <a:lnTo>
                    <a:pt x="9525" y="161706"/>
                  </a:lnTo>
                  <a:lnTo>
                    <a:pt x="9525" y="174963"/>
                  </a:lnTo>
                  <a:lnTo>
                    <a:pt x="12347" y="181004"/>
                  </a:lnTo>
                  <a:lnTo>
                    <a:pt x="14581" y="184096"/>
                  </a:lnTo>
                  <a:lnTo>
                    <a:pt x="17725" y="198562"/>
                  </a:lnTo>
                  <a:lnTo>
                    <a:pt x="18998" y="241392"/>
                  </a:lnTo>
                  <a:lnTo>
                    <a:pt x="19045" y="287823"/>
                  </a:lnTo>
                  <a:lnTo>
                    <a:pt x="16226" y="314785"/>
                  </a:lnTo>
                  <a:lnTo>
                    <a:pt x="13562" y="332399"/>
                  </a:lnTo>
                  <a:lnTo>
                    <a:pt x="15895" y="355274"/>
                  </a:lnTo>
                  <a:lnTo>
                    <a:pt x="10223" y="402021"/>
                  </a:lnTo>
                  <a:lnTo>
                    <a:pt x="9528" y="446846"/>
                  </a:lnTo>
                  <a:lnTo>
                    <a:pt x="9526" y="442219"/>
                  </a:lnTo>
                  <a:lnTo>
                    <a:pt x="6703" y="437014"/>
                  </a:lnTo>
                  <a:lnTo>
                    <a:pt x="4469" y="434145"/>
                  </a:lnTo>
                  <a:lnTo>
                    <a:pt x="1987" y="425312"/>
                  </a:lnTo>
                  <a:lnTo>
                    <a:pt x="116" y="378718"/>
                  </a:lnTo>
                  <a:lnTo>
                    <a:pt x="23" y="341216"/>
                  </a:lnTo>
                  <a:lnTo>
                    <a:pt x="5" y="294139"/>
                  </a:lnTo>
                  <a:lnTo>
                    <a:pt x="1" y="256684"/>
                  </a:lnTo>
                  <a:lnTo>
                    <a:pt x="2822" y="218775"/>
                  </a:lnTo>
                  <a:lnTo>
                    <a:pt x="7538" y="177910"/>
                  </a:lnTo>
                  <a:lnTo>
                    <a:pt x="11758" y="137932"/>
                  </a:lnTo>
                  <a:lnTo>
                    <a:pt x="17610" y="95979"/>
                  </a:lnTo>
                  <a:lnTo>
                    <a:pt x="26399" y="50353"/>
                  </a:lnTo>
                  <a:lnTo>
                    <a:pt x="30753" y="29229"/>
                  </a:lnTo>
                  <a:lnTo>
                    <a:pt x="38746" y="12387"/>
                  </a:lnTo>
                  <a:lnTo>
                    <a:pt x="45871" y="2271"/>
                  </a:lnTo>
                  <a:lnTo>
                    <a:pt x="49668" y="888"/>
                  </a:lnTo>
                  <a:lnTo>
                    <a:pt x="55672" y="0"/>
                  </a:lnTo>
                  <a:lnTo>
                    <a:pt x="88937" y="31582"/>
                  </a:lnTo>
                  <a:lnTo>
                    <a:pt x="98436" y="46127"/>
                  </a:lnTo>
                  <a:lnTo>
                    <a:pt x="102897" y="63843"/>
                  </a:lnTo>
                  <a:lnTo>
                    <a:pt x="104610" y="106487"/>
                  </a:lnTo>
                  <a:lnTo>
                    <a:pt x="103684" y="128887"/>
                  </a:lnTo>
                  <a:lnTo>
                    <a:pt x="97161" y="145397"/>
                  </a:lnTo>
                  <a:lnTo>
                    <a:pt x="78205" y="174285"/>
                  </a:lnTo>
                  <a:lnTo>
                    <a:pt x="55284" y="193022"/>
                  </a:lnTo>
                  <a:lnTo>
                    <a:pt x="45385" y="196791"/>
                  </a:lnTo>
                  <a:lnTo>
                    <a:pt x="12984" y="200747"/>
                  </a:lnTo>
                  <a:lnTo>
                    <a:pt x="6476" y="204810"/>
                  </a:lnTo>
                  <a:lnTo>
                    <a:pt x="4317" y="205259"/>
                  </a:lnTo>
                  <a:lnTo>
                    <a:pt x="2878" y="204500"/>
                  </a:lnTo>
                  <a:lnTo>
                    <a:pt x="0" y="199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9" name="SMARTInkShape-Group753"/>
          <p:cNvGrpSpPr/>
          <p:nvPr/>
        </p:nvGrpSpPr>
        <p:grpSpPr>
          <a:xfrm>
            <a:off x="7879219" y="4276725"/>
            <a:ext cx="422276" cy="523876"/>
            <a:chOff x="7879219" y="4276725"/>
            <a:chExt cx="422276" cy="523876"/>
          </a:xfrm>
        </p:grpSpPr>
        <p:sp>
          <p:nvSpPr>
            <p:cNvPr id="715" name="SMARTInkShape-3142"/>
            <p:cNvSpPr/>
            <p:nvPr>
              <p:custDataLst>
                <p:tags r:id="rId77"/>
              </p:custDataLst>
            </p:nvPr>
          </p:nvSpPr>
          <p:spPr>
            <a:xfrm>
              <a:off x="8143875" y="4276725"/>
              <a:ext cx="157620" cy="523876"/>
            </a:xfrm>
            <a:custGeom>
              <a:avLst/>
              <a:gdLst/>
              <a:ahLst/>
              <a:cxnLst/>
              <a:rect l="0" t="0" r="0" b="0"/>
              <a:pathLst>
                <a:path w="157620" h="523876">
                  <a:moveTo>
                    <a:pt x="114300" y="0"/>
                  </a:moveTo>
                  <a:lnTo>
                    <a:pt x="114300" y="0"/>
                  </a:lnTo>
                  <a:lnTo>
                    <a:pt x="128489" y="14189"/>
                  </a:lnTo>
                  <a:lnTo>
                    <a:pt x="131190" y="22534"/>
                  </a:lnTo>
                  <a:lnTo>
                    <a:pt x="139812" y="67889"/>
                  </a:lnTo>
                  <a:lnTo>
                    <a:pt x="143664" y="115382"/>
                  </a:lnTo>
                  <a:lnTo>
                    <a:pt x="151040" y="162068"/>
                  </a:lnTo>
                  <a:lnTo>
                    <a:pt x="157619" y="207657"/>
                  </a:lnTo>
                  <a:lnTo>
                    <a:pt x="153744" y="254606"/>
                  </a:lnTo>
                  <a:lnTo>
                    <a:pt x="152665" y="299824"/>
                  </a:lnTo>
                  <a:lnTo>
                    <a:pt x="138302" y="342976"/>
                  </a:lnTo>
                  <a:lnTo>
                    <a:pt x="121354" y="388345"/>
                  </a:lnTo>
                  <a:lnTo>
                    <a:pt x="97937" y="428194"/>
                  </a:lnTo>
                  <a:lnTo>
                    <a:pt x="59072" y="473371"/>
                  </a:lnTo>
                  <a:lnTo>
                    <a:pt x="14678" y="512051"/>
                  </a:lnTo>
                  <a:lnTo>
                    <a:pt x="0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3143"/>
            <p:cNvSpPr/>
            <p:nvPr>
              <p:custDataLst>
                <p:tags r:id="rId78"/>
              </p:custDataLst>
            </p:nvPr>
          </p:nvSpPr>
          <p:spPr>
            <a:xfrm>
              <a:off x="8029585" y="4505325"/>
              <a:ext cx="142866" cy="47626"/>
            </a:xfrm>
            <a:custGeom>
              <a:avLst/>
              <a:gdLst/>
              <a:ahLst/>
              <a:cxnLst/>
              <a:rect l="0" t="0" r="0" b="0"/>
              <a:pathLst>
                <a:path w="142866" h="47626">
                  <a:moveTo>
                    <a:pt x="9515" y="47625"/>
                  </a:moveTo>
                  <a:lnTo>
                    <a:pt x="9515" y="47625"/>
                  </a:lnTo>
                  <a:lnTo>
                    <a:pt x="1315" y="47625"/>
                  </a:lnTo>
                  <a:lnTo>
                    <a:pt x="873" y="46567"/>
                  </a:lnTo>
                  <a:lnTo>
                    <a:pt x="0" y="38216"/>
                  </a:lnTo>
                  <a:lnTo>
                    <a:pt x="5050" y="38134"/>
                  </a:lnTo>
                  <a:lnTo>
                    <a:pt x="10353" y="35293"/>
                  </a:lnTo>
                  <a:lnTo>
                    <a:pt x="16237" y="31561"/>
                  </a:lnTo>
                  <a:lnTo>
                    <a:pt x="26559" y="29460"/>
                  </a:lnTo>
                  <a:lnTo>
                    <a:pt x="41494" y="27779"/>
                  </a:lnTo>
                  <a:lnTo>
                    <a:pt x="54150" y="22106"/>
                  </a:lnTo>
                  <a:lnTo>
                    <a:pt x="101721" y="14113"/>
                  </a:lnTo>
                  <a:lnTo>
                    <a:pt x="1428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3144"/>
            <p:cNvSpPr/>
            <p:nvPr>
              <p:custDataLst>
                <p:tags r:id="rId79"/>
              </p:custDataLst>
            </p:nvPr>
          </p:nvSpPr>
          <p:spPr>
            <a:xfrm>
              <a:off x="7991595" y="4315866"/>
              <a:ext cx="152281" cy="379779"/>
            </a:xfrm>
            <a:custGeom>
              <a:avLst/>
              <a:gdLst/>
              <a:ahLst/>
              <a:cxnLst/>
              <a:rect l="0" t="0" r="0" b="0"/>
              <a:pathLst>
                <a:path w="152281" h="379779">
                  <a:moveTo>
                    <a:pt x="85605" y="132309"/>
                  </a:moveTo>
                  <a:lnTo>
                    <a:pt x="85605" y="132309"/>
                  </a:lnTo>
                  <a:lnTo>
                    <a:pt x="85605" y="127252"/>
                  </a:lnTo>
                  <a:lnTo>
                    <a:pt x="88427" y="121948"/>
                  </a:lnTo>
                  <a:lnTo>
                    <a:pt x="94737" y="113767"/>
                  </a:lnTo>
                  <a:lnTo>
                    <a:pt x="89957" y="113409"/>
                  </a:lnTo>
                  <a:lnTo>
                    <a:pt x="84717" y="116148"/>
                  </a:lnTo>
                  <a:lnTo>
                    <a:pt x="81837" y="118360"/>
                  </a:lnTo>
                  <a:lnTo>
                    <a:pt x="78639" y="126462"/>
                  </a:lnTo>
                  <a:lnTo>
                    <a:pt x="76159" y="136061"/>
                  </a:lnTo>
                  <a:lnTo>
                    <a:pt x="60992" y="171631"/>
                  </a:lnTo>
                  <a:lnTo>
                    <a:pt x="49774" y="212570"/>
                  </a:lnTo>
                  <a:lnTo>
                    <a:pt x="34686" y="256669"/>
                  </a:lnTo>
                  <a:lnTo>
                    <a:pt x="26454" y="296291"/>
                  </a:lnTo>
                  <a:lnTo>
                    <a:pt x="12051" y="341203"/>
                  </a:lnTo>
                  <a:lnTo>
                    <a:pt x="8694" y="365918"/>
                  </a:lnTo>
                  <a:lnTo>
                    <a:pt x="0" y="379778"/>
                  </a:lnTo>
                  <a:lnTo>
                    <a:pt x="4972" y="374849"/>
                  </a:lnTo>
                  <a:lnTo>
                    <a:pt x="7435" y="366752"/>
                  </a:lnTo>
                  <a:lnTo>
                    <a:pt x="14347" y="320712"/>
                  </a:lnTo>
                  <a:lnTo>
                    <a:pt x="25865" y="274907"/>
                  </a:lnTo>
                  <a:lnTo>
                    <a:pt x="33000" y="231973"/>
                  </a:lnTo>
                  <a:lnTo>
                    <a:pt x="50089" y="189273"/>
                  </a:lnTo>
                  <a:lnTo>
                    <a:pt x="58481" y="143992"/>
                  </a:lnTo>
                  <a:lnTo>
                    <a:pt x="75072" y="99104"/>
                  </a:lnTo>
                  <a:lnTo>
                    <a:pt x="94580" y="54768"/>
                  </a:lnTo>
                  <a:lnTo>
                    <a:pt x="104492" y="32781"/>
                  </a:lnTo>
                  <a:lnTo>
                    <a:pt x="109874" y="22457"/>
                  </a:lnTo>
                  <a:lnTo>
                    <a:pt x="113962" y="6863"/>
                  </a:lnTo>
                  <a:lnTo>
                    <a:pt x="116151" y="4228"/>
                  </a:lnTo>
                  <a:lnTo>
                    <a:pt x="121407" y="1301"/>
                  </a:lnTo>
                  <a:lnTo>
                    <a:pt x="127270" y="0"/>
                  </a:lnTo>
                  <a:lnTo>
                    <a:pt x="130315" y="711"/>
                  </a:lnTo>
                  <a:lnTo>
                    <a:pt x="136520" y="4324"/>
                  </a:lnTo>
                  <a:lnTo>
                    <a:pt x="138599" y="6769"/>
                  </a:lnTo>
                  <a:lnTo>
                    <a:pt x="140908" y="12307"/>
                  </a:lnTo>
                  <a:lnTo>
                    <a:pt x="145504" y="56382"/>
                  </a:lnTo>
                  <a:lnTo>
                    <a:pt x="150272" y="75240"/>
                  </a:lnTo>
                  <a:lnTo>
                    <a:pt x="152016" y="114524"/>
                  </a:lnTo>
                  <a:lnTo>
                    <a:pt x="152246" y="161051"/>
                  </a:lnTo>
                  <a:lnTo>
                    <a:pt x="152275" y="208531"/>
                  </a:lnTo>
                  <a:lnTo>
                    <a:pt x="152280" y="249591"/>
                  </a:lnTo>
                  <a:lnTo>
                    <a:pt x="151222" y="275009"/>
                  </a:lnTo>
                  <a:lnTo>
                    <a:pt x="142929" y="322504"/>
                  </a:lnTo>
                  <a:lnTo>
                    <a:pt x="142755" y="332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145"/>
            <p:cNvSpPr/>
            <p:nvPr>
              <p:custDataLst>
                <p:tags r:id="rId80"/>
              </p:custDataLst>
            </p:nvPr>
          </p:nvSpPr>
          <p:spPr>
            <a:xfrm>
              <a:off x="7879219" y="4314825"/>
              <a:ext cx="102732" cy="381001"/>
            </a:xfrm>
            <a:custGeom>
              <a:avLst/>
              <a:gdLst/>
              <a:ahLst/>
              <a:cxnLst/>
              <a:rect l="0" t="0" r="0" b="0"/>
              <a:pathLst>
                <a:path w="102732" h="381001">
                  <a:moveTo>
                    <a:pt x="102731" y="0"/>
                  </a:moveTo>
                  <a:lnTo>
                    <a:pt x="102731" y="0"/>
                  </a:lnTo>
                  <a:lnTo>
                    <a:pt x="88542" y="0"/>
                  </a:lnTo>
                  <a:lnTo>
                    <a:pt x="83020" y="2822"/>
                  </a:lnTo>
                  <a:lnTo>
                    <a:pt x="80065" y="5056"/>
                  </a:lnTo>
                  <a:lnTo>
                    <a:pt x="76782" y="10361"/>
                  </a:lnTo>
                  <a:lnTo>
                    <a:pt x="74264" y="16247"/>
                  </a:lnTo>
                  <a:lnTo>
                    <a:pt x="48676" y="60706"/>
                  </a:lnTo>
                  <a:lnTo>
                    <a:pt x="32870" y="97182"/>
                  </a:lnTo>
                  <a:lnTo>
                    <a:pt x="26725" y="134790"/>
                  </a:lnTo>
                  <a:lnTo>
                    <a:pt x="16417" y="179065"/>
                  </a:lnTo>
                  <a:lnTo>
                    <a:pt x="9246" y="218698"/>
                  </a:lnTo>
                  <a:lnTo>
                    <a:pt x="1284" y="258159"/>
                  </a:lnTo>
                  <a:lnTo>
                    <a:pt x="0" y="291215"/>
                  </a:lnTo>
                  <a:lnTo>
                    <a:pt x="6286" y="334304"/>
                  </a:lnTo>
                  <a:lnTo>
                    <a:pt x="12184" y="357169"/>
                  </a:lnTo>
                  <a:lnTo>
                    <a:pt x="26531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3" name="SMARTInkShape-Group754"/>
          <p:cNvGrpSpPr/>
          <p:nvPr/>
        </p:nvGrpSpPr>
        <p:grpSpPr>
          <a:xfrm>
            <a:off x="2071524" y="5743744"/>
            <a:ext cx="424027" cy="456866"/>
            <a:chOff x="2071524" y="5743744"/>
            <a:chExt cx="424027" cy="456866"/>
          </a:xfrm>
        </p:grpSpPr>
        <p:sp>
          <p:nvSpPr>
            <p:cNvPr id="720" name="SMARTInkShape-3146"/>
            <p:cNvSpPr/>
            <p:nvPr>
              <p:custDataLst>
                <p:tags r:id="rId74"/>
              </p:custDataLst>
            </p:nvPr>
          </p:nvSpPr>
          <p:spPr>
            <a:xfrm>
              <a:off x="2476500" y="6048375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36151"/>
                  </a:lnTo>
                  <a:lnTo>
                    <a:pt x="13994" y="42579"/>
                  </a:lnTo>
                  <a:lnTo>
                    <a:pt x="13562" y="44261"/>
                  </a:lnTo>
                  <a:lnTo>
                    <a:pt x="14333" y="45382"/>
                  </a:lnTo>
                  <a:lnTo>
                    <a:pt x="15905" y="46129"/>
                  </a:lnTo>
                  <a:lnTo>
                    <a:pt x="16953" y="47687"/>
                  </a:lnTo>
                  <a:lnTo>
                    <a:pt x="18118" y="52239"/>
                  </a:lnTo>
                  <a:lnTo>
                    <a:pt x="17371" y="53876"/>
                  </a:lnTo>
                  <a:lnTo>
                    <a:pt x="15814" y="54967"/>
                  </a:lnTo>
                  <a:lnTo>
                    <a:pt x="10767" y="5671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3147"/>
            <p:cNvSpPr/>
            <p:nvPr>
              <p:custDataLst>
                <p:tags r:id="rId75"/>
              </p:custDataLst>
            </p:nvPr>
          </p:nvSpPr>
          <p:spPr>
            <a:xfrm>
              <a:off x="2452231" y="5857875"/>
              <a:ext cx="24270" cy="38101"/>
            </a:xfrm>
            <a:custGeom>
              <a:avLst/>
              <a:gdLst/>
              <a:ahLst/>
              <a:cxnLst/>
              <a:rect l="0" t="0" r="0" b="0"/>
              <a:pathLst>
                <a:path w="24270" h="38101">
                  <a:moveTo>
                    <a:pt x="24269" y="0"/>
                  </a:moveTo>
                  <a:lnTo>
                    <a:pt x="24269" y="0"/>
                  </a:lnTo>
                  <a:lnTo>
                    <a:pt x="19213" y="0"/>
                  </a:lnTo>
                  <a:lnTo>
                    <a:pt x="17723" y="1058"/>
                  </a:lnTo>
                  <a:lnTo>
                    <a:pt x="16730" y="2822"/>
                  </a:lnTo>
                  <a:lnTo>
                    <a:pt x="15136" y="8201"/>
                  </a:lnTo>
                  <a:lnTo>
                    <a:pt x="565" y="23680"/>
                  </a:lnTo>
                  <a:lnTo>
                    <a:pt x="0" y="26370"/>
                  </a:lnTo>
                  <a:lnTo>
                    <a:pt x="681" y="29222"/>
                  </a:lnTo>
                  <a:lnTo>
                    <a:pt x="5219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148"/>
            <p:cNvSpPr/>
            <p:nvPr>
              <p:custDataLst>
                <p:tags r:id="rId76"/>
              </p:custDataLst>
            </p:nvPr>
          </p:nvSpPr>
          <p:spPr>
            <a:xfrm>
              <a:off x="2071524" y="5743744"/>
              <a:ext cx="251204" cy="456866"/>
            </a:xfrm>
            <a:custGeom>
              <a:avLst/>
              <a:gdLst/>
              <a:ahLst/>
              <a:cxnLst/>
              <a:rect l="0" t="0" r="0" b="0"/>
              <a:pathLst>
                <a:path w="251204" h="456866">
                  <a:moveTo>
                    <a:pt x="109701" y="76031"/>
                  </a:moveTo>
                  <a:lnTo>
                    <a:pt x="109701" y="76031"/>
                  </a:lnTo>
                  <a:lnTo>
                    <a:pt x="73444" y="76031"/>
                  </a:lnTo>
                  <a:lnTo>
                    <a:pt x="67091" y="81087"/>
                  </a:lnTo>
                  <a:lnTo>
                    <a:pt x="64305" y="86392"/>
                  </a:lnTo>
                  <a:lnTo>
                    <a:pt x="63562" y="89288"/>
                  </a:lnTo>
                  <a:lnTo>
                    <a:pt x="57460" y="98421"/>
                  </a:lnTo>
                  <a:lnTo>
                    <a:pt x="20790" y="141413"/>
                  </a:lnTo>
                  <a:lnTo>
                    <a:pt x="8276" y="184091"/>
                  </a:lnTo>
                  <a:lnTo>
                    <a:pt x="2300" y="228438"/>
                  </a:lnTo>
                  <a:lnTo>
                    <a:pt x="0" y="234785"/>
                  </a:lnTo>
                  <a:lnTo>
                    <a:pt x="267" y="250304"/>
                  </a:lnTo>
                  <a:lnTo>
                    <a:pt x="5802" y="297844"/>
                  </a:lnTo>
                  <a:lnTo>
                    <a:pt x="12477" y="309911"/>
                  </a:lnTo>
                  <a:lnTo>
                    <a:pt x="27309" y="326715"/>
                  </a:lnTo>
                  <a:lnTo>
                    <a:pt x="36393" y="330321"/>
                  </a:lnTo>
                  <a:lnTo>
                    <a:pt x="46428" y="332982"/>
                  </a:lnTo>
                  <a:lnTo>
                    <a:pt x="61494" y="340491"/>
                  </a:lnTo>
                  <a:lnTo>
                    <a:pt x="64863" y="341238"/>
                  </a:lnTo>
                  <a:lnTo>
                    <a:pt x="74251" y="339245"/>
                  </a:lnTo>
                  <a:lnTo>
                    <a:pt x="91436" y="334995"/>
                  </a:lnTo>
                  <a:lnTo>
                    <a:pt x="102642" y="332944"/>
                  </a:lnTo>
                  <a:lnTo>
                    <a:pt x="111150" y="328504"/>
                  </a:lnTo>
                  <a:lnTo>
                    <a:pt x="154684" y="292813"/>
                  </a:lnTo>
                  <a:lnTo>
                    <a:pt x="187598" y="250522"/>
                  </a:lnTo>
                  <a:lnTo>
                    <a:pt x="207996" y="212544"/>
                  </a:lnTo>
                  <a:lnTo>
                    <a:pt x="218964" y="166254"/>
                  </a:lnTo>
                  <a:lnTo>
                    <a:pt x="223559" y="121891"/>
                  </a:lnTo>
                  <a:lnTo>
                    <a:pt x="223962" y="79608"/>
                  </a:lnTo>
                  <a:lnTo>
                    <a:pt x="215797" y="41141"/>
                  </a:lnTo>
                  <a:lnTo>
                    <a:pt x="213240" y="35838"/>
                  </a:lnTo>
                  <a:lnTo>
                    <a:pt x="182987" y="6347"/>
                  </a:lnTo>
                  <a:lnTo>
                    <a:pt x="176492" y="2727"/>
                  </a:lnTo>
                  <a:lnTo>
                    <a:pt x="164063" y="689"/>
                  </a:lnTo>
                  <a:lnTo>
                    <a:pt x="140900" y="0"/>
                  </a:lnTo>
                  <a:lnTo>
                    <a:pt x="131329" y="2728"/>
                  </a:lnTo>
                  <a:lnTo>
                    <a:pt x="94809" y="25344"/>
                  </a:lnTo>
                  <a:lnTo>
                    <a:pt x="84592" y="35849"/>
                  </a:lnTo>
                  <a:lnTo>
                    <a:pt x="66335" y="63509"/>
                  </a:lnTo>
                  <a:lnTo>
                    <a:pt x="60095" y="83396"/>
                  </a:lnTo>
                  <a:lnTo>
                    <a:pt x="57580" y="87291"/>
                  </a:lnTo>
                  <a:lnTo>
                    <a:pt x="54041" y="102886"/>
                  </a:lnTo>
                  <a:lnTo>
                    <a:pt x="60883" y="134603"/>
                  </a:lnTo>
                  <a:lnTo>
                    <a:pt x="64368" y="141927"/>
                  </a:lnTo>
                  <a:lnTo>
                    <a:pt x="99647" y="187737"/>
                  </a:lnTo>
                  <a:lnTo>
                    <a:pt x="140496" y="230597"/>
                  </a:lnTo>
                  <a:lnTo>
                    <a:pt x="187626" y="277780"/>
                  </a:lnTo>
                  <a:lnTo>
                    <a:pt x="217613" y="321957"/>
                  </a:lnTo>
                  <a:lnTo>
                    <a:pt x="238815" y="355340"/>
                  </a:lnTo>
                  <a:lnTo>
                    <a:pt x="241796" y="368222"/>
                  </a:lnTo>
                  <a:lnTo>
                    <a:pt x="243738" y="383915"/>
                  </a:lnTo>
                  <a:lnTo>
                    <a:pt x="250517" y="402058"/>
                  </a:lnTo>
                  <a:lnTo>
                    <a:pt x="251203" y="407682"/>
                  </a:lnTo>
                  <a:lnTo>
                    <a:pt x="249144" y="416754"/>
                  </a:lnTo>
                  <a:lnTo>
                    <a:pt x="245759" y="424315"/>
                  </a:lnTo>
                  <a:lnTo>
                    <a:pt x="243289" y="444246"/>
                  </a:lnTo>
                  <a:lnTo>
                    <a:pt x="243054" y="456865"/>
                  </a:lnTo>
                  <a:lnTo>
                    <a:pt x="243051" y="437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4" name="SMARTInkShape-3149"/>
          <p:cNvSpPr/>
          <p:nvPr>
            <p:custDataLst>
              <p:tags r:id="rId3"/>
            </p:custDataLst>
          </p:nvPr>
        </p:nvSpPr>
        <p:spPr>
          <a:xfrm>
            <a:off x="2990854" y="5781675"/>
            <a:ext cx="276222" cy="462282"/>
          </a:xfrm>
          <a:custGeom>
            <a:avLst/>
            <a:gdLst/>
            <a:ahLst/>
            <a:cxnLst/>
            <a:rect l="0" t="0" r="0" b="0"/>
            <a:pathLst>
              <a:path w="276222" h="462282">
                <a:moveTo>
                  <a:pt x="57146" y="95250"/>
                </a:moveTo>
                <a:lnTo>
                  <a:pt x="57146" y="95250"/>
                </a:lnTo>
                <a:lnTo>
                  <a:pt x="20496" y="95250"/>
                </a:lnTo>
                <a:lnTo>
                  <a:pt x="4894" y="81061"/>
                </a:lnTo>
                <a:lnTo>
                  <a:pt x="2173" y="75538"/>
                </a:lnTo>
                <a:lnTo>
                  <a:pt x="124" y="62137"/>
                </a:lnTo>
                <a:lnTo>
                  <a:pt x="0" y="34889"/>
                </a:lnTo>
                <a:lnTo>
                  <a:pt x="1057" y="32784"/>
                </a:lnTo>
                <a:lnTo>
                  <a:pt x="2820" y="31382"/>
                </a:lnTo>
                <a:lnTo>
                  <a:pt x="5054" y="30446"/>
                </a:lnTo>
                <a:lnTo>
                  <a:pt x="6543" y="28765"/>
                </a:lnTo>
                <a:lnTo>
                  <a:pt x="9129" y="20538"/>
                </a:lnTo>
                <a:lnTo>
                  <a:pt x="17688" y="10980"/>
                </a:lnTo>
                <a:lnTo>
                  <a:pt x="19011" y="430"/>
                </a:lnTo>
                <a:lnTo>
                  <a:pt x="28561" y="0"/>
                </a:lnTo>
                <a:lnTo>
                  <a:pt x="28570" y="13257"/>
                </a:lnTo>
                <a:lnTo>
                  <a:pt x="29629" y="15188"/>
                </a:lnTo>
                <a:lnTo>
                  <a:pt x="31393" y="16475"/>
                </a:lnTo>
                <a:lnTo>
                  <a:pt x="33627" y="17333"/>
                </a:lnTo>
                <a:lnTo>
                  <a:pt x="35117" y="18963"/>
                </a:lnTo>
                <a:lnTo>
                  <a:pt x="36771" y="23597"/>
                </a:lnTo>
                <a:lnTo>
                  <a:pt x="39077" y="51076"/>
                </a:lnTo>
                <a:lnTo>
                  <a:pt x="45620" y="68924"/>
                </a:lnTo>
                <a:lnTo>
                  <a:pt x="49850" y="86390"/>
                </a:lnTo>
                <a:lnTo>
                  <a:pt x="54984" y="104972"/>
                </a:lnTo>
                <a:lnTo>
                  <a:pt x="57019" y="149236"/>
                </a:lnTo>
                <a:lnTo>
                  <a:pt x="65781" y="193675"/>
                </a:lnTo>
                <a:lnTo>
                  <a:pt x="66554" y="220369"/>
                </a:lnTo>
                <a:lnTo>
                  <a:pt x="57730" y="264052"/>
                </a:lnTo>
                <a:lnTo>
                  <a:pt x="57535" y="268110"/>
                </a:lnTo>
                <a:lnTo>
                  <a:pt x="54497" y="275442"/>
                </a:lnTo>
                <a:lnTo>
                  <a:pt x="31324" y="304780"/>
                </a:lnTo>
                <a:lnTo>
                  <a:pt x="30407" y="307961"/>
                </a:lnTo>
                <a:lnTo>
                  <a:pt x="28736" y="310082"/>
                </a:lnTo>
                <a:lnTo>
                  <a:pt x="24059" y="312440"/>
                </a:lnTo>
                <a:lnTo>
                  <a:pt x="10044" y="314277"/>
                </a:lnTo>
                <a:lnTo>
                  <a:pt x="4619" y="309254"/>
                </a:lnTo>
                <a:lnTo>
                  <a:pt x="4136" y="306711"/>
                </a:lnTo>
                <a:lnTo>
                  <a:pt x="4873" y="303957"/>
                </a:lnTo>
                <a:lnTo>
                  <a:pt x="8603" y="296990"/>
                </a:lnTo>
                <a:lnTo>
                  <a:pt x="12222" y="282316"/>
                </a:lnTo>
                <a:lnTo>
                  <a:pt x="19847" y="268505"/>
                </a:lnTo>
                <a:lnTo>
                  <a:pt x="57152" y="221075"/>
                </a:lnTo>
                <a:lnTo>
                  <a:pt x="97480" y="178793"/>
                </a:lnTo>
                <a:lnTo>
                  <a:pt x="131626" y="136397"/>
                </a:lnTo>
                <a:lnTo>
                  <a:pt x="168186" y="88832"/>
                </a:lnTo>
                <a:lnTo>
                  <a:pt x="197197" y="47817"/>
                </a:lnTo>
                <a:lnTo>
                  <a:pt x="200708" y="31775"/>
                </a:lnTo>
                <a:lnTo>
                  <a:pt x="209425" y="19215"/>
                </a:lnTo>
                <a:lnTo>
                  <a:pt x="201334" y="19065"/>
                </a:lnTo>
                <a:lnTo>
                  <a:pt x="195354" y="24111"/>
                </a:lnTo>
                <a:lnTo>
                  <a:pt x="192655" y="29413"/>
                </a:lnTo>
                <a:lnTo>
                  <a:pt x="191935" y="32308"/>
                </a:lnTo>
                <a:lnTo>
                  <a:pt x="184234" y="45619"/>
                </a:lnTo>
                <a:lnTo>
                  <a:pt x="180880" y="60554"/>
                </a:lnTo>
                <a:lnTo>
                  <a:pt x="158619" y="107099"/>
                </a:lnTo>
                <a:lnTo>
                  <a:pt x="147886" y="153929"/>
                </a:lnTo>
                <a:lnTo>
                  <a:pt x="135992" y="200226"/>
                </a:lnTo>
                <a:lnTo>
                  <a:pt x="128812" y="243221"/>
                </a:lnTo>
                <a:lnTo>
                  <a:pt x="124807" y="284876"/>
                </a:lnTo>
                <a:lnTo>
                  <a:pt x="124016" y="323678"/>
                </a:lnTo>
                <a:lnTo>
                  <a:pt x="124905" y="364906"/>
                </a:lnTo>
                <a:lnTo>
                  <a:pt x="139012" y="411755"/>
                </a:lnTo>
                <a:lnTo>
                  <a:pt x="142786" y="430447"/>
                </a:lnTo>
                <a:lnTo>
                  <a:pt x="152471" y="452569"/>
                </a:lnTo>
                <a:lnTo>
                  <a:pt x="154563" y="454113"/>
                </a:lnTo>
                <a:lnTo>
                  <a:pt x="159709" y="456887"/>
                </a:lnTo>
                <a:lnTo>
                  <a:pt x="165524" y="461647"/>
                </a:lnTo>
                <a:lnTo>
                  <a:pt x="168556" y="462281"/>
                </a:lnTo>
                <a:lnTo>
                  <a:pt x="171636" y="461646"/>
                </a:lnTo>
                <a:lnTo>
                  <a:pt x="179127" y="458078"/>
                </a:lnTo>
                <a:lnTo>
                  <a:pt x="194066" y="444021"/>
                </a:lnTo>
                <a:lnTo>
                  <a:pt x="197375" y="435116"/>
                </a:lnTo>
                <a:lnTo>
                  <a:pt x="199975" y="388786"/>
                </a:lnTo>
                <a:lnTo>
                  <a:pt x="200008" y="373194"/>
                </a:lnTo>
                <a:lnTo>
                  <a:pt x="198954" y="369446"/>
                </a:lnTo>
                <a:lnTo>
                  <a:pt x="197193" y="366947"/>
                </a:lnTo>
                <a:lnTo>
                  <a:pt x="194961" y="365282"/>
                </a:lnTo>
                <a:lnTo>
                  <a:pt x="193472" y="363113"/>
                </a:lnTo>
                <a:lnTo>
                  <a:pt x="190319" y="355004"/>
                </a:lnTo>
                <a:lnTo>
                  <a:pt x="182411" y="344703"/>
                </a:lnTo>
                <a:lnTo>
                  <a:pt x="181097" y="334857"/>
                </a:lnTo>
                <a:lnTo>
                  <a:pt x="179997" y="334363"/>
                </a:lnTo>
                <a:lnTo>
                  <a:pt x="172781" y="333505"/>
                </a:lnTo>
                <a:lnTo>
                  <a:pt x="174862" y="330610"/>
                </a:lnTo>
                <a:lnTo>
                  <a:pt x="179764" y="325185"/>
                </a:lnTo>
                <a:lnTo>
                  <a:pt x="188337" y="323055"/>
                </a:lnTo>
                <a:lnTo>
                  <a:pt x="197147" y="317382"/>
                </a:lnTo>
                <a:lnTo>
                  <a:pt x="222468" y="306989"/>
                </a:lnTo>
                <a:lnTo>
                  <a:pt x="235130" y="299216"/>
                </a:lnTo>
                <a:lnTo>
                  <a:pt x="262561" y="294563"/>
                </a:lnTo>
                <a:lnTo>
                  <a:pt x="276221" y="285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7" name="SMARTInkShape-Group756"/>
          <p:cNvGrpSpPr/>
          <p:nvPr/>
        </p:nvGrpSpPr>
        <p:grpSpPr>
          <a:xfrm>
            <a:off x="3981485" y="5734228"/>
            <a:ext cx="171416" cy="342165"/>
            <a:chOff x="3981485" y="5734228"/>
            <a:chExt cx="171416" cy="342165"/>
          </a:xfrm>
        </p:grpSpPr>
        <p:sp>
          <p:nvSpPr>
            <p:cNvPr id="725" name="SMARTInkShape-3150"/>
            <p:cNvSpPr/>
            <p:nvPr>
              <p:custDataLst>
                <p:tags r:id="rId72"/>
              </p:custDataLst>
            </p:nvPr>
          </p:nvSpPr>
          <p:spPr>
            <a:xfrm>
              <a:off x="4000626" y="5943600"/>
              <a:ext cx="142750" cy="47626"/>
            </a:xfrm>
            <a:custGeom>
              <a:avLst/>
              <a:gdLst/>
              <a:ahLst/>
              <a:cxnLst/>
              <a:rect l="0" t="0" r="0" b="0"/>
              <a:pathLst>
                <a:path w="142750" h="47626">
                  <a:moveTo>
                    <a:pt x="18924" y="47625"/>
                  </a:moveTo>
                  <a:lnTo>
                    <a:pt x="18924" y="47625"/>
                  </a:lnTo>
                  <a:lnTo>
                    <a:pt x="4735" y="47625"/>
                  </a:lnTo>
                  <a:lnTo>
                    <a:pt x="3115" y="46567"/>
                  </a:lnTo>
                  <a:lnTo>
                    <a:pt x="2034" y="44803"/>
                  </a:lnTo>
                  <a:lnTo>
                    <a:pt x="0" y="38493"/>
                  </a:lnTo>
                  <a:lnTo>
                    <a:pt x="4968" y="33160"/>
                  </a:lnTo>
                  <a:lnTo>
                    <a:pt x="10252" y="30612"/>
                  </a:lnTo>
                  <a:lnTo>
                    <a:pt x="54421" y="20408"/>
                  </a:lnTo>
                  <a:lnTo>
                    <a:pt x="85675" y="16407"/>
                  </a:lnTo>
                  <a:lnTo>
                    <a:pt x="104671" y="11564"/>
                  </a:lnTo>
                  <a:lnTo>
                    <a:pt x="123706" y="7307"/>
                  </a:lnTo>
                  <a:lnTo>
                    <a:pt x="142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151"/>
            <p:cNvSpPr/>
            <p:nvPr>
              <p:custDataLst>
                <p:tags r:id="rId73"/>
              </p:custDataLst>
            </p:nvPr>
          </p:nvSpPr>
          <p:spPr>
            <a:xfrm>
              <a:off x="3981485" y="5734228"/>
              <a:ext cx="171416" cy="342165"/>
            </a:xfrm>
            <a:custGeom>
              <a:avLst/>
              <a:gdLst/>
              <a:ahLst/>
              <a:cxnLst/>
              <a:rect l="0" t="0" r="0" b="0"/>
              <a:pathLst>
                <a:path w="171416" h="342165">
                  <a:moveTo>
                    <a:pt x="57115" y="161747"/>
                  </a:moveTo>
                  <a:lnTo>
                    <a:pt x="57115" y="161747"/>
                  </a:lnTo>
                  <a:lnTo>
                    <a:pt x="57115" y="166803"/>
                  </a:lnTo>
                  <a:lnTo>
                    <a:pt x="54293" y="172108"/>
                  </a:lnTo>
                  <a:lnTo>
                    <a:pt x="50569" y="177994"/>
                  </a:lnTo>
                  <a:lnTo>
                    <a:pt x="48473" y="188316"/>
                  </a:lnTo>
                  <a:lnTo>
                    <a:pt x="46794" y="203251"/>
                  </a:lnTo>
                  <a:lnTo>
                    <a:pt x="41121" y="215908"/>
                  </a:lnTo>
                  <a:lnTo>
                    <a:pt x="29984" y="263478"/>
                  </a:lnTo>
                  <a:lnTo>
                    <a:pt x="18924" y="300200"/>
                  </a:lnTo>
                  <a:lnTo>
                    <a:pt x="11667" y="313901"/>
                  </a:lnTo>
                  <a:lnTo>
                    <a:pt x="8718" y="329989"/>
                  </a:lnTo>
                  <a:lnTo>
                    <a:pt x="368" y="342164"/>
                  </a:lnTo>
                  <a:lnTo>
                    <a:pt x="0" y="329416"/>
                  </a:lnTo>
                  <a:lnTo>
                    <a:pt x="2803" y="323403"/>
                  </a:lnTo>
                  <a:lnTo>
                    <a:pt x="6518" y="317203"/>
                  </a:lnTo>
                  <a:lnTo>
                    <a:pt x="8609" y="305645"/>
                  </a:lnTo>
                  <a:lnTo>
                    <a:pt x="12138" y="277190"/>
                  </a:lnTo>
                  <a:lnTo>
                    <a:pt x="25950" y="230508"/>
                  </a:lnTo>
                  <a:lnTo>
                    <a:pt x="35803" y="183854"/>
                  </a:lnTo>
                  <a:lnTo>
                    <a:pt x="50885" y="141635"/>
                  </a:lnTo>
                  <a:lnTo>
                    <a:pt x="66656" y="97754"/>
                  </a:lnTo>
                  <a:lnTo>
                    <a:pt x="85692" y="52490"/>
                  </a:lnTo>
                  <a:lnTo>
                    <a:pt x="100507" y="25691"/>
                  </a:lnTo>
                  <a:lnTo>
                    <a:pt x="104544" y="13601"/>
                  </a:lnTo>
                  <a:lnTo>
                    <a:pt x="112776" y="1846"/>
                  </a:lnTo>
                  <a:lnTo>
                    <a:pt x="116425" y="721"/>
                  </a:lnTo>
                  <a:lnTo>
                    <a:pt x="122335" y="0"/>
                  </a:lnTo>
                  <a:lnTo>
                    <a:pt x="122820" y="999"/>
                  </a:lnTo>
                  <a:lnTo>
                    <a:pt x="123359" y="4931"/>
                  </a:lnTo>
                  <a:lnTo>
                    <a:pt x="126420" y="10207"/>
                  </a:lnTo>
                  <a:lnTo>
                    <a:pt x="128718" y="13094"/>
                  </a:lnTo>
                  <a:lnTo>
                    <a:pt x="131272" y="21949"/>
                  </a:lnTo>
                  <a:lnTo>
                    <a:pt x="138252" y="63502"/>
                  </a:lnTo>
                  <a:lnTo>
                    <a:pt x="147494" y="109639"/>
                  </a:lnTo>
                  <a:lnTo>
                    <a:pt x="151724" y="152886"/>
                  </a:lnTo>
                  <a:lnTo>
                    <a:pt x="158827" y="199934"/>
                  </a:lnTo>
                  <a:lnTo>
                    <a:pt x="161487" y="242427"/>
                  </a:lnTo>
                  <a:lnTo>
                    <a:pt x="161866" y="288637"/>
                  </a:lnTo>
                  <a:lnTo>
                    <a:pt x="161887" y="315426"/>
                  </a:lnTo>
                  <a:lnTo>
                    <a:pt x="164711" y="322829"/>
                  </a:lnTo>
                  <a:lnTo>
                    <a:pt x="171415" y="333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2" name="SMARTInkShape-Group757"/>
          <p:cNvGrpSpPr/>
          <p:nvPr/>
        </p:nvGrpSpPr>
        <p:grpSpPr>
          <a:xfrm>
            <a:off x="4514884" y="5724525"/>
            <a:ext cx="713834" cy="476251"/>
            <a:chOff x="4514884" y="5724525"/>
            <a:chExt cx="713834" cy="476251"/>
          </a:xfrm>
        </p:grpSpPr>
        <p:sp>
          <p:nvSpPr>
            <p:cNvPr id="728" name="SMARTInkShape-3152"/>
            <p:cNvSpPr/>
            <p:nvPr>
              <p:custDataLst>
                <p:tags r:id="rId68"/>
              </p:custDataLst>
            </p:nvPr>
          </p:nvSpPr>
          <p:spPr>
            <a:xfrm>
              <a:off x="5095875" y="6048375"/>
              <a:ext cx="132843" cy="152401"/>
            </a:xfrm>
            <a:custGeom>
              <a:avLst/>
              <a:gdLst/>
              <a:ahLst/>
              <a:cxnLst/>
              <a:rect l="0" t="0" r="0" b="0"/>
              <a:pathLst>
                <a:path w="132843" h="152401">
                  <a:moveTo>
                    <a:pt x="114300" y="0"/>
                  </a:moveTo>
                  <a:lnTo>
                    <a:pt x="114300" y="0"/>
                  </a:lnTo>
                  <a:lnTo>
                    <a:pt x="129488" y="16247"/>
                  </a:lnTo>
                  <a:lnTo>
                    <a:pt x="132205" y="25510"/>
                  </a:lnTo>
                  <a:lnTo>
                    <a:pt x="132842" y="31798"/>
                  </a:lnTo>
                  <a:lnTo>
                    <a:pt x="127479" y="40944"/>
                  </a:lnTo>
                  <a:lnTo>
                    <a:pt x="92139" y="88393"/>
                  </a:lnTo>
                  <a:lnTo>
                    <a:pt x="52549" y="12628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3153"/>
            <p:cNvSpPr/>
            <p:nvPr>
              <p:custDataLst>
                <p:tags r:id="rId69"/>
              </p:custDataLst>
            </p:nvPr>
          </p:nvSpPr>
          <p:spPr>
            <a:xfrm>
              <a:off x="5000642" y="5735555"/>
              <a:ext cx="114236" cy="284246"/>
            </a:xfrm>
            <a:custGeom>
              <a:avLst/>
              <a:gdLst/>
              <a:ahLst/>
              <a:cxnLst/>
              <a:rect l="0" t="0" r="0" b="0"/>
              <a:pathLst>
                <a:path w="114236" h="284246">
                  <a:moveTo>
                    <a:pt x="9508" y="93745"/>
                  </a:moveTo>
                  <a:lnTo>
                    <a:pt x="9508" y="93745"/>
                  </a:lnTo>
                  <a:lnTo>
                    <a:pt x="1307" y="93745"/>
                  </a:lnTo>
                  <a:lnTo>
                    <a:pt x="866" y="94803"/>
                  </a:lnTo>
                  <a:lnTo>
                    <a:pt x="99" y="107002"/>
                  </a:lnTo>
                  <a:lnTo>
                    <a:pt x="2857" y="113043"/>
                  </a:lnTo>
                  <a:lnTo>
                    <a:pt x="6552" y="119255"/>
                  </a:lnTo>
                  <a:lnTo>
                    <a:pt x="8924" y="131867"/>
                  </a:lnTo>
                  <a:lnTo>
                    <a:pt x="9498" y="176853"/>
                  </a:lnTo>
                  <a:lnTo>
                    <a:pt x="12325" y="186420"/>
                  </a:lnTo>
                  <a:lnTo>
                    <a:pt x="16052" y="195260"/>
                  </a:lnTo>
                  <a:lnTo>
                    <a:pt x="18981" y="239248"/>
                  </a:lnTo>
                  <a:lnTo>
                    <a:pt x="17952" y="249430"/>
                  </a:lnTo>
                  <a:lnTo>
                    <a:pt x="10390" y="264730"/>
                  </a:lnTo>
                  <a:lnTo>
                    <a:pt x="9542" y="274268"/>
                  </a:lnTo>
                  <a:lnTo>
                    <a:pt x="8450" y="230006"/>
                  </a:lnTo>
                  <a:lnTo>
                    <a:pt x="1307" y="201242"/>
                  </a:lnTo>
                  <a:lnTo>
                    <a:pt x="99" y="155355"/>
                  </a:lnTo>
                  <a:lnTo>
                    <a:pt x="0" y="112127"/>
                  </a:lnTo>
                  <a:lnTo>
                    <a:pt x="1043" y="72687"/>
                  </a:lnTo>
                  <a:lnTo>
                    <a:pt x="11742" y="29961"/>
                  </a:lnTo>
                  <a:lnTo>
                    <a:pt x="26807" y="10071"/>
                  </a:lnTo>
                  <a:lnTo>
                    <a:pt x="44806" y="0"/>
                  </a:lnTo>
                  <a:lnTo>
                    <a:pt x="46799" y="556"/>
                  </a:lnTo>
                  <a:lnTo>
                    <a:pt x="54659" y="5338"/>
                  </a:lnTo>
                  <a:lnTo>
                    <a:pt x="60620" y="6828"/>
                  </a:lnTo>
                  <a:lnTo>
                    <a:pt x="62632" y="8284"/>
                  </a:lnTo>
                  <a:lnTo>
                    <a:pt x="63974" y="10312"/>
                  </a:lnTo>
                  <a:lnTo>
                    <a:pt x="66524" y="15389"/>
                  </a:lnTo>
                  <a:lnTo>
                    <a:pt x="81742" y="33509"/>
                  </a:lnTo>
                  <a:lnTo>
                    <a:pt x="84533" y="42971"/>
                  </a:lnTo>
                  <a:lnTo>
                    <a:pt x="85553" y="63880"/>
                  </a:lnTo>
                  <a:lnTo>
                    <a:pt x="82817" y="72712"/>
                  </a:lnTo>
                  <a:lnTo>
                    <a:pt x="79132" y="81221"/>
                  </a:lnTo>
                  <a:lnTo>
                    <a:pt x="75998" y="96855"/>
                  </a:lnTo>
                  <a:lnTo>
                    <a:pt x="68838" y="108660"/>
                  </a:lnTo>
                  <a:lnTo>
                    <a:pt x="63041" y="115543"/>
                  </a:lnTo>
                  <a:lnTo>
                    <a:pt x="59758" y="124952"/>
                  </a:lnTo>
                  <a:lnTo>
                    <a:pt x="58883" y="130425"/>
                  </a:lnTo>
                  <a:lnTo>
                    <a:pt x="57241" y="134073"/>
                  </a:lnTo>
                  <a:lnTo>
                    <a:pt x="55089" y="136506"/>
                  </a:lnTo>
                  <a:lnTo>
                    <a:pt x="52595" y="138128"/>
                  </a:lnTo>
                  <a:lnTo>
                    <a:pt x="50933" y="140267"/>
                  </a:lnTo>
                  <a:lnTo>
                    <a:pt x="49086" y="145466"/>
                  </a:lnTo>
                  <a:lnTo>
                    <a:pt x="47535" y="147275"/>
                  </a:lnTo>
                  <a:lnTo>
                    <a:pt x="37311" y="151859"/>
                  </a:lnTo>
                  <a:lnTo>
                    <a:pt x="28961" y="160024"/>
                  </a:lnTo>
                  <a:lnTo>
                    <a:pt x="33734" y="155245"/>
                  </a:lnTo>
                  <a:lnTo>
                    <a:pt x="38972" y="152829"/>
                  </a:lnTo>
                  <a:lnTo>
                    <a:pt x="52515" y="150928"/>
                  </a:lnTo>
                  <a:lnTo>
                    <a:pt x="57903" y="153732"/>
                  </a:lnTo>
                  <a:lnTo>
                    <a:pt x="63825" y="157448"/>
                  </a:lnTo>
                  <a:lnTo>
                    <a:pt x="73109" y="160597"/>
                  </a:lnTo>
                  <a:lnTo>
                    <a:pt x="95239" y="176845"/>
                  </a:lnTo>
                  <a:lnTo>
                    <a:pt x="101586" y="179360"/>
                  </a:lnTo>
                  <a:lnTo>
                    <a:pt x="107935" y="184008"/>
                  </a:lnTo>
                  <a:lnTo>
                    <a:pt x="111461" y="189601"/>
                  </a:lnTo>
                  <a:lnTo>
                    <a:pt x="113725" y="201815"/>
                  </a:lnTo>
                  <a:lnTo>
                    <a:pt x="114235" y="223900"/>
                  </a:lnTo>
                  <a:lnTo>
                    <a:pt x="111439" y="228498"/>
                  </a:lnTo>
                  <a:lnTo>
                    <a:pt x="107727" y="234068"/>
                  </a:lnTo>
                  <a:lnTo>
                    <a:pt x="104580" y="243154"/>
                  </a:lnTo>
                  <a:lnTo>
                    <a:pt x="91616" y="258870"/>
                  </a:lnTo>
                  <a:lnTo>
                    <a:pt x="77346" y="268377"/>
                  </a:lnTo>
                  <a:lnTo>
                    <a:pt x="44955" y="282011"/>
                  </a:lnTo>
                  <a:lnTo>
                    <a:pt x="19033" y="284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154"/>
            <p:cNvSpPr/>
            <p:nvPr>
              <p:custDataLst>
                <p:tags r:id="rId70"/>
              </p:custDataLst>
            </p:nvPr>
          </p:nvSpPr>
          <p:spPr>
            <a:xfrm>
              <a:off x="4514884" y="6029325"/>
              <a:ext cx="295242" cy="38101"/>
            </a:xfrm>
            <a:custGeom>
              <a:avLst/>
              <a:gdLst/>
              <a:ahLst/>
              <a:cxnLst/>
              <a:rect l="0" t="0" r="0" b="0"/>
              <a:pathLst>
                <a:path w="295242" h="38101">
                  <a:moveTo>
                    <a:pt x="9491" y="38100"/>
                  </a:moveTo>
                  <a:lnTo>
                    <a:pt x="9491" y="38100"/>
                  </a:lnTo>
                  <a:lnTo>
                    <a:pt x="0" y="38100"/>
                  </a:lnTo>
                  <a:lnTo>
                    <a:pt x="9100" y="28968"/>
                  </a:lnTo>
                  <a:lnTo>
                    <a:pt x="26773" y="27539"/>
                  </a:lnTo>
                  <a:lnTo>
                    <a:pt x="49488" y="20377"/>
                  </a:lnTo>
                  <a:lnTo>
                    <a:pt x="95709" y="19128"/>
                  </a:lnTo>
                  <a:lnTo>
                    <a:pt x="126083" y="16243"/>
                  </a:lnTo>
                  <a:lnTo>
                    <a:pt x="173603" y="10114"/>
                  </a:lnTo>
                  <a:lnTo>
                    <a:pt x="197817" y="6877"/>
                  </a:lnTo>
                  <a:lnTo>
                    <a:pt x="221219" y="2037"/>
                  </a:lnTo>
                  <a:lnTo>
                    <a:pt x="267530" y="119"/>
                  </a:lnTo>
                  <a:lnTo>
                    <a:pt x="295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155"/>
            <p:cNvSpPr/>
            <p:nvPr>
              <p:custDataLst>
                <p:tags r:id="rId71"/>
              </p:custDataLst>
            </p:nvPr>
          </p:nvSpPr>
          <p:spPr>
            <a:xfrm>
              <a:off x="4629150" y="5724525"/>
              <a:ext cx="19051" cy="295276"/>
            </a:xfrm>
            <a:custGeom>
              <a:avLst/>
              <a:gdLst/>
              <a:ahLst/>
              <a:cxnLst/>
              <a:rect l="0" t="0" r="0" b="0"/>
              <a:pathLst>
                <a:path w="19051" h="295276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5057" y="9918"/>
                  </a:lnTo>
                  <a:lnTo>
                    <a:pt x="6546" y="8729"/>
                  </a:lnTo>
                  <a:lnTo>
                    <a:pt x="9133" y="1358"/>
                  </a:lnTo>
                  <a:lnTo>
                    <a:pt x="12173" y="603"/>
                  </a:lnTo>
                  <a:lnTo>
                    <a:pt x="19039" y="0"/>
                  </a:lnTo>
                  <a:lnTo>
                    <a:pt x="19050" y="45057"/>
                  </a:lnTo>
                  <a:lnTo>
                    <a:pt x="19050" y="88935"/>
                  </a:lnTo>
                  <a:lnTo>
                    <a:pt x="19050" y="133549"/>
                  </a:lnTo>
                  <a:lnTo>
                    <a:pt x="17992" y="154693"/>
                  </a:lnTo>
                  <a:lnTo>
                    <a:pt x="10114" y="199973"/>
                  </a:lnTo>
                  <a:lnTo>
                    <a:pt x="9548" y="244277"/>
                  </a:lnTo>
                  <a:lnTo>
                    <a:pt x="9525" y="278959"/>
                  </a:lnTo>
                  <a:lnTo>
                    <a:pt x="10584" y="281223"/>
                  </a:lnTo>
                  <a:lnTo>
                    <a:pt x="12348" y="282732"/>
                  </a:lnTo>
                  <a:lnTo>
                    <a:pt x="14582" y="283739"/>
                  </a:lnTo>
                  <a:lnTo>
                    <a:pt x="16071" y="285467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3" name="SMARTInkShape-3156"/>
          <p:cNvSpPr/>
          <p:nvPr>
            <p:custDataLst>
              <p:tags r:id="rId4"/>
            </p:custDataLst>
          </p:nvPr>
        </p:nvSpPr>
        <p:spPr>
          <a:xfrm>
            <a:off x="8934450" y="3248036"/>
            <a:ext cx="409408" cy="1371590"/>
          </a:xfrm>
          <a:custGeom>
            <a:avLst/>
            <a:gdLst/>
            <a:ahLst/>
            <a:cxnLst/>
            <a:rect l="0" t="0" r="0" b="0"/>
            <a:pathLst>
              <a:path w="409408" h="1371590">
                <a:moveTo>
                  <a:pt x="285750" y="19039"/>
                </a:moveTo>
                <a:lnTo>
                  <a:pt x="285750" y="19039"/>
                </a:lnTo>
                <a:lnTo>
                  <a:pt x="285750" y="13982"/>
                </a:lnTo>
                <a:lnTo>
                  <a:pt x="286808" y="12493"/>
                </a:lnTo>
                <a:lnTo>
                  <a:pt x="288572" y="11500"/>
                </a:lnTo>
                <a:lnTo>
                  <a:pt x="290807" y="10838"/>
                </a:lnTo>
                <a:lnTo>
                  <a:pt x="292296" y="9338"/>
                </a:lnTo>
                <a:lnTo>
                  <a:pt x="293951" y="4850"/>
                </a:lnTo>
                <a:lnTo>
                  <a:pt x="295451" y="3230"/>
                </a:lnTo>
                <a:lnTo>
                  <a:pt x="299941" y="1429"/>
                </a:lnTo>
                <a:lnTo>
                  <a:pt x="336562" y="0"/>
                </a:lnTo>
                <a:lnTo>
                  <a:pt x="342904" y="2816"/>
                </a:lnTo>
                <a:lnTo>
                  <a:pt x="349252" y="6537"/>
                </a:lnTo>
                <a:lnTo>
                  <a:pt x="374846" y="16857"/>
                </a:lnTo>
                <a:lnTo>
                  <a:pt x="393309" y="31870"/>
                </a:lnTo>
                <a:lnTo>
                  <a:pt x="403110" y="46359"/>
                </a:lnTo>
                <a:lnTo>
                  <a:pt x="407660" y="64058"/>
                </a:lnTo>
                <a:lnTo>
                  <a:pt x="409407" y="109840"/>
                </a:lnTo>
                <a:lnTo>
                  <a:pt x="406731" y="153058"/>
                </a:lnTo>
                <a:lnTo>
                  <a:pt x="393326" y="200102"/>
                </a:lnTo>
                <a:lnTo>
                  <a:pt x="372719" y="247651"/>
                </a:lnTo>
                <a:lnTo>
                  <a:pt x="350184" y="295266"/>
                </a:lnTo>
                <a:lnTo>
                  <a:pt x="327984" y="336343"/>
                </a:lnTo>
                <a:lnTo>
                  <a:pt x="311277" y="381382"/>
                </a:lnTo>
                <a:lnTo>
                  <a:pt x="305368" y="424916"/>
                </a:lnTo>
                <a:lnTo>
                  <a:pt x="304833" y="469858"/>
                </a:lnTo>
                <a:lnTo>
                  <a:pt x="305861" y="507986"/>
                </a:lnTo>
                <a:lnTo>
                  <a:pt x="312405" y="525980"/>
                </a:lnTo>
                <a:lnTo>
                  <a:pt x="339758" y="568379"/>
                </a:lnTo>
                <a:lnTo>
                  <a:pt x="348201" y="585149"/>
                </a:lnTo>
                <a:lnTo>
                  <a:pt x="354413" y="606956"/>
                </a:lnTo>
                <a:lnTo>
                  <a:pt x="358601" y="615827"/>
                </a:lnTo>
                <a:lnTo>
                  <a:pt x="371564" y="663448"/>
                </a:lnTo>
                <a:lnTo>
                  <a:pt x="378823" y="686393"/>
                </a:lnTo>
                <a:lnTo>
                  <a:pt x="378973" y="698758"/>
                </a:lnTo>
                <a:lnTo>
                  <a:pt x="369184" y="742955"/>
                </a:lnTo>
                <a:lnTo>
                  <a:pt x="364093" y="761994"/>
                </a:lnTo>
                <a:lnTo>
                  <a:pt x="359763" y="781040"/>
                </a:lnTo>
                <a:lnTo>
                  <a:pt x="345530" y="821961"/>
                </a:lnTo>
                <a:lnTo>
                  <a:pt x="340857" y="845728"/>
                </a:lnTo>
                <a:lnTo>
                  <a:pt x="326756" y="886807"/>
                </a:lnTo>
                <a:lnTo>
                  <a:pt x="311115" y="933570"/>
                </a:lnTo>
                <a:lnTo>
                  <a:pt x="295271" y="981081"/>
                </a:lnTo>
                <a:lnTo>
                  <a:pt x="277517" y="1024224"/>
                </a:lnTo>
                <a:lnTo>
                  <a:pt x="261231" y="1066965"/>
                </a:lnTo>
                <a:lnTo>
                  <a:pt x="245002" y="1112254"/>
                </a:lnTo>
                <a:lnTo>
                  <a:pt x="221727" y="1152087"/>
                </a:lnTo>
                <a:lnTo>
                  <a:pt x="203292" y="1190529"/>
                </a:lnTo>
                <a:lnTo>
                  <a:pt x="180367" y="1228697"/>
                </a:lnTo>
                <a:lnTo>
                  <a:pt x="149145" y="1275279"/>
                </a:lnTo>
                <a:lnTo>
                  <a:pt x="120987" y="1304077"/>
                </a:lnTo>
                <a:lnTo>
                  <a:pt x="73964" y="1342941"/>
                </a:lnTo>
                <a:lnTo>
                  <a:pt x="56155" y="1353564"/>
                </a:lnTo>
                <a:lnTo>
                  <a:pt x="9634" y="1367864"/>
                </a:lnTo>
                <a:lnTo>
                  <a:pt x="0" y="13715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759"/>
          <p:cNvGrpSpPr/>
          <p:nvPr/>
        </p:nvGrpSpPr>
        <p:grpSpPr>
          <a:xfrm>
            <a:off x="9620496" y="3295650"/>
            <a:ext cx="408892" cy="161926"/>
            <a:chOff x="9620496" y="3295650"/>
            <a:chExt cx="408892" cy="161926"/>
          </a:xfrm>
        </p:grpSpPr>
        <p:sp>
          <p:nvSpPr>
            <p:cNvPr id="734" name="SMARTInkShape-3157"/>
            <p:cNvSpPr/>
            <p:nvPr>
              <p:custDataLst>
                <p:tags r:id="rId66"/>
              </p:custDataLst>
            </p:nvPr>
          </p:nvSpPr>
          <p:spPr>
            <a:xfrm>
              <a:off x="9944264" y="3295650"/>
              <a:ext cx="85124" cy="161926"/>
            </a:xfrm>
            <a:custGeom>
              <a:avLst/>
              <a:gdLst/>
              <a:ahLst/>
              <a:cxnLst/>
              <a:rect l="0" t="0" r="0" b="0"/>
              <a:pathLst>
                <a:path w="85124" h="161926">
                  <a:moveTo>
                    <a:pt x="37936" y="0"/>
                  </a:moveTo>
                  <a:lnTo>
                    <a:pt x="37936" y="0"/>
                  </a:lnTo>
                  <a:lnTo>
                    <a:pt x="0" y="0"/>
                  </a:lnTo>
                  <a:lnTo>
                    <a:pt x="4942" y="0"/>
                  </a:lnTo>
                  <a:lnTo>
                    <a:pt x="10219" y="2822"/>
                  </a:lnTo>
                  <a:lnTo>
                    <a:pt x="23435" y="14189"/>
                  </a:lnTo>
                  <a:lnTo>
                    <a:pt x="31844" y="16890"/>
                  </a:lnTo>
                  <a:lnTo>
                    <a:pt x="41579" y="19148"/>
                  </a:lnTo>
                  <a:lnTo>
                    <a:pt x="49433" y="23680"/>
                  </a:lnTo>
                  <a:lnTo>
                    <a:pt x="51951" y="27428"/>
                  </a:lnTo>
                  <a:lnTo>
                    <a:pt x="58813" y="45831"/>
                  </a:lnTo>
                  <a:lnTo>
                    <a:pt x="72043" y="64322"/>
                  </a:lnTo>
                  <a:lnTo>
                    <a:pt x="78068" y="83692"/>
                  </a:lnTo>
                  <a:lnTo>
                    <a:pt x="80566" y="87545"/>
                  </a:lnTo>
                  <a:lnTo>
                    <a:pt x="84081" y="103080"/>
                  </a:lnTo>
                  <a:lnTo>
                    <a:pt x="85123" y="116032"/>
                  </a:lnTo>
                  <a:lnTo>
                    <a:pt x="82544" y="123184"/>
                  </a:lnTo>
                  <a:lnTo>
                    <a:pt x="78928" y="129890"/>
                  </a:lnTo>
                  <a:lnTo>
                    <a:pt x="77320" y="136398"/>
                  </a:lnTo>
                  <a:lnTo>
                    <a:pt x="70961" y="142819"/>
                  </a:lnTo>
                  <a:lnTo>
                    <a:pt x="47461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158"/>
            <p:cNvSpPr/>
            <p:nvPr>
              <p:custDataLst>
                <p:tags r:id="rId67"/>
              </p:custDataLst>
            </p:nvPr>
          </p:nvSpPr>
          <p:spPr>
            <a:xfrm>
              <a:off x="9620496" y="3362325"/>
              <a:ext cx="380755" cy="38101"/>
            </a:xfrm>
            <a:custGeom>
              <a:avLst/>
              <a:gdLst/>
              <a:ahLst/>
              <a:cxnLst/>
              <a:rect l="0" t="0" r="0" b="0"/>
              <a:pathLst>
                <a:path w="380755" h="38101">
                  <a:moveTo>
                    <a:pt x="47379" y="28575"/>
                  </a:moveTo>
                  <a:lnTo>
                    <a:pt x="47379" y="28575"/>
                  </a:lnTo>
                  <a:lnTo>
                    <a:pt x="42322" y="33632"/>
                  </a:lnTo>
                  <a:lnTo>
                    <a:pt x="37018" y="36114"/>
                  </a:lnTo>
                  <a:lnTo>
                    <a:pt x="0" y="38100"/>
                  </a:lnTo>
                  <a:lnTo>
                    <a:pt x="43375" y="37042"/>
                  </a:lnTo>
                  <a:lnTo>
                    <a:pt x="86205" y="29899"/>
                  </a:lnTo>
                  <a:lnTo>
                    <a:pt x="131327" y="27778"/>
                  </a:lnTo>
                  <a:lnTo>
                    <a:pt x="168444" y="22106"/>
                  </a:lnTo>
                  <a:lnTo>
                    <a:pt x="206252" y="19955"/>
                  </a:lnTo>
                  <a:lnTo>
                    <a:pt x="244266" y="19318"/>
                  </a:lnTo>
                  <a:lnTo>
                    <a:pt x="281282" y="18071"/>
                  </a:lnTo>
                  <a:lnTo>
                    <a:pt x="322770" y="11526"/>
                  </a:lnTo>
                  <a:lnTo>
                    <a:pt x="367945" y="3242"/>
                  </a:lnTo>
                  <a:lnTo>
                    <a:pt x="380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760"/>
          <p:cNvGrpSpPr/>
          <p:nvPr/>
        </p:nvGrpSpPr>
        <p:grpSpPr>
          <a:xfrm>
            <a:off x="5897302" y="5724704"/>
            <a:ext cx="1236850" cy="399872"/>
            <a:chOff x="5897302" y="5724704"/>
            <a:chExt cx="1236850" cy="399872"/>
          </a:xfrm>
        </p:grpSpPr>
        <p:sp>
          <p:nvSpPr>
            <p:cNvPr id="737" name="SMARTInkShape-3159"/>
            <p:cNvSpPr/>
            <p:nvPr>
              <p:custDataLst>
                <p:tags r:id="rId58"/>
              </p:custDataLst>
            </p:nvPr>
          </p:nvSpPr>
          <p:spPr>
            <a:xfrm>
              <a:off x="6972300" y="5743725"/>
              <a:ext cx="161852" cy="352276"/>
            </a:xfrm>
            <a:custGeom>
              <a:avLst/>
              <a:gdLst/>
              <a:ahLst/>
              <a:cxnLst/>
              <a:rect l="0" t="0" r="0" b="0"/>
              <a:pathLst>
                <a:path w="161852" h="352276">
                  <a:moveTo>
                    <a:pt x="0" y="18900"/>
                  </a:moveTo>
                  <a:lnTo>
                    <a:pt x="0" y="18900"/>
                  </a:lnTo>
                  <a:lnTo>
                    <a:pt x="31056" y="2425"/>
                  </a:lnTo>
                  <a:lnTo>
                    <a:pt x="73171" y="0"/>
                  </a:lnTo>
                  <a:lnTo>
                    <a:pt x="82968" y="2739"/>
                  </a:lnTo>
                  <a:lnTo>
                    <a:pt x="91908" y="6426"/>
                  </a:lnTo>
                  <a:lnTo>
                    <a:pt x="102937" y="8065"/>
                  </a:lnTo>
                  <a:lnTo>
                    <a:pt x="107783" y="10618"/>
                  </a:lnTo>
                  <a:lnTo>
                    <a:pt x="115989" y="19100"/>
                  </a:lnTo>
                  <a:lnTo>
                    <a:pt x="142817" y="66657"/>
                  </a:lnTo>
                  <a:lnTo>
                    <a:pt x="157684" y="99351"/>
                  </a:lnTo>
                  <a:lnTo>
                    <a:pt x="161367" y="143284"/>
                  </a:lnTo>
                  <a:lnTo>
                    <a:pt x="161851" y="190423"/>
                  </a:lnTo>
                  <a:lnTo>
                    <a:pt x="159081" y="218947"/>
                  </a:lnTo>
                  <a:lnTo>
                    <a:pt x="148735" y="247507"/>
                  </a:lnTo>
                  <a:lnTo>
                    <a:pt x="121517" y="294289"/>
                  </a:lnTo>
                  <a:lnTo>
                    <a:pt x="85913" y="341892"/>
                  </a:lnTo>
                  <a:lnTo>
                    <a:pt x="76200" y="35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160"/>
            <p:cNvSpPr/>
            <p:nvPr>
              <p:custDataLst>
                <p:tags r:id="rId59"/>
              </p:custDataLst>
            </p:nvPr>
          </p:nvSpPr>
          <p:spPr>
            <a:xfrm>
              <a:off x="6838950" y="5782247"/>
              <a:ext cx="142827" cy="304181"/>
            </a:xfrm>
            <a:custGeom>
              <a:avLst/>
              <a:gdLst/>
              <a:ahLst/>
              <a:cxnLst/>
              <a:rect l="0" t="0" r="0" b="0"/>
              <a:pathLst>
                <a:path w="142827" h="304181">
                  <a:moveTo>
                    <a:pt x="0" y="123253"/>
                  </a:moveTo>
                  <a:lnTo>
                    <a:pt x="0" y="123253"/>
                  </a:lnTo>
                  <a:lnTo>
                    <a:pt x="0" y="115052"/>
                  </a:lnTo>
                  <a:lnTo>
                    <a:pt x="1058" y="114611"/>
                  </a:lnTo>
                  <a:lnTo>
                    <a:pt x="5056" y="114121"/>
                  </a:lnTo>
                  <a:lnTo>
                    <a:pt x="6545" y="115048"/>
                  </a:lnTo>
                  <a:lnTo>
                    <a:pt x="7538" y="116725"/>
                  </a:lnTo>
                  <a:lnTo>
                    <a:pt x="9264" y="123450"/>
                  </a:lnTo>
                  <a:lnTo>
                    <a:pt x="9515" y="145610"/>
                  </a:lnTo>
                  <a:lnTo>
                    <a:pt x="12343" y="151887"/>
                  </a:lnTo>
                  <a:lnTo>
                    <a:pt x="14578" y="155042"/>
                  </a:lnTo>
                  <a:lnTo>
                    <a:pt x="17725" y="169596"/>
                  </a:lnTo>
                  <a:lnTo>
                    <a:pt x="19846" y="192419"/>
                  </a:lnTo>
                  <a:lnTo>
                    <a:pt x="26537" y="211038"/>
                  </a:lnTo>
                  <a:lnTo>
                    <a:pt x="28456" y="253549"/>
                  </a:lnTo>
                  <a:lnTo>
                    <a:pt x="28564" y="278281"/>
                  </a:lnTo>
                  <a:lnTo>
                    <a:pt x="31393" y="284935"/>
                  </a:lnTo>
                  <a:lnTo>
                    <a:pt x="37984" y="294534"/>
                  </a:lnTo>
                  <a:lnTo>
                    <a:pt x="33010" y="289596"/>
                  </a:lnTo>
                  <a:lnTo>
                    <a:pt x="30546" y="284319"/>
                  </a:lnTo>
                  <a:lnTo>
                    <a:pt x="25804" y="243396"/>
                  </a:lnTo>
                  <a:lnTo>
                    <a:pt x="19939" y="205513"/>
                  </a:lnTo>
                  <a:lnTo>
                    <a:pt x="19167" y="160897"/>
                  </a:lnTo>
                  <a:lnTo>
                    <a:pt x="19066" y="116489"/>
                  </a:lnTo>
                  <a:lnTo>
                    <a:pt x="20110" y="75795"/>
                  </a:lnTo>
                  <a:lnTo>
                    <a:pt x="32308" y="41143"/>
                  </a:lnTo>
                  <a:lnTo>
                    <a:pt x="47699" y="19372"/>
                  </a:lnTo>
                  <a:lnTo>
                    <a:pt x="64798" y="1362"/>
                  </a:lnTo>
                  <a:lnTo>
                    <a:pt x="68663" y="287"/>
                  </a:lnTo>
                  <a:lnTo>
                    <a:pt x="71176" y="0"/>
                  </a:lnTo>
                  <a:lnTo>
                    <a:pt x="76789" y="2505"/>
                  </a:lnTo>
                  <a:lnTo>
                    <a:pt x="82812" y="6087"/>
                  </a:lnTo>
                  <a:lnTo>
                    <a:pt x="89017" y="7679"/>
                  </a:lnTo>
                  <a:lnTo>
                    <a:pt x="91094" y="9162"/>
                  </a:lnTo>
                  <a:lnTo>
                    <a:pt x="92479" y="11209"/>
                  </a:lnTo>
                  <a:lnTo>
                    <a:pt x="94018" y="17364"/>
                  </a:lnTo>
                  <a:lnTo>
                    <a:pt x="95944" y="31671"/>
                  </a:lnTo>
                  <a:lnTo>
                    <a:pt x="100145" y="39511"/>
                  </a:lnTo>
                  <a:lnTo>
                    <a:pt x="100630" y="44142"/>
                  </a:lnTo>
                  <a:lnTo>
                    <a:pt x="94373" y="88242"/>
                  </a:lnTo>
                  <a:lnTo>
                    <a:pt x="87699" y="100062"/>
                  </a:lnTo>
                  <a:lnTo>
                    <a:pt x="70803" y="119993"/>
                  </a:lnTo>
                  <a:lnTo>
                    <a:pt x="67897" y="129578"/>
                  </a:lnTo>
                  <a:lnTo>
                    <a:pt x="67218" y="135942"/>
                  </a:lnTo>
                  <a:lnTo>
                    <a:pt x="64095" y="142298"/>
                  </a:lnTo>
                  <a:lnTo>
                    <a:pt x="61779" y="145475"/>
                  </a:lnTo>
                  <a:lnTo>
                    <a:pt x="56386" y="149005"/>
                  </a:lnTo>
                  <a:lnTo>
                    <a:pt x="48137" y="151663"/>
                  </a:lnTo>
                  <a:lnTo>
                    <a:pt x="47638" y="160956"/>
                  </a:lnTo>
                  <a:lnTo>
                    <a:pt x="60883" y="161319"/>
                  </a:lnTo>
                  <a:lnTo>
                    <a:pt x="62814" y="162389"/>
                  </a:lnTo>
                  <a:lnTo>
                    <a:pt x="64101" y="164160"/>
                  </a:lnTo>
                  <a:lnTo>
                    <a:pt x="64960" y="166399"/>
                  </a:lnTo>
                  <a:lnTo>
                    <a:pt x="66590" y="167892"/>
                  </a:lnTo>
                  <a:lnTo>
                    <a:pt x="76810" y="173110"/>
                  </a:lnTo>
                  <a:lnTo>
                    <a:pt x="82821" y="177162"/>
                  </a:lnTo>
                  <a:lnTo>
                    <a:pt x="92156" y="180501"/>
                  </a:lnTo>
                  <a:lnTo>
                    <a:pt x="127001" y="212191"/>
                  </a:lnTo>
                  <a:lnTo>
                    <a:pt x="138642" y="231406"/>
                  </a:lnTo>
                  <a:lnTo>
                    <a:pt x="141621" y="244081"/>
                  </a:lnTo>
                  <a:lnTo>
                    <a:pt x="142826" y="278401"/>
                  </a:lnTo>
                  <a:lnTo>
                    <a:pt x="140031" y="284988"/>
                  </a:lnTo>
                  <a:lnTo>
                    <a:pt x="137804" y="288226"/>
                  </a:lnTo>
                  <a:lnTo>
                    <a:pt x="124557" y="297841"/>
                  </a:lnTo>
                  <a:lnTo>
                    <a:pt x="112282" y="302335"/>
                  </a:lnTo>
                  <a:lnTo>
                    <a:pt x="74379" y="304180"/>
                  </a:lnTo>
                  <a:lnTo>
                    <a:pt x="58845" y="299157"/>
                  </a:lnTo>
                  <a:lnTo>
                    <a:pt x="45893" y="290966"/>
                  </a:lnTo>
                  <a:lnTo>
                    <a:pt x="32034" y="271113"/>
                  </a:lnTo>
                  <a:lnTo>
                    <a:pt x="19050" y="247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161"/>
            <p:cNvSpPr/>
            <p:nvPr>
              <p:custDataLst>
                <p:tags r:id="rId60"/>
              </p:custDataLst>
            </p:nvPr>
          </p:nvSpPr>
          <p:spPr>
            <a:xfrm>
              <a:off x="6619877" y="5829481"/>
              <a:ext cx="123786" cy="245969"/>
            </a:xfrm>
            <a:custGeom>
              <a:avLst/>
              <a:gdLst/>
              <a:ahLst/>
              <a:cxnLst/>
              <a:rect l="0" t="0" r="0" b="0"/>
              <a:pathLst>
                <a:path w="123786" h="245969">
                  <a:moveTo>
                    <a:pt x="9523" y="95069"/>
                  </a:moveTo>
                  <a:lnTo>
                    <a:pt x="9523" y="95069"/>
                  </a:lnTo>
                  <a:lnTo>
                    <a:pt x="4467" y="95069"/>
                  </a:lnTo>
                  <a:lnTo>
                    <a:pt x="2978" y="96127"/>
                  </a:lnTo>
                  <a:lnTo>
                    <a:pt x="1985" y="97891"/>
                  </a:lnTo>
                  <a:lnTo>
                    <a:pt x="391" y="108326"/>
                  </a:lnTo>
                  <a:lnTo>
                    <a:pt x="0" y="155592"/>
                  </a:lnTo>
                  <a:lnTo>
                    <a:pt x="1056" y="183904"/>
                  </a:lnTo>
                  <a:lnTo>
                    <a:pt x="7536" y="202026"/>
                  </a:lnTo>
                  <a:lnTo>
                    <a:pt x="9520" y="245968"/>
                  </a:lnTo>
                  <a:lnTo>
                    <a:pt x="9523" y="201396"/>
                  </a:lnTo>
                  <a:lnTo>
                    <a:pt x="9523" y="157417"/>
                  </a:lnTo>
                  <a:lnTo>
                    <a:pt x="9523" y="110761"/>
                  </a:lnTo>
                  <a:lnTo>
                    <a:pt x="10581" y="64279"/>
                  </a:lnTo>
                  <a:lnTo>
                    <a:pt x="26856" y="17613"/>
                  </a:lnTo>
                  <a:lnTo>
                    <a:pt x="33121" y="6738"/>
                  </a:lnTo>
                  <a:lnTo>
                    <a:pt x="38708" y="2894"/>
                  </a:lnTo>
                  <a:lnTo>
                    <a:pt x="47804" y="731"/>
                  </a:lnTo>
                  <a:lnTo>
                    <a:pt x="60359" y="0"/>
                  </a:lnTo>
                  <a:lnTo>
                    <a:pt x="66689" y="2722"/>
                  </a:lnTo>
                  <a:lnTo>
                    <a:pt x="88899" y="22213"/>
                  </a:lnTo>
                  <a:lnTo>
                    <a:pt x="100540" y="41323"/>
                  </a:lnTo>
                  <a:lnTo>
                    <a:pt x="112809" y="82811"/>
                  </a:lnTo>
                  <a:lnTo>
                    <a:pt x="122853" y="126845"/>
                  </a:lnTo>
                  <a:lnTo>
                    <a:pt x="123785" y="169419"/>
                  </a:lnTo>
                  <a:lnTo>
                    <a:pt x="120984" y="178561"/>
                  </a:lnTo>
                  <a:lnTo>
                    <a:pt x="114298" y="190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3162"/>
            <p:cNvSpPr/>
            <p:nvPr>
              <p:custDataLst>
                <p:tags r:id="rId61"/>
              </p:custDataLst>
            </p:nvPr>
          </p:nvSpPr>
          <p:spPr>
            <a:xfrm>
              <a:off x="6400834" y="5981700"/>
              <a:ext cx="123792" cy="57151"/>
            </a:xfrm>
            <a:custGeom>
              <a:avLst/>
              <a:gdLst/>
              <a:ahLst/>
              <a:cxnLst/>
              <a:rect l="0" t="0" r="0" b="0"/>
              <a:pathLst>
                <a:path w="123792" h="57151">
                  <a:moveTo>
                    <a:pt x="9491" y="57150"/>
                  </a:moveTo>
                  <a:lnTo>
                    <a:pt x="9491" y="57150"/>
                  </a:lnTo>
                  <a:lnTo>
                    <a:pt x="359" y="57150"/>
                  </a:lnTo>
                  <a:lnTo>
                    <a:pt x="0" y="48949"/>
                  </a:lnTo>
                  <a:lnTo>
                    <a:pt x="5034" y="42961"/>
                  </a:lnTo>
                  <a:lnTo>
                    <a:pt x="10332" y="40260"/>
                  </a:lnTo>
                  <a:lnTo>
                    <a:pt x="13227" y="39540"/>
                  </a:lnTo>
                  <a:lnTo>
                    <a:pt x="28614" y="30750"/>
                  </a:lnTo>
                  <a:lnTo>
                    <a:pt x="70191" y="18959"/>
                  </a:lnTo>
                  <a:lnTo>
                    <a:pt x="116216" y="3266"/>
                  </a:lnTo>
                  <a:lnTo>
                    <a:pt x="123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3163"/>
            <p:cNvSpPr/>
            <p:nvPr>
              <p:custDataLst>
                <p:tags r:id="rId62"/>
              </p:custDataLst>
            </p:nvPr>
          </p:nvSpPr>
          <p:spPr>
            <a:xfrm>
              <a:off x="6400800" y="5815678"/>
              <a:ext cx="104776" cy="298811"/>
            </a:xfrm>
            <a:custGeom>
              <a:avLst/>
              <a:gdLst/>
              <a:ahLst/>
              <a:cxnLst/>
              <a:rect l="0" t="0" r="0" b="0"/>
              <a:pathLst>
                <a:path w="104776" h="298811">
                  <a:moveTo>
                    <a:pt x="28575" y="89822"/>
                  </a:moveTo>
                  <a:lnTo>
                    <a:pt x="28575" y="89822"/>
                  </a:lnTo>
                  <a:lnTo>
                    <a:pt x="28575" y="103079"/>
                  </a:lnTo>
                  <a:lnTo>
                    <a:pt x="25753" y="109120"/>
                  </a:lnTo>
                  <a:lnTo>
                    <a:pt x="22030" y="115332"/>
                  </a:lnTo>
                  <a:lnTo>
                    <a:pt x="10965" y="153884"/>
                  </a:lnTo>
                  <a:lnTo>
                    <a:pt x="6893" y="185146"/>
                  </a:lnTo>
                  <a:lnTo>
                    <a:pt x="2042" y="204144"/>
                  </a:lnTo>
                  <a:lnTo>
                    <a:pt x="120" y="248574"/>
                  </a:lnTo>
                  <a:lnTo>
                    <a:pt x="0" y="295106"/>
                  </a:lnTo>
                  <a:lnTo>
                    <a:pt x="0" y="298810"/>
                  </a:lnTo>
                  <a:lnTo>
                    <a:pt x="5056" y="294149"/>
                  </a:lnTo>
                  <a:lnTo>
                    <a:pt x="7539" y="288937"/>
                  </a:lnTo>
                  <a:lnTo>
                    <a:pt x="14548" y="243892"/>
                  </a:lnTo>
                  <a:lnTo>
                    <a:pt x="18457" y="203088"/>
                  </a:lnTo>
                  <a:lnTo>
                    <a:pt x="25518" y="156361"/>
                  </a:lnTo>
                  <a:lnTo>
                    <a:pt x="28173" y="108855"/>
                  </a:lnTo>
                  <a:lnTo>
                    <a:pt x="36061" y="68783"/>
                  </a:lnTo>
                  <a:lnTo>
                    <a:pt x="40318" y="44430"/>
                  </a:lnTo>
                  <a:lnTo>
                    <a:pt x="49805" y="14654"/>
                  </a:lnTo>
                  <a:lnTo>
                    <a:pt x="53885" y="7730"/>
                  </a:lnTo>
                  <a:lnTo>
                    <a:pt x="55699" y="1125"/>
                  </a:lnTo>
                  <a:lnTo>
                    <a:pt x="57241" y="0"/>
                  </a:lnTo>
                  <a:lnTo>
                    <a:pt x="59327" y="307"/>
                  </a:lnTo>
                  <a:lnTo>
                    <a:pt x="65224" y="3348"/>
                  </a:lnTo>
                  <a:lnTo>
                    <a:pt x="66030" y="6586"/>
                  </a:lnTo>
                  <a:lnTo>
                    <a:pt x="66245" y="8931"/>
                  </a:lnTo>
                  <a:lnTo>
                    <a:pt x="69306" y="14359"/>
                  </a:lnTo>
                  <a:lnTo>
                    <a:pt x="71605" y="17289"/>
                  </a:lnTo>
                  <a:lnTo>
                    <a:pt x="74157" y="26188"/>
                  </a:lnTo>
                  <a:lnTo>
                    <a:pt x="78843" y="61515"/>
                  </a:lnTo>
                  <a:lnTo>
                    <a:pt x="83686" y="80376"/>
                  </a:lnTo>
                  <a:lnTo>
                    <a:pt x="88368" y="125942"/>
                  </a:lnTo>
                  <a:lnTo>
                    <a:pt x="93892" y="152930"/>
                  </a:lnTo>
                  <a:lnTo>
                    <a:pt x="97893" y="192560"/>
                  </a:lnTo>
                  <a:lnTo>
                    <a:pt x="103416" y="219595"/>
                  </a:lnTo>
                  <a:lnTo>
                    <a:pt x="104775" y="242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164"/>
            <p:cNvSpPr/>
            <p:nvPr>
              <p:custDataLst>
                <p:tags r:id="rId63"/>
              </p:custDataLst>
            </p:nvPr>
          </p:nvSpPr>
          <p:spPr>
            <a:xfrm>
              <a:off x="6267495" y="5819786"/>
              <a:ext cx="76156" cy="304790"/>
            </a:xfrm>
            <a:custGeom>
              <a:avLst/>
              <a:gdLst/>
              <a:ahLst/>
              <a:cxnLst/>
              <a:rect l="0" t="0" r="0" b="0"/>
              <a:pathLst>
                <a:path w="76156" h="304790">
                  <a:moveTo>
                    <a:pt x="76155" y="28564"/>
                  </a:moveTo>
                  <a:lnTo>
                    <a:pt x="76155" y="28564"/>
                  </a:lnTo>
                  <a:lnTo>
                    <a:pt x="76155" y="11231"/>
                  </a:lnTo>
                  <a:lnTo>
                    <a:pt x="66664" y="27"/>
                  </a:lnTo>
                  <a:lnTo>
                    <a:pt x="61584" y="0"/>
                  </a:lnTo>
                  <a:lnTo>
                    <a:pt x="60091" y="1054"/>
                  </a:lnTo>
                  <a:lnTo>
                    <a:pt x="59096" y="2816"/>
                  </a:lnTo>
                  <a:lnTo>
                    <a:pt x="58432" y="5049"/>
                  </a:lnTo>
                  <a:lnTo>
                    <a:pt x="31618" y="51194"/>
                  </a:lnTo>
                  <a:lnTo>
                    <a:pt x="23213" y="69958"/>
                  </a:lnTo>
                  <a:lnTo>
                    <a:pt x="11770" y="114495"/>
                  </a:lnTo>
                  <a:lnTo>
                    <a:pt x="2603" y="145100"/>
                  </a:lnTo>
                  <a:lnTo>
                    <a:pt x="304" y="190783"/>
                  </a:lnTo>
                  <a:lnTo>
                    <a:pt x="0" y="233096"/>
                  </a:lnTo>
                  <a:lnTo>
                    <a:pt x="1023" y="258917"/>
                  </a:lnTo>
                  <a:lnTo>
                    <a:pt x="16202" y="288706"/>
                  </a:lnTo>
                  <a:lnTo>
                    <a:pt x="22345" y="296935"/>
                  </a:lnTo>
                  <a:lnTo>
                    <a:pt x="28603" y="301299"/>
                  </a:lnTo>
                  <a:lnTo>
                    <a:pt x="38055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165"/>
            <p:cNvSpPr/>
            <p:nvPr>
              <p:custDataLst>
                <p:tags r:id="rId64"/>
              </p:custDataLst>
            </p:nvPr>
          </p:nvSpPr>
          <p:spPr>
            <a:xfrm>
              <a:off x="6000750" y="5905500"/>
              <a:ext cx="123826" cy="205135"/>
            </a:xfrm>
            <a:custGeom>
              <a:avLst/>
              <a:gdLst/>
              <a:ahLst/>
              <a:cxnLst/>
              <a:rect l="0" t="0" r="0" b="0"/>
              <a:pathLst>
                <a:path w="123826" h="205135">
                  <a:moveTo>
                    <a:pt x="0" y="66675"/>
                  </a:moveTo>
                  <a:lnTo>
                    <a:pt x="0" y="66675"/>
                  </a:lnTo>
                  <a:lnTo>
                    <a:pt x="5056" y="66675"/>
                  </a:lnTo>
                  <a:lnTo>
                    <a:pt x="6545" y="67733"/>
                  </a:lnTo>
                  <a:lnTo>
                    <a:pt x="7539" y="69497"/>
                  </a:lnTo>
                  <a:lnTo>
                    <a:pt x="8201" y="71731"/>
                  </a:lnTo>
                  <a:lnTo>
                    <a:pt x="9701" y="73220"/>
                  </a:lnTo>
                  <a:lnTo>
                    <a:pt x="19712" y="78434"/>
                  </a:lnTo>
                  <a:lnTo>
                    <a:pt x="31881" y="89341"/>
                  </a:lnTo>
                  <a:lnTo>
                    <a:pt x="41314" y="103612"/>
                  </a:lnTo>
                  <a:lnTo>
                    <a:pt x="54918" y="140719"/>
                  </a:lnTo>
                  <a:lnTo>
                    <a:pt x="66387" y="187039"/>
                  </a:lnTo>
                  <a:lnTo>
                    <a:pt x="66664" y="204513"/>
                  </a:lnTo>
                  <a:lnTo>
                    <a:pt x="65610" y="205134"/>
                  </a:lnTo>
                  <a:lnTo>
                    <a:pt x="63848" y="204489"/>
                  </a:lnTo>
                  <a:lnTo>
                    <a:pt x="58473" y="200907"/>
                  </a:lnTo>
                  <a:lnTo>
                    <a:pt x="57738" y="197595"/>
                  </a:lnTo>
                  <a:lnTo>
                    <a:pt x="57542" y="195230"/>
                  </a:lnTo>
                  <a:lnTo>
                    <a:pt x="54501" y="189780"/>
                  </a:lnTo>
                  <a:lnTo>
                    <a:pt x="52210" y="186846"/>
                  </a:lnTo>
                  <a:lnTo>
                    <a:pt x="49662" y="177941"/>
                  </a:lnTo>
                  <a:lnTo>
                    <a:pt x="47679" y="131285"/>
                  </a:lnTo>
                  <a:lnTo>
                    <a:pt x="48690" y="101328"/>
                  </a:lnTo>
                  <a:lnTo>
                    <a:pt x="59384" y="59957"/>
                  </a:lnTo>
                  <a:lnTo>
                    <a:pt x="61815" y="55847"/>
                  </a:lnTo>
                  <a:lnTo>
                    <a:pt x="81113" y="38346"/>
                  </a:lnTo>
                  <a:lnTo>
                    <a:pt x="82651" y="3508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166"/>
            <p:cNvSpPr/>
            <p:nvPr>
              <p:custDataLst>
                <p:tags r:id="rId65"/>
              </p:custDataLst>
            </p:nvPr>
          </p:nvSpPr>
          <p:spPr>
            <a:xfrm>
              <a:off x="5897302" y="5724704"/>
              <a:ext cx="121006" cy="371128"/>
            </a:xfrm>
            <a:custGeom>
              <a:avLst/>
              <a:gdLst/>
              <a:ahLst/>
              <a:cxnLst/>
              <a:rect l="0" t="0" r="0" b="0"/>
              <a:pathLst>
                <a:path w="121006" h="371128">
                  <a:moveTo>
                    <a:pt x="8198" y="114121"/>
                  </a:moveTo>
                  <a:lnTo>
                    <a:pt x="8198" y="114121"/>
                  </a:lnTo>
                  <a:lnTo>
                    <a:pt x="13254" y="114121"/>
                  </a:lnTo>
                  <a:lnTo>
                    <a:pt x="13686" y="115179"/>
                  </a:lnTo>
                  <a:lnTo>
                    <a:pt x="9595" y="124482"/>
                  </a:lnTo>
                  <a:lnTo>
                    <a:pt x="8205" y="169982"/>
                  </a:lnTo>
                  <a:lnTo>
                    <a:pt x="16841" y="212656"/>
                  </a:lnTo>
                  <a:lnTo>
                    <a:pt x="17671" y="259825"/>
                  </a:lnTo>
                  <a:lnTo>
                    <a:pt x="18759" y="276245"/>
                  </a:lnTo>
                  <a:lnTo>
                    <a:pt x="26659" y="323496"/>
                  </a:lnTo>
                  <a:lnTo>
                    <a:pt x="27248" y="371041"/>
                  </a:lnTo>
                  <a:lnTo>
                    <a:pt x="27248" y="371127"/>
                  </a:lnTo>
                  <a:lnTo>
                    <a:pt x="26190" y="346822"/>
                  </a:lnTo>
                  <a:lnTo>
                    <a:pt x="15489" y="301667"/>
                  </a:lnTo>
                  <a:lnTo>
                    <a:pt x="9638" y="265937"/>
                  </a:lnTo>
                  <a:lnTo>
                    <a:pt x="8483" y="227247"/>
                  </a:lnTo>
                  <a:lnTo>
                    <a:pt x="8254" y="182759"/>
                  </a:lnTo>
                  <a:lnTo>
                    <a:pt x="5392" y="152803"/>
                  </a:lnTo>
                  <a:lnTo>
                    <a:pt x="0" y="114236"/>
                  </a:lnTo>
                  <a:lnTo>
                    <a:pt x="6991" y="70240"/>
                  </a:lnTo>
                  <a:lnTo>
                    <a:pt x="10860" y="37997"/>
                  </a:lnTo>
                  <a:lnTo>
                    <a:pt x="18512" y="21715"/>
                  </a:lnTo>
                  <a:lnTo>
                    <a:pt x="30578" y="6733"/>
                  </a:lnTo>
                  <a:lnTo>
                    <a:pt x="36842" y="2893"/>
                  </a:lnTo>
                  <a:lnTo>
                    <a:pt x="49487" y="427"/>
                  </a:lnTo>
                  <a:lnTo>
                    <a:pt x="59002" y="0"/>
                  </a:lnTo>
                  <a:lnTo>
                    <a:pt x="73580" y="4931"/>
                  </a:lnTo>
                  <a:lnTo>
                    <a:pt x="93335" y="19126"/>
                  </a:lnTo>
                  <a:lnTo>
                    <a:pt x="106507" y="31622"/>
                  </a:lnTo>
                  <a:lnTo>
                    <a:pt x="110099" y="40765"/>
                  </a:lnTo>
                  <a:lnTo>
                    <a:pt x="112754" y="50827"/>
                  </a:lnTo>
                  <a:lnTo>
                    <a:pt x="119140" y="63499"/>
                  </a:lnTo>
                  <a:lnTo>
                    <a:pt x="121005" y="74336"/>
                  </a:lnTo>
                  <a:lnTo>
                    <a:pt x="112711" y="116325"/>
                  </a:lnTo>
                  <a:lnTo>
                    <a:pt x="93722" y="149992"/>
                  </a:lnTo>
                  <a:lnTo>
                    <a:pt x="86426" y="157580"/>
                  </a:lnTo>
                  <a:lnTo>
                    <a:pt x="39621" y="188828"/>
                  </a:lnTo>
                  <a:lnTo>
                    <a:pt x="27248" y="190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0" name="SMARTInkShape-Group761"/>
          <p:cNvGrpSpPr/>
          <p:nvPr/>
        </p:nvGrpSpPr>
        <p:grpSpPr>
          <a:xfrm>
            <a:off x="7315350" y="5633828"/>
            <a:ext cx="1894545" cy="452648"/>
            <a:chOff x="7315350" y="5633828"/>
            <a:chExt cx="1894545" cy="452648"/>
          </a:xfrm>
        </p:grpSpPr>
        <p:sp>
          <p:nvSpPr>
            <p:cNvPr id="746" name="SMARTInkShape-3167"/>
            <p:cNvSpPr/>
            <p:nvPr>
              <p:custDataLst>
                <p:tags r:id="rId44"/>
              </p:custDataLst>
            </p:nvPr>
          </p:nvSpPr>
          <p:spPr>
            <a:xfrm>
              <a:off x="7686675" y="5706087"/>
              <a:ext cx="104645" cy="378886"/>
            </a:xfrm>
            <a:custGeom>
              <a:avLst/>
              <a:gdLst/>
              <a:ahLst/>
              <a:cxnLst/>
              <a:rect l="0" t="0" r="0" b="0"/>
              <a:pathLst>
                <a:path w="104645" h="378886">
                  <a:moveTo>
                    <a:pt x="0" y="170838"/>
                  </a:moveTo>
                  <a:lnTo>
                    <a:pt x="0" y="170838"/>
                  </a:lnTo>
                  <a:lnTo>
                    <a:pt x="5056" y="170838"/>
                  </a:lnTo>
                  <a:lnTo>
                    <a:pt x="6545" y="171896"/>
                  </a:lnTo>
                  <a:lnTo>
                    <a:pt x="7538" y="173660"/>
                  </a:lnTo>
                  <a:lnTo>
                    <a:pt x="9264" y="180539"/>
                  </a:lnTo>
                  <a:lnTo>
                    <a:pt x="9409" y="185027"/>
                  </a:lnTo>
                  <a:lnTo>
                    <a:pt x="18161" y="215551"/>
                  </a:lnTo>
                  <a:lnTo>
                    <a:pt x="19016" y="263047"/>
                  </a:lnTo>
                  <a:lnTo>
                    <a:pt x="19048" y="307371"/>
                  </a:lnTo>
                  <a:lnTo>
                    <a:pt x="19050" y="353107"/>
                  </a:lnTo>
                  <a:lnTo>
                    <a:pt x="21872" y="360502"/>
                  </a:lnTo>
                  <a:lnTo>
                    <a:pt x="27250" y="368817"/>
                  </a:lnTo>
                  <a:lnTo>
                    <a:pt x="28459" y="378885"/>
                  </a:lnTo>
                  <a:lnTo>
                    <a:pt x="25702" y="376898"/>
                  </a:lnTo>
                  <a:lnTo>
                    <a:pt x="23485" y="374886"/>
                  </a:lnTo>
                  <a:lnTo>
                    <a:pt x="21021" y="369829"/>
                  </a:lnTo>
                  <a:lnTo>
                    <a:pt x="19102" y="331900"/>
                  </a:lnTo>
                  <a:lnTo>
                    <a:pt x="16243" y="310635"/>
                  </a:lnTo>
                  <a:lnTo>
                    <a:pt x="10409" y="265683"/>
                  </a:lnTo>
                  <a:lnTo>
                    <a:pt x="9699" y="225085"/>
                  </a:lnTo>
                  <a:lnTo>
                    <a:pt x="9577" y="189028"/>
                  </a:lnTo>
                  <a:lnTo>
                    <a:pt x="9535" y="143975"/>
                  </a:lnTo>
                  <a:lnTo>
                    <a:pt x="16073" y="97954"/>
                  </a:lnTo>
                  <a:lnTo>
                    <a:pt x="23715" y="52506"/>
                  </a:lnTo>
                  <a:lnTo>
                    <a:pt x="30757" y="21565"/>
                  </a:lnTo>
                  <a:lnTo>
                    <a:pt x="41706" y="6355"/>
                  </a:lnTo>
                  <a:lnTo>
                    <a:pt x="47816" y="2484"/>
                  </a:lnTo>
                  <a:lnTo>
                    <a:pt x="60363" y="0"/>
                  </a:lnTo>
                  <a:lnTo>
                    <a:pt x="62467" y="854"/>
                  </a:lnTo>
                  <a:lnTo>
                    <a:pt x="63870" y="2482"/>
                  </a:lnTo>
                  <a:lnTo>
                    <a:pt x="64805" y="4626"/>
                  </a:lnTo>
                  <a:lnTo>
                    <a:pt x="66487" y="6055"/>
                  </a:lnTo>
                  <a:lnTo>
                    <a:pt x="76790" y="11171"/>
                  </a:lnTo>
                  <a:lnTo>
                    <a:pt x="89017" y="22058"/>
                  </a:lnTo>
                  <a:lnTo>
                    <a:pt x="92479" y="30984"/>
                  </a:lnTo>
                  <a:lnTo>
                    <a:pt x="95077" y="40947"/>
                  </a:lnTo>
                  <a:lnTo>
                    <a:pt x="101431" y="53565"/>
                  </a:lnTo>
                  <a:lnTo>
                    <a:pt x="104644" y="92918"/>
                  </a:lnTo>
                  <a:lnTo>
                    <a:pt x="101895" y="101988"/>
                  </a:lnTo>
                  <a:lnTo>
                    <a:pt x="88521" y="119752"/>
                  </a:lnTo>
                  <a:lnTo>
                    <a:pt x="80321" y="129478"/>
                  </a:lnTo>
                  <a:lnTo>
                    <a:pt x="78032" y="135876"/>
                  </a:lnTo>
                  <a:lnTo>
                    <a:pt x="71369" y="142246"/>
                  </a:lnTo>
                  <a:lnTo>
                    <a:pt x="62411" y="147548"/>
                  </a:lnTo>
                  <a:lnTo>
                    <a:pt x="51419" y="150531"/>
                  </a:lnTo>
                  <a:lnTo>
                    <a:pt x="30481" y="151740"/>
                  </a:lnTo>
                  <a:lnTo>
                    <a:pt x="18465" y="144243"/>
                  </a:lnTo>
                  <a:lnTo>
                    <a:pt x="9525" y="142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3168"/>
            <p:cNvSpPr/>
            <p:nvPr>
              <p:custDataLst>
                <p:tags r:id="rId45"/>
              </p:custDataLst>
            </p:nvPr>
          </p:nvSpPr>
          <p:spPr>
            <a:xfrm>
              <a:off x="7791450" y="5867400"/>
              <a:ext cx="104776" cy="190059"/>
            </a:xfrm>
            <a:custGeom>
              <a:avLst/>
              <a:gdLst/>
              <a:ahLst/>
              <a:cxnLst/>
              <a:rect l="0" t="0" r="0" b="0"/>
              <a:pathLst>
                <a:path w="104776" h="190059">
                  <a:moveTo>
                    <a:pt x="0" y="38100"/>
                  </a:moveTo>
                  <a:lnTo>
                    <a:pt x="0" y="38100"/>
                  </a:lnTo>
                  <a:lnTo>
                    <a:pt x="0" y="54502"/>
                  </a:lnTo>
                  <a:lnTo>
                    <a:pt x="1058" y="55385"/>
                  </a:lnTo>
                  <a:lnTo>
                    <a:pt x="5056" y="56365"/>
                  </a:lnTo>
                  <a:lnTo>
                    <a:pt x="6545" y="57685"/>
                  </a:lnTo>
                  <a:lnTo>
                    <a:pt x="16890" y="76417"/>
                  </a:lnTo>
                  <a:lnTo>
                    <a:pt x="17610" y="79520"/>
                  </a:lnTo>
                  <a:lnTo>
                    <a:pt x="26399" y="95269"/>
                  </a:lnTo>
                  <a:lnTo>
                    <a:pt x="34037" y="136722"/>
                  </a:lnTo>
                  <a:lnTo>
                    <a:pt x="27701" y="168198"/>
                  </a:lnTo>
                  <a:lnTo>
                    <a:pt x="20398" y="179082"/>
                  </a:lnTo>
                  <a:lnTo>
                    <a:pt x="19085" y="190058"/>
                  </a:lnTo>
                  <a:lnTo>
                    <a:pt x="19050" y="158698"/>
                  </a:lnTo>
                  <a:lnTo>
                    <a:pt x="30808" y="114050"/>
                  </a:lnTo>
                  <a:lnTo>
                    <a:pt x="50643" y="73356"/>
                  </a:lnTo>
                  <a:lnTo>
                    <a:pt x="61925" y="52427"/>
                  </a:lnTo>
                  <a:lnTo>
                    <a:pt x="66680" y="42351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3169"/>
            <p:cNvSpPr/>
            <p:nvPr>
              <p:custDataLst>
                <p:tags r:id="rId46"/>
              </p:custDataLst>
            </p:nvPr>
          </p:nvSpPr>
          <p:spPr>
            <a:xfrm>
              <a:off x="7343775" y="591502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44476" y="19050"/>
                  </a:lnTo>
                  <a:lnTo>
                    <a:pt x="50811" y="19050"/>
                  </a:lnTo>
                  <a:lnTo>
                    <a:pt x="57155" y="16228"/>
                  </a:lnTo>
                  <a:lnTo>
                    <a:pt x="60327" y="13994"/>
                  </a:lnTo>
                  <a:lnTo>
                    <a:pt x="74908" y="10849"/>
                  </a:lnTo>
                  <a:lnTo>
                    <a:pt x="107835" y="9559"/>
                  </a:lnTo>
                  <a:lnTo>
                    <a:pt x="114248" y="6718"/>
                  </a:lnTo>
                  <a:lnTo>
                    <a:pt x="120627" y="29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170"/>
            <p:cNvSpPr/>
            <p:nvPr>
              <p:custDataLst>
                <p:tags r:id="rId47"/>
              </p:custDataLst>
            </p:nvPr>
          </p:nvSpPr>
          <p:spPr>
            <a:xfrm>
              <a:off x="7315350" y="6019800"/>
              <a:ext cx="161776" cy="38066"/>
            </a:xfrm>
            <a:custGeom>
              <a:avLst/>
              <a:gdLst/>
              <a:ahLst/>
              <a:cxnLst/>
              <a:rect l="0" t="0" r="0" b="0"/>
              <a:pathLst>
                <a:path w="161776" h="38066">
                  <a:moveTo>
                    <a:pt x="18900" y="19050"/>
                  </a:moveTo>
                  <a:lnTo>
                    <a:pt x="18900" y="19050"/>
                  </a:lnTo>
                  <a:lnTo>
                    <a:pt x="13844" y="19050"/>
                  </a:lnTo>
                  <a:lnTo>
                    <a:pt x="8539" y="21872"/>
                  </a:lnTo>
                  <a:lnTo>
                    <a:pt x="358" y="28182"/>
                  </a:lnTo>
                  <a:lnTo>
                    <a:pt x="0" y="33515"/>
                  </a:lnTo>
                  <a:lnTo>
                    <a:pt x="1009" y="35044"/>
                  </a:lnTo>
                  <a:lnTo>
                    <a:pt x="2739" y="36063"/>
                  </a:lnTo>
                  <a:lnTo>
                    <a:pt x="10232" y="37497"/>
                  </a:lnTo>
                  <a:lnTo>
                    <a:pt x="36707" y="38065"/>
                  </a:lnTo>
                  <a:lnTo>
                    <a:pt x="83774" y="28966"/>
                  </a:lnTo>
                  <a:lnTo>
                    <a:pt x="125873" y="18898"/>
                  </a:lnTo>
                  <a:lnTo>
                    <a:pt x="161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171"/>
            <p:cNvSpPr/>
            <p:nvPr>
              <p:custDataLst>
                <p:tags r:id="rId48"/>
              </p:custDataLst>
            </p:nvPr>
          </p:nvSpPr>
          <p:spPr>
            <a:xfrm>
              <a:off x="7993502" y="5744899"/>
              <a:ext cx="93224" cy="313002"/>
            </a:xfrm>
            <a:custGeom>
              <a:avLst/>
              <a:gdLst/>
              <a:ahLst/>
              <a:cxnLst/>
              <a:rect l="0" t="0" r="0" b="0"/>
              <a:pathLst>
                <a:path w="93224" h="313002">
                  <a:moveTo>
                    <a:pt x="93223" y="8201"/>
                  </a:moveTo>
                  <a:lnTo>
                    <a:pt x="93223" y="8201"/>
                  </a:lnTo>
                  <a:lnTo>
                    <a:pt x="88167" y="8201"/>
                  </a:lnTo>
                  <a:lnTo>
                    <a:pt x="86678" y="7143"/>
                  </a:lnTo>
                  <a:lnTo>
                    <a:pt x="85685" y="5379"/>
                  </a:lnTo>
                  <a:lnTo>
                    <a:pt x="85023" y="3145"/>
                  </a:lnTo>
                  <a:lnTo>
                    <a:pt x="83522" y="1656"/>
                  </a:lnTo>
                  <a:lnTo>
                    <a:pt x="79034" y="0"/>
                  </a:lnTo>
                  <a:lnTo>
                    <a:pt x="77414" y="617"/>
                  </a:lnTo>
                  <a:lnTo>
                    <a:pt x="76333" y="2088"/>
                  </a:lnTo>
                  <a:lnTo>
                    <a:pt x="75613" y="4125"/>
                  </a:lnTo>
                  <a:lnTo>
                    <a:pt x="74075" y="5484"/>
                  </a:lnTo>
                  <a:lnTo>
                    <a:pt x="64001" y="10487"/>
                  </a:lnTo>
                  <a:lnTo>
                    <a:pt x="61042" y="12900"/>
                  </a:lnTo>
                  <a:lnTo>
                    <a:pt x="57753" y="18403"/>
                  </a:lnTo>
                  <a:lnTo>
                    <a:pt x="55234" y="24377"/>
                  </a:lnTo>
                  <a:lnTo>
                    <a:pt x="32778" y="62745"/>
                  </a:lnTo>
                  <a:lnTo>
                    <a:pt x="22039" y="105382"/>
                  </a:lnTo>
                  <a:lnTo>
                    <a:pt x="12406" y="152569"/>
                  </a:lnTo>
                  <a:lnTo>
                    <a:pt x="5322" y="196076"/>
                  </a:lnTo>
                  <a:lnTo>
                    <a:pt x="151" y="219795"/>
                  </a:lnTo>
                  <a:lnTo>
                    <a:pt x="0" y="236651"/>
                  </a:lnTo>
                  <a:lnTo>
                    <a:pt x="7144" y="282446"/>
                  </a:lnTo>
                  <a:lnTo>
                    <a:pt x="10163" y="291661"/>
                  </a:lnTo>
                  <a:lnTo>
                    <a:pt x="20724" y="306199"/>
                  </a:lnTo>
                  <a:lnTo>
                    <a:pt x="26782" y="309978"/>
                  </a:lnTo>
                  <a:lnTo>
                    <a:pt x="36073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172"/>
            <p:cNvSpPr/>
            <p:nvPr>
              <p:custDataLst>
                <p:tags r:id="rId49"/>
              </p:custDataLst>
            </p:nvPr>
          </p:nvSpPr>
          <p:spPr>
            <a:xfrm>
              <a:off x="8105894" y="5753315"/>
              <a:ext cx="95124" cy="284940"/>
            </a:xfrm>
            <a:custGeom>
              <a:avLst/>
              <a:gdLst/>
              <a:ahLst/>
              <a:cxnLst/>
              <a:rect l="0" t="0" r="0" b="0"/>
              <a:pathLst>
                <a:path w="95124" h="284940">
                  <a:moveTo>
                    <a:pt x="37981" y="133135"/>
                  </a:moveTo>
                  <a:lnTo>
                    <a:pt x="37981" y="133135"/>
                  </a:lnTo>
                  <a:lnTo>
                    <a:pt x="37981" y="104720"/>
                  </a:lnTo>
                  <a:lnTo>
                    <a:pt x="37981" y="126954"/>
                  </a:lnTo>
                  <a:lnTo>
                    <a:pt x="35159" y="133211"/>
                  </a:lnTo>
                  <a:lnTo>
                    <a:pt x="24724" y="150906"/>
                  </a:lnTo>
                  <a:lnTo>
                    <a:pt x="20648" y="168622"/>
                  </a:lnTo>
                  <a:lnTo>
                    <a:pt x="16335" y="199884"/>
                  </a:lnTo>
                  <a:lnTo>
                    <a:pt x="11459" y="218882"/>
                  </a:lnTo>
                  <a:lnTo>
                    <a:pt x="8618" y="244067"/>
                  </a:lnTo>
                  <a:lnTo>
                    <a:pt x="788" y="271843"/>
                  </a:lnTo>
                  <a:lnTo>
                    <a:pt x="0" y="283524"/>
                  </a:lnTo>
                  <a:lnTo>
                    <a:pt x="1018" y="284194"/>
                  </a:lnTo>
                  <a:lnTo>
                    <a:pt x="4973" y="284939"/>
                  </a:lnTo>
                  <a:lnTo>
                    <a:pt x="6450" y="284079"/>
                  </a:lnTo>
                  <a:lnTo>
                    <a:pt x="7436" y="282448"/>
                  </a:lnTo>
                  <a:lnTo>
                    <a:pt x="8822" y="275096"/>
                  </a:lnTo>
                  <a:lnTo>
                    <a:pt x="10205" y="268195"/>
                  </a:lnTo>
                  <a:lnTo>
                    <a:pt x="16894" y="246519"/>
                  </a:lnTo>
                  <a:lnTo>
                    <a:pt x="21149" y="228114"/>
                  </a:lnTo>
                  <a:lnTo>
                    <a:pt x="25209" y="214506"/>
                  </a:lnTo>
                  <a:lnTo>
                    <a:pt x="33084" y="170663"/>
                  </a:lnTo>
                  <a:lnTo>
                    <a:pt x="40158" y="123534"/>
                  </a:lnTo>
                  <a:lnTo>
                    <a:pt x="53084" y="77033"/>
                  </a:lnTo>
                  <a:lnTo>
                    <a:pt x="63231" y="35081"/>
                  </a:lnTo>
                  <a:lnTo>
                    <a:pt x="66118" y="8066"/>
                  </a:lnTo>
                  <a:lnTo>
                    <a:pt x="67323" y="5306"/>
                  </a:lnTo>
                  <a:lnTo>
                    <a:pt x="69183" y="3465"/>
                  </a:lnTo>
                  <a:lnTo>
                    <a:pt x="75677" y="0"/>
                  </a:lnTo>
                  <a:lnTo>
                    <a:pt x="81018" y="4905"/>
                  </a:lnTo>
                  <a:lnTo>
                    <a:pt x="83567" y="12997"/>
                  </a:lnTo>
                  <a:lnTo>
                    <a:pt x="86586" y="54766"/>
                  </a:lnTo>
                  <a:lnTo>
                    <a:pt x="94242" y="98661"/>
                  </a:lnTo>
                  <a:lnTo>
                    <a:pt x="95053" y="144900"/>
                  </a:lnTo>
                  <a:lnTo>
                    <a:pt x="95123" y="189341"/>
                  </a:lnTo>
                  <a:lnTo>
                    <a:pt x="94071" y="205057"/>
                  </a:lnTo>
                  <a:lnTo>
                    <a:pt x="85606" y="228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3173"/>
            <p:cNvSpPr/>
            <p:nvPr>
              <p:custDataLst>
                <p:tags r:id="rId50"/>
              </p:custDataLst>
            </p:nvPr>
          </p:nvSpPr>
          <p:spPr>
            <a:xfrm>
              <a:off x="8115300" y="5876925"/>
              <a:ext cx="114301" cy="76201"/>
            </a:xfrm>
            <a:custGeom>
              <a:avLst/>
              <a:gdLst/>
              <a:ahLst/>
              <a:cxnLst/>
              <a:rect l="0" t="0" r="0" b="0"/>
              <a:pathLst>
                <a:path w="114301" h="76201">
                  <a:moveTo>
                    <a:pt x="0" y="76200"/>
                  </a:moveTo>
                  <a:lnTo>
                    <a:pt x="0" y="76200"/>
                  </a:lnTo>
                  <a:lnTo>
                    <a:pt x="0" y="58508"/>
                  </a:lnTo>
                  <a:lnTo>
                    <a:pt x="5056" y="52496"/>
                  </a:lnTo>
                  <a:lnTo>
                    <a:pt x="10361" y="49790"/>
                  </a:lnTo>
                  <a:lnTo>
                    <a:pt x="13257" y="49068"/>
                  </a:lnTo>
                  <a:lnTo>
                    <a:pt x="22390" y="42996"/>
                  </a:lnTo>
                  <a:lnTo>
                    <a:pt x="34958" y="32521"/>
                  </a:lnTo>
                  <a:lnTo>
                    <a:pt x="41290" y="30329"/>
                  </a:lnTo>
                  <a:lnTo>
                    <a:pt x="60523" y="27863"/>
                  </a:lnTo>
                  <a:lnTo>
                    <a:pt x="107064" y="394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3174"/>
            <p:cNvSpPr/>
            <p:nvPr>
              <p:custDataLst>
                <p:tags r:id="rId51"/>
              </p:custDataLst>
            </p:nvPr>
          </p:nvSpPr>
          <p:spPr>
            <a:xfrm>
              <a:off x="8248650" y="5706833"/>
              <a:ext cx="65326" cy="312968"/>
            </a:xfrm>
            <a:custGeom>
              <a:avLst/>
              <a:gdLst/>
              <a:ahLst/>
              <a:cxnLst/>
              <a:rect l="0" t="0" r="0" b="0"/>
              <a:pathLst>
                <a:path w="65326" h="312968">
                  <a:moveTo>
                    <a:pt x="9525" y="17692"/>
                  </a:moveTo>
                  <a:lnTo>
                    <a:pt x="9525" y="17692"/>
                  </a:lnTo>
                  <a:lnTo>
                    <a:pt x="9525" y="0"/>
                  </a:lnTo>
                  <a:lnTo>
                    <a:pt x="14581" y="4101"/>
                  </a:lnTo>
                  <a:lnTo>
                    <a:pt x="17063" y="9182"/>
                  </a:lnTo>
                  <a:lnTo>
                    <a:pt x="17725" y="12018"/>
                  </a:lnTo>
                  <a:lnTo>
                    <a:pt x="19226" y="13910"/>
                  </a:lnTo>
                  <a:lnTo>
                    <a:pt x="23714" y="16010"/>
                  </a:lnTo>
                  <a:lnTo>
                    <a:pt x="29236" y="22589"/>
                  </a:lnTo>
                  <a:lnTo>
                    <a:pt x="34161" y="31510"/>
                  </a:lnTo>
                  <a:lnTo>
                    <a:pt x="53186" y="78335"/>
                  </a:lnTo>
                  <a:lnTo>
                    <a:pt x="64457" y="125308"/>
                  </a:lnTo>
                  <a:lnTo>
                    <a:pt x="65325" y="163920"/>
                  </a:lnTo>
                  <a:lnTo>
                    <a:pt x="56949" y="211465"/>
                  </a:lnTo>
                  <a:lnTo>
                    <a:pt x="40978" y="258025"/>
                  </a:lnTo>
                  <a:lnTo>
                    <a:pt x="25360" y="285558"/>
                  </a:lnTo>
                  <a:lnTo>
                    <a:pt x="0" y="31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3175"/>
            <p:cNvSpPr/>
            <p:nvPr>
              <p:custDataLst>
                <p:tags r:id="rId52"/>
              </p:custDataLst>
            </p:nvPr>
          </p:nvSpPr>
          <p:spPr>
            <a:xfrm>
              <a:off x="8391525" y="59626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19050" y="17333"/>
                  </a:lnTo>
                  <a:lnTo>
                    <a:pt x="17992" y="1790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3176"/>
            <p:cNvSpPr/>
            <p:nvPr>
              <p:custDataLst>
                <p:tags r:id="rId53"/>
              </p:custDataLst>
            </p:nvPr>
          </p:nvSpPr>
          <p:spPr>
            <a:xfrm>
              <a:off x="8534400" y="5633828"/>
              <a:ext cx="123697" cy="385794"/>
            </a:xfrm>
            <a:custGeom>
              <a:avLst/>
              <a:gdLst/>
              <a:ahLst/>
              <a:cxnLst/>
              <a:rect l="0" t="0" r="0" b="0"/>
              <a:pathLst>
                <a:path w="123697" h="385794">
                  <a:moveTo>
                    <a:pt x="9525" y="166897"/>
                  </a:moveTo>
                  <a:lnTo>
                    <a:pt x="9525" y="166897"/>
                  </a:lnTo>
                  <a:lnTo>
                    <a:pt x="9525" y="161409"/>
                  </a:lnTo>
                  <a:lnTo>
                    <a:pt x="9525" y="205896"/>
                  </a:lnTo>
                  <a:lnTo>
                    <a:pt x="9525" y="245998"/>
                  </a:lnTo>
                  <a:lnTo>
                    <a:pt x="9525" y="290141"/>
                  </a:lnTo>
                  <a:lnTo>
                    <a:pt x="9525" y="335138"/>
                  </a:lnTo>
                  <a:lnTo>
                    <a:pt x="9525" y="379064"/>
                  </a:lnTo>
                  <a:lnTo>
                    <a:pt x="8467" y="381366"/>
                  </a:lnTo>
                  <a:lnTo>
                    <a:pt x="6703" y="382902"/>
                  </a:lnTo>
                  <a:lnTo>
                    <a:pt x="393" y="385793"/>
                  </a:lnTo>
                  <a:lnTo>
                    <a:pt x="5" y="340846"/>
                  </a:lnTo>
                  <a:lnTo>
                    <a:pt x="0" y="295972"/>
                  </a:lnTo>
                  <a:lnTo>
                    <a:pt x="0" y="253659"/>
                  </a:lnTo>
                  <a:lnTo>
                    <a:pt x="7604" y="207122"/>
                  </a:lnTo>
                  <a:lnTo>
                    <a:pt x="16246" y="169762"/>
                  </a:lnTo>
                  <a:lnTo>
                    <a:pt x="25510" y="132938"/>
                  </a:lnTo>
                  <a:lnTo>
                    <a:pt x="38122" y="91515"/>
                  </a:lnTo>
                  <a:lnTo>
                    <a:pt x="53977" y="44238"/>
                  </a:lnTo>
                  <a:lnTo>
                    <a:pt x="66676" y="18177"/>
                  </a:lnTo>
                  <a:lnTo>
                    <a:pt x="73025" y="10841"/>
                  </a:lnTo>
                  <a:lnTo>
                    <a:pt x="88900" y="689"/>
                  </a:lnTo>
                  <a:lnTo>
                    <a:pt x="91017" y="0"/>
                  </a:lnTo>
                  <a:lnTo>
                    <a:pt x="92428" y="599"/>
                  </a:lnTo>
                  <a:lnTo>
                    <a:pt x="93369" y="2056"/>
                  </a:lnTo>
                  <a:lnTo>
                    <a:pt x="95054" y="3028"/>
                  </a:lnTo>
                  <a:lnTo>
                    <a:pt x="102483" y="5455"/>
                  </a:lnTo>
                  <a:lnTo>
                    <a:pt x="108343" y="9772"/>
                  </a:lnTo>
                  <a:lnTo>
                    <a:pt x="111652" y="15221"/>
                  </a:lnTo>
                  <a:lnTo>
                    <a:pt x="114181" y="21168"/>
                  </a:lnTo>
                  <a:lnTo>
                    <a:pt x="120497" y="30468"/>
                  </a:lnTo>
                  <a:lnTo>
                    <a:pt x="122839" y="40984"/>
                  </a:lnTo>
                  <a:lnTo>
                    <a:pt x="123696" y="69033"/>
                  </a:lnTo>
                  <a:lnTo>
                    <a:pt x="120945" y="78599"/>
                  </a:lnTo>
                  <a:lnTo>
                    <a:pt x="117253" y="87437"/>
                  </a:lnTo>
                  <a:lnTo>
                    <a:pt x="114116" y="103254"/>
                  </a:lnTo>
                  <a:lnTo>
                    <a:pt x="109633" y="111448"/>
                  </a:lnTo>
                  <a:lnTo>
                    <a:pt x="79112" y="135061"/>
                  </a:lnTo>
                  <a:lnTo>
                    <a:pt x="63540" y="145704"/>
                  </a:lnTo>
                  <a:lnTo>
                    <a:pt x="50695" y="159677"/>
                  </a:lnTo>
                  <a:lnTo>
                    <a:pt x="35011" y="164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3177"/>
            <p:cNvSpPr/>
            <p:nvPr>
              <p:custDataLst>
                <p:tags r:id="rId54"/>
              </p:custDataLst>
            </p:nvPr>
          </p:nvSpPr>
          <p:spPr>
            <a:xfrm>
              <a:off x="8924925" y="5705564"/>
              <a:ext cx="114289" cy="322269"/>
            </a:xfrm>
            <a:custGeom>
              <a:avLst/>
              <a:gdLst/>
              <a:ahLst/>
              <a:cxnLst/>
              <a:rect l="0" t="0" r="0" b="0"/>
              <a:pathLst>
                <a:path w="114289" h="322269">
                  <a:moveTo>
                    <a:pt x="38100" y="123736"/>
                  </a:moveTo>
                  <a:lnTo>
                    <a:pt x="38100" y="123736"/>
                  </a:lnTo>
                  <a:lnTo>
                    <a:pt x="43157" y="123736"/>
                  </a:lnTo>
                  <a:lnTo>
                    <a:pt x="44646" y="124794"/>
                  </a:lnTo>
                  <a:lnTo>
                    <a:pt x="45640" y="126558"/>
                  </a:lnTo>
                  <a:lnTo>
                    <a:pt x="46301" y="128792"/>
                  </a:lnTo>
                  <a:lnTo>
                    <a:pt x="45685" y="131340"/>
                  </a:lnTo>
                  <a:lnTo>
                    <a:pt x="39913" y="143034"/>
                  </a:lnTo>
                  <a:lnTo>
                    <a:pt x="35325" y="178906"/>
                  </a:lnTo>
                  <a:lnTo>
                    <a:pt x="31576" y="187414"/>
                  </a:lnTo>
                  <a:lnTo>
                    <a:pt x="23635" y="234992"/>
                  </a:lnTo>
                  <a:lnTo>
                    <a:pt x="19229" y="278127"/>
                  </a:lnTo>
                  <a:lnTo>
                    <a:pt x="19085" y="296873"/>
                  </a:lnTo>
                  <a:lnTo>
                    <a:pt x="18015" y="299485"/>
                  </a:lnTo>
                  <a:lnTo>
                    <a:pt x="16244" y="301227"/>
                  </a:lnTo>
                  <a:lnTo>
                    <a:pt x="14005" y="302389"/>
                  </a:lnTo>
                  <a:lnTo>
                    <a:pt x="12511" y="304221"/>
                  </a:lnTo>
                  <a:lnTo>
                    <a:pt x="9919" y="312707"/>
                  </a:lnTo>
                  <a:lnTo>
                    <a:pt x="9603" y="306330"/>
                  </a:lnTo>
                  <a:lnTo>
                    <a:pt x="10585" y="268512"/>
                  </a:lnTo>
                  <a:lnTo>
                    <a:pt x="18169" y="224863"/>
                  </a:lnTo>
                  <a:lnTo>
                    <a:pt x="18935" y="180407"/>
                  </a:lnTo>
                  <a:lnTo>
                    <a:pt x="26573" y="133198"/>
                  </a:lnTo>
                  <a:lnTo>
                    <a:pt x="35915" y="85628"/>
                  </a:lnTo>
                  <a:lnTo>
                    <a:pt x="50931" y="43067"/>
                  </a:lnTo>
                  <a:lnTo>
                    <a:pt x="62468" y="22702"/>
                  </a:lnTo>
                  <a:lnTo>
                    <a:pt x="66487" y="7605"/>
                  </a:lnTo>
                  <a:lnTo>
                    <a:pt x="68666" y="5041"/>
                  </a:lnTo>
                  <a:lnTo>
                    <a:pt x="73911" y="2190"/>
                  </a:lnTo>
                  <a:lnTo>
                    <a:pt x="85607" y="111"/>
                  </a:lnTo>
                  <a:lnTo>
                    <a:pt x="90259" y="0"/>
                  </a:lnTo>
                  <a:lnTo>
                    <a:pt x="91922" y="1028"/>
                  </a:lnTo>
                  <a:lnTo>
                    <a:pt x="93032" y="2772"/>
                  </a:lnTo>
                  <a:lnTo>
                    <a:pt x="93772" y="4993"/>
                  </a:lnTo>
                  <a:lnTo>
                    <a:pt x="102595" y="19212"/>
                  </a:lnTo>
                  <a:lnTo>
                    <a:pt x="104691" y="45429"/>
                  </a:lnTo>
                  <a:lnTo>
                    <a:pt x="104737" y="55772"/>
                  </a:lnTo>
                  <a:lnTo>
                    <a:pt x="101936" y="64603"/>
                  </a:lnTo>
                  <a:lnTo>
                    <a:pt x="98221" y="73112"/>
                  </a:lnTo>
                  <a:lnTo>
                    <a:pt x="95071" y="88746"/>
                  </a:lnTo>
                  <a:lnTo>
                    <a:pt x="87905" y="100551"/>
                  </a:lnTo>
                  <a:lnTo>
                    <a:pt x="80140" y="110751"/>
                  </a:lnTo>
                  <a:lnTo>
                    <a:pt x="74156" y="123680"/>
                  </a:lnTo>
                  <a:lnTo>
                    <a:pt x="70001" y="130061"/>
                  </a:lnTo>
                  <a:lnTo>
                    <a:pt x="66601" y="139604"/>
                  </a:lnTo>
                  <a:lnTo>
                    <a:pt x="57581" y="151753"/>
                  </a:lnTo>
                  <a:lnTo>
                    <a:pt x="48028" y="152296"/>
                  </a:lnTo>
                  <a:lnTo>
                    <a:pt x="65239" y="152311"/>
                  </a:lnTo>
                  <a:lnTo>
                    <a:pt x="95440" y="178261"/>
                  </a:lnTo>
                  <a:lnTo>
                    <a:pt x="98553" y="179135"/>
                  </a:lnTo>
                  <a:lnTo>
                    <a:pt x="100626" y="181835"/>
                  </a:lnTo>
                  <a:lnTo>
                    <a:pt x="106778" y="198556"/>
                  </a:lnTo>
                  <a:lnTo>
                    <a:pt x="110957" y="205672"/>
                  </a:lnTo>
                  <a:lnTo>
                    <a:pt x="113640" y="218865"/>
                  </a:lnTo>
                  <a:lnTo>
                    <a:pt x="114288" y="259867"/>
                  </a:lnTo>
                  <a:lnTo>
                    <a:pt x="108651" y="269258"/>
                  </a:lnTo>
                  <a:lnTo>
                    <a:pt x="101206" y="279429"/>
                  </a:lnTo>
                  <a:lnTo>
                    <a:pt x="90978" y="297958"/>
                  </a:lnTo>
                  <a:lnTo>
                    <a:pt x="82224" y="307767"/>
                  </a:lnTo>
                  <a:lnTo>
                    <a:pt x="73233" y="311361"/>
                  </a:lnTo>
                  <a:lnTo>
                    <a:pt x="63240" y="314016"/>
                  </a:lnTo>
                  <a:lnTo>
                    <a:pt x="48201" y="321521"/>
                  </a:lnTo>
                  <a:lnTo>
                    <a:pt x="44834" y="322268"/>
                  </a:lnTo>
                  <a:lnTo>
                    <a:pt x="35448" y="320275"/>
                  </a:lnTo>
                  <a:lnTo>
                    <a:pt x="21086" y="313204"/>
                  </a:lnTo>
                  <a:lnTo>
                    <a:pt x="6752" y="301333"/>
                  </a:lnTo>
                  <a:lnTo>
                    <a:pt x="3001" y="295095"/>
                  </a:lnTo>
                  <a:lnTo>
                    <a:pt x="0" y="285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3178"/>
            <p:cNvSpPr/>
            <p:nvPr>
              <p:custDataLst>
                <p:tags r:id="rId55"/>
              </p:custDataLst>
            </p:nvPr>
          </p:nvSpPr>
          <p:spPr>
            <a:xfrm>
              <a:off x="9096375" y="5642837"/>
              <a:ext cx="113520" cy="443639"/>
            </a:xfrm>
            <a:custGeom>
              <a:avLst/>
              <a:gdLst/>
              <a:ahLst/>
              <a:cxnLst/>
              <a:rect l="0" t="0" r="0" b="0"/>
              <a:pathLst>
                <a:path w="113520" h="443639">
                  <a:moveTo>
                    <a:pt x="28575" y="5488"/>
                  </a:moveTo>
                  <a:lnTo>
                    <a:pt x="28575" y="5488"/>
                  </a:lnTo>
                  <a:lnTo>
                    <a:pt x="38688" y="5488"/>
                  </a:lnTo>
                  <a:lnTo>
                    <a:pt x="41666" y="4430"/>
                  </a:lnTo>
                  <a:lnTo>
                    <a:pt x="43652" y="2666"/>
                  </a:lnTo>
                  <a:lnTo>
                    <a:pt x="44976" y="432"/>
                  </a:lnTo>
                  <a:lnTo>
                    <a:pt x="47976" y="0"/>
                  </a:lnTo>
                  <a:lnTo>
                    <a:pt x="72359" y="5925"/>
                  </a:lnTo>
                  <a:lnTo>
                    <a:pt x="79080" y="10269"/>
                  </a:lnTo>
                  <a:lnTo>
                    <a:pt x="80236" y="12909"/>
                  </a:lnTo>
                  <a:lnTo>
                    <a:pt x="79949" y="15727"/>
                  </a:lnTo>
                  <a:lnTo>
                    <a:pt x="78699" y="18664"/>
                  </a:lnTo>
                  <a:lnTo>
                    <a:pt x="80134" y="27572"/>
                  </a:lnTo>
                  <a:lnTo>
                    <a:pt x="92773" y="70443"/>
                  </a:lnTo>
                  <a:lnTo>
                    <a:pt x="102528" y="117837"/>
                  </a:lnTo>
                  <a:lnTo>
                    <a:pt x="111661" y="160325"/>
                  </a:lnTo>
                  <a:lnTo>
                    <a:pt x="113519" y="196710"/>
                  </a:lnTo>
                  <a:lnTo>
                    <a:pt x="111246" y="234302"/>
                  </a:lnTo>
                  <a:lnTo>
                    <a:pt x="103870" y="272252"/>
                  </a:lnTo>
                  <a:lnTo>
                    <a:pt x="94981" y="310307"/>
                  </a:lnTo>
                  <a:lnTo>
                    <a:pt x="82823" y="345571"/>
                  </a:lnTo>
                  <a:lnTo>
                    <a:pt x="59751" y="385931"/>
                  </a:lnTo>
                  <a:lnTo>
                    <a:pt x="33753" y="416875"/>
                  </a:lnTo>
                  <a:lnTo>
                    <a:pt x="0" y="443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179"/>
            <p:cNvSpPr/>
            <p:nvPr>
              <p:custDataLst>
                <p:tags r:id="rId56"/>
              </p:custDataLst>
            </p:nvPr>
          </p:nvSpPr>
          <p:spPr>
            <a:xfrm>
              <a:off x="8620159" y="5791200"/>
              <a:ext cx="133317" cy="218911"/>
            </a:xfrm>
            <a:custGeom>
              <a:avLst/>
              <a:gdLst/>
              <a:ahLst/>
              <a:cxnLst/>
              <a:rect l="0" t="0" r="0" b="0"/>
              <a:pathLst>
                <a:path w="133317" h="218911">
                  <a:moveTo>
                    <a:pt x="9491" y="85725"/>
                  </a:moveTo>
                  <a:lnTo>
                    <a:pt x="9491" y="85725"/>
                  </a:lnTo>
                  <a:lnTo>
                    <a:pt x="359" y="85725"/>
                  </a:lnTo>
                  <a:lnTo>
                    <a:pt x="0" y="93926"/>
                  </a:lnTo>
                  <a:lnTo>
                    <a:pt x="1047" y="94367"/>
                  </a:lnTo>
                  <a:lnTo>
                    <a:pt x="8170" y="95134"/>
                  </a:lnTo>
                  <a:lnTo>
                    <a:pt x="22633" y="108497"/>
                  </a:lnTo>
                  <a:lnTo>
                    <a:pt x="25915" y="114543"/>
                  </a:lnTo>
                  <a:lnTo>
                    <a:pt x="33079" y="132104"/>
                  </a:lnTo>
                  <a:lnTo>
                    <a:pt x="43627" y="149410"/>
                  </a:lnTo>
                  <a:lnTo>
                    <a:pt x="48302" y="176841"/>
                  </a:lnTo>
                  <a:lnTo>
                    <a:pt x="52492" y="183724"/>
                  </a:lnTo>
                  <a:lnTo>
                    <a:pt x="52976" y="187041"/>
                  </a:lnTo>
                  <a:lnTo>
                    <a:pt x="52239" y="190311"/>
                  </a:lnTo>
                  <a:lnTo>
                    <a:pt x="49656" y="196766"/>
                  </a:lnTo>
                  <a:lnTo>
                    <a:pt x="47614" y="218517"/>
                  </a:lnTo>
                  <a:lnTo>
                    <a:pt x="42542" y="218910"/>
                  </a:lnTo>
                  <a:lnTo>
                    <a:pt x="41050" y="217906"/>
                  </a:lnTo>
                  <a:lnTo>
                    <a:pt x="40055" y="216179"/>
                  </a:lnTo>
                  <a:lnTo>
                    <a:pt x="39392" y="213969"/>
                  </a:lnTo>
                  <a:lnTo>
                    <a:pt x="31782" y="201760"/>
                  </a:lnTo>
                  <a:lnTo>
                    <a:pt x="28667" y="163596"/>
                  </a:lnTo>
                  <a:lnTo>
                    <a:pt x="36753" y="118667"/>
                  </a:lnTo>
                  <a:lnTo>
                    <a:pt x="51209" y="79479"/>
                  </a:lnTo>
                  <a:lnTo>
                    <a:pt x="69521" y="47639"/>
                  </a:lnTo>
                  <a:lnTo>
                    <a:pt x="103060" y="11377"/>
                  </a:lnTo>
                  <a:lnTo>
                    <a:pt x="114930" y="5057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180"/>
            <p:cNvSpPr/>
            <p:nvPr>
              <p:custDataLst>
                <p:tags r:id="rId57"/>
              </p:custDataLst>
            </p:nvPr>
          </p:nvSpPr>
          <p:spPr>
            <a:xfrm>
              <a:off x="8810736" y="5716334"/>
              <a:ext cx="95140" cy="284417"/>
            </a:xfrm>
            <a:custGeom>
              <a:avLst/>
              <a:gdLst/>
              <a:ahLst/>
              <a:cxnLst/>
              <a:rect l="0" t="0" r="0" b="0"/>
              <a:pathLst>
                <a:path w="95140" h="284417">
                  <a:moveTo>
                    <a:pt x="95139" y="17716"/>
                  </a:moveTo>
                  <a:lnTo>
                    <a:pt x="95139" y="17716"/>
                  </a:lnTo>
                  <a:lnTo>
                    <a:pt x="95139" y="8584"/>
                  </a:lnTo>
                  <a:lnTo>
                    <a:pt x="90082" y="8307"/>
                  </a:lnTo>
                  <a:lnTo>
                    <a:pt x="84778" y="5420"/>
                  </a:lnTo>
                  <a:lnTo>
                    <a:pt x="77804" y="0"/>
                  </a:lnTo>
                  <a:lnTo>
                    <a:pt x="76176" y="614"/>
                  </a:lnTo>
                  <a:lnTo>
                    <a:pt x="68824" y="5475"/>
                  </a:lnTo>
                  <a:lnTo>
                    <a:pt x="59943" y="8444"/>
                  </a:lnTo>
                  <a:lnTo>
                    <a:pt x="53743" y="12890"/>
                  </a:lnTo>
                  <a:lnTo>
                    <a:pt x="25286" y="54168"/>
                  </a:lnTo>
                  <a:lnTo>
                    <a:pt x="6239" y="99077"/>
                  </a:lnTo>
                  <a:lnTo>
                    <a:pt x="1144" y="126489"/>
                  </a:lnTo>
                  <a:lnTo>
                    <a:pt x="0" y="172388"/>
                  </a:lnTo>
                  <a:lnTo>
                    <a:pt x="2733" y="201335"/>
                  </a:lnTo>
                  <a:lnTo>
                    <a:pt x="9023" y="247207"/>
                  </a:lnTo>
                  <a:lnTo>
                    <a:pt x="11270" y="251142"/>
                  </a:lnTo>
                  <a:lnTo>
                    <a:pt x="22428" y="261740"/>
                  </a:lnTo>
                  <a:lnTo>
                    <a:pt x="32725" y="278007"/>
                  </a:lnTo>
                  <a:lnTo>
                    <a:pt x="38472" y="281568"/>
                  </a:lnTo>
                  <a:lnTo>
                    <a:pt x="47514" y="284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5" name="SMARTInkShape-Group762"/>
          <p:cNvGrpSpPr/>
          <p:nvPr/>
        </p:nvGrpSpPr>
        <p:grpSpPr>
          <a:xfrm>
            <a:off x="5762625" y="3771902"/>
            <a:ext cx="4171824" cy="1638299"/>
            <a:chOff x="5762625" y="3771902"/>
            <a:chExt cx="4171824" cy="1638299"/>
          </a:xfrm>
        </p:grpSpPr>
        <p:sp>
          <p:nvSpPr>
            <p:cNvPr id="761" name="SMARTInkShape-3181"/>
            <p:cNvSpPr/>
            <p:nvPr>
              <p:custDataLst>
                <p:tags r:id="rId40"/>
              </p:custDataLst>
            </p:nvPr>
          </p:nvSpPr>
          <p:spPr>
            <a:xfrm>
              <a:off x="5762625" y="3771902"/>
              <a:ext cx="2790214" cy="104774"/>
            </a:xfrm>
            <a:custGeom>
              <a:avLst/>
              <a:gdLst/>
              <a:ahLst/>
              <a:cxnLst/>
              <a:rect l="0" t="0" r="0" b="0"/>
              <a:pathLst>
                <a:path w="2790214" h="104774">
                  <a:moveTo>
                    <a:pt x="0" y="104773"/>
                  </a:moveTo>
                  <a:lnTo>
                    <a:pt x="0" y="104773"/>
                  </a:lnTo>
                  <a:lnTo>
                    <a:pt x="45057" y="104773"/>
                  </a:lnTo>
                  <a:lnTo>
                    <a:pt x="87660" y="104773"/>
                  </a:lnTo>
                  <a:lnTo>
                    <a:pt x="125266" y="104773"/>
                  </a:lnTo>
                  <a:lnTo>
                    <a:pt x="172362" y="104773"/>
                  </a:lnTo>
                  <a:lnTo>
                    <a:pt x="209820" y="104773"/>
                  </a:lnTo>
                  <a:lnTo>
                    <a:pt x="247729" y="104773"/>
                  </a:lnTo>
                  <a:lnTo>
                    <a:pt x="291418" y="104773"/>
                  </a:lnTo>
                  <a:lnTo>
                    <a:pt x="326369" y="104773"/>
                  </a:lnTo>
                  <a:lnTo>
                    <a:pt x="363070" y="104773"/>
                  </a:lnTo>
                  <a:lnTo>
                    <a:pt x="400547" y="104773"/>
                  </a:lnTo>
                  <a:lnTo>
                    <a:pt x="438371" y="104773"/>
                  </a:lnTo>
                  <a:lnTo>
                    <a:pt x="476348" y="104773"/>
                  </a:lnTo>
                  <a:lnTo>
                    <a:pt x="517215" y="104773"/>
                  </a:lnTo>
                  <a:lnTo>
                    <a:pt x="560073" y="104773"/>
                  </a:lnTo>
                  <a:lnTo>
                    <a:pt x="603816" y="104773"/>
                  </a:lnTo>
                  <a:lnTo>
                    <a:pt x="650774" y="104773"/>
                  </a:lnTo>
                  <a:lnTo>
                    <a:pt x="675149" y="104773"/>
                  </a:lnTo>
                  <a:lnTo>
                    <a:pt x="699866" y="104773"/>
                  </a:lnTo>
                  <a:lnTo>
                    <a:pt x="724810" y="104773"/>
                  </a:lnTo>
                  <a:lnTo>
                    <a:pt x="749907" y="104773"/>
                  </a:lnTo>
                  <a:lnTo>
                    <a:pt x="775105" y="104773"/>
                  </a:lnTo>
                  <a:lnTo>
                    <a:pt x="800369" y="104773"/>
                  </a:lnTo>
                  <a:lnTo>
                    <a:pt x="825679" y="104773"/>
                  </a:lnTo>
                  <a:lnTo>
                    <a:pt x="851019" y="104773"/>
                  </a:lnTo>
                  <a:lnTo>
                    <a:pt x="876380" y="104773"/>
                  </a:lnTo>
                  <a:lnTo>
                    <a:pt x="901753" y="104773"/>
                  </a:lnTo>
                  <a:lnTo>
                    <a:pt x="928194" y="103715"/>
                  </a:lnTo>
                  <a:lnTo>
                    <a:pt x="955346" y="101951"/>
                  </a:lnTo>
                  <a:lnTo>
                    <a:pt x="982972" y="99716"/>
                  </a:lnTo>
                  <a:lnTo>
                    <a:pt x="1010914" y="98227"/>
                  </a:lnTo>
                  <a:lnTo>
                    <a:pt x="1039068" y="97234"/>
                  </a:lnTo>
                  <a:lnTo>
                    <a:pt x="1067362" y="96572"/>
                  </a:lnTo>
                  <a:lnTo>
                    <a:pt x="1095750" y="95072"/>
                  </a:lnTo>
                  <a:lnTo>
                    <a:pt x="1124200" y="93014"/>
                  </a:lnTo>
                  <a:lnTo>
                    <a:pt x="1152692" y="90584"/>
                  </a:lnTo>
                  <a:lnTo>
                    <a:pt x="1181211" y="88964"/>
                  </a:lnTo>
                  <a:lnTo>
                    <a:pt x="1209749" y="87883"/>
                  </a:lnTo>
                  <a:lnTo>
                    <a:pt x="1238300" y="87163"/>
                  </a:lnTo>
                  <a:lnTo>
                    <a:pt x="1267916" y="85625"/>
                  </a:lnTo>
                  <a:lnTo>
                    <a:pt x="1298244" y="83541"/>
                  </a:lnTo>
                  <a:lnTo>
                    <a:pt x="1329046" y="81093"/>
                  </a:lnTo>
                  <a:lnTo>
                    <a:pt x="1359106" y="78403"/>
                  </a:lnTo>
                  <a:lnTo>
                    <a:pt x="1388670" y="75551"/>
                  </a:lnTo>
                  <a:lnTo>
                    <a:pt x="1417905" y="72592"/>
                  </a:lnTo>
                  <a:lnTo>
                    <a:pt x="1447978" y="70619"/>
                  </a:lnTo>
                  <a:lnTo>
                    <a:pt x="1478611" y="69303"/>
                  </a:lnTo>
                  <a:lnTo>
                    <a:pt x="1509616" y="68427"/>
                  </a:lnTo>
                  <a:lnTo>
                    <a:pt x="1540869" y="66784"/>
                  </a:lnTo>
                  <a:lnTo>
                    <a:pt x="1572288" y="64630"/>
                  </a:lnTo>
                  <a:lnTo>
                    <a:pt x="1603817" y="62136"/>
                  </a:lnTo>
                  <a:lnTo>
                    <a:pt x="1634361" y="60474"/>
                  </a:lnTo>
                  <a:lnTo>
                    <a:pt x="1664249" y="59365"/>
                  </a:lnTo>
                  <a:lnTo>
                    <a:pt x="1693699" y="58626"/>
                  </a:lnTo>
                  <a:lnTo>
                    <a:pt x="1722858" y="58134"/>
                  </a:lnTo>
                  <a:lnTo>
                    <a:pt x="1751823" y="57805"/>
                  </a:lnTo>
                  <a:lnTo>
                    <a:pt x="1780657" y="57586"/>
                  </a:lnTo>
                  <a:lnTo>
                    <a:pt x="1810462" y="57440"/>
                  </a:lnTo>
                  <a:lnTo>
                    <a:pt x="1840917" y="57343"/>
                  </a:lnTo>
                  <a:lnTo>
                    <a:pt x="1871803" y="57278"/>
                  </a:lnTo>
                  <a:lnTo>
                    <a:pt x="1901919" y="56176"/>
                  </a:lnTo>
                  <a:lnTo>
                    <a:pt x="1931521" y="54383"/>
                  </a:lnTo>
                  <a:lnTo>
                    <a:pt x="1960780" y="52130"/>
                  </a:lnTo>
                  <a:lnTo>
                    <a:pt x="1989812" y="50627"/>
                  </a:lnTo>
                  <a:lnTo>
                    <a:pt x="2018692" y="49626"/>
                  </a:lnTo>
                  <a:lnTo>
                    <a:pt x="2047470" y="48958"/>
                  </a:lnTo>
                  <a:lnTo>
                    <a:pt x="2075121" y="48513"/>
                  </a:lnTo>
                  <a:lnTo>
                    <a:pt x="2102023" y="48216"/>
                  </a:lnTo>
                  <a:lnTo>
                    <a:pt x="2128424" y="48019"/>
                  </a:lnTo>
                  <a:lnTo>
                    <a:pt x="2154491" y="47887"/>
                  </a:lnTo>
                  <a:lnTo>
                    <a:pt x="2180336" y="47799"/>
                  </a:lnTo>
                  <a:lnTo>
                    <a:pt x="2206032" y="47740"/>
                  </a:lnTo>
                  <a:lnTo>
                    <a:pt x="2231630" y="47701"/>
                  </a:lnTo>
                  <a:lnTo>
                    <a:pt x="2257161" y="47675"/>
                  </a:lnTo>
                  <a:lnTo>
                    <a:pt x="2282649" y="47657"/>
                  </a:lnTo>
                  <a:lnTo>
                    <a:pt x="2307049" y="47646"/>
                  </a:lnTo>
                  <a:lnTo>
                    <a:pt x="2353917" y="47633"/>
                  </a:lnTo>
                  <a:lnTo>
                    <a:pt x="2399440" y="44805"/>
                  </a:lnTo>
                  <a:lnTo>
                    <a:pt x="2443310" y="41079"/>
                  </a:lnTo>
                  <a:lnTo>
                    <a:pt x="2483974" y="39423"/>
                  </a:lnTo>
                  <a:lnTo>
                    <a:pt x="2523213" y="38687"/>
                  </a:lnTo>
                  <a:lnTo>
                    <a:pt x="2560762" y="38360"/>
                  </a:lnTo>
                  <a:lnTo>
                    <a:pt x="2595089" y="38215"/>
                  </a:lnTo>
                  <a:lnTo>
                    <a:pt x="2639108" y="38132"/>
                  </a:lnTo>
                  <a:lnTo>
                    <a:pt x="2678961" y="38108"/>
                  </a:lnTo>
                  <a:lnTo>
                    <a:pt x="2721691" y="38100"/>
                  </a:lnTo>
                  <a:lnTo>
                    <a:pt x="2768623" y="38098"/>
                  </a:lnTo>
                  <a:lnTo>
                    <a:pt x="2783853" y="38098"/>
                  </a:lnTo>
                  <a:lnTo>
                    <a:pt x="2786176" y="37040"/>
                  </a:lnTo>
                  <a:lnTo>
                    <a:pt x="2787726" y="35276"/>
                  </a:lnTo>
                  <a:lnTo>
                    <a:pt x="2790213" y="29897"/>
                  </a:lnTo>
                  <a:lnTo>
                    <a:pt x="2776554" y="27777"/>
                  </a:lnTo>
                  <a:lnTo>
                    <a:pt x="2764841" y="22104"/>
                  </a:lnTo>
                  <a:lnTo>
                    <a:pt x="2721108" y="11688"/>
                  </a:lnTo>
                  <a:lnTo>
                    <a:pt x="2674008" y="3262"/>
                  </a:lnTo>
                  <a:lnTo>
                    <a:pt x="2633681" y="965"/>
                  </a:lnTo>
                  <a:lnTo>
                    <a:pt x="2593392" y="284"/>
                  </a:lnTo>
                  <a:lnTo>
                    <a:pt x="2547353" y="83"/>
                  </a:lnTo>
                  <a:lnTo>
                    <a:pt x="2512223" y="36"/>
                  </a:lnTo>
                  <a:lnTo>
                    <a:pt x="2475444" y="15"/>
                  </a:lnTo>
                  <a:lnTo>
                    <a:pt x="2437930" y="5"/>
                  </a:lnTo>
                  <a:lnTo>
                    <a:pt x="2400091" y="1"/>
                  </a:lnTo>
                  <a:lnTo>
                    <a:pt x="2359285" y="0"/>
                  </a:lnTo>
                  <a:lnTo>
                    <a:pt x="2316455" y="1057"/>
                  </a:lnTo>
                  <a:lnTo>
                    <a:pt x="2272724" y="5055"/>
                  </a:lnTo>
                  <a:lnTo>
                    <a:pt x="2225772" y="7537"/>
                  </a:lnTo>
                  <a:lnTo>
                    <a:pt x="2201398" y="8199"/>
                  </a:lnTo>
                  <a:lnTo>
                    <a:pt x="2176682" y="9699"/>
                  </a:lnTo>
                  <a:lnTo>
                    <a:pt x="2151738" y="11757"/>
                  </a:lnTo>
                  <a:lnTo>
                    <a:pt x="2126642" y="14187"/>
                  </a:lnTo>
                  <a:lnTo>
                    <a:pt x="2101445" y="15807"/>
                  </a:lnTo>
                  <a:lnTo>
                    <a:pt x="2076179" y="16888"/>
                  </a:lnTo>
                  <a:lnTo>
                    <a:pt x="2050869" y="17608"/>
                  </a:lnTo>
                  <a:lnTo>
                    <a:pt x="2024471" y="19146"/>
                  </a:lnTo>
                  <a:lnTo>
                    <a:pt x="1997347" y="21230"/>
                  </a:lnTo>
                  <a:lnTo>
                    <a:pt x="1969740" y="23678"/>
                  </a:lnTo>
                  <a:lnTo>
                    <a:pt x="1942868" y="25310"/>
                  </a:lnTo>
                  <a:lnTo>
                    <a:pt x="1916487" y="26398"/>
                  </a:lnTo>
                  <a:lnTo>
                    <a:pt x="1890433" y="27122"/>
                  </a:lnTo>
                  <a:lnTo>
                    <a:pt x="1864597" y="28664"/>
                  </a:lnTo>
                  <a:lnTo>
                    <a:pt x="1838906" y="30751"/>
                  </a:lnTo>
                  <a:lnTo>
                    <a:pt x="1813312" y="33200"/>
                  </a:lnTo>
                  <a:lnTo>
                    <a:pt x="1787783" y="34833"/>
                  </a:lnTo>
                  <a:lnTo>
                    <a:pt x="1762297" y="35921"/>
                  </a:lnTo>
                  <a:lnTo>
                    <a:pt x="1736839" y="36647"/>
                  </a:lnTo>
                  <a:lnTo>
                    <a:pt x="1712459" y="38189"/>
                  </a:lnTo>
                  <a:lnTo>
                    <a:pt x="1665615" y="42725"/>
                  </a:lnTo>
                  <a:lnTo>
                    <a:pt x="1620101" y="45446"/>
                  </a:lnTo>
                  <a:lnTo>
                    <a:pt x="1575178" y="46656"/>
                  </a:lnTo>
                  <a:lnTo>
                    <a:pt x="1530518" y="47193"/>
                  </a:lnTo>
                  <a:lnTo>
                    <a:pt x="1491619" y="50254"/>
                  </a:lnTo>
                  <a:lnTo>
                    <a:pt x="1438275" y="5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3182"/>
            <p:cNvSpPr/>
            <p:nvPr>
              <p:custDataLst>
                <p:tags r:id="rId41"/>
              </p:custDataLst>
            </p:nvPr>
          </p:nvSpPr>
          <p:spPr>
            <a:xfrm>
              <a:off x="7652700" y="3800475"/>
              <a:ext cx="2224726" cy="1581151"/>
            </a:xfrm>
            <a:custGeom>
              <a:avLst/>
              <a:gdLst/>
              <a:ahLst/>
              <a:cxnLst/>
              <a:rect l="0" t="0" r="0" b="0"/>
              <a:pathLst>
                <a:path w="2224726" h="1581151">
                  <a:moveTo>
                    <a:pt x="62550" y="0"/>
                  </a:moveTo>
                  <a:lnTo>
                    <a:pt x="62550" y="0"/>
                  </a:lnTo>
                  <a:lnTo>
                    <a:pt x="57494" y="5057"/>
                  </a:lnTo>
                  <a:lnTo>
                    <a:pt x="52189" y="7539"/>
                  </a:lnTo>
                  <a:lnTo>
                    <a:pt x="49293" y="8201"/>
                  </a:lnTo>
                  <a:lnTo>
                    <a:pt x="47362" y="9701"/>
                  </a:lnTo>
                  <a:lnTo>
                    <a:pt x="37293" y="26752"/>
                  </a:lnTo>
                  <a:lnTo>
                    <a:pt x="33900" y="41558"/>
                  </a:lnTo>
                  <a:lnTo>
                    <a:pt x="18873" y="70850"/>
                  </a:lnTo>
                  <a:lnTo>
                    <a:pt x="7617" y="114359"/>
                  </a:lnTo>
                  <a:lnTo>
                    <a:pt x="2773" y="152405"/>
                  </a:lnTo>
                  <a:lnTo>
                    <a:pt x="474" y="158753"/>
                  </a:lnTo>
                  <a:lnTo>
                    <a:pt x="0" y="164044"/>
                  </a:lnTo>
                  <a:lnTo>
                    <a:pt x="2294" y="172745"/>
                  </a:lnTo>
                  <a:lnTo>
                    <a:pt x="19508" y="217341"/>
                  </a:lnTo>
                  <a:lnTo>
                    <a:pt x="27899" y="226418"/>
                  </a:lnTo>
                  <a:lnTo>
                    <a:pt x="69897" y="262557"/>
                  </a:lnTo>
                  <a:lnTo>
                    <a:pt x="113799" y="282490"/>
                  </a:lnTo>
                  <a:lnTo>
                    <a:pt x="158277" y="298439"/>
                  </a:lnTo>
                  <a:lnTo>
                    <a:pt x="205488" y="314324"/>
                  </a:lnTo>
                  <a:lnTo>
                    <a:pt x="248594" y="327025"/>
                  </a:lnTo>
                  <a:lnTo>
                    <a:pt x="292386" y="339725"/>
                  </a:lnTo>
                  <a:lnTo>
                    <a:pt x="333615" y="349250"/>
                  </a:lnTo>
                  <a:lnTo>
                    <a:pt x="373112" y="358775"/>
                  </a:lnTo>
                  <a:lnTo>
                    <a:pt x="411626" y="368300"/>
                  </a:lnTo>
                  <a:lnTo>
                    <a:pt x="449848" y="377825"/>
                  </a:lnTo>
                  <a:lnTo>
                    <a:pt x="489044" y="387350"/>
                  </a:lnTo>
                  <a:lnTo>
                    <a:pt x="532641" y="396875"/>
                  </a:lnTo>
                  <a:lnTo>
                    <a:pt x="573899" y="406400"/>
                  </a:lnTo>
                  <a:lnTo>
                    <a:pt x="618109" y="415925"/>
                  </a:lnTo>
                  <a:lnTo>
                    <a:pt x="659548" y="425450"/>
                  </a:lnTo>
                  <a:lnTo>
                    <a:pt x="704870" y="434975"/>
                  </a:lnTo>
                  <a:lnTo>
                    <a:pt x="751813" y="444500"/>
                  </a:lnTo>
                  <a:lnTo>
                    <a:pt x="798177" y="455083"/>
                  </a:lnTo>
                  <a:lnTo>
                    <a:pt x="840254" y="470096"/>
                  </a:lnTo>
                  <a:lnTo>
                    <a:pt x="885766" y="481717"/>
                  </a:lnTo>
                  <a:lnTo>
                    <a:pt x="932764" y="491863"/>
                  </a:lnTo>
                  <a:lnTo>
                    <a:pt x="980203" y="502631"/>
                  </a:lnTo>
                  <a:lnTo>
                    <a:pt x="1027772" y="517698"/>
                  </a:lnTo>
                  <a:lnTo>
                    <a:pt x="1074324" y="530394"/>
                  </a:lnTo>
                  <a:lnTo>
                    <a:pt x="1117515" y="547091"/>
                  </a:lnTo>
                  <a:lnTo>
                    <a:pt x="1151607" y="559240"/>
                  </a:lnTo>
                  <a:lnTo>
                    <a:pt x="1196387" y="572924"/>
                  </a:lnTo>
                  <a:lnTo>
                    <a:pt x="1241523" y="588738"/>
                  </a:lnTo>
                  <a:lnTo>
                    <a:pt x="1288410" y="606828"/>
                  </a:lnTo>
                  <a:lnTo>
                    <a:pt x="1330760" y="620538"/>
                  </a:lnTo>
                  <a:lnTo>
                    <a:pt x="1375176" y="636360"/>
                  </a:lnTo>
                  <a:lnTo>
                    <a:pt x="1416794" y="654453"/>
                  </a:lnTo>
                  <a:lnTo>
                    <a:pt x="1460993" y="673219"/>
                  </a:lnTo>
                  <a:lnTo>
                    <a:pt x="1502547" y="692185"/>
                  </a:lnTo>
                  <a:lnTo>
                    <a:pt x="1547967" y="711011"/>
                  </a:lnTo>
                  <a:lnTo>
                    <a:pt x="1584172" y="727960"/>
                  </a:lnTo>
                  <a:lnTo>
                    <a:pt x="1621711" y="745328"/>
                  </a:lnTo>
                  <a:lnTo>
                    <a:pt x="1658586" y="758707"/>
                  </a:lnTo>
                  <a:lnTo>
                    <a:pt x="1700028" y="781653"/>
                  </a:lnTo>
                  <a:lnTo>
                    <a:pt x="1732004" y="797457"/>
                  </a:lnTo>
                  <a:lnTo>
                    <a:pt x="1775677" y="817334"/>
                  </a:lnTo>
                  <a:lnTo>
                    <a:pt x="1814879" y="834039"/>
                  </a:lnTo>
                  <a:lnTo>
                    <a:pt x="1853197" y="850352"/>
                  </a:lnTo>
                  <a:lnTo>
                    <a:pt x="1899809" y="878763"/>
                  </a:lnTo>
                  <a:lnTo>
                    <a:pt x="1941777" y="901359"/>
                  </a:lnTo>
                  <a:lnTo>
                    <a:pt x="1967476" y="917155"/>
                  </a:lnTo>
                  <a:lnTo>
                    <a:pt x="2006939" y="945754"/>
                  </a:lnTo>
                  <a:lnTo>
                    <a:pt x="2017159" y="949502"/>
                  </a:lnTo>
                  <a:lnTo>
                    <a:pt x="2027698" y="952226"/>
                  </a:lnTo>
                  <a:lnTo>
                    <a:pt x="2043087" y="962597"/>
                  </a:lnTo>
                  <a:lnTo>
                    <a:pt x="2059538" y="976917"/>
                  </a:lnTo>
                  <a:lnTo>
                    <a:pt x="2072307" y="983076"/>
                  </a:lnTo>
                  <a:lnTo>
                    <a:pt x="2088198" y="996155"/>
                  </a:lnTo>
                  <a:lnTo>
                    <a:pt x="2094549" y="998361"/>
                  </a:lnTo>
                  <a:lnTo>
                    <a:pt x="2096667" y="1000008"/>
                  </a:lnTo>
                  <a:lnTo>
                    <a:pt x="2107074" y="1016268"/>
                  </a:lnTo>
                  <a:lnTo>
                    <a:pt x="2110490" y="1025604"/>
                  </a:lnTo>
                  <a:lnTo>
                    <a:pt x="2134851" y="1063803"/>
                  </a:lnTo>
                  <a:lnTo>
                    <a:pt x="2147039" y="1111380"/>
                  </a:lnTo>
                  <a:lnTo>
                    <a:pt x="2156596" y="1154418"/>
                  </a:lnTo>
                  <a:lnTo>
                    <a:pt x="2157860" y="1200399"/>
                  </a:lnTo>
                  <a:lnTo>
                    <a:pt x="2163069" y="1243356"/>
                  </a:lnTo>
                  <a:lnTo>
                    <a:pt x="2167743" y="1285002"/>
                  </a:lnTo>
                  <a:lnTo>
                    <a:pt x="2177760" y="1326624"/>
                  </a:lnTo>
                  <a:lnTo>
                    <a:pt x="2184874" y="1370242"/>
                  </a:lnTo>
                  <a:lnTo>
                    <a:pt x="2196755" y="1416224"/>
                  </a:lnTo>
                  <a:lnTo>
                    <a:pt x="2201712" y="1431649"/>
                  </a:lnTo>
                  <a:lnTo>
                    <a:pt x="2206386" y="1478550"/>
                  </a:lnTo>
                  <a:lnTo>
                    <a:pt x="2217414" y="1523941"/>
                  </a:lnTo>
                  <a:lnTo>
                    <a:pt x="2223281" y="1544332"/>
                  </a:lnTo>
                  <a:lnTo>
                    <a:pt x="2224725" y="158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183"/>
            <p:cNvSpPr/>
            <p:nvPr>
              <p:custDataLst>
                <p:tags r:id="rId42"/>
              </p:custDataLst>
            </p:nvPr>
          </p:nvSpPr>
          <p:spPr>
            <a:xfrm>
              <a:off x="9629934" y="5343525"/>
              <a:ext cx="161767" cy="66676"/>
            </a:xfrm>
            <a:custGeom>
              <a:avLst/>
              <a:gdLst/>
              <a:ahLst/>
              <a:cxnLst/>
              <a:rect l="0" t="0" r="0" b="0"/>
              <a:pathLst>
                <a:path w="161767" h="66676">
                  <a:moveTo>
                    <a:pt x="28416" y="0"/>
                  </a:moveTo>
                  <a:lnTo>
                    <a:pt x="28416" y="0"/>
                  </a:lnTo>
                  <a:lnTo>
                    <a:pt x="6026" y="0"/>
                  </a:lnTo>
                  <a:lnTo>
                    <a:pt x="3964" y="1058"/>
                  </a:lnTo>
                  <a:lnTo>
                    <a:pt x="2590" y="2822"/>
                  </a:lnTo>
                  <a:lnTo>
                    <a:pt x="0" y="9133"/>
                  </a:lnTo>
                  <a:lnTo>
                    <a:pt x="4945" y="14465"/>
                  </a:lnTo>
                  <a:lnTo>
                    <a:pt x="10224" y="17013"/>
                  </a:lnTo>
                  <a:lnTo>
                    <a:pt x="13112" y="17692"/>
                  </a:lnTo>
                  <a:lnTo>
                    <a:pt x="15039" y="19202"/>
                  </a:lnTo>
                  <a:lnTo>
                    <a:pt x="23440" y="32188"/>
                  </a:lnTo>
                  <a:lnTo>
                    <a:pt x="29027" y="35473"/>
                  </a:lnTo>
                  <a:lnTo>
                    <a:pt x="46293" y="42638"/>
                  </a:lnTo>
                  <a:lnTo>
                    <a:pt x="63540" y="53186"/>
                  </a:lnTo>
                  <a:lnTo>
                    <a:pt x="83410" y="59189"/>
                  </a:lnTo>
                  <a:lnTo>
                    <a:pt x="87303" y="61685"/>
                  </a:lnTo>
                  <a:lnTo>
                    <a:pt x="102898" y="65196"/>
                  </a:lnTo>
                  <a:lnTo>
                    <a:pt x="149497" y="66637"/>
                  </a:lnTo>
                  <a:lnTo>
                    <a:pt x="161766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184"/>
            <p:cNvSpPr/>
            <p:nvPr>
              <p:custDataLst>
                <p:tags r:id="rId43"/>
              </p:custDataLst>
            </p:nvPr>
          </p:nvSpPr>
          <p:spPr>
            <a:xfrm>
              <a:off x="9839325" y="5305556"/>
              <a:ext cx="95124" cy="85595"/>
            </a:xfrm>
            <a:custGeom>
              <a:avLst/>
              <a:gdLst/>
              <a:ahLst/>
              <a:cxnLst/>
              <a:rect l="0" t="0" r="0" b="0"/>
              <a:pathLst>
                <a:path w="95124" h="85595">
                  <a:moveTo>
                    <a:pt x="76200" y="37969"/>
                  </a:moveTo>
                  <a:lnTo>
                    <a:pt x="76200" y="37969"/>
                  </a:lnTo>
                  <a:lnTo>
                    <a:pt x="81257" y="32913"/>
                  </a:lnTo>
                  <a:lnTo>
                    <a:pt x="83738" y="27608"/>
                  </a:lnTo>
                  <a:lnTo>
                    <a:pt x="84402" y="24712"/>
                  </a:lnTo>
                  <a:lnTo>
                    <a:pt x="94291" y="9557"/>
                  </a:lnTo>
                  <a:lnTo>
                    <a:pt x="95123" y="1354"/>
                  </a:lnTo>
                  <a:lnTo>
                    <a:pt x="94107" y="860"/>
                  </a:lnTo>
                  <a:lnTo>
                    <a:pt x="81982" y="0"/>
                  </a:lnTo>
                  <a:lnTo>
                    <a:pt x="75948" y="2749"/>
                  </a:lnTo>
                  <a:lnTo>
                    <a:pt x="29868" y="46215"/>
                  </a:lnTo>
                  <a:lnTo>
                    <a:pt x="10113" y="68780"/>
                  </a:lnTo>
                  <a:lnTo>
                    <a:pt x="0" y="8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" name="SMARTInkShape-Group763"/>
          <p:cNvGrpSpPr/>
          <p:nvPr/>
        </p:nvGrpSpPr>
        <p:grpSpPr>
          <a:xfrm>
            <a:off x="9344025" y="5515368"/>
            <a:ext cx="2428860" cy="523404"/>
            <a:chOff x="9344025" y="5515368"/>
            <a:chExt cx="2428860" cy="523404"/>
          </a:xfrm>
        </p:grpSpPr>
        <p:sp>
          <p:nvSpPr>
            <p:cNvPr id="766" name="SMARTInkShape-3185"/>
            <p:cNvSpPr/>
            <p:nvPr>
              <p:custDataLst>
                <p:tags r:id="rId24"/>
              </p:custDataLst>
            </p:nvPr>
          </p:nvSpPr>
          <p:spPr>
            <a:xfrm>
              <a:off x="10458450" y="5638843"/>
              <a:ext cx="114136" cy="322318"/>
            </a:xfrm>
            <a:custGeom>
              <a:avLst/>
              <a:gdLst/>
              <a:ahLst/>
              <a:cxnLst/>
              <a:rect l="0" t="0" r="0" b="0"/>
              <a:pathLst>
                <a:path w="114136" h="322318">
                  <a:moveTo>
                    <a:pt x="9525" y="123782"/>
                  </a:moveTo>
                  <a:lnTo>
                    <a:pt x="9525" y="123782"/>
                  </a:lnTo>
                  <a:lnTo>
                    <a:pt x="9525" y="170888"/>
                  </a:lnTo>
                  <a:lnTo>
                    <a:pt x="9525" y="216027"/>
                  </a:lnTo>
                  <a:lnTo>
                    <a:pt x="9525" y="260219"/>
                  </a:lnTo>
                  <a:lnTo>
                    <a:pt x="9525" y="285655"/>
                  </a:lnTo>
                  <a:lnTo>
                    <a:pt x="9525" y="280636"/>
                  </a:lnTo>
                  <a:lnTo>
                    <a:pt x="6701" y="275339"/>
                  </a:lnTo>
                  <a:lnTo>
                    <a:pt x="2979" y="269457"/>
                  </a:lnTo>
                  <a:lnTo>
                    <a:pt x="883" y="259138"/>
                  </a:lnTo>
                  <a:lnTo>
                    <a:pt x="35" y="212513"/>
                  </a:lnTo>
                  <a:lnTo>
                    <a:pt x="4" y="170548"/>
                  </a:lnTo>
                  <a:lnTo>
                    <a:pt x="2824" y="142577"/>
                  </a:lnTo>
                  <a:lnTo>
                    <a:pt x="9702" y="96232"/>
                  </a:lnTo>
                  <a:lnTo>
                    <a:pt x="19147" y="54301"/>
                  </a:lnTo>
                  <a:lnTo>
                    <a:pt x="28667" y="17982"/>
                  </a:lnTo>
                  <a:lnTo>
                    <a:pt x="30752" y="15148"/>
                  </a:lnTo>
                  <a:lnTo>
                    <a:pt x="45870" y="1613"/>
                  </a:lnTo>
                  <a:lnTo>
                    <a:pt x="49668" y="693"/>
                  </a:lnTo>
                  <a:lnTo>
                    <a:pt x="64912" y="0"/>
                  </a:lnTo>
                  <a:lnTo>
                    <a:pt x="65500" y="1044"/>
                  </a:lnTo>
                  <a:lnTo>
                    <a:pt x="66673" y="45475"/>
                  </a:lnTo>
                  <a:lnTo>
                    <a:pt x="65615" y="60480"/>
                  </a:lnTo>
                  <a:lnTo>
                    <a:pt x="54915" y="85507"/>
                  </a:lnTo>
                  <a:lnTo>
                    <a:pt x="42040" y="101534"/>
                  </a:lnTo>
                  <a:lnTo>
                    <a:pt x="36056" y="114252"/>
                  </a:lnTo>
                  <a:lnTo>
                    <a:pt x="30053" y="121900"/>
                  </a:lnTo>
                  <a:lnTo>
                    <a:pt x="28587" y="133176"/>
                  </a:lnTo>
                  <a:lnTo>
                    <a:pt x="33634" y="138325"/>
                  </a:lnTo>
                  <a:lnTo>
                    <a:pt x="38938" y="140829"/>
                  </a:lnTo>
                  <a:lnTo>
                    <a:pt x="41833" y="141497"/>
                  </a:lnTo>
                  <a:lnTo>
                    <a:pt x="43765" y="143000"/>
                  </a:lnTo>
                  <a:lnTo>
                    <a:pt x="45910" y="147493"/>
                  </a:lnTo>
                  <a:lnTo>
                    <a:pt x="47541" y="149114"/>
                  </a:lnTo>
                  <a:lnTo>
                    <a:pt x="60731" y="156986"/>
                  </a:lnTo>
                  <a:lnTo>
                    <a:pt x="101602" y="197872"/>
                  </a:lnTo>
                  <a:lnTo>
                    <a:pt x="110067" y="212880"/>
                  </a:lnTo>
                  <a:lnTo>
                    <a:pt x="113045" y="225558"/>
                  </a:lnTo>
                  <a:lnTo>
                    <a:pt x="114135" y="249342"/>
                  </a:lnTo>
                  <a:lnTo>
                    <a:pt x="109194" y="264937"/>
                  </a:lnTo>
                  <a:lnTo>
                    <a:pt x="98044" y="281566"/>
                  </a:lnTo>
                  <a:lnTo>
                    <a:pt x="87727" y="291771"/>
                  </a:lnTo>
                  <a:lnTo>
                    <a:pt x="57731" y="311443"/>
                  </a:lnTo>
                  <a:lnTo>
                    <a:pt x="51058" y="314079"/>
                  </a:lnTo>
                  <a:lnTo>
                    <a:pt x="40293" y="320454"/>
                  </a:lnTo>
                  <a:lnTo>
                    <a:pt x="29903" y="322317"/>
                  </a:lnTo>
                  <a:lnTo>
                    <a:pt x="21052" y="320322"/>
                  </a:lnTo>
                  <a:lnTo>
                    <a:pt x="17209" y="318308"/>
                  </a:lnTo>
                  <a:lnTo>
                    <a:pt x="14648" y="315908"/>
                  </a:lnTo>
                  <a:lnTo>
                    <a:pt x="3429" y="297213"/>
                  </a:lnTo>
                  <a:lnTo>
                    <a:pt x="0" y="276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186"/>
            <p:cNvSpPr/>
            <p:nvPr>
              <p:custDataLst>
                <p:tags r:id="rId25"/>
              </p:custDataLst>
            </p:nvPr>
          </p:nvSpPr>
          <p:spPr>
            <a:xfrm>
              <a:off x="10344150" y="5600748"/>
              <a:ext cx="28576" cy="400003"/>
            </a:xfrm>
            <a:custGeom>
              <a:avLst/>
              <a:gdLst/>
              <a:ahLst/>
              <a:cxnLst/>
              <a:rect l="0" t="0" r="0" b="0"/>
              <a:pathLst>
                <a:path w="28576" h="400003">
                  <a:moveTo>
                    <a:pt x="19050" y="28527"/>
                  </a:moveTo>
                  <a:lnTo>
                    <a:pt x="19050" y="28527"/>
                  </a:lnTo>
                  <a:lnTo>
                    <a:pt x="19050" y="6137"/>
                  </a:lnTo>
                  <a:lnTo>
                    <a:pt x="20108" y="4075"/>
                  </a:lnTo>
                  <a:lnTo>
                    <a:pt x="21874" y="2701"/>
                  </a:lnTo>
                  <a:lnTo>
                    <a:pt x="28460" y="0"/>
                  </a:lnTo>
                  <a:lnTo>
                    <a:pt x="28574" y="45009"/>
                  </a:lnTo>
                  <a:lnTo>
                    <a:pt x="28575" y="87612"/>
                  </a:lnTo>
                  <a:lnTo>
                    <a:pt x="21037" y="133557"/>
                  </a:lnTo>
                  <a:lnTo>
                    <a:pt x="19441" y="176509"/>
                  </a:lnTo>
                  <a:lnTo>
                    <a:pt x="19127" y="218154"/>
                  </a:lnTo>
                  <a:lnTo>
                    <a:pt x="16243" y="256955"/>
                  </a:lnTo>
                  <a:lnTo>
                    <a:pt x="10852" y="295193"/>
                  </a:lnTo>
                  <a:lnTo>
                    <a:pt x="6879" y="340025"/>
                  </a:lnTo>
                  <a:lnTo>
                    <a:pt x="1359" y="367694"/>
                  </a:lnTo>
                  <a:lnTo>
                    <a:pt x="0" y="400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187"/>
            <p:cNvSpPr/>
            <p:nvPr>
              <p:custDataLst>
                <p:tags r:id="rId26"/>
              </p:custDataLst>
            </p:nvPr>
          </p:nvSpPr>
          <p:spPr>
            <a:xfrm>
              <a:off x="10144125" y="581025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8949"/>
                  </a:lnTo>
                  <a:lnTo>
                    <a:pt x="1058" y="48508"/>
                  </a:lnTo>
                  <a:lnTo>
                    <a:pt x="5057" y="48018"/>
                  </a:lnTo>
                  <a:lnTo>
                    <a:pt x="10361" y="44977"/>
                  </a:lnTo>
                  <a:lnTo>
                    <a:pt x="26315" y="31822"/>
                  </a:lnTo>
                  <a:lnTo>
                    <a:pt x="68925" y="16873"/>
                  </a:lnTo>
                  <a:lnTo>
                    <a:pt x="83569" y="888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3188"/>
            <p:cNvSpPr/>
            <p:nvPr>
              <p:custDataLst>
                <p:tags r:id="rId27"/>
              </p:custDataLst>
            </p:nvPr>
          </p:nvSpPr>
          <p:spPr>
            <a:xfrm>
              <a:off x="10144243" y="5677472"/>
              <a:ext cx="112858" cy="285010"/>
            </a:xfrm>
            <a:custGeom>
              <a:avLst/>
              <a:gdLst/>
              <a:ahLst/>
              <a:cxnLst/>
              <a:rect l="0" t="0" r="0" b="0"/>
              <a:pathLst>
                <a:path w="112858" h="285010">
                  <a:moveTo>
                    <a:pt x="66557" y="85153"/>
                  </a:moveTo>
                  <a:lnTo>
                    <a:pt x="66557" y="85153"/>
                  </a:lnTo>
                  <a:lnTo>
                    <a:pt x="61500" y="85153"/>
                  </a:lnTo>
                  <a:lnTo>
                    <a:pt x="60011" y="86211"/>
                  </a:lnTo>
                  <a:lnTo>
                    <a:pt x="59019" y="87975"/>
                  </a:lnTo>
                  <a:lnTo>
                    <a:pt x="58355" y="90209"/>
                  </a:lnTo>
                  <a:lnTo>
                    <a:pt x="49667" y="104451"/>
                  </a:lnTo>
                  <a:lnTo>
                    <a:pt x="44875" y="130814"/>
                  </a:lnTo>
                  <a:lnTo>
                    <a:pt x="32343" y="155999"/>
                  </a:lnTo>
                  <a:lnTo>
                    <a:pt x="18322" y="199511"/>
                  </a:lnTo>
                  <a:lnTo>
                    <a:pt x="13370" y="212179"/>
                  </a:lnTo>
                  <a:lnTo>
                    <a:pt x="9562" y="257897"/>
                  </a:lnTo>
                  <a:lnTo>
                    <a:pt x="6654" y="265292"/>
                  </a:lnTo>
                  <a:lnTo>
                    <a:pt x="2892" y="272106"/>
                  </a:lnTo>
                  <a:lnTo>
                    <a:pt x="0" y="284606"/>
                  </a:lnTo>
                  <a:lnTo>
                    <a:pt x="4973" y="285009"/>
                  </a:lnTo>
                  <a:lnTo>
                    <a:pt x="6451" y="284006"/>
                  </a:lnTo>
                  <a:lnTo>
                    <a:pt x="7437" y="282281"/>
                  </a:lnTo>
                  <a:lnTo>
                    <a:pt x="22631" y="240120"/>
                  </a:lnTo>
                  <a:lnTo>
                    <a:pt x="30513" y="198537"/>
                  </a:lnTo>
                  <a:lnTo>
                    <a:pt x="44603" y="151707"/>
                  </a:lnTo>
                  <a:lnTo>
                    <a:pt x="55186" y="109244"/>
                  </a:lnTo>
                  <a:lnTo>
                    <a:pt x="67150" y="68335"/>
                  </a:lnTo>
                  <a:lnTo>
                    <a:pt x="85433" y="22994"/>
                  </a:lnTo>
                  <a:lnTo>
                    <a:pt x="92903" y="9218"/>
                  </a:lnTo>
                  <a:lnTo>
                    <a:pt x="95001" y="0"/>
                  </a:lnTo>
                  <a:lnTo>
                    <a:pt x="100149" y="4654"/>
                  </a:lnTo>
                  <a:lnTo>
                    <a:pt x="102654" y="9865"/>
                  </a:lnTo>
                  <a:lnTo>
                    <a:pt x="104579" y="50635"/>
                  </a:lnTo>
                  <a:lnTo>
                    <a:pt x="105708" y="88364"/>
                  </a:lnTo>
                  <a:lnTo>
                    <a:pt x="112857" y="120083"/>
                  </a:lnTo>
                  <a:lnTo>
                    <a:pt x="105864" y="166379"/>
                  </a:lnTo>
                  <a:lnTo>
                    <a:pt x="103838" y="191783"/>
                  </a:lnTo>
                  <a:lnTo>
                    <a:pt x="95132" y="208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3189"/>
            <p:cNvSpPr/>
            <p:nvPr>
              <p:custDataLst>
                <p:tags r:id="rId28"/>
              </p:custDataLst>
            </p:nvPr>
          </p:nvSpPr>
          <p:spPr>
            <a:xfrm>
              <a:off x="9801260" y="5838825"/>
              <a:ext cx="123791" cy="169566"/>
            </a:xfrm>
            <a:custGeom>
              <a:avLst/>
              <a:gdLst/>
              <a:ahLst/>
              <a:cxnLst/>
              <a:rect l="0" t="0" r="0" b="0"/>
              <a:pathLst>
                <a:path w="123791" h="169566">
                  <a:moveTo>
                    <a:pt x="9490" y="19050"/>
                  </a:moveTo>
                  <a:lnTo>
                    <a:pt x="9490" y="19050"/>
                  </a:lnTo>
                  <a:lnTo>
                    <a:pt x="1288" y="19050"/>
                  </a:lnTo>
                  <a:lnTo>
                    <a:pt x="848" y="20108"/>
                  </a:lnTo>
                  <a:lnTo>
                    <a:pt x="0" y="33239"/>
                  </a:lnTo>
                  <a:lnTo>
                    <a:pt x="1046" y="34860"/>
                  </a:lnTo>
                  <a:lnTo>
                    <a:pt x="2802" y="35940"/>
                  </a:lnTo>
                  <a:lnTo>
                    <a:pt x="5031" y="36660"/>
                  </a:lnTo>
                  <a:lnTo>
                    <a:pt x="6517" y="38198"/>
                  </a:lnTo>
                  <a:lnTo>
                    <a:pt x="8168" y="42730"/>
                  </a:lnTo>
                  <a:lnTo>
                    <a:pt x="9667" y="44362"/>
                  </a:lnTo>
                  <a:lnTo>
                    <a:pt x="14156" y="46174"/>
                  </a:lnTo>
                  <a:lnTo>
                    <a:pt x="15775" y="47716"/>
                  </a:lnTo>
                  <a:lnTo>
                    <a:pt x="44824" y="94678"/>
                  </a:lnTo>
                  <a:lnTo>
                    <a:pt x="56820" y="139432"/>
                  </a:lnTo>
                  <a:lnTo>
                    <a:pt x="56984" y="145931"/>
                  </a:lnTo>
                  <a:lnTo>
                    <a:pt x="54235" y="152346"/>
                  </a:lnTo>
                  <a:lnTo>
                    <a:pt x="50542" y="158726"/>
                  </a:lnTo>
                  <a:lnTo>
                    <a:pt x="47978" y="169565"/>
                  </a:lnTo>
                  <a:lnTo>
                    <a:pt x="46791" y="169135"/>
                  </a:lnTo>
                  <a:lnTo>
                    <a:pt x="39423" y="163083"/>
                  </a:lnTo>
                  <a:lnTo>
                    <a:pt x="38467" y="157211"/>
                  </a:lnTo>
                  <a:lnTo>
                    <a:pt x="38069" y="113446"/>
                  </a:lnTo>
                  <a:lnTo>
                    <a:pt x="38066" y="93788"/>
                  </a:lnTo>
                  <a:lnTo>
                    <a:pt x="43709" y="83664"/>
                  </a:lnTo>
                  <a:lnTo>
                    <a:pt x="51156" y="73168"/>
                  </a:lnTo>
                  <a:lnTo>
                    <a:pt x="61387" y="49356"/>
                  </a:lnTo>
                  <a:lnTo>
                    <a:pt x="69949" y="40280"/>
                  </a:lnTo>
                  <a:lnTo>
                    <a:pt x="116010" y="6387"/>
                  </a:lnTo>
                  <a:lnTo>
                    <a:pt x="12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190"/>
            <p:cNvSpPr/>
            <p:nvPr>
              <p:custDataLst>
                <p:tags r:id="rId29"/>
              </p:custDataLst>
            </p:nvPr>
          </p:nvSpPr>
          <p:spPr>
            <a:xfrm>
              <a:off x="9344025" y="5895975"/>
              <a:ext cx="114301" cy="9526"/>
            </a:xfrm>
            <a:custGeom>
              <a:avLst/>
              <a:gdLst/>
              <a:ahLst/>
              <a:cxnLst/>
              <a:rect l="0" t="0" r="0" b="0"/>
              <a:pathLst>
                <a:path w="11430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6546" y="8467"/>
                  </a:lnTo>
                  <a:lnTo>
                    <a:pt x="7540" y="6703"/>
                  </a:lnTo>
                  <a:lnTo>
                    <a:pt x="8201" y="4469"/>
                  </a:lnTo>
                  <a:lnTo>
                    <a:pt x="9701" y="2980"/>
                  </a:lnTo>
                  <a:lnTo>
                    <a:pt x="14191" y="1324"/>
                  </a:lnTo>
                  <a:lnTo>
                    <a:pt x="59289" y="10"/>
                  </a:lnTo>
                  <a:lnTo>
                    <a:pt x="104174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191"/>
            <p:cNvSpPr/>
            <p:nvPr>
              <p:custDataLst>
                <p:tags r:id="rId30"/>
              </p:custDataLst>
            </p:nvPr>
          </p:nvSpPr>
          <p:spPr>
            <a:xfrm>
              <a:off x="10040720" y="5715393"/>
              <a:ext cx="65306" cy="256783"/>
            </a:xfrm>
            <a:custGeom>
              <a:avLst/>
              <a:gdLst/>
              <a:ahLst/>
              <a:cxnLst/>
              <a:rect l="0" t="0" r="0" b="0"/>
              <a:pathLst>
                <a:path w="65306" h="256783">
                  <a:moveTo>
                    <a:pt x="65305" y="9132"/>
                  </a:moveTo>
                  <a:lnTo>
                    <a:pt x="65305" y="9132"/>
                  </a:lnTo>
                  <a:lnTo>
                    <a:pt x="65305" y="931"/>
                  </a:lnTo>
                  <a:lnTo>
                    <a:pt x="64247" y="490"/>
                  </a:lnTo>
                  <a:lnTo>
                    <a:pt x="60248" y="0"/>
                  </a:lnTo>
                  <a:lnTo>
                    <a:pt x="58759" y="927"/>
                  </a:lnTo>
                  <a:lnTo>
                    <a:pt x="57767" y="2604"/>
                  </a:lnTo>
                  <a:lnTo>
                    <a:pt x="55895" y="8749"/>
                  </a:lnTo>
                  <a:lnTo>
                    <a:pt x="55815" y="14075"/>
                  </a:lnTo>
                  <a:lnTo>
                    <a:pt x="52973" y="19443"/>
                  </a:lnTo>
                  <a:lnTo>
                    <a:pt x="40593" y="34635"/>
                  </a:lnTo>
                  <a:lnTo>
                    <a:pt x="29416" y="67124"/>
                  </a:lnTo>
                  <a:lnTo>
                    <a:pt x="25038" y="85582"/>
                  </a:lnTo>
                  <a:lnTo>
                    <a:pt x="10787" y="123454"/>
                  </a:lnTo>
                  <a:lnTo>
                    <a:pt x="5565" y="169074"/>
                  </a:lnTo>
                  <a:lnTo>
                    <a:pt x="0" y="191008"/>
                  </a:lnTo>
                  <a:lnTo>
                    <a:pt x="7798" y="235988"/>
                  </a:lnTo>
                  <a:lnTo>
                    <a:pt x="8976" y="239743"/>
                  </a:lnTo>
                  <a:lnTo>
                    <a:pt x="10818" y="242248"/>
                  </a:lnTo>
                  <a:lnTo>
                    <a:pt x="27205" y="256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192"/>
            <p:cNvSpPr/>
            <p:nvPr>
              <p:custDataLst>
                <p:tags r:id="rId31"/>
              </p:custDataLst>
            </p:nvPr>
          </p:nvSpPr>
          <p:spPr>
            <a:xfrm>
              <a:off x="9705977" y="5678526"/>
              <a:ext cx="104736" cy="350331"/>
            </a:xfrm>
            <a:custGeom>
              <a:avLst/>
              <a:gdLst/>
              <a:ahLst/>
              <a:cxnLst/>
              <a:rect l="0" t="0" r="0" b="0"/>
              <a:pathLst>
                <a:path w="104736" h="350331">
                  <a:moveTo>
                    <a:pt x="19048" y="198399"/>
                  </a:moveTo>
                  <a:lnTo>
                    <a:pt x="19048" y="198399"/>
                  </a:lnTo>
                  <a:lnTo>
                    <a:pt x="13991" y="198399"/>
                  </a:lnTo>
                  <a:lnTo>
                    <a:pt x="12502" y="197341"/>
                  </a:lnTo>
                  <a:lnTo>
                    <a:pt x="11508" y="195577"/>
                  </a:lnTo>
                  <a:lnTo>
                    <a:pt x="9638" y="189267"/>
                  </a:lnTo>
                  <a:lnTo>
                    <a:pt x="8465" y="221116"/>
                  </a:lnTo>
                  <a:lnTo>
                    <a:pt x="4466" y="228957"/>
                  </a:lnTo>
                  <a:lnTo>
                    <a:pt x="4035" y="233588"/>
                  </a:lnTo>
                  <a:lnTo>
                    <a:pt x="9108" y="277622"/>
                  </a:lnTo>
                  <a:lnTo>
                    <a:pt x="9468" y="320505"/>
                  </a:lnTo>
                  <a:lnTo>
                    <a:pt x="9516" y="338330"/>
                  </a:lnTo>
                  <a:lnTo>
                    <a:pt x="389" y="350330"/>
                  </a:lnTo>
                  <a:lnTo>
                    <a:pt x="0" y="308235"/>
                  </a:lnTo>
                  <a:lnTo>
                    <a:pt x="1056" y="264765"/>
                  </a:lnTo>
                  <a:lnTo>
                    <a:pt x="8199" y="225469"/>
                  </a:lnTo>
                  <a:lnTo>
                    <a:pt x="9262" y="182031"/>
                  </a:lnTo>
                  <a:lnTo>
                    <a:pt x="12294" y="141779"/>
                  </a:lnTo>
                  <a:lnTo>
                    <a:pt x="17712" y="103253"/>
                  </a:lnTo>
                  <a:lnTo>
                    <a:pt x="21695" y="58359"/>
                  </a:lnTo>
                  <a:lnTo>
                    <a:pt x="29357" y="40137"/>
                  </a:lnTo>
                  <a:lnTo>
                    <a:pt x="34214" y="30693"/>
                  </a:lnTo>
                  <a:lnTo>
                    <a:pt x="38006" y="15593"/>
                  </a:lnTo>
                  <a:lnTo>
                    <a:pt x="40154" y="13029"/>
                  </a:lnTo>
                  <a:lnTo>
                    <a:pt x="55387" y="0"/>
                  </a:lnTo>
                  <a:lnTo>
                    <a:pt x="57033" y="515"/>
                  </a:lnTo>
                  <a:lnTo>
                    <a:pt x="64403" y="5241"/>
                  </a:lnTo>
                  <a:lnTo>
                    <a:pt x="73292" y="8170"/>
                  </a:lnTo>
                  <a:lnTo>
                    <a:pt x="88933" y="21053"/>
                  </a:lnTo>
                  <a:lnTo>
                    <a:pt x="92442" y="27152"/>
                  </a:lnTo>
                  <a:lnTo>
                    <a:pt x="104112" y="64466"/>
                  </a:lnTo>
                  <a:lnTo>
                    <a:pt x="104735" y="95441"/>
                  </a:lnTo>
                  <a:lnTo>
                    <a:pt x="99704" y="110978"/>
                  </a:lnTo>
                  <a:lnTo>
                    <a:pt x="88524" y="127586"/>
                  </a:lnTo>
                  <a:lnTo>
                    <a:pt x="78205" y="137789"/>
                  </a:lnTo>
                  <a:lnTo>
                    <a:pt x="60339" y="148856"/>
                  </a:lnTo>
                  <a:lnTo>
                    <a:pt x="31696" y="158924"/>
                  </a:lnTo>
                  <a:lnTo>
                    <a:pt x="29596" y="158325"/>
                  </a:lnTo>
                  <a:lnTo>
                    <a:pt x="19048" y="150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3193"/>
            <p:cNvSpPr/>
            <p:nvPr>
              <p:custDataLst>
                <p:tags r:id="rId32"/>
              </p:custDataLst>
            </p:nvPr>
          </p:nvSpPr>
          <p:spPr>
            <a:xfrm>
              <a:off x="9363075" y="6019800"/>
              <a:ext cx="152401" cy="18972"/>
            </a:xfrm>
            <a:custGeom>
              <a:avLst/>
              <a:gdLst/>
              <a:ahLst/>
              <a:cxnLst/>
              <a:rect l="0" t="0" r="0" b="0"/>
              <a:pathLst>
                <a:path w="152401" h="18972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5057" y="14465"/>
                  </a:lnTo>
                  <a:lnTo>
                    <a:pt x="13184" y="17013"/>
                  </a:lnTo>
                  <a:lnTo>
                    <a:pt x="58372" y="18971"/>
                  </a:lnTo>
                  <a:lnTo>
                    <a:pt x="78796" y="17968"/>
                  </a:lnTo>
                  <a:lnTo>
                    <a:pt x="118483" y="10407"/>
                  </a:lnTo>
                  <a:lnTo>
                    <a:pt x="1524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3194"/>
            <p:cNvSpPr/>
            <p:nvPr>
              <p:custDataLst>
                <p:tags r:id="rId33"/>
              </p:custDataLst>
            </p:nvPr>
          </p:nvSpPr>
          <p:spPr>
            <a:xfrm>
              <a:off x="10601325" y="5600816"/>
              <a:ext cx="103430" cy="314210"/>
            </a:xfrm>
            <a:custGeom>
              <a:avLst/>
              <a:gdLst/>
              <a:ahLst/>
              <a:cxnLst/>
              <a:rect l="0" t="0" r="0" b="0"/>
              <a:pathLst>
                <a:path w="103430" h="314210">
                  <a:moveTo>
                    <a:pt x="0" y="9409"/>
                  </a:moveTo>
                  <a:lnTo>
                    <a:pt x="0" y="9409"/>
                  </a:lnTo>
                  <a:lnTo>
                    <a:pt x="10112" y="9409"/>
                  </a:lnTo>
                  <a:lnTo>
                    <a:pt x="17900" y="6587"/>
                  </a:lnTo>
                  <a:lnTo>
                    <a:pt x="24889" y="2864"/>
                  </a:lnTo>
                  <a:lnTo>
                    <a:pt x="35833" y="767"/>
                  </a:lnTo>
                  <a:lnTo>
                    <a:pt x="58982" y="0"/>
                  </a:lnTo>
                  <a:lnTo>
                    <a:pt x="66077" y="2758"/>
                  </a:lnTo>
                  <a:lnTo>
                    <a:pt x="79257" y="13153"/>
                  </a:lnTo>
                  <a:lnTo>
                    <a:pt x="82850" y="19186"/>
                  </a:lnTo>
                  <a:lnTo>
                    <a:pt x="95313" y="60592"/>
                  </a:lnTo>
                  <a:lnTo>
                    <a:pt x="103320" y="92009"/>
                  </a:lnTo>
                  <a:lnTo>
                    <a:pt x="103429" y="124973"/>
                  </a:lnTo>
                  <a:lnTo>
                    <a:pt x="96536" y="166443"/>
                  </a:lnTo>
                  <a:lnTo>
                    <a:pt x="85058" y="207222"/>
                  </a:lnTo>
                  <a:lnTo>
                    <a:pt x="63217" y="247439"/>
                  </a:lnTo>
                  <a:lnTo>
                    <a:pt x="50598" y="267732"/>
                  </a:lnTo>
                  <a:lnTo>
                    <a:pt x="12985" y="308958"/>
                  </a:lnTo>
                  <a:lnTo>
                    <a:pt x="0" y="314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195"/>
            <p:cNvSpPr/>
            <p:nvPr>
              <p:custDataLst>
                <p:tags r:id="rId34"/>
              </p:custDataLst>
            </p:nvPr>
          </p:nvSpPr>
          <p:spPr>
            <a:xfrm>
              <a:off x="10737324" y="5886450"/>
              <a:ext cx="16402" cy="9523"/>
            </a:xfrm>
            <a:custGeom>
              <a:avLst/>
              <a:gdLst/>
              <a:ahLst/>
              <a:cxnLst/>
              <a:rect l="0" t="0" r="0" b="0"/>
              <a:pathLst>
                <a:path w="16402" h="9523">
                  <a:moveTo>
                    <a:pt x="16401" y="0"/>
                  </a:moveTo>
                  <a:lnTo>
                    <a:pt x="16401" y="0"/>
                  </a:lnTo>
                  <a:lnTo>
                    <a:pt x="16401" y="9491"/>
                  </a:lnTo>
                  <a:lnTo>
                    <a:pt x="0" y="9522"/>
                  </a:lnTo>
                  <a:lnTo>
                    <a:pt x="176" y="8465"/>
                  </a:lnTo>
                  <a:lnTo>
                    <a:pt x="6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196"/>
            <p:cNvSpPr/>
            <p:nvPr>
              <p:custDataLst>
                <p:tags r:id="rId35"/>
              </p:custDataLst>
            </p:nvPr>
          </p:nvSpPr>
          <p:spPr>
            <a:xfrm>
              <a:off x="10974124" y="5553683"/>
              <a:ext cx="112812" cy="360781"/>
            </a:xfrm>
            <a:custGeom>
              <a:avLst/>
              <a:gdLst/>
              <a:ahLst/>
              <a:cxnLst/>
              <a:rect l="0" t="0" r="0" b="0"/>
              <a:pathLst>
                <a:path w="112812" h="360781">
                  <a:moveTo>
                    <a:pt x="27251" y="170842"/>
                  </a:moveTo>
                  <a:lnTo>
                    <a:pt x="27251" y="170842"/>
                  </a:lnTo>
                  <a:lnTo>
                    <a:pt x="27251" y="215899"/>
                  </a:lnTo>
                  <a:lnTo>
                    <a:pt x="27251" y="259777"/>
                  </a:lnTo>
                  <a:lnTo>
                    <a:pt x="27251" y="304194"/>
                  </a:lnTo>
                  <a:lnTo>
                    <a:pt x="27251" y="324536"/>
                  </a:lnTo>
                  <a:lnTo>
                    <a:pt x="24427" y="331931"/>
                  </a:lnTo>
                  <a:lnTo>
                    <a:pt x="20705" y="338745"/>
                  </a:lnTo>
                  <a:lnTo>
                    <a:pt x="18314" y="351744"/>
                  </a:lnTo>
                  <a:lnTo>
                    <a:pt x="18117" y="354944"/>
                  </a:lnTo>
                  <a:lnTo>
                    <a:pt x="16928" y="357076"/>
                  </a:lnTo>
                  <a:lnTo>
                    <a:pt x="15078" y="358498"/>
                  </a:lnTo>
                  <a:lnTo>
                    <a:pt x="9560" y="360780"/>
                  </a:lnTo>
                  <a:lnTo>
                    <a:pt x="9106" y="359909"/>
                  </a:lnTo>
                  <a:lnTo>
                    <a:pt x="8211" y="316281"/>
                  </a:lnTo>
                  <a:lnTo>
                    <a:pt x="0" y="273682"/>
                  </a:lnTo>
                  <a:lnTo>
                    <a:pt x="6388" y="227737"/>
                  </a:lnTo>
                  <a:lnTo>
                    <a:pt x="7844" y="189841"/>
                  </a:lnTo>
                  <a:lnTo>
                    <a:pt x="9188" y="145236"/>
                  </a:lnTo>
                  <a:lnTo>
                    <a:pt x="15727" y="104753"/>
                  </a:lnTo>
                  <a:lnTo>
                    <a:pt x="19955" y="78588"/>
                  </a:lnTo>
                  <a:lnTo>
                    <a:pt x="25809" y="50785"/>
                  </a:lnTo>
                  <a:lnTo>
                    <a:pt x="28024" y="25968"/>
                  </a:lnTo>
                  <a:lnTo>
                    <a:pt x="34771" y="13381"/>
                  </a:lnTo>
                  <a:lnTo>
                    <a:pt x="40471" y="6316"/>
                  </a:lnTo>
                  <a:lnTo>
                    <a:pt x="46533" y="2469"/>
                  </a:lnTo>
                  <a:lnTo>
                    <a:pt x="59047" y="0"/>
                  </a:lnTo>
                  <a:lnTo>
                    <a:pt x="65370" y="2484"/>
                  </a:lnTo>
                  <a:lnTo>
                    <a:pt x="97101" y="31196"/>
                  </a:lnTo>
                  <a:lnTo>
                    <a:pt x="108743" y="50399"/>
                  </a:lnTo>
                  <a:lnTo>
                    <a:pt x="111721" y="63071"/>
                  </a:lnTo>
                  <a:lnTo>
                    <a:pt x="112811" y="91908"/>
                  </a:lnTo>
                  <a:lnTo>
                    <a:pt x="110080" y="101542"/>
                  </a:lnTo>
                  <a:lnTo>
                    <a:pt x="106397" y="110408"/>
                  </a:lnTo>
                  <a:lnTo>
                    <a:pt x="104762" y="121405"/>
                  </a:lnTo>
                  <a:lnTo>
                    <a:pt x="102207" y="126242"/>
                  </a:lnTo>
                  <a:lnTo>
                    <a:pt x="71962" y="154838"/>
                  </a:lnTo>
                  <a:lnTo>
                    <a:pt x="62645" y="158437"/>
                  </a:lnTo>
                  <a:lnTo>
                    <a:pt x="17726" y="1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197"/>
            <p:cNvSpPr/>
            <p:nvPr>
              <p:custDataLst>
                <p:tags r:id="rId36"/>
              </p:custDataLst>
            </p:nvPr>
          </p:nvSpPr>
          <p:spPr>
            <a:xfrm>
              <a:off x="11096625" y="5648325"/>
              <a:ext cx="133351" cy="228435"/>
            </a:xfrm>
            <a:custGeom>
              <a:avLst/>
              <a:gdLst/>
              <a:ahLst/>
              <a:cxnLst/>
              <a:rect l="0" t="0" r="0" b="0"/>
              <a:pathLst>
                <a:path w="133351" h="228435">
                  <a:moveTo>
                    <a:pt x="0" y="66675"/>
                  </a:moveTo>
                  <a:lnTo>
                    <a:pt x="0" y="66675"/>
                  </a:lnTo>
                  <a:lnTo>
                    <a:pt x="31800" y="66675"/>
                  </a:lnTo>
                  <a:lnTo>
                    <a:pt x="38122" y="69497"/>
                  </a:lnTo>
                  <a:lnTo>
                    <a:pt x="44459" y="73220"/>
                  </a:lnTo>
                  <a:lnTo>
                    <a:pt x="53978" y="76376"/>
                  </a:lnTo>
                  <a:lnTo>
                    <a:pt x="60327" y="80864"/>
                  </a:lnTo>
                  <a:lnTo>
                    <a:pt x="63851" y="89209"/>
                  </a:lnTo>
                  <a:lnTo>
                    <a:pt x="66479" y="98915"/>
                  </a:lnTo>
                  <a:lnTo>
                    <a:pt x="73965" y="113770"/>
                  </a:lnTo>
                  <a:lnTo>
                    <a:pt x="85078" y="159337"/>
                  </a:lnTo>
                  <a:lnTo>
                    <a:pt x="85597" y="179170"/>
                  </a:lnTo>
                  <a:lnTo>
                    <a:pt x="82845" y="188287"/>
                  </a:lnTo>
                  <a:lnTo>
                    <a:pt x="69245" y="209356"/>
                  </a:lnTo>
                  <a:lnTo>
                    <a:pt x="66759" y="215814"/>
                  </a:lnTo>
                  <a:lnTo>
                    <a:pt x="62126" y="222211"/>
                  </a:lnTo>
                  <a:lnTo>
                    <a:pt x="56540" y="225761"/>
                  </a:lnTo>
                  <a:lnTo>
                    <a:pt x="47740" y="228226"/>
                  </a:lnTo>
                  <a:lnTo>
                    <a:pt x="43090" y="228434"/>
                  </a:lnTo>
                  <a:lnTo>
                    <a:pt x="41428" y="227431"/>
                  </a:lnTo>
                  <a:lnTo>
                    <a:pt x="40318" y="225704"/>
                  </a:lnTo>
                  <a:lnTo>
                    <a:pt x="30028" y="198005"/>
                  </a:lnTo>
                  <a:lnTo>
                    <a:pt x="40391" y="152197"/>
                  </a:lnTo>
                  <a:lnTo>
                    <a:pt x="44410" y="138551"/>
                  </a:lnTo>
                  <a:lnTo>
                    <a:pt x="48788" y="114078"/>
                  </a:lnTo>
                  <a:lnTo>
                    <a:pt x="72430" y="66739"/>
                  </a:lnTo>
                  <a:lnTo>
                    <a:pt x="83433" y="4646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3198"/>
            <p:cNvSpPr/>
            <p:nvPr>
              <p:custDataLst>
                <p:tags r:id="rId37"/>
              </p:custDataLst>
            </p:nvPr>
          </p:nvSpPr>
          <p:spPr>
            <a:xfrm>
              <a:off x="11355772" y="5543977"/>
              <a:ext cx="83754" cy="323424"/>
            </a:xfrm>
            <a:custGeom>
              <a:avLst/>
              <a:gdLst/>
              <a:ahLst/>
              <a:cxnLst/>
              <a:rect l="0" t="0" r="0" b="0"/>
              <a:pathLst>
                <a:path w="83754" h="323424">
                  <a:moveTo>
                    <a:pt x="83753" y="18623"/>
                  </a:moveTo>
                  <a:lnTo>
                    <a:pt x="83753" y="18623"/>
                  </a:lnTo>
                  <a:lnTo>
                    <a:pt x="78696" y="18623"/>
                  </a:lnTo>
                  <a:lnTo>
                    <a:pt x="77207" y="17565"/>
                  </a:lnTo>
                  <a:lnTo>
                    <a:pt x="76215" y="15801"/>
                  </a:lnTo>
                  <a:lnTo>
                    <a:pt x="74619" y="10422"/>
                  </a:lnTo>
                  <a:lnTo>
                    <a:pt x="66062" y="1013"/>
                  </a:lnTo>
                  <a:lnTo>
                    <a:pt x="60050" y="0"/>
                  </a:lnTo>
                  <a:lnTo>
                    <a:pt x="58425" y="916"/>
                  </a:lnTo>
                  <a:lnTo>
                    <a:pt x="57343" y="2585"/>
                  </a:lnTo>
                  <a:lnTo>
                    <a:pt x="56621" y="4756"/>
                  </a:lnTo>
                  <a:lnTo>
                    <a:pt x="47829" y="18888"/>
                  </a:lnTo>
                  <a:lnTo>
                    <a:pt x="29235" y="66503"/>
                  </a:lnTo>
                  <a:lnTo>
                    <a:pt x="19345" y="105636"/>
                  </a:lnTo>
                  <a:lnTo>
                    <a:pt x="9316" y="147086"/>
                  </a:lnTo>
                  <a:lnTo>
                    <a:pt x="4964" y="187861"/>
                  </a:lnTo>
                  <a:lnTo>
                    <a:pt x="84" y="211290"/>
                  </a:lnTo>
                  <a:lnTo>
                    <a:pt x="0" y="228078"/>
                  </a:lnTo>
                  <a:lnTo>
                    <a:pt x="7017" y="275607"/>
                  </a:lnTo>
                  <a:lnTo>
                    <a:pt x="8374" y="287355"/>
                  </a:lnTo>
                  <a:lnTo>
                    <a:pt x="15087" y="299919"/>
                  </a:lnTo>
                  <a:lnTo>
                    <a:pt x="22721" y="310344"/>
                  </a:lnTo>
                  <a:lnTo>
                    <a:pt x="26603" y="323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3199"/>
            <p:cNvSpPr/>
            <p:nvPr>
              <p:custDataLst>
                <p:tags r:id="rId38"/>
              </p:custDataLst>
            </p:nvPr>
          </p:nvSpPr>
          <p:spPr>
            <a:xfrm>
              <a:off x="11496675" y="5538469"/>
              <a:ext cx="109896" cy="318845"/>
            </a:xfrm>
            <a:custGeom>
              <a:avLst/>
              <a:gdLst/>
              <a:ahLst/>
              <a:cxnLst/>
              <a:rect l="0" t="0" r="0" b="0"/>
              <a:pathLst>
                <a:path w="109896" h="318845">
                  <a:moveTo>
                    <a:pt x="47625" y="109856"/>
                  </a:moveTo>
                  <a:lnTo>
                    <a:pt x="47625" y="109856"/>
                  </a:lnTo>
                  <a:lnTo>
                    <a:pt x="47625" y="114912"/>
                  </a:lnTo>
                  <a:lnTo>
                    <a:pt x="44801" y="120217"/>
                  </a:lnTo>
                  <a:lnTo>
                    <a:pt x="41079" y="126103"/>
                  </a:lnTo>
                  <a:lnTo>
                    <a:pt x="38983" y="136425"/>
                  </a:lnTo>
                  <a:lnTo>
                    <a:pt x="37302" y="151360"/>
                  </a:lnTo>
                  <a:lnTo>
                    <a:pt x="31632" y="164017"/>
                  </a:lnTo>
                  <a:lnTo>
                    <a:pt x="28695" y="211587"/>
                  </a:lnTo>
                  <a:lnTo>
                    <a:pt x="27540" y="236882"/>
                  </a:lnTo>
                  <a:lnTo>
                    <a:pt x="19641" y="278486"/>
                  </a:lnTo>
                  <a:lnTo>
                    <a:pt x="19443" y="282600"/>
                  </a:lnTo>
                  <a:lnTo>
                    <a:pt x="16404" y="289995"/>
                  </a:lnTo>
                  <a:lnTo>
                    <a:pt x="12583" y="296809"/>
                  </a:lnTo>
                  <a:lnTo>
                    <a:pt x="10129" y="309808"/>
                  </a:lnTo>
                  <a:lnTo>
                    <a:pt x="9560" y="318844"/>
                  </a:lnTo>
                  <a:lnTo>
                    <a:pt x="9525" y="276841"/>
                  </a:lnTo>
                  <a:lnTo>
                    <a:pt x="10583" y="233372"/>
                  </a:lnTo>
                  <a:lnTo>
                    <a:pt x="17727" y="194076"/>
                  </a:lnTo>
                  <a:lnTo>
                    <a:pt x="18790" y="150638"/>
                  </a:lnTo>
                  <a:lnTo>
                    <a:pt x="21821" y="113208"/>
                  </a:lnTo>
                  <a:lnTo>
                    <a:pt x="28743" y="72001"/>
                  </a:lnTo>
                  <a:lnTo>
                    <a:pt x="40280" y="27154"/>
                  </a:lnTo>
                  <a:lnTo>
                    <a:pt x="55395" y="7140"/>
                  </a:lnTo>
                  <a:lnTo>
                    <a:pt x="61687" y="634"/>
                  </a:lnTo>
                  <a:lnTo>
                    <a:pt x="64408" y="0"/>
                  </a:lnTo>
                  <a:lnTo>
                    <a:pt x="67280" y="635"/>
                  </a:lnTo>
                  <a:lnTo>
                    <a:pt x="73294" y="3105"/>
                  </a:lnTo>
                  <a:lnTo>
                    <a:pt x="79495" y="4203"/>
                  </a:lnTo>
                  <a:lnTo>
                    <a:pt x="81570" y="5554"/>
                  </a:lnTo>
                  <a:lnTo>
                    <a:pt x="82955" y="7513"/>
                  </a:lnTo>
                  <a:lnTo>
                    <a:pt x="85551" y="12512"/>
                  </a:lnTo>
                  <a:lnTo>
                    <a:pt x="91905" y="21277"/>
                  </a:lnTo>
                  <a:lnTo>
                    <a:pt x="95316" y="30576"/>
                  </a:lnTo>
                  <a:lnTo>
                    <a:pt x="101503" y="40034"/>
                  </a:lnTo>
                  <a:lnTo>
                    <a:pt x="103320" y="46368"/>
                  </a:lnTo>
                  <a:lnTo>
                    <a:pt x="96447" y="73608"/>
                  </a:lnTo>
                  <a:lnTo>
                    <a:pt x="92959" y="80693"/>
                  </a:lnTo>
                  <a:lnTo>
                    <a:pt x="53965" y="122553"/>
                  </a:lnTo>
                  <a:lnTo>
                    <a:pt x="47621" y="126083"/>
                  </a:lnTo>
                  <a:lnTo>
                    <a:pt x="44446" y="127024"/>
                  </a:lnTo>
                  <a:lnTo>
                    <a:pt x="42332" y="128710"/>
                  </a:lnTo>
                  <a:lnTo>
                    <a:pt x="38295" y="135080"/>
                  </a:lnTo>
                  <a:lnTo>
                    <a:pt x="28510" y="139195"/>
                  </a:lnTo>
                  <a:lnTo>
                    <a:pt x="19481" y="147552"/>
                  </a:lnTo>
                  <a:lnTo>
                    <a:pt x="41591" y="149012"/>
                  </a:lnTo>
                  <a:lnTo>
                    <a:pt x="43603" y="150776"/>
                  </a:lnTo>
                  <a:lnTo>
                    <a:pt x="44944" y="153012"/>
                  </a:lnTo>
                  <a:lnTo>
                    <a:pt x="46896" y="154501"/>
                  </a:lnTo>
                  <a:lnTo>
                    <a:pt x="65704" y="162145"/>
                  </a:lnTo>
                  <a:lnTo>
                    <a:pt x="69203" y="164824"/>
                  </a:lnTo>
                  <a:lnTo>
                    <a:pt x="75186" y="172592"/>
                  </a:lnTo>
                  <a:lnTo>
                    <a:pt x="89183" y="181069"/>
                  </a:lnTo>
                  <a:lnTo>
                    <a:pt x="98509" y="189635"/>
                  </a:lnTo>
                  <a:lnTo>
                    <a:pt x="101988" y="195760"/>
                  </a:lnTo>
                  <a:lnTo>
                    <a:pt x="109895" y="218026"/>
                  </a:lnTo>
                  <a:lnTo>
                    <a:pt x="105659" y="236467"/>
                  </a:lnTo>
                  <a:lnTo>
                    <a:pt x="102345" y="243034"/>
                  </a:lnTo>
                  <a:lnTo>
                    <a:pt x="98403" y="249480"/>
                  </a:lnTo>
                  <a:lnTo>
                    <a:pt x="96649" y="255872"/>
                  </a:lnTo>
                  <a:lnTo>
                    <a:pt x="90228" y="262239"/>
                  </a:lnTo>
                  <a:lnTo>
                    <a:pt x="82435" y="268599"/>
                  </a:lnTo>
                  <a:lnTo>
                    <a:pt x="78970" y="274953"/>
                  </a:lnTo>
                  <a:lnTo>
                    <a:pt x="75930" y="277072"/>
                  </a:lnTo>
                  <a:lnTo>
                    <a:pt x="58664" y="283292"/>
                  </a:lnTo>
                  <a:lnTo>
                    <a:pt x="51473" y="287480"/>
                  </a:lnTo>
                  <a:lnTo>
                    <a:pt x="38233" y="290169"/>
                  </a:lnTo>
                  <a:lnTo>
                    <a:pt x="15884" y="290793"/>
                  </a:lnTo>
                  <a:lnTo>
                    <a:pt x="13764" y="289747"/>
                  </a:lnTo>
                  <a:lnTo>
                    <a:pt x="12350" y="287992"/>
                  </a:lnTo>
                  <a:lnTo>
                    <a:pt x="9723" y="283219"/>
                  </a:lnTo>
                  <a:lnTo>
                    <a:pt x="0" y="27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200"/>
            <p:cNvSpPr/>
            <p:nvPr>
              <p:custDataLst>
                <p:tags r:id="rId39"/>
              </p:custDataLst>
            </p:nvPr>
          </p:nvSpPr>
          <p:spPr>
            <a:xfrm>
              <a:off x="11649075" y="5515368"/>
              <a:ext cx="123810" cy="409183"/>
            </a:xfrm>
            <a:custGeom>
              <a:avLst/>
              <a:gdLst/>
              <a:ahLst/>
              <a:cxnLst/>
              <a:rect l="0" t="0" r="0" b="0"/>
              <a:pathLst>
                <a:path w="123810" h="409183">
                  <a:moveTo>
                    <a:pt x="66675" y="9132"/>
                  </a:moveTo>
                  <a:lnTo>
                    <a:pt x="66675" y="9132"/>
                  </a:lnTo>
                  <a:lnTo>
                    <a:pt x="71733" y="9132"/>
                  </a:lnTo>
                  <a:lnTo>
                    <a:pt x="77036" y="6310"/>
                  </a:lnTo>
                  <a:lnTo>
                    <a:pt x="82922" y="2587"/>
                  </a:lnTo>
                  <a:lnTo>
                    <a:pt x="93418" y="0"/>
                  </a:lnTo>
                  <a:lnTo>
                    <a:pt x="99764" y="4780"/>
                  </a:lnTo>
                  <a:lnTo>
                    <a:pt x="101435" y="5173"/>
                  </a:lnTo>
                  <a:lnTo>
                    <a:pt x="102546" y="4377"/>
                  </a:lnTo>
                  <a:lnTo>
                    <a:pt x="103289" y="2786"/>
                  </a:lnTo>
                  <a:lnTo>
                    <a:pt x="104841" y="2785"/>
                  </a:lnTo>
                  <a:lnTo>
                    <a:pt x="109391" y="5605"/>
                  </a:lnTo>
                  <a:lnTo>
                    <a:pt x="111028" y="7839"/>
                  </a:lnTo>
                  <a:lnTo>
                    <a:pt x="112845" y="13143"/>
                  </a:lnTo>
                  <a:lnTo>
                    <a:pt x="116932" y="38654"/>
                  </a:lnTo>
                  <a:lnTo>
                    <a:pt x="120762" y="51886"/>
                  </a:lnTo>
                  <a:lnTo>
                    <a:pt x="123423" y="95471"/>
                  </a:lnTo>
                  <a:lnTo>
                    <a:pt x="123747" y="134137"/>
                  </a:lnTo>
                  <a:lnTo>
                    <a:pt x="123809" y="178620"/>
                  </a:lnTo>
                  <a:lnTo>
                    <a:pt x="120998" y="208576"/>
                  </a:lnTo>
                  <a:lnTo>
                    <a:pt x="110565" y="252198"/>
                  </a:lnTo>
                  <a:lnTo>
                    <a:pt x="97257" y="293978"/>
                  </a:lnTo>
                  <a:lnTo>
                    <a:pt x="75342" y="332803"/>
                  </a:lnTo>
                  <a:lnTo>
                    <a:pt x="50629" y="365990"/>
                  </a:lnTo>
                  <a:lnTo>
                    <a:pt x="0" y="40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764"/>
          <p:cNvGrpSpPr/>
          <p:nvPr/>
        </p:nvGrpSpPr>
        <p:grpSpPr>
          <a:xfrm>
            <a:off x="6848868" y="6438900"/>
            <a:ext cx="437186" cy="238126"/>
            <a:chOff x="6848868" y="6438900"/>
            <a:chExt cx="437186" cy="238126"/>
          </a:xfrm>
        </p:grpSpPr>
        <p:sp>
          <p:nvSpPr>
            <p:cNvPr id="783" name="SMARTInkShape-3201"/>
            <p:cNvSpPr/>
            <p:nvPr>
              <p:custDataLst>
                <p:tags r:id="rId21"/>
              </p:custDataLst>
            </p:nvPr>
          </p:nvSpPr>
          <p:spPr>
            <a:xfrm>
              <a:off x="6867525" y="6562725"/>
              <a:ext cx="342901" cy="57035"/>
            </a:xfrm>
            <a:custGeom>
              <a:avLst/>
              <a:gdLst/>
              <a:ahLst/>
              <a:cxnLst/>
              <a:rect l="0" t="0" r="0" b="0"/>
              <a:pathLst>
                <a:path w="342901" h="57035">
                  <a:moveTo>
                    <a:pt x="0" y="47625"/>
                  </a:moveTo>
                  <a:lnTo>
                    <a:pt x="0" y="47625"/>
                  </a:lnTo>
                  <a:lnTo>
                    <a:pt x="0" y="55825"/>
                  </a:lnTo>
                  <a:lnTo>
                    <a:pt x="1058" y="56267"/>
                  </a:lnTo>
                  <a:lnTo>
                    <a:pt x="13257" y="57034"/>
                  </a:lnTo>
                  <a:lnTo>
                    <a:pt x="60535" y="42958"/>
                  </a:lnTo>
                  <a:lnTo>
                    <a:pt x="105221" y="38739"/>
                  </a:lnTo>
                  <a:lnTo>
                    <a:pt x="148020" y="33169"/>
                  </a:lnTo>
                  <a:lnTo>
                    <a:pt x="190693" y="28425"/>
                  </a:lnTo>
                  <a:lnTo>
                    <a:pt x="226423" y="22298"/>
                  </a:lnTo>
                  <a:lnTo>
                    <a:pt x="273600" y="16870"/>
                  </a:lnTo>
                  <a:lnTo>
                    <a:pt x="315900" y="9434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202"/>
            <p:cNvSpPr/>
            <p:nvPr>
              <p:custDataLst>
                <p:tags r:id="rId22"/>
              </p:custDataLst>
            </p:nvPr>
          </p:nvSpPr>
          <p:spPr>
            <a:xfrm>
              <a:off x="7106325" y="6438900"/>
              <a:ext cx="179729" cy="238126"/>
            </a:xfrm>
            <a:custGeom>
              <a:avLst/>
              <a:gdLst/>
              <a:ahLst/>
              <a:cxnLst/>
              <a:rect l="0" t="0" r="0" b="0"/>
              <a:pathLst>
                <a:path w="179729" h="238126">
                  <a:moveTo>
                    <a:pt x="66000" y="19050"/>
                  </a:moveTo>
                  <a:lnTo>
                    <a:pt x="66000" y="19050"/>
                  </a:lnTo>
                  <a:lnTo>
                    <a:pt x="48100" y="11511"/>
                  </a:lnTo>
                  <a:lnTo>
                    <a:pt x="44542" y="10849"/>
                  </a:lnTo>
                  <a:lnTo>
                    <a:pt x="37765" y="7291"/>
                  </a:lnTo>
                  <a:lnTo>
                    <a:pt x="34477" y="4861"/>
                  </a:lnTo>
                  <a:lnTo>
                    <a:pt x="25178" y="2160"/>
                  </a:lnTo>
                  <a:lnTo>
                    <a:pt x="0" y="37"/>
                  </a:lnTo>
                  <a:lnTo>
                    <a:pt x="45318" y="0"/>
                  </a:lnTo>
                  <a:lnTo>
                    <a:pt x="69480" y="7604"/>
                  </a:lnTo>
                  <a:lnTo>
                    <a:pt x="94635" y="16475"/>
                  </a:lnTo>
                  <a:lnTo>
                    <a:pt x="113643" y="21109"/>
                  </a:lnTo>
                  <a:lnTo>
                    <a:pt x="139027" y="32157"/>
                  </a:lnTo>
                  <a:lnTo>
                    <a:pt x="148904" y="41103"/>
                  </a:lnTo>
                  <a:lnTo>
                    <a:pt x="173785" y="74525"/>
                  </a:lnTo>
                  <a:lnTo>
                    <a:pt x="178369" y="87463"/>
                  </a:lnTo>
                  <a:lnTo>
                    <a:pt x="179728" y="103055"/>
                  </a:lnTo>
                  <a:lnTo>
                    <a:pt x="177223" y="112124"/>
                  </a:lnTo>
                  <a:lnTo>
                    <a:pt x="173641" y="120741"/>
                  </a:lnTo>
                  <a:lnTo>
                    <a:pt x="170566" y="136434"/>
                  </a:lnTo>
                  <a:lnTo>
                    <a:pt x="162364" y="149316"/>
                  </a:lnTo>
                  <a:lnTo>
                    <a:pt x="118956" y="193584"/>
                  </a:lnTo>
                  <a:lnTo>
                    <a:pt x="74192" y="222122"/>
                  </a:lnTo>
                  <a:lnTo>
                    <a:pt x="63996" y="225722"/>
                  </a:lnTo>
                  <a:lnTo>
                    <a:pt x="53467" y="228379"/>
                  </a:lnTo>
                  <a:lnTo>
                    <a:pt x="3742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203"/>
            <p:cNvSpPr/>
            <p:nvPr>
              <p:custDataLst>
                <p:tags r:id="rId23"/>
              </p:custDataLst>
            </p:nvPr>
          </p:nvSpPr>
          <p:spPr>
            <a:xfrm>
              <a:off x="6848868" y="6524625"/>
              <a:ext cx="380608" cy="37985"/>
            </a:xfrm>
            <a:custGeom>
              <a:avLst/>
              <a:gdLst/>
              <a:ahLst/>
              <a:cxnLst/>
              <a:rect l="0" t="0" r="0" b="0"/>
              <a:pathLst>
                <a:path w="380608" h="37985">
                  <a:moveTo>
                    <a:pt x="9132" y="28575"/>
                  </a:moveTo>
                  <a:lnTo>
                    <a:pt x="9132" y="28575"/>
                  </a:lnTo>
                  <a:lnTo>
                    <a:pt x="0" y="37707"/>
                  </a:lnTo>
                  <a:lnTo>
                    <a:pt x="4780" y="37984"/>
                  </a:lnTo>
                  <a:lnTo>
                    <a:pt x="6231" y="36964"/>
                  </a:lnTo>
                  <a:lnTo>
                    <a:pt x="7198" y="35227"/>
                  </a:lnTo>
                  <a:lnTo>
                    <a:pt x="7842" y="33010"/>
                  </a:lnTo>
                  <a:lnTo>
                    <a:pt x="9330" y="31531"/>
                  </a:lnTo>
                  <a:lnTo>
                    <a:pt x="13806" y="29889"/>
                  </a:lnTo>
                  <a:lnTo>
                    <a:pt x="31201" y="25926"/>
                  </a:lnTo>
                  <a:lnTo>
                    <a:pt x="42224" y="22106"/>
                  </a:lnTo>
                  <a:lnTo>
                    <a:pt x="86705" y="12772"/>
                  </a:lnTo>
                  <a:lnTo>
                    <a:pt x="133138" y="4897"/>
                  </a:lnTo>
                  <a:lnTo>
                    <a:pt x="177639" y="967"/>
                  </a:lnTo>
                  <a:lnTo>
                    <a:pt x="220923" y="191"/>
                  </a:lnTo>
                  <a:lnTo>
                    <a:pt x="264868" y="37"/>
                  </a:lnTo>
                  <a:lnTo>
                    <a:pt x="304123" y="8"/>
                  </a:lnTo>
                  <a:lnTo>
                    <a:pt x="346939" y="1"/>
                  </a:lnTo>
                  <a:lnTo>
                    <a:pt x="3806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3" name="SMARTInkShape-Group765"/>
          <p:cNvGrpSpPr/>
          <p:nvPr/>
        </p:nvGrpSpPr>
        <p:grpSpPr>
          <a:xfrm>
            <a:off x="7543800" y="6286500"/>
            <a:ext cx="2019174" cy="409576"/>
            <a:chOff x="7543800" y="6286500"/>
            <a:chExt cx="2019174" cy="409576"/>
          </a:xfrm>
        </p:grpSpPr>
        <p:sp>
          <p:nvSpPr>
            <p:cNvPr id="787" name="SMARTInkShape-3204"/>
            <p:cNvSpPr/>
            <p:nvPr>
              <p:custDataLst>
                <p:tags r:id="rId5"/>
              </p:custDataLst>
            </p:nvPr>
          </p:nvSpPr>
          <p:spPr>
            <a:xfrm>
              <a:off x="7543800" y="6353226"/>
              <a:ext cx="141384" cy="304181"/>
            </a:xfrm>
            <a:custGeom>
              <a:avLst/>
              <a:gdLst/>
              <a:ahLst/>
              <a:cxnLst/>
              <a:rect l="0" t="0" r="0" b="0"/>
              <a:pathLst>
                <a:path w="141384" h="304181">
                  <a:moveTo>
                    <a:pt x="0" y="123774"/>
                  </a:moveTo>
                  <a:lnTo>
                    <a:pt x="0" y="123774"/>
                  </a:lnTo>
                  <a:lnTo>
                    <a:pt x="9132" y="114642"/>
                  </a:lnTo>
                  <a:lnTo>
                    <a:pt x="9409" y="119422"/>
                  </a:lnTo>
                  <a:lnTo>
                    <a:pt x="8389" y="120873"/>
                  </a:lnTo>
                  <a:lnTo>
                    <a:pt x="6652" y="121840"/>
                  </a:lnTo>
                  <a:lnTo>
                    <a:pt x="4435" y="122484"/>
                  </a:lnTo>
                  <a:lnTo>
                    <a:pt x="2956" y="123971"/>
                  </a:lnTo>
                  <a:lnTo>
                    <a:pt x="1314" y="128448"/>
                  </a:lnTo>
                  <a:lnTo>
                    <a:pt x="390" y="136919"/>
                  </a:lnTo>
                  <a:lnTo>
                    <a:pt x="2996" y="143021"/>
                  </a:lnTo>
                  <a:lnTo>
                    <a:pt x="5172" y="146131"/>
                  </a:lnTo>
                  <a:lnTo>
                    <a:pt x="8235" y="160620"/>
                  </a:lnTo>
                  <a:lnTo>
                    <a:pt x="9503" y="206423"/>
                  </a:lnTo>
                  <a:lnTo>
                    <a:pt x="9524" y="253838"/>
                  </a:lnTo>
                  <a:lnTo>
                    <a:pt x="10583" y="269674"/>
                  </a:lnTo>
                  <a:lnTo>
                    <a:pt x="17725" y="288436"/>
                  </a:lnTo>
                  <a:lnTo>
                    <a:pt x="19016" y="304180"/>
                  </a:lnTo>
                  <a:lnTo>
                    <a:pt x="17991" y="280267"/>
                  </a:lnTo>
                  <a:lnTo>
                    <a:pt x="10850" y="250476"/>
                  </a:lnTo>
                  <a:lnTo>
                    <a:pt x="9641" y="207591"/>
                  </a:lnTo>
                  <a:lnTo>
                    <a:pt x="9535" y="160383"/>
                  </a:lnTo>
                  <a:lnTo>
                    <a:pt x="12349" y="114053"/>
                  </a:lnTo>
                  <a:lnTo>
                    <a:pt x="21285" y="67443"/>
                  </a:lnTo>
                  <a:lnTo>
                    <a:pt x="26415" y="47816"/>
                  </a:lnTo>
                  <a:lnTo>
                    <a:pt x="28673" y="36040"/>
                  </a:lnTo>
                  <a:lnTo>
                    <a:pt x="35895" y="23460"/>
                  </a:lnTo>
                  <a:lnTo>
                    <a:pt x="50928" y="6468"/>
                  </a:lnTo>
                  <a:lnTo>
                    <a:pt x="60030" y="2846"/>
                  </a:lnTo>
                  <a:lnTo>
                    <a:pt x="94233" y="0"/>
                  </a:lnTo>
                  <a:lnTo>
                    <a:pt x="102912" y="2793"/>
                  </a:lnTo>
                  <a:lnTo>
                    <a:pt x="123661" y="19249"/>
                  </a:lnTo>
                  <a:lnTo>
                    <a:pt x="129044" y="25459"/>
                  </a:lnTo>
                  <a:lnTo>
                    <a:pt x="135321" y="38071"/>
                  </a:lnTo>
                  <a:lnTo>
                    <a:pt x="139518" y="44409"/>
                  </a:lnTo>
                  <a:lnTo>
                    <a:pt x="141383" y="50753"/>
                  </a:lnTo>
                  <a:lnTo>
                    <a:pt x="139389" y="59922"/>
                  </a:lnTo>
                  <a:lnTo>
                    <a:pt x="133087" y="80558"/>
                  </a:lnTo>
                  <a:lnTo>
                    <a:pt x="131058" y="82265"/>
                  </a:lnTo>
                  <a:lnTo>
                    <a:pt x="125981" y="85217"/>
                  </a:lnTo>
                  <a:lnTo>
                    <a:pt x="105935" y="98732"/>
                  </a:lnTo>
                  <a:lnTo>
                    <a:pt x="86296" y="106758"/>
                  </a:lnTo>
                  <a:lnTo>
                    <a:pt x="82931" y="109255"/>
                  </a:lnTo>
                  <a:lnTo>
                    <a:pt x="73547" y="112029"/>
                  </a:lnTo>
                  <a:lnTo>
                    <a:pt x="28628" y="114232"/>
                  </a:lnTo>
                  <a:lnTo>
                    <a:pt x="19050" y="11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205"/>
            <p:cNvSpPr/>
            <p:nvPr>
              <p:custDataLst>
                <p:tags r:id="rId6"/>
              </p:custDataLst>
            </p:nvPr>
          </p:nvSpPr>
          <p:spPr>
            <a:xfrm>
              <a:off x="7677153" y="6477000"/>
              <a:ext cx="152398" cy="161761"/>
            </a:xfrm>
            <a:custGeom>
              <a:avLst/>
              <a:gdLst/>
              <a:ahLst/>
              <a:cxnLst/>
              <a:rect l="0" t="0" r="0" b="0"/>
              <a:pathLst>
                <a:path w="152398" h="161761">
                  <a:moveTo>
                    <a:pt x="9522" y="47625"/>
                  </a:moveTo>
                  <a:lnTo>
                    <a:pt x="9522" y="47625"/>
                  </a:lnTo>
                  <a:lnTo>
                    <a:pt x="0" y="47625"/>
                  </a:lnTo>
                  <a:lnTo>
                    <a:pt x="22387" y="47625"/>
                  </a:lnTo>
                  <a:lnTo>
                    <a:pt x="28646" y="50447"/>
                  </a:lnTo>
                  <a:lnTo>
                    <a:pt x="76197" y="95257"/>
                  </a:lnTo>
                  <a:lnTo>
                    <a:pt x="81489" y="101602"/>
                  </a:lnTo>
                  <a:lnTo>
                    <a:pt x="84468" y="111126"/>
                  </a:lnTo>
                  <a:lnTo>
                    <a:pt x="85673" y="136525"/>
                  </a:lnTo>
                  <a:lnTo>
                    <a:pt x="82878" y="142875"/>
                  </a:lnTo>
                  <a:lnTo>
                    <a:pt x="72460" y="155575"/>
                  </a:lnTo>
                  <a:lnTo>
                    <a:pt x="66422" y="159103"/>
                  </a:lnTo>
                  <a:lnTo>
                    <a:pt x="57311" y="161554"/>
                  </a:lnTo>
                  <a:lnTo>
                    <a:pt x="52634" y="161760"/>
                  </a:lnTo>
                  <a:lnTo>
                    <a:pt x="50963" y="160757"/>
                  </a:lnTo>
                  <a:lnTo>
                    <a:pt x="49850" y="159029"/>
                  </a:lnTo>
                  <a:lnTo>
                    <a:pt x="49107" y="156819"/>
                  </a:lnTo>
                  <a:lnTo>
                    <a:pt x="40279" y="142621"/>
                  </a:lnTo>
                  <a:lnTo>
                    <a:pt x="38225" y="115579"/>
                  </a:lnTo>
                  <a:lnTo>
                    <a:pt x="40977" y="106755"/>
                  </a:lnTo>
                  <a:lnTo>
                    <a:pt x="44669" y="98247"/>
                  </a:lnTo>
                  <a:lnTo>
                    <a:pt x="52289" y="69409"/>
                  </a:lnTo>
                  <a:lnTo>
                    <a:pt x="60633" y="59776"/>
                  </a:lnTo>
                  <a:lnTo>
                    <a:pt x="70338" y="50909"/>
                  </a:lnTo>
                  <a:lnTo>
                    <a:pt x="92895" y="23209"/>
                  </a:lnTo>
                  <a:lnTo>
                    <a:pt x="108073" y="14050"/>
                  </a:lnTo>
                  <a:lnTo>
                    <a:pt x="123220" y="7598"/>
                  </a:lnTo>
                  <a:lnTo>
                    <a:pt x="126596" y="5064"/>
                  </a:lnTo>
                  <a:lnTo>
                    <a:pt x="135991" y="2251"/>
                  </a:lnTo>
                  <a:lnTo>
                    <a:pt x="152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206"/>
            <p:cNvSpPr/>
            <p:nvPr>
              <p:custDataLst>
                <p:tags r:id="rId7"/>
              </p:custDataLst>
            </p:nvPr>
          </p:nvSpPr>
          <p:spPr>
            <a:xfrm>
              <a:off x="7935301" y="6400800"/>
              <a:ext cx="94275" cy="266701"/>
            </a:xfrm>
            <a:custGeom>
              <a:avLst/>
              <a:gdLst/>
              <a:ahLst/>
              <a:cxnLst/>
              <a:rect l="0" t="0" r="0" b="0"/>
              <a:pathLst>
                <a:path w="94275" h="266701">
                  <a:moveTo>
                    <a:pt x="94274" y="0"/>
                  </a:moveTo>
                  <a:lnTo>
                    <a:pt x="94274" y="0"/>
                  </a:lnTo>
                  <a:lnTo>
                    <a:pt x="70594" y="0"/>
                  </a:lnTo>
                  <a:lnTo>
                    <a:pt x="68962" y="1058"/>
                  </a:lnTo>
                  <a:lnTo>
                    <a:pt x="67875" y="2822"/>
                  </a:lnTo>
                  <a:lnTo>
                    <a:pt x="67149" y="5056"/>
                  </a:lnTo>
                  <a:lnTo>
                    <a:pt x="64549" y="6545"/>
                  </a:lnTo>
                  <a:lnTo>
                    <a:pt x="52894" y="9701"/>
                  </a:lnTo>
                  <a:lnTo>
                    <a:pt x="50812" y="11759"/>
                  </a:lnTo>
                  <a:lnTo>
                    <a:pt x="22743" y="57455"/>
                  </a:lnTo>
                  <a:lnTo>
                    <a:pt x="10146" y="101618"/>
                  </a:lnTo>
                  <a:lnTo>
                    <a:pt x="0" y="147109"/>
                  </a:lnTo>
                  <a:lnTo>
                    <a:pt x="372" y="170589"/>
                  </a:lnTo>
                  <a:lnTo>
                    <a:pt x="13225" y="216176"/>
                  </a:lnTo>
                  <a:lnTo>
                    <a:pt x="26149" y="258868"/>
                  </a:lnTo>
                  <a:lnTo>
                    <a:pt x="28749" y="261479"/>
                  </a:lnTo>
                  <a:lnTo>
                    <a:pt x="4664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3207"/>
            <p:cNvSpPr/>
            <p:nvPr>
              <p:custDataLst>
                <p:tags r:id="rId8"/>
              </p:custDataLst>
            </p:nvPr>
          </p:nvSpPr>
          <p:spPr>
            <a:xfrm>
              <a:off x="8067792" y="6344234"/>
              <a:ext cx="95129" cy="323097"/>
            </a:xfrm>
            <a:custGeom>
              <a:avLst/>
              <a:gdLst/>
              <a:ahLst/>
              <a:cxnLst/>
              <a:rect l="0" t="0" r="0" b="0"/>
              <a:pathLst>
                <a:path w="95129" h="323097">
                  <a:moveTo>
                    <a:pt x="47508" y="132766"/>
                  </a:moveTo>
                  <a:lnTo>
                    <a:pt x="47508" y="132766"/>
                  </a:lnTo>
                  <a:lnTo>
                    <a:pt x="47508" y="123275"/>
                  </a:lnTo>
                  <a:lnTo>
                    <a:pt x="47508" y="128309"/>
                  </a:lnTo>
                  <a:lnTo>
                    <a:pt x="44686" y="133607"/>
                  </a:lnTo>
                  <a:lnTo>
                    <a:pt x="40963" y="139490"/>
                  </a:lnTo>
                  <a:lnTo>
                    <a:pt x="38571" y="151889"/>
                  </a:lnTo>
                  <a:lnTo>
                    <a:pt x="37002" y="168759"/>
                  </a:lnTo>
                  <a:lnTo>
                    <a:pt x="29792" y="191768"/>
                  </a:lnTo>
                  <a:lnTo>
                    <a:pt x="25812" y="219153"/>
                  </a:lnTo>
                  <a:lnTo>
                    <a:pt x="20971" y="237737"/>
                  </a:lnTo>
                  <a:lnTo>
                    <a:pt x="16290" y="275658"/>
                  </a:lnTo>
                  <a:lnTo>
                    <a:pt x="10767" y="295988"/>
                  </a:lnTo>
                  <a:lnTo>
                    <a:pt x="9527" y="316751"/>
                  </a:lnTo>
                  <a:lnTo>
                    <a:pt x="8428" y="318923"/>
                  </a:lnTo>
                  <a:lnTo>
                    <a:pt x="6638" y="320370"/>
                  </a:lnTo>
                  <a:lnTo>
                    <a:pt x="278" y="323096"/>
                  </a:lnTo>
                  <a:lnTo>
                    <a:pt x="0" y="318159"/>
                  </a:lnTo>
                  <a:lnTo>
                    <a:pt x="2757" y="312882"/>
                  </a:lnTo>
                  <a:lnTo>
                    <a:pt x="6452" y="307010"/>
                  </a:lnTo>
                  <a:lnTo>
                    <a:pt x="19032" y="261502"/>
                  </a:lnTo>
                  <a:lnTo>
                    <a:pt x="27008" y="217883"/>
                  </a:lnTo>
                  <a:lnTo>
                    <a:pt x="35806" y="170786"/>
                  </a:lnTo>
                  <a:lnTo>
                    <a:pt x="42609" y="127693"/>
                  </a:lnTo>
                  <a:lnTo>
                    <a:pt x="54145" y="87079"/>
                  </a:lnTo>
                  <a:lnTo>
                    <a:pt x="63792" y="54754"/>
                  </a:lnTo>
                  <a:lnTo>
                    <a:pt x="66387" y="38827"/>
                  </a:lnTo>
                  <a:lnTo>
                    <a:pt x="78245" y="9389"/>
                  </a:lnTo>
                  <a:lnTo>
                    <a:pt x="85176" y="0"/>
                  </a:lnTo>
                  <a:lnTo>
                    <a:pt x="85480" y="4646"/>
                  </a:lnTo>
                  <a:lnTo>
                    <a:pt x="88373" y="9854"/>
                  </a:lnTo>
                  <a:lnTo>
                    <a:pt x="92129" y="15697"/>
                  </a:lnTo>
                  <a:lnTo>
                    <a:pt x="94243" y="25995"/>
                  </a:lnTo>
                  <a:lnTo>
                    <a:pt x="95081" y="69168"/>
                  </a:lnTo>
                  <a:lnTo>
                    <a:pt x="95128" y="115972"/>
                  </a:lnTo>
                  <a:lnTo>
                    <a:pt x="94075" y="160580"/>
                  </a:lnTo>
                  <a:lnTo>
                    <a:pt x="86491" y="203329"/>
                  </a:lnTo>
                  <a:lnTo>
                    <a:pt x="85686" y="248270"/>
                  </a:lnTo>
                  <a:lnTo>
                    <a:pt x="85608" y="266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3208"/>
            <p:cNvSpPr/>
            <p:nvPr>
              <p:custDataLst>
                <p:tags r:id="rId9"/>
              </p:custDataLst>
            </p:nvPr>
          </p:nvSpPr>
          <p:spPr>
            <a:xfrm>
              <a:off x="8067675" y="65341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29900"/>
                  </a:lnTo>
                  <a:lnTo>
                    <a:pt x="1058" y="29458"/>
                  </a:lnTo>
                  <a:lnTo>
                    <a:pt x="5056" y="28968"/>
                  </a:lnTo>
                  <a:lnTo>
                    <a:pt x="10361" y="25927"/>
                  </a:lnTo>
                  <a:lnTo>
                    <a:pt x="16246" y="22106"/>
                  </a:lnTo>
                  <a:lnTo>
                    <a:pt x="25510" y="19956"/>
                  </a:lnTo>
                  <a:lnTo>
                    <a:pt x="57993" y="16280"/>
                  </a:lnTo>
                  <a:lnTo>
                    <a:pt x="77660" y="10859"/>
                  </a:lnTo>
                  <a:lnTo>
                    <a:pt x="98282" y="873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209"/>
            <p:cNvSpPr/>
            <p:nvPr>
              <p:custDataLst>
                <p:tags r:id="rId10"/>
              </p:custDataLst>
            </p:nvPr>
          </p:nvSpPr>
          <p:spPr>
            <a:xfrm>
              <a:off x="8296298" y="6286500"/>
              <a:ext cx="28553" cy="409576"/>
            </a:xfrm>
            <a:custGeom>
              <a:avLst/>
              <a:gdLst/>
              <a:ahLst/>
              <a:cxnLst/>
              <a:rect l="0" t="0" r="0" b="0"/>
              <a:pathLst>
                <a:path w="28553" h="409576">
                  <a:moveTo>
                    <a:pt x="28552" y="0"/>
                  </a:moveTo>
                  <a:lnTo>
                    <a:pt x="28552" y="0"/>
                  </a:lnTo>
                  <a:lnTo>
                    <a:pt x="23496" y="5056"/>
                  </a:lnTo>
                  <a:lnTo>
                    <a:pt x="21014" y="10361"/>
                  </a:lnTo>
                  <a:lnTo>
                    <a:pt x="18046" y="34958"/>
                  </a:lnTo>
                  <a:lnTo>
                    <a:pt x="12504" y="45518"/>
                  </a:lnTo>
                  <a:lnTo>
                    <a:pt x="9580" y="89893"/>
                  </a:lnTo>
                  <a:lnTo>
                    <a:pt x="8451" y="133633"/>
                  </a:lnTo>
                  <a:lnTo>
                    <a:pt x="1302" y="172951"/>
                  </a:lnTo>
                  <a:lnTo>
                    <a:pt x="151" y="216450"/>
                  </a:lnTo>
                  <a:lnTo>
                    <a:pt x="0" y="258083"/>
                  </a:lnTo>
                  <a:lnTo>
                    <a:pt x="1043" y="284961"/>
                  </a:lnTo>
                  <a:lnTo>
                    <a:pt x="5467" y="306801"/>
                  </a:lnTo>
                  <a:lnTo>
                    <a:pt x="3133" y="326677"/>
                  </a:lnTo>
                  <a:lnTo>
                    <a:pt x="9036" y="371455"/>
                  </a:lnTo>
                  <a:lnTo>
                    <a:pt x="9410" y="391815"/>
                  </a:lnTo>
                  <a:lnTo>
                    <a:pt x="12283" y="399212"/>
                  </a:lnTo>
                  <a:lnTo>
                    <a:pt x="19027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210"/>
            <p:cNvSpPr/>
            <p:nvPr>
              <p:custDataLst>
                <p:tags r:id="rId11"/>
              </p:custDataLst>
            </p:nvPr>
          </p:nvSpPr>
          <p:spPr>
            <a:xfrm>
              <a:off x="8382000" y="6372359"/>
              <a:ext cx="95094" cy="256601"/>
            </a:xfrm>
            <a:custGeom>
              <a:avLst/>
              <a:gdLst/>
              <a:ahLst/>
              <a:cxnLst/>
              <a:rect l="0" t="0" r="0" b="0"/>
              <a:pathLst>
                <a:path w="95094" h="256601">
                  <a:moveTo>
                    <a:pt x="19050" y="76066"/>
                  </a:moveTo>
                  <a:lnTo>
                    <a:pt x="19050" y="76066"/>
                  </a:lnTo>
                  <a:lnTo>
                    <a:pt x="19050" y="84267"/>
                  </a:lnTo>
                  <a:lnTo>
                    <a:pt x="12505" y="92934"/>
                  </a:lnTo>
                  <a:lnTo>
                    <a:pt x="10850" y="98732"/>
                  </a:lnTo>
                  <a:lnTo>
                    <a:pt x="9559" y="141067"/>
                  </a:lnTo>
                  <a:lnTo>
                    <a:pt x="8468" y="183046"/>
                  </a:lnTo>
                  <a:lnTo>
                    <a:pt x="4469" y="191698"/>
                  </a:lnTo>
                  <a:lnTo>
                    <a:pt x="4038" y="196546"/>
                  </a:lnTo>
                  <a:lnTo>
                    <a:pt x="9250" y="231201"/>
                  </a:lnTo>
                  <a:lnTo>
                    <a:pt x="8283" y="233464"/>
                  </a:lnTo>
                  <a:lnTo>
                    <a:pt x="6580" y="234973"/>
                  </a:lnTo>
                  <a:lnTo>
                    <a:pt x="4387" y="235979"/>
                  </a:lnTo>
                  <a:lnTo>
                    <a:pt x="2925" y="237708"/>
                  </a:lnTo>
                  <a:lnTo>
                    <a:pt x="386" y="246015"/>
                  </a:lnTo>
                  <a:lnTo>
                    <a:pt x="15" y="235699"/>
                  </a:lnTo>
                  <a:lnTo>
                    <a:pt x="0" y="192944"/>
                  </a:lnTo>
                  <a:lnTo>
                    <a:pt x="0" y="147188"/>
                  </a:lnTo>
                  <a:lnTo>
                    <a:pt x="0" y="100482"/>
                  </a:lnTo>
                  <a:lnTo>
                    <a:pt x="1058" y="75891"/>
                  </a:lnTo>
                  <a:lnTo>
                    <a:pt x="14189" y="30409"/>
                  </a:lnTo>
                  <a:lnTo>
                    <a:pt x="22666" y="17265"/>
                  </a:lnTo>
                  <a:lnTo>
                    <a:pt x="28771" y="12890"/>
                  </a:lnTo>
                  <a:lnTo>
                    <a:pt x="31881" y="11724"/>
                  </a:lnTo>
                  <a:lnTo>
                    <a:pt x="33954" y="9888"/>
                  </a:lnTo>
                  <a:lnTo>
                    <a:pt x="36257" y="5025"/>
                  </a:lnTo>
                  <a:lnTo>
                    <a:pt x="37930" y="3306"/>
                  </a:lnTo>
                  <a:lnTo>
                    <a:pt x="46140" y="320"/>
                  </a:lnTo>
                  <a:lnTo>
                    <a:pt x="52242" y="0"/>
                  </a:lnTo>
                  <a:lnTo>
                    <a:pt x="57791" y="2748"/>
                  </a:lnTo>
                  <a:lnTo>
                    <a:pt x="60752" y="4962"/>
                  </a:lnTo>
                  <a:lnTo>
                    <a:pt x="64043" y="10245"/>
                  </a:lnTo>
                  <a:lnTo>
                    <a:pt x="66155" y="22260"/>
                  </a:lnTo>
                  <a:lnTo>
                    <a:pt x="66521" y="31667"/>
                  </a:lnTo>
                  <a:lnTo>
                    <a:pt x="63784" y="37988"/>
                  </a:lnTo>
                  <a:lnTo>
                    <a:pt x="60099" y="44326"/>
                  </a:lnTo>
                  <a:lnTo>
                    <a:pt x="56965" y="53844"/>
                  </a:lnTo>
                  <a:lnTo>
                    <a:pt x="50863" y="63367"/>
                  </a:lnTo>
                  <a:lnTo>
                    <a:pt x="47526" y="72891"/>
                  </a:lnTo>
                  <a:lnTo>
                    <a:pt x="31205" y="95116"/>
                  </a:lnTo>
                  <a:lnTo>
                    <a:pt x="30328" y="98291"/>
                  </a:lnTo>
                  <a:lnTo>
                    <a:pt x="28686" y="100408"/>
                  </a:lnTo>
                  <a:lnTo>
                    <a:pt x="22375" y="104445"/>
                  </a:lnTo>
                  <a:lnTo>
                    <a:pt x="19061" y="114128"/>
                  </a:lnTo>
                  <a:lnTo>
                    <a:pt x="19053" y="119211"/>
                  </a:lnTo>
                  <a:lnTo>
                    <a:pt x="20110" y="120705"/>
                  </a:lnTo>
                  <a:lnTo>
                    <a:pt x="21874" y="121700"/>
                  </a:lnTo>
                  <a:lnTo>
                    <a:pt x="24107" y="122364"/>
                  </a:lnTo>
                  <a:lnTo>
                    <a:pt x="38348" y="131056"/>
                  </a:lnTo>
                  <a:lnTo>
                    <a:pt x="41440" y="131776"/>
                  </a:lnTo>
                  <a:lnTo>
                    <a:pt x="43502" y="133314"/>
                  </a:lnTo>
                  <a:lnTo>
                    <a:pt x="44876" y="135398"/>
                  </a:lnTo>
                  <a:lnTo>
                    <a:pt x="47461" y="140536"/>
                  </a:lnTo>
                  <a:lnTo>
                    <a:pt x="52138" y="146347"/>
                  </a:lnTo>
                  <a:lnTo>
                    <a:pt x="60567" y="149636"/>
                  </a:lnTo>
                  <a:lnTo>
                    <a:pt x="65778" y="150513"/>
                  </a:lnTo>
                  <a:lnTo>
                    <a:pt x="69252" y="152155"/>
                  </a:lnTo>
                  <a:lnTo>
                    <a:pt x="71568" y="154309"/>
                  </a:lnTo>
                  <a:lnTo>
                    <a:pt x="92555" y="189830"/>
                  </a:lnTo>
                  <a:lnTo>
                    <a:pt x="94896" y="206170"/>
                  </a:lnTo>
                  <a:lnTo>
                    <a:pt x="95093" y="212559"/>
                  </a:lnTo>
                  <a:lnTo>
                    <a:pt x="92358" y="218927"/>
                  </a:lnTo>
                  <a:lnTo>
                    <a:pt x="72855" y="241165"/>
                  </a:lnTo>
                  <a:lnTo>
                    <a:pt x="66600" y="244694"/>
                  </a:lnTo>
                  <a:lnTo>
                    <a:pt x="60292" y="247320"/>
                  </a:lnTo>
                  <a:lnTo>
                    <a:pt x="50790" y="253691"/>
                  </a:lnTo>
                  <a:lnTo>
                    <a:pt x="41273" y="256049"/>
                  </a:lnTo>
                  <a:lnTo>
                    <a:pt x="34923" y="256600"/>
                  </a:lnTo>
                  <a:lnTo>
                    <a:pt x="28574" y="254023"/>
                  </a:lnTo>
                  <a:lnTo>
                    <a:pt x="20931" y="248802"/>
                  </a:lnTo>
                  <a:lnTo>
                    <a:pt x="9525" y="228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211"/>
            <p:cNvSpPr/>
            <p:nvPr>
              <p:custDataLst>
                <p:tags r:id="rId12"/>
              </p:custDataLst>
            </p:nvPr>
          </p:nvSpPr>
          <p:spPr>
            <a:xfrm>
              <a:off x="8496300" y="6324600"/>
              <a:ext cx="84237" cy="304801"/>
            </a:xfrm>
            <a:custGeom>
              <a:avLst/>
              <a:gdLst/>
              <a:ahLst/>
              <a:cxnLst/>
              <a:rect l="0" t="0" r="0" b="0"/>
              <a:pathLst>
                <a:path w="84237" h="30480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7900" y="2822"/>
                  </a:lnTo>
                  <a:lnTo>
                    <a:pt x="50780" y="31798"/>
                  </a:lnTo>
                  <a:lnTo>
                    <a:pt x="69848" y="64062"/>
                  </a:lnTo>
                  <a:lnTo>
                    <a:pt x="80698" y="106706"/>
                  </a:lnTo>
                  <a:lnTo>
                    <a:pt x="84236" y="133922"/>
                  </a:lnTo>
                  <a:lnTo>
                    <a:pt x="77990" y="173512"/>
                  </a:lnTo>
                  <a:lnTo>
                    <a:pt x="68831" y="219346"/>
                  </a:lnTo>
                  <a:lnTo>
                    <a:pt x="58965" y="246673"/>
                  </a:lnTo>
                  <a:lnTo>
                    <a:pt x="31548" y="287503"/>
                  </a:lnTo>
                  <a:lnTo>
                    <a:pt x="952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3212"/>
            <p:cNvSpPr/>
            <p:nvPr>
              <p:custDataLst>
                <p:tags r:id="rId13"/>
              </p:custDataLst>
            </p:nvPr>
          </p:nvSpPr>
          <p:spPr>
            <a:xfrm>
              <a:off x="8686800" y="6524625"/>
              <a:ext cx="85726" cy="9526"/>
            </a:xfrm>
            <a:custGeom>
              <a:avLst/>
              <a:gdLst/>
              <a:ahLst/>
              <a:cxnLst/>
              <a:rect l="0" t="0" r="0" b="0"/>
              <a:pathLst>
                <a:path w="85726" h="9526">
                  <a:moveTo>
                    <a:pt x="0" y="0"/>
                  </a:moveTo>
                  <a:lnTo>
                    <a:pt x="0" y="0"/>
                  </a:lnTo>
                  <a:lnTo>
                    <a:pt x="0" y="8200"/>
                  </a:lnTo>
                  <a:lnTo>
                    <a:pt x="1058" y="8642"/>
                  </a:lnTo>
                  <a:lnTo>
                    <a:pt x="46345" y="9522"/>
                  </a:lnTo>
                  <a:lnTo>
                    <a:pt x="857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3213"/>
            <p:cNvSpPr/>
            <p:nvPr>
              <p:custDataLst>
                <p:tags r:id="rId14"/>
              </p:custDataLst>
            </p:nvPr>
          </p:nvSpPr>
          <p:spPr>
            <a:xfrm>
              <a:off x="8686959" y="6591300"/>
              <a:ext cx="142717" cy="19051"/>
            </a:xfrm>
            <a:custGeom>
              <a:avLst/>
              <a:gdLst/>
              <a:ahLst/>
              <a:cxnLst/>
              <a:rect l="0" t="0" r="0" b="0"/>
              <a:pathLst>
                <a:path w="142717" h="19051">
                  <a:moveTo>
                    <a:pt x="28416" y="9525"/>
                  </a:moveTo>
                  <a:lnTo>
                    <a:pt x="28416" y="9525"/>
                  </a:lnTo>
                  <a:lnTo>
                    <a:pt x="15159" y="9525"/>
                  </a:lnTo>
                  <a:lnTo>
                    <a:pt x="9119" y="12347"/>
                  </a:lnTo>
                  <a:lnTo>
                    <a:pt x="0" y="18934"/>
                  </a:lnTo>
                  <a:lnTo>
                    <a:pt x="45910" y="19050"/>
                  </a:lnTo>
                  <a:lnTo>
                    <a:pt x="79076" y="16228"/>
                  </a:lnTo>
                  <a:lnTo>
                    <a:pt x="123096" y="7292"/>
                  </a:lnTo>
                  <a:lnTo>
                    <a:pt x="1427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214"/>
            <p:cNvSpPr/>
            <p:nvPr>
              <p:custDataLst>
                <p:tags r:id="rId15"/>
              </p:custDataLst>
            </p:nvPr>
          </p:nvSpPr>
          <p:spPr>
            <a:xfrm>
              <a:off x="8982075" y="6286564"/>
              <a:ext cx="103693" cy="333142"/>
            </a:xfrm>
            <a:custGeom>
              <a:avLst/>
              <a:gdLst/>
              <a:ahLst/>
              <a:cxnLst/>
              <a:rect l="0" t="0" r="0" b="0"/>
              <a:pathLst>
                <a:path w="103693" h="333142">
                  <a:moveTo>
                    <a:pt x="28575" y="152336"/>
                  </a:moveTo>
                  <a:lnTo>
                    <a:pt x="28575" y="152336"/>
                  </a:lnTo>
                  <a:lnTo>
                    <a:pt x="28575" y="147280"/>
                  </a:lnTo>
                  <a:lnTo>
                    <a:pt x="29633" y="145791"/>
                  </a:lnTo>
                  <a:lnTo>
                    <a:pt x="31397" y="144797"/>
                  </a:lnTo>
                  <a:lnTo>
                    <a:pt x="33632" y="144135"/>
                  </a:lnTo>
                  <a:lnTo>
                    <a:pt x="47581" y="133323"/>
                  </a:lnTo>
                  <a:lnTo>
                    <a:pt x="39420" y="141490"/>
                  </a:lnTo>
                  <a:lnTo>
                    <a:pt x="38491" y="147476"/>
                  </a:lnTo>
                  <a:lnTo>
                    <a:pt x="38107" y="194008"/>
                  </a:lnTo>
                  <a:lnTo>
                    <a:pt x="38100" y="238084"/>
                  </a:lnTo>
                  <a:lnTo>
                    <a:pt x="37042" y="249712"/>
                  </a:lnTo>
                  <a:lnTo>
                    <a:pt x="30560" y="268624"/>
                  </a:lnTo>
                  <a:lnTo>
                    <a:pt x="27777" y="297589"/>
                  </a:lnTo>
                  <a:lnTo>
                    <a:pt x="20409" y="316913"/>
                  </a:lnTo>
                  <a:lnTo>
                    <a:pt x="19452" y="326806"/>
                  </a:lnTo>
                  <a:lnTo>
                    <a:pt x="18260" y="328974"/>
                  </a:lnTo>
                  <a:lnTo>
                    <a:pt x="16406" y="330420"/>
                  </a:lnTo>
                  <a:lnTo>
                    <a:pt x="9927" y="333141"/>
                  </a:lnTo>
                  <a:lnTo>
                    <a:pt x="9528" y="288253"/>
                  </a:lnTo>
                  <a:lnTo>
                    <a:pt x="9525" y="245651"/>
                  </a:lnTo>
                  <a:lnTo>
                    <a:pt x="17065" y="204424"/>
                  </a:lnTo>
                  <a:lnTo>
                    <a:pt x="21285" y="175530"/>
                  </a:lnTo>
                  <a:lnTo>
                    <a:pt x="26415" y="147920"/>
                  </a:lnTo>
                  <a:lnTo>
                    <a:pt x="33204" y="105720"/>
                  </a:lnTo>
                  <a:lnTo>
                    <a:pt x="45872" y="60907"/>
                  </a:lnTo>
                  <a:lnTo>
                    <a:pt x="62710" y="16907"/>
                  </a:lnTo>
                  <a:lnTo>
                    <a:pt x="64912" y="8185"/>
                  </a:lnTo>
                  <a:lnTo>
                    <a:pt x="66558" y="5435"/>
                  </a:lnTo>
                  <a:lnTo>
                    <a:pt x="68713" y="3602"/>
                  </a:lnTo>
                  <a:lnTo>
                    <a:pt x="73931" y="1565"/>
                  </a:lnTo>
                  <a:lnTo>
                    <a:pt x="85203" y="0"/>
                  </a:lnTo>
                  <a:lnTo>
                    <a:pt x="98937" y="13199"/>
                  </a:lnTo>
                  <a:lnTo>
                    <a:pt x="99826" y="17245"/>
                  </a:lnTo>
                  <a:lnTo>
                    <a:pt x="98134" y="33051"/>
                  </a:lnTo>
                  <a:lnTo>
                    <a:pt x="103692" y="58559"/>
                  </a:lnTo>
                  <a:lnTo>
                    <a:pt x="92974" y="104892"/>
                  </a:lnTo>
                  <a:lnTo>
                    <a:pt x="85051" y="120993"/>
                  </a:lnTo>
                  <a:lnTo>
                    <a:pt x="53963" y="155463"/>
                  </a:lnTo>
                  <a:lnTo>
                    <a:pt x="34727" y="167143"/>
                  </a:lnTo>
                  <a:lnTo>
                    <a:pt x="19638" y="170548"/>
                  </a:lnTo>
                  <a:lnTo>
                    <a:pt x="16266" y="170828"/>
                  </a:lnTo>
                  <a:lnTo>
                    <a:pt x="9699" y="173961"/>
                  </a:lnTo>
                  <a:lnTo>
                    <a:pt x="6465" y="176277"/>
                  </a:lnTo>
                  <a:lnTo>
                    <a:pt x="4312" y="176764"/>
                  </a:lnTo>
                  <a:lnTo>
                    <a:pt x="2873" y="176029"/>
                  </a:lnTo>
                  <a:lnTo>
                    <a:pt x="0" y="17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215"/>
            <p:cNvSpPr/>
            <p:nvPr>
              <p:custDataLst>
                <p:tags r:id="rId16"/>
              </p:custDataLst>
            </p:nvPr>
          </p:nvSpPr>
          <p:spPr>
            <a:xfrm>
              <a:off x="9067800" y="6410325"/>
              <a:ext cx="133351" cy="180926"/>
            </a:xfrm>
            <a:custGeom>
              <a:avLst/>
              <a:gdLst/>
              <a:ahLst/>
              <a:cxnLst/>
              <a:rect l="0" t="0" r="0" b="0"/>
              <a:pathLst>
                <a:path w="133351" h="180926">
                  <a:moveTo>
                    <a:pt x="0" y="28575"/>
                  </a:moveTo>
                  <a:lnTo>
                    <a:pt x="0" y="28575"/>
                  </a:lnTo>
                  <a:lnTo>
                    <a:pt x="27125" y="28575"/>
                  </a:lnTo>
                  <a:lnTo>
                    <a:pt x="60363" y="60373"/>
                  </a:lnTo>
                  <a:lnTo>
                    <a:pt x="63870" y="66697"/>
                  </a:lnTo>
                  <a:lnTo>
                    <a:pt x="75539" y="107010"/>
                  </a:lnTo>
                  <a:lnTo>
                    <a:pt x="76162" y="141155"/>
                  </a:lnTo>
                  <a:lnTo>
                    <a:pt x="73361" y="150224"/>
                  </a:lnTo>
                  <a:lnTo>
                    <a:pt x="59723" y="171259"/>
                  </a:lnTo>
                  <a:lnTo>
                    <a:pt x="58865" y="174497"/>
                  </a:lnTo>
                  <a:lnTo>
                    <a:pt x="57234" y="176657"/>
                  </a:lnTo>
                  <a:lnTo>
                    <a:pt x="52602" y="179056"/>
                  </a:lnTo>
                  <a:lnTo>
                    <a:pt x="33565" y="180925"/>
                  </a:lnTo>
                  <a:lnTo>
                    <a:pt x="31903" y="179884"/>
                  </a:lnTo>
                  <a:lnTo>
                    <a:pt x="30793" y="178131"/>
                  </a:lnTo>
                  <a:lnTo>
                    <a:pt x="29232" y="170607"/>
                  </a:lnTo>
                  <a:lnTo>
                    <a:pt x="28613" y="140974"/>
                  </a:lnTo>
                  <a:lnTo>
                    <a:pt x="40336" y="95052"/>
                  </a:lnTo>
                  <a:lnTo>
                    <a:pt x="46503" y="82462"/>
                  </a:lnTo>
                  <a:lnTo>
                    <a:pt x="83374" y="3509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216"/>
            <p:cNvSpPr/>
            <p:nvPr>
              <p:custDataLst>
                <p:tags r:id="rId17"/>
              </p:custDataLst>
            </p:nvPr>
          </p:nvSpPr>
          <p:spPr>
            <a:xfrm>
              <a:off x="9239299" y="6324719"/>
              <a:ext cx="123777" cy="247532"/>
            </a:xfrm>
            <a:custGeom>
              <a:avLst/>
              <a:gdLst/>
              <a:ahLst/>
              <a:cxnLst/>
              <a:rect l="0" t="0" r="0" b="0"/>
              <a:pathLst>
                <a:path w="123777" h="247532">
                  <a:moveTo>
                    <a:pt x="123776" y="18931"/>
                  </a:moveTo>
                  <a:lnTo>
                    <a:pt x="123776" y="18931"/>
                  </a:lnTo>
                  <a:lnTo>
                    <a:pt x="109311" y="4466"/>
                  </a:lnTo>
                  <a:lnTo>
                    <a:pt x="103942" y="1918"/>
                  </a:lnTo>
                  <a:lnTo>
                    <a:pt x="90656" y="0"/>
                  </a:lnTo>
                  <a:lnTo>
                    <a:pt x="85068" y="2756"/>
                  </a:lnTo>
                  <a:lnTo>
                    <a:pt x="79056" y="6450"/>
                  </a:lnTo>
                  <a:lnTo>
                    <a:pt x="69721" y="9589"/>
                  </a:lnTo>
                  <a:lnTo>
                    <a:pt x="63416" y="14074"/>
                  </a:lnTo>
                  <a:lnTo>
                    <a:pt x="31701" y="61225"/>
                  </a:lnTo>
                  <a:lnTo>
                    <a:pt x="9476" y="104715"/>
                  </a:lnTo>
                  <a:lnTo>
                    <a:pt x="4184" y="118441"/>
                  </a:lnTo>
                  <a:lnTo>
                    <a:pt x="322" y="164100"/>
                  </a:lnTo>
                  <a:lnTo>
                    <a:pt x="0" y="191558"/>
                  </a:lnTo>
                  <a:lnTo>
                    <a:pt x="9655" y="224306"/>
                  </a:lnTo>
                  <a:lnTo>
                    <a:pt x="22617" y="241049"/>
                  </a:lnTo>
                  <a:lnTo>
                    <a:pt x="28722" y="244650"/>
                  </a:lnTo>
                  <a:lnTo>
                    <a:pt x="38051" y="247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217"/>
            <p:cNvSpPr/>
            <p:nvPr>
              <p:custDataLst>
                <p:tags r:id="rId18"/>
              </p:custDataLst>
            </p:nvPr>
          </p:nvSpPr>
          <p:spPr>
            <a:xfrm>
              <a:off x="9325102" y="6301430"/>
              <a:ext cx="142621" cy="280296"/>
            </a:xfrm>
            <a:custGeom>
              <a:avLst/>
              <a:gdLst/>
              <a:ahLst/>
              <a:cxnLst/>
              <a:rect l="0" t="0" r="0" b="0"/>
              <a:pathLst>
                <a:path w="142621" h="280296">
                  <a:moveTo>
                    <a:pt x="85598" y="89845"/>
                  </a:moveTo>
                  <a:lnTo>
                    <a:pt x="85598" y="89845"/>
                  </a:lnTo>
                  <a:lnTo>
                    <a:pt x="77397" y="98046"/>
                  </a:lnTo>
                  <a:lnTo>
                    <a:pt x="75275" y="106713"/>
                  </a:lnTo>
                  <a:lnTo>
                    <a:pt x="60907" y="131403"/>
                  </a:lnTo>
                  <a:lnTo>
                    <a:pt x="48974" y="172840"/>
                  </a:lnTo>
                  <a:lnTo>
                    <a:pt x="34370" y="210535"/>
                  </a:lnTo>
                  <a:lnTo>
                    <a:pt x="23072" y="229357"/>
                  </a:lnTo>
                  <a:lnTo>
                    <a:pt x="16920" y="249538"/>
                  </a:lnTo>
                  <a:lnTo>
                    <a:pt x="12741" y="257128"/>
                  </a:lnTo>
                  <a:lnTo>
                    <a:pt x="9330" y="267351"/>
                  </a:lnTo>
                  <a:lnTo>
                    <a:pt x="0" y="280177"/>
                  </a:lnTo>
                  <a:lnTo>
                    <a:pt x="4967" y="280295"/>
                  </a:lnTo>
                  <a:lnTo>
                    <a:pt x="6443" y="279254"/>
                  </a:lnTo>
                  <a:lnTo>
                    <a:pt x="7428" y="277501"/>
                  </a:lnTo>
                  <a:lnTo>
                    <a:pt x="8814" y="267155"/>
                  </a:lnTo>
                  <a:lnTo>
                    <a:pt x="10197" y="256491"/>
                  </a:lnTo>
                  <a:lnTo>
                    <a:pt x="28681" y="213575"/>
                  </a:lnTo>
                  <a:lnTo>
                    <a:pt x="50899" y="174303"/>
                  </a:lnTo>
                  <a:lnTo>
                    <a:pt x="69335" y="127778"/>
                  </a:lnTo>
                  <a:lnTo>
                    <a:pt x="93086" y="83120"/>
                  </a:lnTo>
                  <a:lnTo>
                    <a:pt x="99510" y="68865"/>
                  </a:lnTo>
                  <a:lnTo>
                    <a:pt x="105241" y="48939"/>
                  </a:lnTo>
                  <a:lnTo>
                    <a:pt x="119425" y="26065"/>
                  </a:lnTo>
                  <a:lnTo>
                    <a:pt x="122858" y="18106"/>
                  </a:lnTo>
                  <a:lnTo>
                    <a:pt x="129681" y="7675"/>
                  </a:lnTo>
                  <a:lnTo>
                    <a:pt x="131649" y="1114"/>
                  </a:lnTo>
                  <a:lnTo>
                    <a:pt x="133232" y="0"/>
                  </a:lnTo>
                  <a:lnTo>
                    <a:pt x="135346" y="314"/>
                  </a:lnTo>
                  <a:lnTo>
                    <a:pt x="141285" y="3368"/>
                  </a:lnTo>
                  <a:lnTo>
                    <a:pt x="142620" y="25513"/>
                  </a:lnTo>
                  <a:lnTo>
                    <a:pt x="133806" y="71010"/>
                  </a:lnTo>
                  <a:lnTo>
                    <a:pt x="130452" y="116453"/>
                  </a:lnTo>
                  <a:lnTo>
                    <a:pt x="115891" y="162754"/>
                  </a:lnTo>
                  <a:lnTo>
                    <a:pt x="113216" y="206255"/>
                  </a:lnTo>
                  <a:lnTo>
                    <a:pt x="105985" y="225812"/>
                  </a:lnTo>
                  <a:lnTo>
                    <a:pt x="104648" y="242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218"/>
            <p:cNvSpPr/>
            <p:nvPr>
              <p:custDataLst>
                <p:tags r:id="rId19"/>
              </p:custDataLst>
            </p:nvPr>
          </p:nvSpPr>
          <p:spPr>
            <a:xfrm>
              <a:off x="9335939" y="6438900"/>
              <a:ext cx="122387" cy="38101"/>
            </a:xfrm>
            <a:custGeom>
              <a:avLst/>
              <a:gdLst/>
              <a:ahLst/>
              <a:cxnLst/>
              <a:rect l="0" t="0" r="0" b="0"/>
              <a:pathLst>
                <a:path w="122387" h="38101">
                  <a:moveTo>
                    <a:pt x="17611" y="38100"/>
                  </a:moveTo>
                  <a:lnTo>
                    <a:pt x="17611" y="38100"/>
                  </a:lnTo>
                  <a:lnTo>
                    <a:pt x="9410" y="29899"/>
                  </a:lnTo>
                  <a:lnTo>
                    <a:pt x="3420" y="28968"/>
                  </a:lnTo>
                  <a:lnTo>
                    <a:pt x="1801" y="27779"/>
                  </a:lnTo>
                  <a:lnTo>
                    <a:pt x="0" y="23635"/>
                  </a:lnTo>
                  <a:lnTo>
                    <a:pt x="1639" y="22106"/>
                  </a:lnTo>
                  <a:lnTo>
                    <a:pt x="15089" y="19452"/>
                  </a:lnTo>
                  <a:lnTo>
                    <a:pt x="58588" y="19050"/>
                  </a:lnTo>
                  <a:lnTo>
                    <a:pt x="68632" y="17992"/>
                  </a:lnTo>
                  <a:lnTo>
                    <a:pt x="87073" y="10849"/>
                  </a:lnTo>
                  <a:lnTo>
                    <a:pt x="101143" y="8729"/>
                  </a:lnTo>
                  <a:lnTo>
                    <a:pt x="122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219"/>
            <p:cNvSpPr/>
            <p:nvPr>
              <p:custDataLst>
                <p:tags r:id="rId20"/>
              </p:custDataLst>
            </p:nvPr>
          </p:nvSpPr>
          <p:spPr>
            <a:xfrm>
              <a:off x="9448800" y="6306884"/>
              <a:ext cx="114174" cy="293942"/>
            </a:xfrm>
            <a:custGeom>
              <a:avLst/>
              <a:gdLst/>
              <a:ahLst/>
              <a:cxnLst/>
              <a:rect l="0" t="0" r="0" b="0"/>
              <a:pathLst>
                <a:path w="114174" h="293942">
                  <a:moveTo>
                    <a:pt x="76200" y="17716"/>
                  </a:moveTo>
                  <a:lnTo>
                    <a:pt x="76200" y="17716"/>
                  </a:lnTo>
                  <a:lnTo>
                    <a:pt x="76200" y="8307"/>
                  </a:lnTo>
                  <a:lnTo>
                    <a:pt x="84401" y="0"/>
                  </a:lnTo>
                  <a:lnTo>
                    <a:pt x="84844" y="614"/>
                  </a:lnTo>
                  <a:lnTo>
                    <a:pt x="85334" y="4117"/>
                  </a:lnTo>
                  <a:lnTo>
                    <a:pt x="93212" y="18016"/>
                  </a:lnTo>
                  <a:lnTo>
                    <a:pt x="104870" y="60433"/>
                  </a:lnTo>
                  <a:lnTo>
                    <a:pt x="113333" y="106826"/>
                  </a:lnTo>
                  <a:lnTo>
                    <a:pt x="114173" y="151512"/>
                  </a:lnTo>
                  <a:lnTo>
                    <a:pt x="111461" y="191211"/>
                  </a:lnTo>
                  <a:lnTo>
                    <a:pt x="101039" y="222614"/>
                  </a:lnTo>
                  <a:lnTo>
                    <a:pt x="74299" y="262062"/>
                  </a:lnTo>
                  <a:lnTo>
                    <a:pt x="61597" y="272011"/>
                  </a:lnTo>
                  <a:lnTo>
                    <a:pt x="25986" y="289328"/>
                  </a:lnTo>
                  <a:lnTo>
                    <a:pt x="0" y="2939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638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MARTInkShape-3771"/>
          <p:cNvSpPr/>
          <p:nvPr>
            <p:custDataLst>
              <p:tags r:id="rId1"/>
            </p:custDataLst>
          </p:nvPr>
        </p:nvSpPr>
        <p:spPr>
          <a:xfrm>
            <a:off x="3714750" y="3162300"/>
            <a:ext cx="5533988" cy="1181101"/>
          </a:xfrm>
          <a:custGeom>
            <a:avLst/>
            <a:gdLst/>
            <a:ahLst/>
            <a:cxnLst/>
            <a:rect l="0" t="0" r="0" b="0"/>
            <a:pathLst>
              <a:path w="5533988" h="1181101">
                <a:moveTo>
                  <a:pt x="304800" y="1171575"/>
                </a:moveTo>
                <a:lnTo>
                  <a:pt x="304800" y="1171575"/>
                </a:lnTo>
                <a:lnTo>
                  <a:pt x="304800" y="1179776"/>
                </a:lnTo>
                <a:lnTo>
                  <a:pt x="305858" y="1180217"/>
                </a:lnTo>
                <a:lnTo>
                  <a:pt x="309857" y="1180708"/>
                </a:lnTo>
                <a:lnTo>
                  <a:pt x="311346" y="1179780"/>
                </a:lnTo>
                <a:lnTo>
                  <a:pt x="312339" y="1178103"/>
                </a:lnTo>
                <a:lnTo>
                  <a:pt x="313001" y="1175927"/>
                </a:lnTo>
                <a:lnTo>
                  <a:pt x="314501" y="1174476"/>
                </a:lnTo>
                <a:lnTo>
                  <a:pt x="318989" y="1172864"/>
                </a:lnTo>
                <a:lnTo>
                  <a:pt x="337040" y="1170771"/>
                </a:lnTo>
                <a:lnTo>
                  <a:pt x="349513" y="1165105"/>
                </a:lnTo>
                <a:lnTo>
                  <a:pt x="397009" y="1153968"/>
                </a:lnTo>
                <a:lnTo>
                  <a:pt x="428643" y="1149893"/>
                </a:lnTo>
                <a:lnTo>
                  <a:pt x="450502" y="1145042"/>
                </a:lnTo>
                <a:lnTo>
                  <a:pt x="495672" y="1143269"/>
                </a:lnTo>
                <a:lnTo>
                  <a:pt x="536296" y="1143053"/>
                </a:lnTo>
                <a:lnTo>
                  <a:pt x="579715" y="1143011"/>
                </a:lnTo>
                <a:lnTo>
                  <a:pt x="619325" y="1143003"/>
                </a:lnTo>
                <a:lnTo>
                  <a:pt x="659518" y="1143000"/>
                </a:lnTo>
                <a:lnTo>
                  <a:pt x="698238" y="1143000"/>
                </a:lnTo>
                <a:lnTo>
                  <a:pt x="729428" y="1143000"/>
                </a:lnTo>
                <a:lnTo>
                  <a:pt x="763398" y="1143000"/>
                </a:lnTo>
                <a:lnTo>
                  <a:pt x="796136" y="1143000"/>
                </a:lnTo>
                <a:lnTo>
                  <a:pt x="831146" y="1140178"/>
                </a:lnTo>
                <a:lnTo>
                  <a:pt x="867873" y="1136454"/>
                </a:lnTo>
                <a:lnTo>
                  <a:pt x="905363" y="1134799"/>
                </a:lnTo>
                <a:lnTo>
                  <a:pt x="943192" y="1134064"/>
                </a:lnTo>
                <a:lnTo>
                  <a:pt x="982230" y="1133737"/>
                </a:lnTo>
                <a:lnTo>
                  <a:pt x="1024274" y="1133592"/>
                </a:lnTo>
                <a:lnTo>
                  <a:pt x="1067655" y="1133527"/>
                </a:lnTo>
                <a:lnTo>
                  <a:pt x="1111630" y="1133498"/>
                </a:lnTo>
                <a:lnTo>
                  <a:pt x="1155869" y="1133485"/>
                </a:lnTo>
                <a:lnTo>
                  <a:pt x="1203047" y="1133480"/>
                </a:lnTo>
                <a:lnTo>
                  <a:pt x="1227482" y="1133478"/>
                </a:lnTo>
                <a:lnTo>
                  <a:pt x="1252238" y="1132418"/>
                </a:lnTo>
                <a:lnTo>
                  <a:pt x="1277209" y="1130654"/>
                </a:lnTo>
                <a:lnTo>
                  <a:pt x="1302322" y="1128419"/>
                </a:lnTo>
                <a:lnTo>
                  <a:pt x="1328590" y="1126929"/>
                </a:lnTo>
                <a:lnTo>
                  <a:pt x="1355627" y="1125936"/>
                </a:lnTo>
                <a:lnTo>
                  <a:pt x="1383176" y="1125274"/>
                </a:lnTo>
                <a:lnTo>
                  <a:pt x="1410009" y="1124833"/>
                </a:lnTo>
                <a:lnTo>
                  <a:pt x="1436364" y="1124539"/>
                </a:lnTo>
                <a:lnTo>
                  <a:pt x="1462402" y="1124343"/>
                </a:lnTo>
                <a:lnTo>
                  <a:pt x="1489284" y="1124212"/>
                </a:lnTo>
                <a:lnTo>
                  <a:pt x="1516731" y="1124125"/>
                </a:lnTo>
                <a:lnTo>
                  <a:pt x="1544555" y="1124067"/>
                </a:lnTo>
                <a:lnTo>
                  <a:pt x="1574745" y="1124028"/>
                </a:lnTo>
                <a:lnTo>
                  <a:pt x="1606514" y="1124002"/>
                </a:lnTo>
                <a:lnTo>
                  <a:pt x="1639334" y="1123984"/>
                </a:lnTo>
                <a:lnTo>
                  <a:pt x="1671797" y="1123973"/>
                </a:lnTo>
                <a:lnTo>
                  <a:pt x="1704023" y="1123966"/>
                </a:lnTo>
                <a:lnTo>
                  <a:pt x="1736091" y="1123960"/>
                </a:lnTo>
                <a:lnTo>
                  <a:pt x="1766994" y="1123957"/>
                </a:lnTo>
                <a:lnTo>
                  <a:pt x="1797120" y="1123955"/>
                </a:lnTo>
                <a:lnTo>
                  <a:pt x="1826730" y="1123953"/>
                </a:lnTo>
                <a:lnTo>
                  <a:pt x="1858111" y="1123952"/>
                </a:lnTo>
                <a:lnTo>
                  <a:pt x="1890675" y="1123951"/>
                </a:lnTo>
                <a:lnTo>
                  <a:pt x="1924024" y="1123950"/>
                </a:lnTo>
                <a:lnTo>
                  <a:pt x="1956842" y="1123950"/>
                </a:lnTo>
                <a:lnTo>
                  <a:pt x="1989303" y="1123950"/>
                </a:lnTo>
                <a:lnTo>
                  <a:pt x="2021527" y="1123950"/>
                </a:lnTo>
                <a:lnTo>
                  <a:pt x="2053592" y="1123950"/>
                </a:lnTo>
                <a:lnTo>
                  <a:pt x="2085554" y="1123950"/>
                </a:lnTo>
                <a:lnTo>
                  <a:pt x="2117444" y="1123950"/>
                </a:lnTo>
                <a:lnTo>
                  <a:pt x="2150345" y="1123950"/>
                </a:lnTo>
                <a:lnTo>
                  <a:pt x="2183923" y="1123950"/>
                </a:lnTo>
                <a:lnTo>
                  <a:pt x="2217948" y="1123950"/>
                </a:lnTo>
                <a:lnTo>
                  <a:pt x="2251216" y="1123950"/>
                </a:lnTo>
                <a:lnTo>
                  <a:pt x="2283977" y="1123950"/>
                </a:lnTo>
                <a:lnTo>
                  <a:pt x="2316400" y="1123950"/>
                </a:lnTo>
                <a:lnTo>
                  <a:pt x="2348601" y="1123950"/>
                </a:lnTo>
                <a:lnTo>
                  <a:pt x="2380650" y="1123950"/>
                </a:lnTo>
                <a:lnTo>
                  <a:pt x="2412600" y="1123950"/>
                </a:lnTo>
                <a:lnTo>
                  <a:pt x="2444483" y="1123950"/>
                </a:lnTo>
                <a:lnTo>
                  <a:pt x="2476322" y="1123950"/>
                </a:lnTo>
                <a:lnTo>
                  <a:pt x="2508131" y="1123950"/>
                </a:lnTo>
                <a:lnTo>
                  <a:pt x="2540979" y="1122892"/>
                </a:lnTo>
                <a:lnTo>
                  <a:pt x="2574520" y="1121128"/>
                </a:lnTo>
                <a:lnTo>
                  <a:pt x="2608521" y="1118894"/>
                </a:lnTo>
                <a:lnTo>
                  <a:pt x="2641772" y="1117404"/>
                </a:lnTo>
                <a:lnTo>
                  <a:pt x="2674524" y="1116411"/>
                </a:lnTo>
                <a:lnTo>
                  <a:pt x="2706941" y="1115749"/>
                </a:lnTo>
                <a:lnTo>
                  <a:pt x="2740194" y="1115308"/>
                </a:lnTo>
                <a:lnTo>
                  <a:pt x="2774004" y="1115014"/>
                </a:lnTo>
                <a:lnTo>
                  <a:pt x="2808186" y="1114818"/>
                </a:lnTo>
                <a:lnTo>
                  <a:pt x="2842616" y="1114687"/>
                </a:lnTo>
                <a:lnTo>
                  <a:pt x="2877210" y="1114600"/>
                </a:lnTo>
                <a:lnTo>
                  <a:pt x="2911915" y="1114542"/>
                </a:lnTo>
                <a:lnTo>
                  <a:pt x="2945635" y="1114503"/>
                </a:lnTo>
                <a:lnTo>
                  <a:pt x="2978699" y="1114477"/>
                </a:lnTo>
                <a:lnTo>
                  <a:pt x="3011324" y="1114459"/>
                </a:lnTo>
                <a:lnTo>
                  <a:pt x="3043658" y="1114448"/>
                </a:lnTo>
                <a:lnTo>
                  <a:pt x="3075798" y="1114441"/>
                </a:lnTo>
                <a:lnTo>
                  <a:pt x="3107806" y="1114435"/>
                </a:lnTo>
                <a:lnTo>
                  <a:pt x="3139729" y="1114432"/>
                </a:lnTo>
                <a:lnTo>
                  <a:pt x="3171595" y="1114430"/>
                </a:lnTo>
                <a:lnTo>
                  <a:pt x="3203422" y="1114428"/>
                </a:lnTo>
                <a:lnTo>
                  <a:pt x="3236281" y="1113368"/>
                </a:lnTo>
                <a:lnTo>
                  <a:pt x="3269829" y="1111604"/>
                </a:lnTo>
                <a:lnTo>
                  <a:pt x="3303836" y="1109369"/>
                </a:lnTo>
                <a:lnTo>
                  <a:pt x="3337090" y="1107879"/>
                </a:lnTo>
                <a:lnTo>
                  <a:pt x="3369843" y="1106886"/>
                </a:lnTo>
                <a:lnTo>
                  <a:pt x="3402262" y="1106224"/>
                </a:lnTo>
                <a:lnTo>
                  <a:pt x="3434458" y="1105783"/>
                </a:lnTo>
                <a:lnTo>
                  <a:pt x="3466505" y="1105489"/>
                </a:lnTo>
                <a:lnTo>
                  <a:pt x="3498453" y="1105293"/>
                </a:lnTo>
                <a:lnTo>
                  <a:pt x="3530336" y="1105162"/>
                </a:lnTo>
                <a:lnTo>
                  <a:pt x="3562174" y="1105075"/>
                </a:lnTo>
                <a:lnTo>
                  <a:pt x="3593983" y="1105017"/>
                </a:lnTo>
                <a:lnTo>
                  <a:pt x="3624714" y="1104978"/>
                </a:lnTo>
                <a:lnTo>
                  <a:pt x="3654726" y="1104952"/>
                </a:lnTo>
                <a:lnTo>
                  <a:pt x="3684259" y="1104934"/>
                </a:lnTo>
                <a:lnTo>
                  <a:pt x="3712414" y="1104923"/>
                </a:lnTo>
                <a:lnTo>
                  <a:pt x="3739652" y="1104916"/>
                </a:lnTo>
                <a:lnTo>
                  <a:pt x="3766276" y="1104910"/>
                </a:lnTo>
                <a:lnTo>
                  <a:pt x="3793551" y="1104907"/>
                </a:lnTo>
                <a:lnTo>
                  <a:pt x="3821259" y="1104905"/>
                </a:lnTo>
                <a:lnTo>
                  <a:pt x="3849257" y="1104903"/>
                </a:lnTo>
                <a:lnTo>
                  <a:pt x="3877446" y="1104902"/>
                </a:lnTo>
                <a:lnTo>
                  <a:pt x="3905764" y="1104901"/>
                </a:lnTo>
                <a:lnTo>
                  <a:pt x="3934168" y="1104900"/>
                </a:lnTo>
                <a:lnTo>
                  <a:pt x="3960512" y="1104900"/>
                </a:lnTo>
                <a:lnTo>
                  <a:pt x="3985482" y="1104900"/>
                </a:lnTo>
                <a:lnTo>
                  <a:pt x="4009538" y="1104900"/>
                </a:lnTo>
                <a:lnTo>
                  <a:pt x="4034042" y="1104900"/>
                </a:lnTo>
                <a:lnTo>
                  <a:pt x="4058845" y="1104900"/>
                </a:lnTo>
                <a:lnTo>
                  <a:pt x="4083847" y="1104900"/>
                </a:lnTo>
                <a:lnTo>
                  <a:pt x="4131382" y="1104900"/>
                </a:lnTo>
                <a:lnTo>
                  <a:pt x="4176144" y="1104900"/>
                </a:lnTo>
                <a:lnTo>
                  <a:pt x="4217206" y="1104900"/>
                </a:lnTo>
                <a:lnTo>
                  <a:pt x="4259445" y="1104900"/>
                </a:lnTo>
                <a:lnTo>
                  <a:pt x="4301853" y="1103842"/>
                </a:lnTo>
                <a:lnTo>
                  <a:pt x="4341868" y="1099844"/>
                </a:lnTo>
                <a:lnTo>
                  <a:pt x="4380819" y="1097361"/>
                </a:lnTo>
                <a:lnTo>
                  <a:pt x="4419297" y="1096258"/>
                </a:lnTo>
                <a:lnTo>
                  <a:pt x="4457565" y="1095768"/>
                </a:lnTo>
                <a:lnTo>
                  <a:pt x="4492918" y="1095550"/>
                </a:lnTo>
                <a:lnTo>
                  <a:pt x="4527328" y="1095453"/>
                </a:lnTo>
                <a:lnTo>
                  <a:pt x="4563787" y="1095409"/>
                </a:lnTo>
                <a:lnTo>
                  <a:pt x="4598336" y="1095391"/>
                </a:lnTo>
                <a:lnTo>
                  <a:pt x="4631330" y="1095382"/>
                </a:lnTo>
                <a:lnTo>
                  <a:pt x="4663632" y="1095378"/>
                </a:lnTo>
                <a:lnTo>
                  <a:pt x="4695629" y="1095376"/>
                </a:lnTo>
                <a:lnTo>
                  <a:pt x="4740570" y="1092553"/>
                </a:lnTo>
                <a:lnTo>
                  <a:pt x="4780697" y="1087836"/>
                </a:lnTo>
                <a:lnTo>
                  <a:pt x="4822220" y="1086439"/>
                </a:lnTo>
                <a:lnTo>
                  <a:pt x="4865214" y="1086025"/>
                </a:lnTo>
                <a:lnTo>
                  <a:pt x="4912611" y="1085884"/>
                </a:lnTo>
                <a:lnTo>
                  <a:pt x="4959093" y="1084799"/>
                </a:lnTo>
                <a:lnTo>
                  <a:pt x="4999948" y="1078312"/>
                </a:lnTo>
                <a:lnTo>
                  <a:pt x="5041615" y="1076587"/>
                </a:lnTo>
                <a:lnTo>
                  <a:pt x="5087466" y="1075290"/>
                </a:lnTo>
                <a:lnTo>
                  <a:pt x="5107188" y="1068791"/>
                </a:lnTo>
                <a:lnTo>
                  <a:pt x="5148665" y="1065819"/>
                </a:lnTo>
                <a:lnTo>
                  <a:pt x="5162317" y="1059276"/>
                </a:lnTo>
                <a:lnTo>
                  <a:pt x="5165569" y="1058609"/>
                </a:lnTo>
                <a:lnTo>
                  <a:pt x="5194296" y="1043120"/>
                </a:lnTo>
                <a:lnTo>
                  <a:pt x="5197826" y="1037579"/>
                </a:lnTo>
                <a:lnTo>
                  <a:pt x="5200454" y="1031587"/>
                </a:lnTo>
                <a:lnTo>
                  <a:pt x="5225068" y="996747"/>
                </a:lnTo>
                <a:lnTo>
                  <a:pt x="5242321" y="955233"/>
                </a:lnTo>
                <a:lnTo>
                  <a:pt x="5261010" y="912480"/>
                </a:lnTo>
                <a:lnTo>
                  <a:pt x="5280028" y="865282"/>
                </a:lnTo>
                <a:lnTo>
                  <a:pt x="5306261" y="818954"/>
                </a:lnTo>
                <a:lnTo>
                  <a:pt x="5321901" y="787695"/>
                </a:lnTo>
                <a:lnTo>
                  <a:pt x="5331798" y="764953"/>
                </a:lnTo>
                <a:lnTo>
                  <a:pt x="5358377" y="724483"/>
                </a:lnTo>
                <a:lnTo>
                  <a:pt x="5379502" y="680859"/>
                </a:lnTo>
                <a:lnTo>
                  <a:pt x="5409546" y="639080"/>
                </a:lnTo>
                <a:lnTo>
                  <a:pt x="5430689" y="597431"/>
                </a:lnTo>
                <a:lnTo>
                  <a:pt x="5454933" y="553810"/>
                </a:lnTo>
                <a:lnTo>
                  <a:pt x="5473560" y="514618"/>
                </a:lnTo>
                <a:lnTo>
                  <a:pt x="5493702" y="473481"/>
                </a:lnTo>
                <a:lnTo>
                  <a:pt x="5508185" y="429959"/>
                </a:lnTo>
                <a:lnTo>
                  <a:pt x="5521620" y="383998"/>
                </a:lnTo>
                <a:lnTo>
                  <a:pt x="5530666" y="343099"/>
                </a:lnTo>
                <a:lnTo>
                  <a:pt x="5533582" y="303362"/>
                </a:lnTo>
                <a:lnTo>
                  <a:pt x="5533987" y="260781"/>
                </a:lnTo>
                <a:lnTo>
                  <a:pt x="5532959" y="241581"/>
                </a:lnTo>
                <a:lnTo>
                  <a:pt x="5517157" y="196950"/>
                </a:lnTo>
                <a:lnTo>
                  <a:pt x="5511359" y="188781"/>
                </a:lnTo>
                <a:lnTo>
                  <a:pt x="5505254" y="184444"/>
                </a:lnTo>
                <a:lnTo>
                  <a:pt x="5499011" y="181459"/>
                </a:lnTo>
                <a:lnTo>
                  <a:pt x="5468641" y="158645"/>
                </a:lnTo>
                <a:lnTo>
                  <a:pt x="5425964" y="146219"/>
                </a:lnTo>
                <a:lnTo>
                  <a:pt x="5378795" y="135532"/>
                </a:lnTo>
                <a:lnTo>
                  <a:pt x="5355034" y="131174"/>
                </a:lnTo>
                <a:lnTo>
                  <a:pt x="5331765" y="126003"/>
                </a:lnTo>
                <a:lnTo>
                  <a:pt x="5286080" y="117566"/>
                </a:lnTo>
                <a:lnTo>
                  <a:pt x="5245395" y="112123"/>
                </a:lnTo>
                <a:lnTo>
                  <a:pt x="5201962" y="106226"/>
                </a:lnTo>
                <a:lnTo>
                  <a:pt x="5167406" y="100149"/>
                </a:lnTo>
                <a:lnTo>
                  <a:pt x="5125302" y="91645"/>
                </a:lnTo>
                <a:lnTo>
                  <a:pt x="5084368" y="82423"/>
                </a:lnTo>
                <a:lnTo>
                  <a:pt x="5040372" y="72987"/>
                </a:lnTo>
                <a:lnTo>
                  <a:pt x="4993822" y="68545"/>
                </a:lnTo>
                <a:lnTo>
                  <a:pt x="4959502" y="64684"/>
                </a:lnTo>
                <a:lnTo>
                  <a:pt x="4923082" y="59440"/>
                </a:lnTo>
                <a:lnTo>
                  <a:pt x="4885729" y="53582"/>
                </a:lnTo>
                <a:lnTo>
                  <a:pt x="4847960" y="47450"/>
                </a:lnTo>
                <a:lnTo>
                  <a:pt x="4810008" y="41197"/>
                </a:lnTo>
                <a:lnTo>
                  <a:pt x="4771973" y="34891"/>
                </a:lnTo>
                <a:lnTo>
                  <a:pt x="4731079" y="31382"/>
                </a:lnTo>
                <a:lnTo>
                  <a:pt x="4688211" y="28764"/>
                </a:lnTo>
                <a:lnTo>
                  <a:pt x="4644463" y="24073"/>
                </a:lnTo>
                <a:lnTo>
                  <a:pt x="4597503" y="21282"/>
                </a:lnTo>
                <a:lnTo>
                  <a:pt x="4573127" y="20538"/>
                </a:lnTo>
                <a:lnTo>
                  <a:pt x="4548410" y="20042"/>
                </a:lnTo>
                <a:lnTo>
                  <a:pt x="4523465" y="19711"/>
                </a:lnTo>
                <a:lnTo>
                  <a:pt x="4498368" y="19491"/>
                </a:lnTo>
                <a:lnTo>
                  <a:pt x="4473170" y="18286"/>
                </a:lnTo>
                <a:lnTo>
                  <a:pt x="4447906" y="16424"/>
                </a:lnTo>
                <a:lnTo>
                  <a:pt x="4422596" y="14124"/>
                </a:lnTo>
                <a:lnTo>
                  <a:pt x="4396198" y="12591"/>
                </a:lnTo>
                <a:lnTo>
                  <a:pt x="4369074" y="11569"/>
                </a:lnTo>
                <a:lnTo>
                  <a:pt x="4341465" y="10888"/>
                </a:lnTo>
                <a:lnTo>
                  <a:pt x="4313535" y="10434"/>
                </a:lnTo>
                <a:lnTo>
                  <a:pt x="4285390" y="10131"/>
                </a:lnTo>
                <a:lnTo>
                  <a:pt x="4257102" y="9929"/>
                </a:lnTo>
                <a:lnTo>
                  <a:pt x="4228718" y="8736"/>
                </a:lnTo>
                <a:lnTo>
                  <a:pt x="4200270" y="6882"/>
                </a:lnTo>
                <a:lnTo>
                  <a:pt x="4171780" y="4588"/>
                </a:lnTo>
                <a:lnTo>
                  <a:pt x="4142204" y="3059"/>
                </a:lnTo>
                <a:lnTo>
                  <a:pt x="4111903" y="2039"/>
                </a:lnTo>
                <a:lnTo>
                  <a:pt x="4081118" y="1360"/>
                </a:lnTo>
                <a:lnTo>
                  <a:pt x="4051070" y="906"/>
                </a:lnTo>
                <a:lnTo>
                  <a:pt x="4021513" y="604"/>
                </a:lnTo>
                <a:lnTo>
                  <a:pt x="3992284" y="402"/>
                </a:lnTo>
                <a:lnTo>
                  <a:pt x="3962215" y="269"/>
                </a:lnTo>
                <a:lnTo>
                  <a:pt x="3931585" y="179"/>
                </a:lnTo>
                <a:lnTo>
                  <a:pt x="3900581" y="119"/>
                </a:lnTo>
                <a:lnTo>
                  <a:pt x="3869329" y="79"/>
                </a:lnTo>
                <a:lnTo>
                  <a:pt x="3837911" y="53"/>
                </a:lnTo>
                <a:lnTo>
                  <a:pt x="3806382" y="35"/>
                </a:lnTo>
                <a:lnTo>
                  <a:pt x="3773722" y="23"/>
                </a:lnTo>
                <a:lnTo>
                  <a:pt x="3740306" y="16"/>
                </a:lnTo>
                <a:lnTo>
                  <a:pt x="3706387" y="10"/>
                </a:lnTo>
                <a:lnTo>
                  <a:pt x="3672133" y="7"/>
                </a:lnTo>
                <a:lnTo>
                  <a:pt x="3637656" y="5"/>
                </a:lnTo>
                <a:lnTo>
                  <a:pt x="3603029" y="3"/>
                </a:lnTo>
                <a:lnTo>
                  <a:pt x="3569361" y="2"/>
                </a:lnTo>
                <a:lnTo>
                  <a:pt x="3536332" y="1"/>
                </a:lnTo>
                <a:lnTo>
                  <a:pt x="3503730" y="1"/>
                </a:lnTo>
                <a:lnTo>
                  <a:pt x="3470353" y="1"/>
                </a:lnTo>
                <a:lnTo>
                  <a:pt x="3436461" y="0"/>
                </a:lnTo>
                <a:lnTo>
                  <a:pt x="3402223" y="0"/>
                </a:lnTo>
                <a:lnTo>
                  <a:pt x="3367757" y="0"/>
                </a:lnTo>
                <a:lnTo>
                  <a:pt x="3333138" y="0"/>
                </a:lnTo>
                <a:lnTo>
                  <a:pt x="3298417" y="0"/>
                </a:lnTo>
                <a:lnTo>
                  <a:pt x="3262569" y="0"/>
                </a:lnTo>
                <a:lnTo>
                  <a:pt x="3225971" y="0"/>
                </a:lnTo>
                <a:lnTo>
                  <a:pt x="3188873" y="0"/>
                </a:lnTo>
                <a:lnTo>
                  <a:pt x="3152498" y="0"/>
                </a:lnTo>
                <a:lnTo>
                  <a:pt x="3116607" y="0"/>
                </a:lnTo>
                <a:lnTo>
                  <a:pt x="3081039" y="0"/>
                </a:lnTo>
                <a:lnTo>
                  <a:pt x="3045684" y="1058"/>
                </a:lnTo>
                <a:lnTo>
                  <a:pt x="3010473" y="2822"/>
                </a:lnTo>
                <a:lnTo>
                  <a:pt x="2975357" y="5056"/>
                </a:lnTo>
                <a:lnTo>
                  <a:pt x="2939246" y="6546"/>
                </a:lnTo>
                <a:lnTo>
                  <a:pt x="2902472" y="7539"/>
                </a:lnTo>
                <a:lnTo>
                  <a:pt x="2865257" y="8201"/>
                </a:lnTo>
                <a:lnTo>
                  <a:pt x="2828805" y="9701"/>
                </a:lnTo>
                <a:lnTo>
                  <a:pt x="2792861" y="11758"/>
                </a:lnTo>
                <a:lnTo>
                  <a:pt x="2757257" y="14189"/>
                </a:lnTo>
                <a:lnTo>
                  <a:pt x="2721880" y="15809"/>
                </a:lnTo>
                <a:lnTo>
                  <a:pt x="2686653" y="16890"/>
                </a:lnTo>
                <a:lnTo>
                  <a:pt x="2651527" y="17610"/>
                </a:lnTo>
                <a:lnTo>
                  <a:pt x="2615411" y="19148"/>
                </a:lnTo>
                <a:lnTo>
                  <a:pt x="2578632" y="21232"/>
                </a:lnTo>
                <a:lnTo>
                  <a:pt x="2541412" y="23680"/>
                </a:lnTo>
                <a:lnTo>
                  <a:pt x="2504958" y="25312"/>
                </a:lnTo>
                <a:lnTo>
                  <a:pt x="2469014" y="26399"/>
                </a:lnTo>
                <a:lnTo>
                  <a:pt x="2433409" y="27125"/>
                </a:lnTo>
                <a:lnTo>
                  <a:pt x="2398032" y="28666"/>
                </a:lnTo>
                <a:lnTo>
                  <a:pt x="2362803" y="30753"/>
                </a:lnTo>
                <a:lnTo>
                  <a:pt x="2327677" y="33202"/>
                </a:lnTo>
                <a:lnTo>
                  <a:pt x="2292618" y="35893"/>
                </a:lnTo>
                <a:lnTo>
                  <a:pt x="2257604" y="38746"/>
                </a:lnTo>
                <a:lnTo>
                  <a:pt x="2222619" y="41705"/>
                </a:lnTo>
                <a:lnTo>
                  <a:pt x="2187654" y="44737"/>
                </a:lnTo>
                <a:lnTo>
                  <a:pt x="2152704" y="47816"/>
                </a:lnTo>
                <a:lnTo>
                  <a:pt x="2117760" y="50927"/>
                </a:lnTo>
                <a:lnTo>
                  <a:pt x="2083882" y="53002"/>
                </a:lnTo>
                <a:lnTo>
                  <a:pt x="2050713" y="54384"/>
                </a:lnTo>
                <a:lnTo>
                  <a:pt x="2018018" y="55306"/>
                </a:lnTo>
                <a:lnTo>
                  <a:pt x="1985637" y="56979"/>
                </a:lnTo>
                <a:lnTo>
                  <a:pt x="1953466" y="59153"/>
                </a:lnTo>
                <a:lnTo>
                  <a:pt x="1921436" y="61660"/>
                </a:lnTo>
                <a:lnTo>
                  <a:pt x="1889499" y="64390"/>
                </a:lnTo>
                <a:lnTo>
                  <a:pt x="1857624" y="67269"/>
                </a:lnTo>
                <a:lnTo>
                  <a:pt x="1825791" y="70245"/>
                </a:lnTo>
                <a:lnTo>
                  <a:pt x="1793985" y="73289"/>
                </a:lnTo>
                <a:lnTo>
                  <a:pt x="1762198" y="76376"/>
                </a:lnTo>
                <a:lnTo>
                  <a:pt x="1730423" y="79492"/>
                </a:lnTo>
                <a:lnTo>
                  <a:pt x="1698658" y="81570"/>
                </a:lnTo>
                <a:lnTo>
                  <a:pt x="1666897" y="82955"/>
                </a:lnTo>
                <a:lnTo>
                  <a:pt x="1635139" y="83878"/>
                </a:lnTo>
                <a:lnTo>
                  <a:pt x="1603385" y="85552"/>
                </a:lnTo>
                <a:lnTo>
                  <a:pt x="1571632" y="87726"/>
                </a:lnTo>
                <a:lnTo>
                  <a:pt x="1539879" y="90234"/>
                </a:lnTo>
                <a:lnTo>
                  <a:pt x="1509187" y="92964"/>
                </a:lnTo>
                <a:lnTo>
                  <a:pt x="1479198" y="95843"/>
                </a:lnTo>
                <a:lnTo>
                  <a:pt x="1449683" y="98820"/>
                </a:lnTo>
                <a:lnTo>
                  <a:pt x="1420480" y="101864"/>
                </a:lnTo>
                <a:lnTo>
                  <a:pt x="1391487" y="104951"/>
                </a:lnTo>
                <a:lnTo>
                  <a:pt x="1362633" y="108067"/>
                </a:lnTo>
                <a:lnTo>
                  <a:pt x="1334931" y="111203"/>
                </a:lnTo>
                <a:lnTo>
                  <a:pt x="1307995" y="114352"/>
                </a:lnTo>
                <a:lnTo>
                  <a:pt x="1281573" y="117509"/>
                </a:lnTo>
                <a:lnTo>
                  <a:pt x="1254431" y="120673"/>
                </a:lnTo>
                <a:lnTo>
                  <a:pt x="1226812" y="123840"/>
                </a:lnTo>
                <a:lnTo>
                  <a:pt x="1198874" y="127010"/>
                </a:lnTo>
                <a:lnTo>
                  <a:pt x="1170725" y="130182"/>
                </a:lnTo>
                <a:lnTo>
                  <a:pt x="1142434" y="133355"/>
                </a:lnTo>
                <a:lnTo>
                  <a:pt x="1114047" y="136528"/>
                </a:lnTo>
                <a:lnTo>
                  <a:pt x="1087715" y="138644"/>
                </a:lnTo>
                <a:lnTo>
                  <a:pt x="1062752" y="140054"/>
                </a:lnTo>
                <a:lnTo>
                  <a:pt x="1038701" y="140994"/>
                </a:lnTo>
                <a:lnTo>
                  <a:pt x="1014200" y="142680"/>
                </a:lnTo>
                <a:lnTo>
                  <a:pt x="989400" y="144861"/>
                </a:lnTo>
                <a:lnTo>
                  <a:pt x="964400" y="147374"/>
                </a:lnTo>
                <a:lnTo>
                  <a:pt x="916867" y="152989"/>
                </a:lnTo>
                <a:lnTo>
                  <a:pt x="871046" y="159012"/>
                </a:lnTo>
                <a:lnTo>
                  <a:pt x="825987" y="165216"/>
                </a:lnTo>
                <a:lnTo>
                  <a:pt x="781267" y="171502"/>
                </a:lnTo>
                <a:lnTo>
                  <a:pt x="737755" y="176764"/>
                </a:lnTo>
                <a:lnTo>
                  <a:pt x="697249" y="179103"/>
                </a:lnTo>
                <a:lnTo>
                  <a:pt x="658080" y="182966"/>
                </a:lnTo>
                <a:lnTo>
                  <a:pt x="620564" y="188210"/>
                </a:lnTo>
                <a:lnTo>
                  <a:pt x="586251" y="194068"/>
                </a:lnTo>
                <a:lnTo>
                  <a:pt x="553361" y="200200"/>
                </a:lnTo>
                <a:lnTo>
                  <a:pt x="521105" y="205394"/>
                </a:lnTo>
                <a:lnTo>
                  <a:pt x="474253" y="209377"/>
                </a:lnTo>
                <a:lnTo>
                  <a:pt x="433090" y="215731"/>
                </a:lnTo>
                <a:lnTo>
                  <a:pt x="395141" y="219142"/>
                </a:lnTo>
                <a:lnTo>
                  <a:pt x="353337" y="226418"/>
                </a:lnTo>
                <a:lnTo>
                  <a:pt x="309449" y="228169"/>
                </a:lnTo>
                <a:lnTo>
                  <a:pt x="265326" y="236082"/>
                </a:lnTo>
                <a:lnTo>
                  <a:pt x="225440" y="238914"/>
                </a:lnTo>
                <a:lnTo>
                  <a:pt x="178777" y="247802"/>
                </a:lnTo>
                <a:lnTo>
                  <a:pt x="160098" y="254986"/>
                </a:lnTo>
                <a:lnTo>
                  <a:pt x="146331" y="262759"/>
                </a:lnTo>
                <a:lnTo>
                  <a:pt x="117094" y="271237"/>
                </a:lnTo>
                <a:lnTo>
                  <a:pt x="99604" y="282844"/>
                </a:lnTo>
                <a:lnTo>
                  <a:pt x="79478" y="302707"/>
                </a:lnTo>
                <a:lnTo>
                  <a:pt x="51861" y="340523"/>
                </a:lnTo>
                <a:lnTo>
                  <a:pt x="37512" y="384054"/>
                </a:lnTo>
                <a:lnTo>
                  <a:pt x="30340" y="414647"/>
                </a:lnTo>
                <a:lnTo>
                  <a:pt x="23673" y="458969"/>
                </a:lnTo>
                <a:lnTo>
                  <a:pt x="19659" y="505058"/>
                </a:lnTo>
                <a:lnTo>
                  <a:pt x="18072" y="552481"/>
                </a:lnTo>
                <a:lnTo>
                  <a:pt x="10859" y="600079"/>
                </a:lnTo>
                <a:lnTo>
                  <a:pt x="6879" y="647700"/>
                </a:lnTo>
                <a:lnTo>
                  <a:pt x="1358" y="690857"/>
                </a:lnTo>
                <a:lnTo>
                  <a:pt x="268" y="732542"/>
                </a:lnTo>
                <a:lnTo>
                  <a:pt x="53" y="771350"/>
                </a:lnTo>
                <a:lnTo>
                  <a:pt x="10" y="809591"/>
                </a:lnTo>
                <a:lnTo>
                  <a:pt x="2" y="847718"/>
                </a:lnTo>
                <a:lnTo>
                  <a:pt x="0" y="890293"/>
                </a:lnTo>
                <a:lnTo>
                  <a:pt x="0" y="931216"/>
                </a:lnTo>
                <a:lnTo>
                  <a:pt x="1058" y="964906"/>
                </a:lnTo>
                <a:lnTo>
                  <a:pt x="9132" y="1010932"/>
                </a:lnTo>
                <a:lnTo>
                  <a:pt x="14465" y="1026845"/>
                </a:lnTo>
                <a:lnTo>
                  <a:pt x="24690" y="1044640"/>
                </a:lnTo>
                <a:lnTo>
                  <a:pt x="28482" y="1060352"/>
                </a:lnTo>
                <a:lnTo>
                  <a:pt x="38709" y="1075678"/>
                </a:lnTo>
                <a:lnTo>
                  <a:pt x="43662" y="1082387"/>
                </a:lnTo>
                <a:lnTo>
                  <a:pt x="49664" y="1095318"/>
                </a:lnTo>
                <a:lnTo>
                  <a:pt x="52159" y="1098512"/>
                </a:lnTo>
                <a:lnTo>
                  <a:pt x="57754" y="1102061"/>
                </a:lnTo>
                <a:lnTo>
                  <a:pt x="63769" y="1104697"/>
                </a:lnTo>
                <a:lnTo>
                  <a:pt x="83632" y="1119978"/>
                </a:lnTo>
                <a:lnTo>
                  <a:pt x="106629" y="1123427"/>
                </a:lnTo>
                <a:lnTo>
                  <a:pt x="139798" y="1124978"/>
                </a:lnTo>
                <a:lnTo>
                  <a:pt x="150680" y="1128993"/>
                </a:lnTo>
                <a:lnTo>
                  <a:pt x="162572" y="1128661"/>
                </a:lnTo>
                <a:lnTo>
                  <a:pt x="207621" y="1124364"/>
                </a:lnTo>
                <a:lnTo>
                  <a:pt x="248650" y="1124004"/>
                </a:lnTo>
                <a:lnTo>
                  <a:pt x="290350" y="1123957"/>
                </a:lnTo>
                <a:lnTo>
                  <a:pt x="333981" y="1121128"/>
                </a:lnTo>
                <a:lnTo>
                  <a:pt x="381080" y="1115308"/>
                </a:lnTo>
                <a:lnTo>
                  <a:pt x="428636" y="1114542"/>
                </a:lnTo>
                <a:lnTo>
                  <a:pt x="476252" y="1111618"/>
                </a:lnTo>
                <a:lnTo>
                  <a:pt x="523875" y="1105785"/>
                </a:lnTo>
                <a:lnTo>
                  <a:pt x="571500" y="1105017"/>
                </a:lnTo>
                <a:lnTo>
                  <a:pt x="619125" y="1107737"/>
                </a:lnTo>
                <a:lnTo>
                  <a:pt x="665914" y="1116660"/>
                </a:lnTo>
                <a:lnTo>
                  <a:pt x="712316" y="1133671"/>
                </a:lnTo>
                <a:lnTo>
                  <a:pt x="745854" y="1150434"/>
                </a:lnTo>
                <a:lnTo>
                  <a:pt x="790575" y="1181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7" name="SMARTInkShape-Group886"/>
          <p:cNvGrpSpPr/>
          <p:nvPr/>
        </p:nvGrpSpPr>
        <p:grpSpPr>
          <a:xfrm>
            <a:off x="523921" y="285789"/>
            <a:ext cx="1285808" cy="570886"/>
            <a:chOff x="523921" y="285789"/>
            <a:chExt cx="1285808" cy="570886"/>
          </a:xfrm>
        </p:grpSpPr>
        <p:sp>
          <p:nvSpPr>
            <p:cNvPr id="808" name="SMARTInkShape-3772"/>
            <p:cNvSpPr/>
            <p:nvPr>
              <p:custDataLst>
                <p:tags r:id="rId178"/>
              </p:custDataLst>
            </p:nvPr>
          </p:nvSpPr>
          <p:spPr>
            <a:xfrm>
              <a:off x="523921" y="348018"/>
              <a:ext cx="85240" cy="375322"/>
            </a:xfrm>
            <a:custGeom>
              <a:avLst/>
              <a:gdLst/>
              <a:ahLst/>
              <a:cxnLst/>
              <a:rect l="0" t="0" r="0" b="0"/>
              <a:pathLst>
                <a:path w="85240" h="375322">
                  <a:moveTo>
                    <a:pt x="38054" y="147282"/>
                  </a:moveTo>
                  <a:lnTo>
                    <a:pt x="38054" y="147282"/>
                  </a:lnTo>
                  <a:lnTo>
                    <a:pt x="21652" y="147282"/>
                  </a:lnTo>
                  <a:lnTo>
                    <a:pt x="20769" y="148340"/>
                  </a:lnTo>
                  <a:lnTo>
                    <a:pt x="19527" y="154886"/>
                  </a:lnTo>
                  <a:lnTo>
                    <a:pt x="19010" y="201829"/>
                  </a:lnTo>
                  <a:lnTo>
                    <a:pt x="30763" y="247363"/>
                  </a:lnTo>
                  <a:lnTo>
                    <a:pt x="36614" y="276530"/>
                  </a:lnTo>
                  <a:lnTo>
                    <a:pt x="39028" y="315307"/>
                  </a:lnTo>
                  <a:lnTo>
                    <a:pt x="46689" y="343134"/>
                  </a:lnTo>
                  <a:lnTo>
                    <a:pt x="47576" y="375321"/>
                  </a:lnTo>
                  <a:lnTo>
                    <a:pt x="47578" y="370659"/>
                  </a:lnTo>
                  <a:lnTo>
                    <a:pt x="44756" y="365447"/>
                  </a:lnTo>
                  <a:lnTo>
                    <a:pt x="41033" y="359603"/>
                  </a:lnTo>
                  <a:lnTo>
                    <a:pt x="28431" y="314117"/>
                  </a:lnTo>
                  <a:lnTo>
                    <a:pt x="20454" y="270499"/>
                  </a:lnTo>
                  <a:lnTo>
                    <a:pt x="8834" y="223402"/>
                  </a:lnTo>
                  <a:lnTo>
                    <a:pt x="2585" y="192061"/>
                  </a:lnTo>
                  <a:lnTo>
                    <a:pt x="300" y="145183"/>
                  </a:lnTo>
                  <a:lnTo>
                    <a:pt x="0" y="99381"/>
                  </a:lnTo>
                  <a:lnTo>
                    <a:pt x="1021" y="69107"/>
                  </a:lnTo>
                  <a:lnTo>
                    <a:pt x="14144" y="25355"/>
                  </a:lnTo>
                  <a:lnTo>
                    <a:pt x="16822" y="21547"/>
                  </a:lnTo>
                  <a:lnTo>
                    <a:pt x="24590" y="15130"/>
                  </a:lnTo>
                  <a:lnTo>
                    <a:pt x="33067" y="972"/>
                  </a:lnTo>
                  <a:lnTo>
                    <a:pt x="34729" y="0"/>
                  </a:lnTo>
                  <a:lnTo>
                    <a:pt x="35837" y="411"/>
                  </a:lnTo>
                  <a:lnTo>
                    <a:pt x="36576" y="1743"/>
                  </a:lnTo>
                  <a:lnTo>
                    <a:pt x="38127" y="2631"/>
                  </a:lnTo>
                  <a:lnTo>
                    <a:pt x="42673" y="3618"/>
                  </a:lnTo>
                  <a:lnTo>
                    <a:pt x="44308" y="4939"/>
                  </a:lnTo>
                  <a:lnTo>
                    <a:pt x="54896" y="20607"/>
                  </a:lnTo>
                  <a:lnTo>
                    <a:pt x="69931" y="36200"/>
                  </a:lnTo>
                  <a:lnTo>
                    <a:pt x="73388" y="45348"/>
                  </a:lnTo>
                  <a:lnTo>
                    <a:pt x="85019" y="92192"/>
                  </a:lnTo>
                  <a:lnTo>
                    <a:pt x="85239" y="97855"/>
                  </a:lnTo>
                  <a:lnTo>
                    <a:pt x="82661" y="106970"/>
                  </a:lnTo>
                  <a:lnTo>
                    <a:pt x="79046" y="114549"/>
                  </a:lnTo>
                  <a:lnTo>
                    <a:pt x="75953" y="124766"/>
                  </a:lnTo>
                  <a:lnTo>
                    <a:pt x="45576" y="158791"/>
                  </a:lnTo>
                  <a:lnTo>
                    <a:pt x="43068" y="161305"/>
                  </a:lnTo>
                  <a:lnTo>
                    <a:pt x="37460" y="164098"/>
                  </a:lnTo>
                  <a:lnTo>
                    <a:pt x="20851" y="166201"/>
                  </a:lnTo>
                  <a:lnTo>
                    <a:pt x="9479" y="156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773"/>
            <p:cNvSpPr/>
            <p:nvPr>
              <p:custDataLst>
                <p:tags r:id="rId179"/>
              </p:custDataLst>
            </p:nvPr>
          </p:nvSpPr>
          <p:spPr>
            <a:xfrm>
              <a:off x="628684" y="533400"/>
              <a:ext cx="152367" cy="176826"/>
            </a:xfrm>
            <a:custGeom>
              <a:avLst/>
              <a:gdLst/>
              <a:ahLst/>
              <a:cxnLst/>
              <a:rect l="0" t="0" r="0" b="0"/>
              <a:pathLst>
                <a:path w="152367" h="176826">
                  <a:moveTo>
                    <a:pt x="9491" y="85725"/>
                  </a:moveTo>
                  <a:lnTo>
                    <a:pt x="9491" y="85725"/>
                  </a:lnTo>
                  <a:lnTo>
                    <a:pt x="358" y="76592"/>
                  </a:lnTo>
                  <a:lnTo>
                    <a:pt x="0" y="68033"/>
                  </a:lnTo>
                  <a:lnTo>
                    <a:pt x="1047" y="67581"/>
                  </a:lnTo>
                  <a:lnTo>
                    <a:pt x="33079" y="66676"/>
                  </a:lnTo>
                  <a:lnTo>
                    <a:pt x="38672" y="69498"/>
                  </a:lnTo>
                  <a:lnTo>
                    <a:pt x="78959" y="98474"/>
                  </a:lnTo>
                  <a:lnTo>
                    <a:pt x="82699" y="104797"/>
                  </a:lnTo>
                  <a:lnTo>
                    <a:pt x="85420" y="111135"/>
                  </a:lnTo>
                  <a:lnTo>
                    <a:pt x="90156" y="117479"/>
                  </a:lnTo>
                  <a:lnTo>
                    <a:pt x="92967" y="126649"/>
                  </a:lnTo>
                  <a:lnTo>
                    <a:pt x="95204" y="169534"/>
                  </a:lnTo>
                  <a:lnTo>
                    <a:pt x="94150" y="170173"/>
                  </a:lnTo>
                  <a:lnTo>
                    <a:pt x="90156" y="170882"/>
                  </a:lnTo>
                  <a:lnTo>
                    <a:pt x="88668" y="172130"/>
                  </a:lnTo>
                  <a:lnTo>
                    <a:pt x="87014" y="176338"/>
                  </a:lnTo>
                  <a:lnTo>
                    <a:pt x="86573" y="176825"/>
                  </a:lnTo>
                  <a:lnTo>
                    <a:pt x="86279" y="176092"/>
                  </a:lnTo>
                  <a:lnTo>
                    <a:pt x="86083" y="174545"/>
                  </a:lnTo>
                  <a:lnTo>
                    <a:pt x="84894" y="173513"/>
                  </a:lnTo>
                  <a:lnTo>
                    <a:pt x="80751" y="172367"/>
                  </a:lnTo>
                  <a:lnTo>
                    <a:pt x="79223" y="171003"/>
                  </a:lnTo>
                  <a:lnTo>
                    <a:pt x="77524" y="166665"/>
                  </a:lnTo>
                  <a:lnTo>
                    <a:pt x="76201" y="122324"/>
                  </a:lnTo>
                  <a:lnTo>
                    <a:pt x="85104" y="76018"/>
                  </a:lnTo>
                  <a:lnTo>
                    <a:pt x="86488" y="63419"/>
                  </a:lnTo>
                  <a:lnTo>
                    <a:pt x="93218" y="45484"/>
                  </a:lnTo>
                  <a:lnTo>
                    <a:pt x="111513" y="19296"/>
                  </a:lnTo>
                  <a:lnTo>
                    <a:pt x="112430" y="16039"/>
                  </a:lnTo>
                  <a:lnTo>
                    <a:pt x="119095" y="9598"/>
                  </a:lnTo>
                  <a:lnTo>
                    <a:pt x="130507" y="1896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774"/>
            <p:cNvSpPr/>
            <p:nvPr>
              <p:custDataLst>
                <p:tags r:id="rId180"/>
              </p:custDataLst>
            </p:nvPr>
          </p:nvSpPr>
          <p:spPr>
            <a:xfrm>
              <a:off x="904883" y="390679"/>
              <a:ext cx="114293" cy="333134"/>
            </a:xfrm>
            <a:custGeom>
              <a:avLst/>
              <a:gdLst/>
              <a:ahLst/>
              <a:cxnLst/>
              <a:rect l="0" t="0" r="0" b="0"/>
              <a:pathLst>
                <a:path w="114293" h="333134">
                  <a:moveTo>
                    <a:pt x="95242" y="28421"/>
                  </a:moveTo>
                  <a:lnTo>
                    <a:pt x="95242" y="28421"/>
                  </a:lnTo>
                  <a:lnTo>
                    <a:pt x="95242" y="20220"/>
                  </a:lnTo>
                  <a:lnTo>
                    <a:pt x="81985" y="5755"/>
                  </a:lnTo>
                  <a:lnTo>
                    <a:pt x="75944" y="2472"/>
                  </a:lnTo>
                  <a:lnTo>
                    <a:pt x="60284" y="192"/>
                  </a:lnTo>
                  <a:lnTo>
                    <a:pt x="53953" y="0"/>
                  </a:lnTo>
                  <a:lnTo>
                    <a:pt x="51841" y="1007"/>
                  </a:lnTo>
                  <a:lnTo>
                    <a:pt x="50433" y="2737"/>
                  </a:lnTo>
                  <a:lnTo>
                    <a:pt x="47810" y="7481"/>
                  </a:lnTo>
                  <a:lnTo>
                    <a:pt x="15833" y="46192"/>
                  </a:lnTo>
                  <a:lnTo>
                    <a:pt x="3341" y="89915"/>
                  </a:lnTo>
                  <a:lnTo>
                    <a:pt x="433" y="133768"/>
                  </a:lnTo>
                  <a:lnTo>
                    <a:pt x="50" y="173357"/>
                  </a:lnTo>
                  <a:lnTo>
                    <a:pt x="0" y="212646"/>
                  </a:lnTo>
                  <a:lnTo>
                    <a:pt x="1051" y="259227"/>
                  </a:lnTo>
                  <a:lnTo>
                    <a:pt x="13250" y="291818"/>
                  </a:lnTo>
                  <a:lnTo>
                    <a:pt x="34950" y="325630"/>
                  </a:lnTo>
                  <a:lnTo>
                    <a:pt x="41281" y="329847"/>
                  </a:lnTo>
                  <a:lnTo>
                    <a:pt x="67505" y="332777"/>
                  </a:lnTo>
                  <a:lnTo>
                    <a:pt x="87176" y="333133"/>
                  </a:lnTo>
                  <a:lnTo>
                    <a:pt x="114292" y="323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775"/>
            <p:cNvSpPr/>
            <p:nvPr>
              <p:custDataLst>
                <p:tags r:id="rId181"/>
              </p:custDataLst>
            </p:nvPr>
          </p:nvSpPr>
          <p:spPr>
            <a:xfrm>
              <a:off x="1104900" y="433952"/>
              <a:ext cx="114301" cy="316988"/>
            </a:xfrm>
            <a:custGeom>
              <a:avLst/>
              <a:gdLst/>
              <a:ahLst/>
              <a:cxnLst/>
              <a:rect l="0" t="0" r="0" b="0"/>
              <a:pathLst>
                <a:path w="114301" h="316988">
                  <a:moveTo>
                    <a:pt x="28575" y="89923"/>
                  </a:moveTo>
                  <a:lnTo>
                    <a:pt x="28575" y="89923"/>
                  </a:lnTo>
                  <a:lnTo>
                    <a:pt x="19166" y="80514"/>
                  </a:lnTo>
                  <a:lnTo>
                    <a:pt x="19050" y="125932"/>
                  </a:lnTo>
                  <a:lnTo>
                    <a:pt x="17992" y="160147"/>
                  </a:lnTo>
                  <a:lnTo>
                    <a:pt x="10408" y="197906"/>
                  </a:lnTo>
                  <a:lnTo>
                    <a:pt x="9603" y="241464"/>
                  </a:lnTo>
                  <a:lnTo>
                    <a:pt x="8490" y="257120"/>
                  </a:lnTo>
                  <a:lnTo>
                    <a:pt x="885" y="292249"/>
                  </a:lnTo>
                  <a:lnTo>
                    <a:pt x="10" y="316987"/>
                  </a:lnTo>
                  <a:lnTo>
                    <a:pt x="0" y="273381"/>
                  </a:lnTo>
                  <a:lnTo>
                    <a:pt x="0" y="229583"/>
                  </a:lnTo>
                  <a:lnTo>
                    <a:pt x="0" y="183915"/>
                  </a:lnTo>
                  <a:lnTo>
                    <a:pt x="0" y="137382"/>
                  </a:lnTo>
                  <a:lnTo>
                    <a:pt x="7539" y="97440"/>
                  </a:lnTo>
                  <a:lnTo>
                    <a:pt x="12173" y="52483"/>
                  </a:lnTo>
                  <a:lnTo>
                    <a:pt x="19835" y="35791"/>
                  </a:lnTo>
                  <a:lnTo>
                    <a:pt x="24690" y="27764"/>
                  </a:lnTo>
                  <a:lnTo>
                    <a:pt x="27424" y="17295"/>
                  </a:lnTo>
                  <a:lnTo>
                    <a:pt x="28063" y="10725"/>
                  </a:lnTo>
                  <a:lnTo>
                    <a:pt x="31170" y="4277"/>
                  </a:lnTo>
                  <a:lnTo>
                    <a:pt x="33480" y="1075"/>
                  </a:lnTo>
                  <a:lnTo>
                    <a:pt x="35020" y="0"/>
                  </a:lnTo>
                  <a:lnTo>
                    <a:pt x="36047" y="341"/>
                  </a:lnTo>
                  <a:lnTo>
                    <a:pt x="37694" y="3436"/>
                  </a:lnTo>
                  <a:lnTo>
                    <a:pt x="53265" y="20400"/>
                  </a:lnTo>
                  <a:lnTo>
                    <a:pt x="73296" y="64903"/>
                  </a:lnTo>
                  <a:lnTo>
                    <a:pt x="81572" y="83686"/>
                  </a:lnTo>
                  <a:lnTo>
                    <a:pt x="86419" y="128229"/>
                  </a:lnTo>
                  <a:lnTo>
                    <a:pt x="102179" y="175474"/>
                  </a:lnTo>
                  <a:lnTo>
                    <a:pt x="109680" y="220088"/>
                  </a:lnTo>
                  <a:lnTo>
                    <a:pt x="113692" y="241485"/>
                  </a:lnTo>
                  <a:lnTo>
                    <a:pt x="114300" y="25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776"/>
            <p:cNvSpPr/>
            <p:nvPr>
              <p:custDataLst>
                <p:tags r:id="rId182"/>
              </p:custDataLst>
            </p:nvPr>
          </p:nvSpPr>
          <p:spPr>
            <a:xfrm>
              <a:off x="1098033" y="581025"/>
              <a:ext cx="121168" cy="66676"/>
            </a:xfrm>
            <a:custGeom>
              <a:avLst/>
              <a:gdLst/>
              <a:ahLst/>
              <a:cxnLst/>
              <a:rect l="0" t="0" r="0" b="0"/>
              <a:pathLst>
                <a:path w="121168" h="66676">
                  <a:moveTo>
                    <a:pt x="25917" y="66675"/>
                  </a:moveTo>
                  <a:lnTo>
                    <a:pt x="25917" y="66675"/>
                  </a:lnTo>
                  <a:lnTo>
                    <a:pt x="6313" y="66675"/>
                  </a:lnTo>
                  <a:lnTo>
                    <a:pt x="3323" y="65617"/>
                  </a:lnTo>
                  <a:lnTo>
                    <a:pt x="1329" y="63853"/>
                  </a:lnTo>
                  <a:lnTo>
                    <a:pt x="0" y="61618"/>
                  </a:lnTo>
                  <a:lnTo>
                    <a:pt x="172" y="60129"/>
                  </a:lnTo>
                  <a:lnTo>
                    <a:pt x="1346" y="59136"/>
                  </a:lnTo>
                  <a:lnTo>
                    <a:pt x="15889" y="52486"/>
                  </a:lnTo>
                  <a:lnTo>
                    <a:pt x="57823" y="24079"/>
                  </a:lnTo>
                  <a:lnTo>
                    <a:pt x="102126" y="8983"/>
                  </a:lnTo>
                  <a:lnTo>
                    <a:pt x="121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777"/>
            <p:cNvSpPr/>
            <p:nvPr>
              <p:custDataLst>
                <p:tags r:id="rId183"/>
              </p:custDataLst>
            </p:nvPr>
          </p:nvSpPr>
          <p:spPr>
            <a:xfrm>
              <a:off x="1371603" y="285789"/>
              <a:ext cx="57148" cy="570886"/>
            </a:xfrm>
            <a:custGeom>
              <a:avLst/>
              <a:gdLst/>
              <a:ahLst/>
              <a:cxnLst/>
              <a:rect l="0" t="0" r="0" b="0"/>
              <a:pathLst>
                <a:path w="57148" h="570886">
                  <a:moveTo>
                    <a:pt x="19047" y="38061"/>
                  </a:moveTo>
                  <a:lnTo>
                    <a:pt x="19047" y="38061"/>
                  </a:lnTo>
                  <a:lnTo>
                    <a:pt x="13990" y="33004"/>
                  </a:lnTo>
                  <a:lnTo>
                    <a:pt x="11508" y="27700"/>
                  </a:lnTo>
                  <a:lnTo>
                    <a:pt x="9638" y="11319"/>
                  </a:lnTo>
                  <a:lnTo>
                    <a:pt x="32" y="0"/>
                  </a:lnTo>
                  <a:lnTo>
                    <a:pt x="0" y="13222"/>
                  </a:lnTo>
                  <a:lnTo>
                    <a:pt x="8934" y="52664"/>
                  </a:lnTo>
                  <a:lnTo>
                    <a:pt x="14462" y="86689"/>
                  </a:lnTo>
                  <a:lnTo>
                    <a:pt x="24687" y="126101"/>
                  </a:lnTo>
                  <a:lnTo>
                    <a:pt x="28479" y="165512"/>
                  </a:lnTo>
                  <a:lnTo>
                    <a:pt x="35884" y="211168"/>
                  </a:lnTo>
                  <a:lnTo>
                    <a:pt x="40263" y="250924"/>
                  </a:lnTo>
                  <a:lnTo>
                    <a:pt x="45442" y="293395"/>
                  </a:lnTo>
                  <a:lnTo>
                    <a:pt x="49798" y="332791"/>
                  </a:lnTo>
                  <a:lnTo>
                    <a:pt x="54970" y="371274"/>
                  </a:lnTo>
                  <a:lnTo>
                    <a:pt x="56717" y="417148"/>
                  </a:lnTo>
                  <a:lnTo>
                    <a:pt x="57062" y="462271"/>
                  </a:lnTo>
                  <a:lnTo>
                    <a:pt x="57136" y="505668"/>
                  </a:lnTo>
                  <a:lnTo>
                    <a:pt x="57147" y="551361"/>
                  </a:lnTo>
                  <a:lnTo>
                    <a:pt x="57147" y="570885"/>
                  </a:lnTo>
                  <a:lnTo>
                    <a:pt x="57147" y="55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778"/>
            <p:cNvSpPr/>
            <p:nvPr>
              <p:custDataLst>
                <p:tags r:id="rId184"/>
              </p:custDataLst>
            </p:nvPr>
          </p:nvSpPr>
          <p:spPr>
            <a:xfrm>
              <a:off x="1552576" y="485775"/>
              <a:ext cx="9525" cy="238126"/>
            </a:xfrm>
            <a:custGeom>
              <a:avLst/>
              <a:gdLst/>
              <a:ahLst/>
              <a:cxnLst/>
              <a:rect l="0" t="0" r="0" b="0"/>
              <a:pathLst>
                <a:path w="9525" h="238126">
                  <a:moveTo>
                    <a:pt x="9524" y="0"/>
                  </a:moveTo>
                  <a:lnTo>
                    <a:pt x="9524" y="0"/>
                  </a:lnTo>
                  <a:lnTo>
                    <a:pt x="9524" y="42562"/>
                  </a:lnTo>
                  <a:lnTo>
                    <a:pt x="8466" y="60706"/>
                  </a:lnTo>
                  <a:lnTo>
                    <a:pt x="882" y="98459"/>
                  </a:lnTo>
                  <a:lnTo>
                    <a:pt x="51" y="142877"/>
                  </a:lnTo>
                  <a:lnTo>
                    <a:pt x="2" y="187325"/>
                  </a:lnTo>
                  <a:lnTo>
                    <a:pt x="0" y="201318"/>
                  </a:lnTo>
                  <a:lnTo>
                    <a:pt x="2822" y="208714"/>
                  </a:lnTo>
                  <a:lnTo>
                    <a:pt x="6545" y="215528"/>
                  </a:lnTo>
                  <a:lnTo>
                    <a:pt x="8936" y="228527"/>
                  </a:lnTo>
                  <a:lnTo>
                    <a:pt x="9524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3779"/>
            <p:cNvSpPr/>
            <p:nvPr>
              <p:custDataLst>
                <p:tags r:id="rId185"/>
              </p:custDataLst>
            </p:nvPr>
          </p:nvSpPr>
          <p:spPr>
            <a:xfrm>
              <a:off x="1533535" y="419531"/>
              <a:ext cx="123809" cy="294680"/>
            </a:xfrm>
            <a:custGeom>
              <a:avLst/>
              <a:gdLst/>
              <a:ahLst/>
              <a:cxnLst/>
              <a:rect l="0" t="0" r="0" b="0"/>
              <a:pathLst>
                <a:path w="123809" h="294680">
                  <a:moveTo>
                    <a:pt x="9515" y="113869"/>
                  </a:moveTo>
                  <a:lnTo>
                    <a:pt x="9515" y="113869"/>
                  </a:lnTo>
                  <a:lnTo>
                    <a:pt x="9515" y="103756"/>
                  </a:lnTo>
                  <a:lnTo>
                    <a:pt x="6693" y="95969"/>
                  </a:lnTo>
                  <a:lnTo>
                    <a:pt x="2969" y="88980"/>
                  </a:lnTo>
                  <a:lnTo>
                    <a:pt x="873" y="78037"/>
                  </a:lnTo>
                  <a:lnTo>
                    <a:pt x="0" y="34612"/>
                  </a:lnTo>
                  <a:lnTo>
                    <a:pt x="2817" y="28196"/>
                  </a:lnTo>
                  <a:lnTo>
                    <a:pt x="5049" y="25004"/>
                  </a:lnTo>
                  <a:lnTo>
                    <a:pt x="10353" y="21457"/>
                  </a:lnTo>
                  <a:lnTo>
                    <a:pt x="13248" y="20511"/>
                  </a:lnTo>
                  <a:lnTo>
                    <a:pt x="15179" y="18822"/>
                  </a:lnTo>
                  <a:lnTo>
                    <a:pt x="17324" y="14123"/>
                  </a:lnTo>
                  <a:lnTo>
                    <a:pt x="18954" y="12447"/>
                  </a:lnTo>
                  <a:lnTo>
                    <a:pt x="38271" y="1751"/>
                  </a:lnTo>
                  <a:lnTo>
                    <a:pt x="50826" y="0"/>
                  </a:lnTo>
                  <a:lnTo>
                    <a:pt x="57156" y="2583"/>
                  </a:lnTo>
                  <a:lnTo>
                    <a:pt x="63497" y="6200"/>
                  </a:lnTo>
                  <a:lnTo>
                    <a:pt x="73017" y="9295"/>
                  </a:lnTo>
                  <a:lnTo>
                    <a:pt x="79366" y="13769"/>
                  </a:lnTo>
                  <a:lnTo>
                    <a:pt x="82893" y="19286"/>
                  </a:lnTo>
                  <a:lnTo>
                    <a:pt x="85158" y="31451"/>
                  </a:lnTo>
                  <a:lnTo>
                    <a:pt x="86663" y="50591"/>
                  </a:lnTo>
                  <a:lnTo>
                    <a:pt x="90722" y="58582"/>
                  </a:lnTo>
                  <a:lnTo>
                    <a:pt x="91170" y="62194"/>
                  </a:lnTo>
                  <a:lnTo>
                    <a:pt x="83305" y="92782"/>
                  </a:lnTo>
                  <a:lnTo>
                    <a:pt x="69276" y="113690"/>
                  </a:lnTo>
                  <a:lnTo>
                    <a:pt x="66767" y="120140"/>
                  </a:lnTo>
                  <a:lnTo>
                    <a:pt x="49377" y="140559"/>
                  </a:lnTo>
                  <a:lnTo>
                    <a:pt x="48398" y="144429"/>
                  </a:lnTo>
                  <a:lnTo>
                    <a:pt x="48137" y="146942"/>
                  </a:lnTo>
                  <a:lnTo>
                    <a:pt x="46905" y="148618"/>
                  </a:lnTo>
                  <a:lnTo>
                    <a:pt x="45025" y="149735"/>
                  </a:lnTo>
                  <a:lnTo>
                    <a:pt x="38496" y="151838"/>
                  </a:lnTo>
                  <a:lnTo>
                    <a:pt x="46327" y="151957"/>
                  </a:lnTo>
                  <a:lnTo>
                    <a:pt x="54965" y="158513"/>
                  </a:lnTo>
                  <a:lnTo>
                    <a:pt x="63786" y="160611"/>
                  </a:lnTo>
                  <a:lnTo>
                    <a:pt x="69972" y="161101"/>
                  </a:lnTo>
                  <a:lnTo>
                    <a:pt x="76249" y="164142"/>
                  </a:lnTo>
                  <a:lnTo>
                    <a:pt x="82566" y="167962"/>
                  </a:lnTo>
                  <a:lnTo>
                    <a:pt x="92073" y="171172"/>
                  </a:lnTo>
                  <a:lnTo>
                    <a:pt x="98418" y="175673"/>
                  </a:lnTo>
                  <a:lnTo>
                    <a:pt x="101944" y="181201"/>
                  </a:lnTo>
                  <a:lnTo>
                    <a:pt x="102885" y="184157"/>
                  </a:lnTo>
                  <a:lnTo>
                    <a:pt x="109574" y="190264"/>
                  </a:lnTo>
                  <a:lnTo>
                    <a:pt x="117486" y="196506"/>
                  </a:lnTo>
                  <a:lnTo>
                    <a:pt x="121002" y="202808"/>
                  </a:lnTo>
                  <a:lnTo>
                    <a:pt x="123259" y="215477"/>
                  </a:lnTo>
                  <a:lnTo>
                    <a:pt x="123808" y="250394"/>
                  </a:lnTo>
                  <a:lnTo>
                    <a:pt x="120990" y="256744"/>
                  </a:lnTo>
                  <a:lnTo>
                    <a:pt x="97989" y="285319"/>
                  </a:lnTo>
                  <a:lnTo>
                    <a:pt x="97072" y="288494"/>
                  </a:lnTo>
                  <a:lnTo>
                    <a:pt x="95403" y="290611"/>
                  </a:lnTo>
                  <a:lnTo>
                    <a:pt x="90727" y="292963"/>
                  </a:lnTo>
                  <a:lnTo>
                    <a:pt x="72897" y="294679"/>
                  </a:lnTo>
                  <a:lnTo>
                    <a:pt x="66613" y="291948"/>
                  </a:lnTo>
                  <a:lnTo>
                    <a:pt x="47615" y="275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3780"/>
            <p:cNvSpPr/>
            <p:nvPr>
              <p:custDataLst>
                <p:tags r:id="rId186"/>
              </p:custDataLst>
            </p:nvPr>
          </p:nvSpPr>
          <p:spPr>
            <a:xfrm>
              <a:off x="1685925" y="343051"/>
              <a:ext cx="123804" cy="380850"/>
            </a:xfrm>
            <a:custGeom>
              <a:avLst/>
              <a:gdLst/>
              <a:ahLst/>
              <a:cxnLst/>
              <a:rect l="0" t="0" r="0" b="0"/>
              <a:pathLst>
                <a:path w="123804" h="380850">
                  <a:moveTo>
                    <a:pt x="0" y="18899"/>
                  </a:moveTo>
                  <a:lnTo>
                    <a:pt x="0" y="18899"/>
                  </a:lnTo>
                  <a:lnTo>
                    <a:pt x="16247" y="3711"/>
                  </a:lnTo>
                  <a:lnTo>
                    <a:pt x="25510" y="993"/>
                  </a:lnTo>
                  <a:lnTo>
                    <a:pt x="41290" y="0"/>
                  </a:lnTo>
                  <a:lnTo>
                    <a:pt x="47631" y="2738"/>
                  </a:lnTo>
                  <a:lnTo>
                    <a:pt x="53978" y="6425"/>
                  </a:lnTo>
                  <a:lnTo>
                    <a:pt x="60326" y="8063"/>
                  </a:lnTo>
                  <a:lnTo>
                    <a:pt x="62443" y="9559"/>
                  </a:lnTo>
                  <a:lnTo>
                    <a:pt x="63853" y="11614"/>
                  </a:lnTo>
                  <a:lnTo>
                    <a:pt x="73908" y="32090"/>
                  </a:lnTo>
                  <a:lnTo>
                    <a:pt x="92153" y="62251"/>
                  </a:lnTo>
                  <a:lnTo>
                    <a:pt x="107960" y="105316"/>
                  </a:lnTo>
                  <a:lnTo>
                    <a:pt x="119594" y="137373"/>
                  </a:lnTo>
                  <a:lnTo>
                    <a:pt x="122989" y="179453"/>
                  </a:lnTo>
                  <a:lnTo>
                    <a:pt x="123660" y="218653"/>
                  </a:lnTo>
                  <a:lnTo>
                    <a:pt x="123803" y="263691"/>
                  </a:lnTo>
                  <a:lnTo>
                    <a:pt x="120996" y="287574"/>
                  </a:lnTo>
                  <a:lnTo>
                    <a:pt x="104527" y="332561"/>
                  </a:lnTo>
                  <a:lnTo>
                    <a:pt x="92354" y="352078"/>
                  </a:lnTo>
                  <a:lnTo>
                    <a:pt x="74334" y="372579"/>
                  </a:lnTo>
                  <a:lnTo>
                    <a:pt x="64435" y="377173"/>
                  </a:lnTo>
                  <a:lnTo>
                    <a:pt x="47625" y="380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0" name="SMARTInkShape-Group887"/>
          <p:cNvGrpSpPr/>
          <p:nvPr/>
        </p:nvGrpSpPr>
        <p:grpSpPr>
          <a:xfrm>
            <a:off x="2162175" y="590550"/>
            <a:ext cx="171451" cy="95240"/>
            <a:chOff x="2162175" y="590550"/>
            <a:chExt cx="171451" cy="95240"/>
          </a:xfrm>
        </p:grpSpPr>
        <p:sp>
          <p:nvSpPr>
            <p:cNvPr id="818" name="SMARTInkShape-3781"/>
            <p:cNvSpPr/>
            <p:nvPr>
              <p:custDataLst>
                <p:tags r:id="rId176"/>
              </p:custDataLst>
            </p:nvPr>
          </p:nvSpPr>
          <p:spPr>
            <a:xfrm>
              <a:off x="2162175" y="590550"/>
              <a:ext cx="95251" cy="9525"/>
            </a:xfrm>
            <a:custGeom>
              <a:avLst/>
              <a:gdLst/>
              <a:ahLst/>
              <a:cxnLst/>
              <a:rect l="0" t="0" r="0" b="0"/>
              <a:pathLst>
                <a:path w="95251" h="9525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22666" y="9524"/>
                  </a:lnTo>
                  <a:lnTo>
                    <a:pt x="28771" y="6702"/>
                  </a:lnTo>
                  <a:lnTo>
                    <a:pt x="35012" y="2979"/>
                  </a:lnTo>
                  <a:lnTo>
                    <a:pt x="45534" y="88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782"/>
            <p:cNvSpPr/>
            <p:nvPr>
              <p:custDataLst>
                <p:tags r:id="rId177"/>
              </p:custDataLst>
            </p:nvPr>
          </p:nvSpPr>
          <p:spPr>
            <a:xfrm>
              <a:off x="2190750" y="647700"/>
              <a:ext cx="142876" cy="38090"/>
            </a:xfrm>
            <a:custGeom>
              <a:avLst/>
              <a:gdLst/>
              <a:ahLst/>
              <a:cxnLst/>
              <a:rect l="0" t="0" r="0" b="0"/>
              <a:pathLst>
                <a:path w="142876" h="38090">
                  <a:moveTo>
                    <a:pt x="0" y="19050"/>
                  </a:moveTo>
                  <a:lnTo>
                    <a:pt x="0" y="19050"/>
                  </a:lnTo>
                  <a:lnTo>
                    <a:pt x="0" y="37673"/>
                  </a:lnTo>
                  <a:lnTo>
                    <a:pt x="19246" y="38089"/>
                  </a:lnTo>
                  <a:lnTo>
                    <a:pt x="27251" y="35273"/>
                  </a:lnTo>
                  <a:lnTo>
                    <a:pt x="30867" y="33040"/>
                  </a:lnTo>
                  <a:lnTo>
                    <a:pt x="46070" y="29898"/>
                  </a:lnTo>
                  <a:lnTo>
                    <a:pt x="76413" y="25927"/>
                  </a:lnTo>
                  <a:lnTo>
                    <a:pt x="121858" y="9293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6" name="SMARTInkShape-Group888"/>
          <p:cNvGrpSpPr/>
          <p:nvPr/>
        </p:nvGrpSpPr>
        <p:grpSpPr>
          <a:xfrm>
            <a:off x="2819830" y="323985"/>
            <a:ext cx="723471" cy="352291"/>
            <a:chOff x="2819830" y="323985"/>
            <a:chExt cx="723471" cy="352291"/>
          </a:xfrm>
        </p:grpSpPr>
        <p:sp>
          <p:nvSpPr>
            <p:cNvPr id="821" name="SMARTInkShape-3783"/>
            <p:cNvSpPr/>
            <p:nvPr>
              <p:custDataLst>
                <p:tags r:id="rId171"/>
              </p:custDataLst>
            </p:nvPr>
          </p:nvSpPr>
          <p:spPr>
            <a:xfrm>
              <a:off x="2819830" y="323985"/>
              <a:ext cx="104298" cy="342204"/>
            </a:xfrm>
            <a:custGeom>
              <a:avLst/>
              <a:gdLst/>
              <a:ahLst/>
              <a:cxnLst/>
              <a:rect l="0" t="0" r="0" b="0"/>
              <a:pathLst>
                <a:path w="104298" h="342204">
                  <a:moveTo>
                    <a:pt x="28145" y="85590"/>
                  </a:moveTo>
                  <a:lnTo>
                    <a:pt x="28145" y="85590"/>
                  </a:lnTo>
                  <a:lnTo>
                    <a:pt x="28145" y="108256"/>
                  </a:lnTo>
                  <a:lnTo>
                    <a:pt x="25323" y="114361"/>
                  </a:lnTo>
                  <a:lnTo>
                    <a:pt x="21599" y="120602"/>
                  </a:lnTo>
                  <a:lnTo>
                    <a:pt x="19944" y="126904"/>
                  </a:lnTo>
                  <a:lnTo>
                    <a:pt x="27608" y="171564"/>
                  </a:lnTo>
                  <a:lnTo>
                    <a:pt x="29133" y="203098"/>
                  </a:lnTo>
                  <a:lnTo>
                    <a:pt x="36781" y="241168"/>
                  </a:lnTo>
                  <a:lnTo>
                    <a:pt x="37618" y="285615"/>
                  </a:lnTo>
                  <a:lnTo>
                    <a:pt x="37670" y="333167"/>
                  </a:lnTo>
                  <a:lnTo>
                    <a:pt x="37670" y="342203"/>
                  </a:lnTo>
                  <a:lnTo>
                    <a:pt x="32614" y="337542"/>
                  </a:lnTo>
                  <a:lnTo>
                    <a:pt x="30131" y="332330"/>
                  </a:lnTo>
                  <a:lnTo>
                    <a:pt x="19978" y="288217"/>
                  </a:lnTo>
                  <a:lnTo>
                    <a:pt x="11260" y="246603"/>
                  </a:lnTo>
                  <a:lnTo>
                    <a:pt x="2834" y="199770"/>
                  </a:lnTo>
                  <a:lnTo>
                    <a:pt x="0" y="152249"/>
                  </a:lnTo>
                  <a:lnTo>
                    <a:pt x="7166" y="107460"/>
                  </a:lnTo>
                  <a:lnTo>
                    <a:pt x="13770" y="74741"/>
                  </a:lnTo>
                  <a:lnTo>
                    <a:pt x="31452" y="32056"/>
                  </a:lnTo>
                  <a:lnTo>
                    <a:pt x="37500" y="14965"/>
                  </a:lnTo>
                  <a:lnTo>
                    <a:pt x="39674" y="13107"/>
                  </a:lnTo>
                  <a:lnTo>
                    <a:pt x="47789" y="7669"/>
                  </a:lnTo>
                  <a:lnTo>
                    <a:pt x="50766" y="5068"/>
                  </a:lnTo>
                  <a:lnTo>
                    <a:pt x="59718" y="2177"/>
                  </a:lnTo>
                  <a:lnTo>
                    <a:pt x="79887" y="0"/>
                  </a:lnTo>
                  <a:lnTo>
                    <a:pt x="85714" y="2747"/>
                  </a:lnTo>
                  <a:lnTo>
                    <a:pt x="91831" y="6438"/>
                  </a:lnTo>
                  <a:lnTo>
                    <a:pt x="98078" y="8078"/>
                  </a:lnTo>
                  <a:lnTo>
                    <a:pt x="100167" y="9574"/>
                  </a:lnTo>
                  <a:lnTo>
                    <a:pt x="101560" y="11629"/>
                  </a:lnTo>
                  <a:lnTo>
                    <a:pt x="103107" y="17793"/>
                  </a:lnTo>
                  <a:lnTo>
                    <a:pt x="104297" y="55368"/>
                  </a:lnTo>
                  <a:lnTo>
                    <a:pt x="101501" y="64397"/>
                  </a:lnTo>
                  <a:lnTo>
                    <a:pt x="77775" y="101557"/>
                  </a:lnTo>
                  <a:lnTo>
                    <a:pt x="52301" y="129073"/>
                  </a:lnTo>
                  <a:lnTo>
                    <a:pt x="49464" y="135960"/>
                  </a:lnTo>
                  <a:lnTo>
                    <a:pt x="42559" y="142549"/>
                  </a:lnTo>
                  <a:lnTo>
                    <a:pt x="18620" y="16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784"/>
            <p:cNvSpPr/>
            <p:nvPr>
              <p:custDataLst>
                <p:tags r:id="rId172"/>
              </p:custDataLst>
            </p:nvPr>
          </p:nvSpPr>
          <p:spPr>
            <a:xfrm>
              <a:off x="2914650" y="447675"/>
              <a:ext cx="133351" cy="209386"/>
            </a:xfrm>
            <a:custGeom>
              <a:avLst/>
              <a:gdLst/>
              <a:ahLst/>
              <a:cxnLst/>
              <a:rect l="0" t="0" r="0" b="0"/>
              <a:pathLst>
                <a:path w="133351" h="209386">
                  <a:moveTo>
                    <a:pt x="0" y="95250"/>
                  </a:moveTo>
                  <a:lnTo>
                    <a:pt x="0" y="95250"/>
                  </a:lnTo>
                  <a:lnTo>
                    <a:pt x="0" y="87049"/>
                  </a:lnTo>
                  <a:lnTo>
                    <a:pt x="1058" y="86608"/>
                  </a:lnTo>
                  <a:lnTo>
                    <a:pt x="14189" y="85759"/>
                  </a:lnTo>
                  <a:lnTo>
                    <a:pt x="19711" y="88563"/>
                  </a:lnTo>
                  <a:lnTo>
                    <a:pt x="25694" y="92278"/>
                  </a:lnTo>
                  <a:lnTo>
                    <a:pt x="31881" y="93929"/>
                  </a:lnTo>
                  <a:lnTo>
                    <a:pt x="33954" y="95428"/>
                  </a:lnTo>
                  <a:lnTo>
                    <a:pt x="35336" y="97485"/>
                  </a:lnTo>
                  <a:lnTo>
                    <a:pt x="37930" y="102593"/>
                  </a:lnTo>
                  <a:lnTo>
                    <a:pt x="62520" y="130201"/>
                  </a:lnTo>
                  <a:lnTo>
                    <a:pt x="76793" y="159940"/>
                  </a:lnTo>
                  <a:lnTo>
                    <a:pt x="81755" y="167393"/>
                  </a:lnTo>
                  <a:lnTo>
                    <a:pt x="83961" y="174233"/>
                  </a:lnTo>
                  <a:lnTo>
                    <a:pt x="83490" y="177539"/>
                  </a:lnTo>
                  <a:lnTo>
                    <a:pt x="73898" y="200010"/>
                  </a:lnTo>
                  <a:lnTo>
                    <a:pt x="68102" y="207665"/>
                  </a:lnTo>
                  <a:lnTo>
                    <a:pt x="64487" y="208712"/>
                  </a:lnTo>
                  <a:lnTo>
                    <a:pt x="58599" y="209385"/>
                  </a:lnTo>
                  <a:lnTo>
                    <a:pt x="49076" y="201334"/>
                  </a:lnTo>
                  <a:lnTo>
                    <a:pt x="47663" y="155279"/>
                  </a:lnTo>
                  <a:lnTo>
                    <a:pt x="57328" y="111108"/>
                  </a:lnTo>
                  <a:lnTo>
                    <a:pt x="70159" y="82899"/>
                  </a:lnTo>
                  <a:lnTo>
                    <a:pt x="92338" y="46390"/>
                  </a:lnTo>
                  <a:lnTo>
                    <a:pt x="123190" y="1652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SMARTInkShape-3785"/>
            <p:cNvSpPr/>
            <p:nvPr>
              <p:custDataLst>
                <p:tags r:id="rId173"/>
              </p:custDataLst>
            </p:nvPr>
          </p:nvSpPr>
          <p:spPr>
            <a:xfrm>
              <a:off x="3278567" y="333386"/>
              <a:ext cx="45659" cy="342890"/>
            </a:xfrm>
            <a:custGeom>
              <a:avLst/>
              <a:gdLst/>
              <a:ahLst/>
              <a:cxnLst/>
              <a:rect l="0" t="0" r="0" b="0"/>
              <a:pathLst>
                <a:path w="45659" h="342890">
                  <a:moveTo>
                    <a:pt x="45658" y="19039"/>
                  </a:moveTo>
                  <a:lnTo>
                    <a:pt x="45658" y="19039"/>
                  </a:lnTo>
                  <a:lnTo>
                    <a:pt x="45658" y="0"/>
                  </a:lnTo>
                  <a:lnTo>
                    <a:pt x="45658" y="13247"/>
                  </a:lnTo>
                  <a:lnTo>
                    <a:pt x="33899" y="57409"/>
                  </a:lnTo>
                  <a:lnTo>
                    <a:pt x="21022" y="96529"/>
                  </a:lnTo>
                  <a:lnTo>
                    <a:pt x="12545" y="143034"/>
                  </a:lnTo>
                  <a:lnTo>
                    <a:pt x="8215" y="190511"/>
                  </a:lnTo>
                  <a:lnTo>
                    <a:pt x="1098" y="237059"/>
                  </a:lnTo>
                  <a:lnTo>
                    <a:pt x="0" y="259086"/>
                  </a:lnTo>
                  <a:lnTo>
                    <a:pt x="9845" y="304716"/>
                  </a:lnTo>
                  <a:lnTo>
                    <a:pt x="15653" y="325118"/>
                  </a:lnTo>
                  <a:lnTo>
                    <a:pt x="18246" y="327867"/>
                  </a:lnTo>
                  <a:lnTo>
                    <a:pt x="45658" y="342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3786"/>
            <p:cNvSpPr/>
            <p:nvPr>
              <p:custDataLst>
                <p:tags r:id="rId174"/>
              </p:custDataLst>
            </p:nvPr>
          </p:nvSpPr>
          <p:spPr>
            <a:xfrm>
              <a:off x="3419868" y="344834"/>
              <a:ext cx="104383" cy="288907"/>
            </a:xfrm>
            <a:custGeom>
              <a:avLst/>
              <a:gdLst/>
              <a:ahLst/>
              <a:cxnLst/>
              <a:rect l="0" t="0" r="0" b="0"/>
              <a:pathLst>
                <a:path w="104383" h="288907">
                  <a:moveTo>
                    <a:pt x="47232" y="83791"/>
                  </a:moveTo>
                  <a:lnTo>
                    <a:pt x="47232" y="83791"/>
                  </a:lnTo>
                  <a:lnTo>
                    <a:pt x="56364" y="83791"/>
                  </a:lnTo>
                  <a:lnTo>
                    <a:pt x="40941" y="100659"/>
                  </a:lnTo>
                  <a:lnTo>
                    <a:pt x="38665" y="109485"/>
                  </a:lnTo>
                  <a:lnTo>
                    <a:pt x="38133" y="115672"/>
                  </a:lnTo>
                  <a:lnTo>
                    <a:pt x="35074" y="121949"/>
                  </a:lnTo>
                  <a:lnTo>
                    <a:pt x="32777" y="125105"/>
                  </a:lnTo>
                  <a:lnTo>
                    <a:pt x="20101" y="167831"/>
                  </a:lnTo>
                  <a:lnTo>
                    <a:pt x="16025" y="198287"/>
                  </a:lnTo>
                  <a:lnTo>
                    <a:pt x="11174" y="217199"/>
                  </a:lnTo>
                  <a:lnTo>
                    <a:pt x="9185" y="262534"/>
                  </a:lnTo>
                  <a:lnTo>
                    <a:pt x="9143" y="277025"/>
                  </a:lnTo>
                  <a:lnTo>
                    <a:pt x="8081" y="279289"/>
                  </a:lnTo>
                  <a:lnTo>
                    <a:pt x="6315" y="280798"/>
                  </a:lnTo>
                  <a:lnTo>
                    <a:pt x="4079" y="281804"/>
                  </a:lnTo>
                  <a:lnTo>
                    <a:pt x="2588" y="283533"/>
                  </a:lnTo>
                  <a:lnTo>
                    <a:pt x="490" y="288906"/>
                  </a:lnTo>
                  <a:lnTo>
                    <a:pt x="196" y="288268"/>
                  </a:lnTo>
                  <a:lnTo>
                    <a:pt x="0" y="286784"/>
                  </a:lnTo>
                  <a:lnTo>
                    <a:pt x="927" y="285795"/>
                  </a:lnTo>
                  <a:lnTo>
                    <a:pt x="4780" y="284695"/>
                  </a:lnTo>
                  <a:lnTo>
                    <a:pt x="6230" y="283344"/>
                  </a:lnTo>
                  <a:lnTo>
                    <a:pt x="7843" y="279020"/>
                  </a:lnTo>
                  <a:lnTo>
                    <a:pt x="11904" y="243419"/>
                  </a:lnTo>
                  <a:lnTo>
                    <a:pt x="15656" y="230937"/>
                  </a:lnTo>
                  <a:lnTo>
                    <a:pt x="23318" y="187874"/>
                  </a:lnTo>
                  <a:lnTo>
                    <a:pt x="30364" y="143672"/>
                  </a:lnTo>
                  <a:lnTo>
                    <a:pt x="35531" y="119878"/>
                  </a:lnTo>
                  <a:lnTo>
                    <a:pt x="42334" y="83393"/>
                  </a:lnTo>
                  <a:lnTo>
                    <a:pt x="55003" y="39864"/>
                  </a:lnTo>
                  <a:lnTo>
                    <a:pt x="56743" y="0"/>
                  </a:lnTo>
                  <a:lnTo>
                    <a:pt x="57806" y="414"/>
                  </a:lnTo>
                  <a:lnTo>
                    <a:pt x="61810" y="3696"/>
                  </a:lnTo>
                  <a:lnTo>
                    <a:pt x="64294" y="8682"/>
                  </a:lnTo>
                  <a:lnTo>
                    <a:pt x="75960" y="52229"/>
                  </a:lnTo>
                  <a:lnTo>
                    <a:pt x="82085" y="69971"/>
                  </a:lnTo>
                  <a:lnTo>
                    <a:pt x="91593" y="114746"/>
                  </a:lnTo>
                  <a:lnTo>
                    <a:pt x="102205" y="159944"/>
                  </a:lnTo>
                  <a:lnTo>
                    <a:pt x="104254" y="204438"/>
                  </a:lnTo>
                  <a:lnTo>
                    <a:pt x="104382" y="217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787"/>
            <p:cNvSpPr/>
            <p:nvPr>
              <p:custDataLst>
                <p:tags r:id="rId175"/>
              </p:custDataLst>
            </p:nvPr>
          </p:nvSpPr>
          <p:spPr>
            <a:xfrm>
              <a:off x="3400851" y="504825"/>
              <a:ext cx="142450" cy="57151"/>
            </a:xfrm>
            <a:custGeom>
              <a:avLst/>
              <a:gdLst/>
              <a:ahLst/>
              <a:cxnLst/>
              <a:rect l="0" t="0" r="0" b="0"/>
              <a:pathLst>
                <a:path w="142450" h="57151">
                  <a:moveTo>
                    <a:pt x="18624" y="57150"/>
                  </a:moveTo>
                  <a:lnTo>
                    <a:pt x="18624" y="57150"/>
                  </a:lnTo>
                  <a:lnTo>
                    <a:pt x="13567" y="57150"/>
                  </a:lnTo>
                  <a:lnTo>
                    <a:pt x="12078" y="56092"/>
                  </a:lnTo>
                  <a:lnTo>
                    <a:pt x="11085" y="54328"/>
                  </a:lnTo>
                  <a:lnTo>
                    <a:pt x="10423" y="52093"/>
                  </a:lnTo>
                  <a:lnTo>
                    <a:pt x="8923" y="51662"/>
                  </a:lnTo>
                  <a:lnTo>
                    <a:pt x="0" y="56874"/>
                  </a:lnTo>
                  <a:lnTo>
                    <a:pt x="4757" y="52012"/>
                  </a:lnTo>
                  <a:lnTo>
                    <a:pt x="9992" y="49575"/>
                  </a:lnTo>
                  <a:lnTo>
                    <a:pt x="12869" y="48925"/>
                  </a:lnTo>
                  <a:lnTo>
                    <a:pt x="28227" y="40257"/>
                  </a:lnTo>
                  <a:lnTo>
                    <a:pt x="57567" y="27928"/>
                  </a:lnTo>
                  <a:lnTo>
                    <a:pt x="73202" y="21681"/>
                  </a:lnTo>
                  <a:lnTo>
                    <a:pt x="117320" y="9452"/>
                  </a:lnTo>
                  <a:lnTo>
                    <a:pt x="1424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1" name="SMARTInkShape-Group889"/>
          <p:cNvGrpSpPr/>
          <p:nvPr/>
        </p:nvGrpSpPr>
        <p:grpSpPr>
          <a:xfrm>
            <a:off x="3772017" y="238125"/>
            <a:ext cx="713595" cy="381001"/>
            <a:chOff x="3772017" y="238125"/>
            <a:chExt cx="713595" cy="381001"/>
          </a:xfrm>
        </p:grpSpPr>
        <p:sp>
          <p:nvSpPr>
            <p:cNvPr id="827" name="SMARTInkShape-3788"/>
            <p:cNvSpPr/>
            <p:nvPr>
              <p:custDataLst>
                <p:tags r:id="rId167"/>
              </p:custDataLst>
            </p:nvPr>
          </p:nvSpPr>
          <p:spPr>
            <a:xfrm>
              <a:off x="4152900" y="371475"/>
              <a:ext cx="19051" cy="180976"/>
            </a:xfrm>
            <a:custGeom>
              <a:avLst/>
              <a:gdLst/>
              <a:ahLst/>
              <a:cxnLst/>
              <a:rect l="0" t="0" r="0" b="0"/>
              <a:pathLst>
                <a:path w="19051" h="180976">
                  <a:moveTo>
                    <a:pt x="19050" y="0"/>
                  </a:moveTo>
                  <a:lnTo>
                    <a:pt x="19050" y="0"/>
                  </a:lnTo>
                  <a:lnTo>
                    <a:pt x="19050" y="22390"/>
                  </a:lnTo>
                  <a:lnTo>
                    <a:pt x="16228" y="28648"/>
                  </a:lnTo>
                  <a:lnTo>
                    <a:pt x="13993" y="31799"/>
                  </a:lnTo>
                  <a:lnTo>
                    <a:pt x="13562" y="36016"/>
                  </a:lnTo>
                  <a:lnTo>
                    <a:pt x="18774" y="74516"/>
                  </a:lnTo>
                  <a:lnTo>
                    <a:pt x="9910" y="122013"/>
                  </a:lnTo>
                  <a:lnTo>
                    <a:pt x="9559" y="153813"/>
                  </a:lnTo>
                  <a:lnTo>
                    <a:pt x="6718" y="161142"/>
                  </a:lnTo>
                  <a:lnTo>
                    <a:pt x="2986" y="167927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3789"/>
            <p:cNvSpPr/>
            <p:nvPr>
              <p:custDataLst>
                <p:tags r:id="rId168"/>
              </p:custDataLst>
            </p:nvPr>
          </p:nvSpPr>
          <p:spPr>
            <a:xfrm>
              <a:off x="4133850" y="267142"/>
              <a:ext cx="141504" cy="304310"/>
            </a:xfrm>
            <a:custGeom>
              <a:avLst/>
              <a:gdLst/>
              <a:ahLst/>
              <a:cxnLst/>
              <a:rect l="0" t="0" r="0" b="0"/>
              <a:pathLst>
                <a:path w="141504" h="304310">
                  <a:moveTo>
                    <a:pt x="0" y="180533"/>
                  </a:moveTo>
                  <a:lnTo>
                    <a:pt x="0" y="180533"/>
                  </a:lnTo>
                  <a:lnTo>
                    <a:pt x="0" y="134398"/>
                  </a:lnTo>
                  <a:lnTo>
                    <a:pt x="0" y="87400"/>
                  </a:lnTo>
                  <a:lnTo>
                    <a:pt x="1058" y="74582"/>
                  </a:lnTo>
                  <a:lnTo>
                    <a:pt x="7539" y="54908"/>
                  </a:lnTo>
                  <a:lnTo>
                    <a:pt x="10321" y="32325"/>
                  </a:lnTo>
                  <a:lnTo>
                    <a:pt x="17013" y="18809"/>
                  </a:lnTo>
                  <a:lnTo>
                    <a:pt x="17692" y="15567"/>
                  </a:lnTo>
                  <a:lnTo>
                    <a:pt x="19203" y="13406"/>
                  </a:lnTo>
                  <a:lnTo>
                    <a:pt x="21268" y="11965"/>
                  </a:lnTo>
                  <a:lnTo>
                    <a:pt x="26386" y="9305"/>
                  </a:lnTo>
                  <a:lnTo>
                    <a:pt x="36349" y="1051"/>
                  </a:lnTo>
                  <a:lnTo>
                    <a:pt x="42637" y="0"/>
                  </a:lnTo>
                  <a:lnTo>
                    <a:pt x="48231" y="2577"/>
                  </a:lnTo>
                  <a:lnTo>
                    <a:pt x="54244" y="6191"/>
                  </a:lnTo>
                  <a:lnTo>
                    <a:pt x="63580" y="9285"/>
                  </a:lnTo>
                  <a:lnTo>
                    <a:pt x="73049" y="15375"/>
                  </a:lnTo>
                  <a:lnTo>
                    <a:pt x="82557" y="18709"/>
                  </a:lnTo>
                  <a:lnTo>
                    <a:pt x="98426" y="31739"/>
                  </a:lnTo>
                  <a:lnTo>
                    <a:pt x="101953" y="40672"/>
                  </a:lnTo>
                  <a:lnTo>
                    <a:pt x="105461" y="62201"/>
                  </a:lnTo>
                  <a:lnTo>
                    <a:pt x="109666" y="69027"/>
                  </a:lnTo>
                  <a:lnTo>
                    <a:pt x="110153" y="72329"/>
                  </a:lnTo>
                  <a:lnTo>
                    <a:pt x="109419" y="75589"/>
                  </a:lnTo>
                  <a:lnTo>
                    <a:pt x="106839" y="82033"/>
                  </a:lnTo>
                  <a:lnTo>
                    <a:pt x="103898" y="101151"/>
                  </a:lnTo>
                  <a:lnTo>
                    <a:pt x="91541" y="117032"/>
                  </a:lnTo>
                  <a:lnTo>
                    <a:pt x="66686" y="142421"/>
                  </a:lnTo>
                  <a:lnTo>
                    <a:pt x="74877" y="150633"/>
                  </a:lnTo>
                  <a:lnTo>
                    <a:pt x="80864" y="151565"/>
                  </a:lnTo>
                  <a:lnTo>
                    <a:pt x="89341" y="151842"/>
                  </a:lnTo>
                  <a:lnTo>
                    <a:pt x="95446" y="154729"/>
                  </a:lnTo>
                  <a:lnTo>
                    <a:pt x="98556" y="156980"/>
                  </a:lnTo>
                  <a:lnTo>
                    <a:pt x="102011" y="162304"/>
                  </a:lnTo>
                  <a:lnTo>
                    <a:pt x="104605" y="168198"/>
                  </a:lnTo>
                  <a:lnTo>
                    <a:pt x="130580" y="199589"/>
                  </a:lnTo>
                  <a:lnTo>
                    <a:pt x="141503" y="239534"/>
                  </a:lnTo>
                  <a:lnTo>
                    <a:pt x="134554" y="267993"/>
                  </a:lnTo>
                  <a:lnTo>
                    <a:pt x="131063" y="275143"/>
                  </a:lnTo>
                  <a:lnTo>
                    <a:pt x="106617" y="302465"/>
                  </a:lnTo>
                  <a:lnTo>
                    <a:pt x="102771" y="303517"/>
                  </a:lnTo>
                  <a:lnTo>
                    <a:pt x="82433" y="304309"/>
                  </a:lnTo>
                  <a:lnTo>
                    <a:pt x="76148" y="301514"/>
                  </a:lnTo>
                  <a:lnTo>
                    <a:pt x="63490" y="291096"/>
                  </a:lnTo>
                  <a:lnTo>
                    <a:pt x="59968" y="285058"/>
                  </a:lnTo>
                  <a:lnTo>
                    <a:pt x="57150" y="275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3790"/>
            <p:cNvSpPr/>
            <p:nvPr>
              <p:custDataLst>
                <p:tags r:id="rId169"/>
              </p:custDataLst>
            </p:nvPr>
          </p:nvSpPr>
          <p:spPr>
            <a:xfrm>
              <a:off x="3772017" y="290194"/>
              <a:ext cx="152270" cy="271614"/>
            </a:xfrm>
            <a:custGeom>
              <a:avLst/>
              <a:gdLst/>
              <a:ahLst/>
              <a:cxnLst/>
              <a:rect l="0" t="0" r="0" b="0"/>
              <a:pathLst>
                <a:path w="152270" h="271614">
                  <a:moveTo>
                    <a:pt x="9408" y="90806"/>
                  </a:moveTo>
                  <a:lnTo>
                    <a:pt x="9408" y="90806"/>
                  </a:lnTo>
                  <a:lnTo>
                    <a:pt x="17609" y="90806"/>
                  </a:lnTo>
                  <a:lnTo>
                    <a:pt x="13484" y="95863"/>
                  </a:lnTo>
                  <a:lnTo>
                    <a:pt x="13184" y="97352"/>
                  </a:lnTo>
                  <a:lnTo>
                    <a:pt x="14042" y="98345"/>
                  </a:lnTo>
                  <a:lnTo>
                    <a:pt x="15672" y="99007"/>
                  </a:lnTo>
                  <a:lnTo>
                    <a:pt x="15701" y="100507"/>
                  </a:lnTo>
                  <a:lnTo>
                    <a:pt x="10964" y="110518"/>
                  </a:lnTo>
                  <a:lnTo>
                    <a:pt x="9416" y="156191"/>
                  </a:lnTo>
                  <a:lnTo>
                    <a:pt x="9408" y="203304"/>
                  </a:lnTo>
                  <a:lnTo>
                    <a:pt x="9408" y="248587"/>
                  </a:lnTo>
                  <a:lnTo>
                    <a:pt x="9408" y="271613"/>
                  </a:lnTo>
                  <a:lnTo>
                    <a:pt x="9408" y="263565"/>
                  </a:lnTo>
                  <a:lnTo>
                    <a:pt x="1207" y="240912"/>
                  </a:lnTo>
                  <a:lnTo>
                    <a:pt x="0" y="199600"/>
                  </a:lnTo>
                  <a:lnTo>
                    <a:pt x="8094" y="155674"/>
                  </a:lnTo>
                  <a:lnTo>
                    <a:pt x="9235" y="112440"/>
                  </a:lnTo>
                  <a:lnTo>
                    <a:pt x="12179" y="88750"/>
                  </a:lnTo>
                  <a:lnTo>
                    <a:pt x="21162" y="43837"/>
                  </a:lnTo>
                  <a:lnTo>
                    <a:pt x="29118" y="27148"/>
                  </a:lnTo>
                  <a:lnTo>
                    <a:pt x="34043" y="19122"/>
                  </a:lnTo>
                  <a:lnTo>
                    <a:pt x="36232" y="12027"/>
                  </a:lnTo>
                  <a:lnTo>
                    <a:pt x="37874" y="9712"/>
                  </a:lnTo>
                  <a:lnTo>
                    <a:pt x="40027" y="8168"/>
                  </a:lnTo>
                  <a:lnTo>
                    <a:pt x="45241" y="5395"/>
                  </a:lnTo>
                  <a:lnTo>
                    <a:pt x="51087" y="634"/>
                  </a:lnTo>
                  <a:lnTo>
                    <a:pt x="54127" y="0"/>
                  </a:lnTo>
                  <a:lnTo>
                    <a:pt x="57212" y="635"/>
                  </a:lnTo>
                  <a:lnTo>
                    <a:pt x="63463" y="3105"/>
                  </a:lnTo>
                  <a:lnTo>
                    <a:pt x="72932" y="5554"/>
                  </a:lnTo>
                  <a:lnTo>
                    <a:pt x="98309" y="27448"/>
                  </a:lnTo>
                  <a:lnTo>
                    <a:pt x="112890" y="41930"/>
                  </a:lnTo>
                  <a:lnTo>
                    <a:pt x="118900" y="53561"/>
                  </a:lnTo>
                  <a:lnTo>
                    <a:pt x="136684" y="97206"/>
                  </a:lnTo>
                  <a:lnTo>
                    <a:pt x="148104" y="122566"/>
                  </a:lnTo>
                  <a:lnTo>
                    <a:pt x="152038" y="167007"/>
                  </a:lnTo>
                  <a:lnTo>
                    <a:pt x="152269" y="203255"/>
                  </a:lnTo>
                  <a:lnTo>
                    <a:pt x="149454" y="212397"/>
                  </a:lnTo>
                  <a:lnTo>
                    <a:pt x="145734" y="219988"/>
                  </a:lnTo>
                  <a:lnTo>
                    <a:pt x="142758" y="243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791"/>
            <p:cNvSpPr/>
            <p:nvPr>
              <p:custDataLst>
                <p:tags r:id="rId170"/>
              </p:custDataLst>
            </p:nvPr>
          </p:nvSpPr>
          <p:spPr>
            <a:xfrm>
              <a:off x="4343400" y="238125"/>
              <a:ext cx="142212" cy="381001"/>
            </a:xfrm>
            <a:custGeom>
              <a:avLst/>
              <a:gdLst/>
              <a:ahLst/>
              <a:cxnLst/>
              <a:rect l="0" t="0" r="0" b="0"/>
              <a:pathLst>
                <a:path w="142212" h="381001">
                  <a:moveTo>
                    <a:pt x="57150" y="0"/>
                  </a:moveTo>
                  <a:lnTo>
                    <a:pt x="57150" y="0"/>
                  </a:lnTo>
                  <a:lnTo>
                    <a:pt x="70407" y="0"/>
                  </a:lnTo>
                  <a:lnTo>
                    <a:pt x="76448" y="2822"/>
                  </a:lnTo>
                  <a:lnTo>
                    <a:pt x="79540" y="5057"/>
                  </a:lnTo>
                  <a:lnTo>
                    <a:pt x="98654" y="10759"/>
                  </a:lnTo>
                  <a:lnTo>
                    <a:pt x="120391" y="35395"/>
                  </a:lnTo>
                  <a:lnTo>
                    <a:pt x="126885" y="46070"/>
                  </a:lnTo>
                  <a:lnTo>
                    <a:pt x="137838" y="90893"/>
                  </a:lnTo>
                  <a:lnTo>
                    <a:pt x="142211" y="134031"/>
                  </a:lnTo>
                  <a:lnTo>
                    <a:pt x="141729" y="181065"/>
                  </a:lnTo>
                  <a:lnTo>
                    <a:pt x="134663" y="228612"/>
                  </a:lnTo>
                  <a:lnTo>
                    <a:pt x="128682" y="257178"/>
                  </a:lnTo>
                  <a:lnTo>
                    <a:pt x="103743" y="297261"/>
                  </a:lnTo>
                  <a:lnTo>
                    <a:pt x="66585" y="342238"/>
                  </a:lnTo>
                  <a:lnTo>
                    <a:pt x="52876" y="35424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8" name="SMARTInkShape-Group890"/>
          <p:cNvGrpSpPr/>
          <p:nvPr/>
        </p:nvGrpSpPr>
        <p:grpSpPr>
          <a:xfrm>
            <a:off x="2657475" y="866775"/>
            <a:ext cx="1523375" cy="581026"/>
            <a:chOff x="2657475" y="866775"/>
            <a:chExt cx="1523375" cy="581026"/>
          </a:xfrm>
        </p:grpSpPr>
        <p:sp>
          <p:nvSpPr>
            <p:cNvPr id="832" name="SMARTInkShape-3792"/>
            <p:cNvSpPr/>
            <p:nvPr>
              <p:custDataLst>
                <p:tags r:id="rId161"/>
              </p:custDataLst>
            </p:nvPr>
          </p:nvSpPr>
          <p:spPr>
            <a:xfrm>
              <a:off x="2657475" y="866775"/>
              <a:ext cx="1523375" cy="57099"/>
            </a:xfrm>
            <a:custGeom>
              <a:avLst/>
              <a:gdLst/>
              <a:ahLst/>
              <a:cxnLst/>
              <a:rect l="0" t="0" r="0" b="0"/>
              <a:pathLst>
                <a:path w="1523375" h="57099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6" y="48683"/>
                  </a:lnTo>
                  <a:lnTo>
                    <a:pt x="7539" y="50447"/>
                  </a:lnTo>
                  <a:lnTo>
                    <a:pt x="8201" y="52682"/>
                  </a:lnTo>
                  <a:lnTo>
                    <a:pt x="9701" y="54171"/>
                  </a:lnTo>
                  <a:lnTo>
                    <a:pt x="14189" y="55826"/>
                  </a:lnTo>
                  <a:lnTo>
                    <a:pt x="56058" y="57098"/>
                  </a:lnTo>
                  <a:lnTo>
                    <a:pt x="92448" y="52083"/>
                  </a:lnTo>
                  <a:lnTo>
                    <a:pt x="128051" y="48946"/>
                  </a:lnTo>
                  <a:lnTo>
                    <a:pt x="170468" y="42960"/>
                  </a:lnTo>
                  <a:lnTo>
                    <a:pt x="206644" y="40260"/>
                  </a:lnTo>
                  <a:lnTo>
                    <a:pt x="248475" y="38002"/>
                  </a:lnTo>
                  <a:lnTo>
                    <a:pt x="295289" y="33470"/>
                  </a:lnTo>
                  <a:lnTo>
                    <a:pt x="319626" y="30780"/>
                  </a:lnTo>
                  <a:lnTo>
                    <a:pt x="344318" y="27928"/>
                  </a:lnTo>
                  <a:lnTo>
                    <a:pt x="369245" y="24969"/>
                  </a:lnTo>
                  <a:lnTo>
                    <a:pt x="395388" y="21938"/>
                  </a:lnTo>
                  <a:lnTo>
                    <a:pt x="422342" y="18858"/>
                  </a:lnTo>
                  <a:lnTo>
                    <a:pt x="449837" y="15747"/>
                  </a:lnTo>
                  <a:lnTo>
                    <a:pt x="478749" y="13673"/>
                  </a:lnTo>
                  <a:lnTo>
                    <a:pt x="508608" y="12291"/>
                  </a:lnTo>
                  <a:lnTo>
                    <a:pt x="539097" y="11369"/>
                  </a:lnTo>
                  <a:lnTo>
                    <a:pt x="572123" y="10754"/>
                  </a:lnTo>
                  <a:lnTo>
                    <a:pt x="606840" y="10344"/>
                  </a:lnTo>
                  <a:lnTo>
                    <a:pt x="642685" y="10071"/>
                  </a:lnTo>
                  <a:lnTo>
                    <a:pt x="678223" y="8831"/>
                  </a:lnTo>
                  <a:lnTo>
                    <a:pt x="713558" y="6946"/>
                  </a:lnTo>
                  <a:lnTo>
                    <a:pt x="748755" y="4630"/>
                  </a:lnTo>
                  <a:lnTo>
                    <a:pt x="782803" y="3087"/>
                  </a:lnTo>
                  <a:lnTo>
                    <a:pt x="816085" y="2058"/>
                  </a:lnTo>
                  <a:lnTo>
                    <a:pt x="848857" y="1372"/>
                  </a:lnTo>
                  <a:lnTo>
                    <a:pt x="882347" y="1973"/>
                  </a:lnTo>
                  <a:lnTo>
                    <a:pt x="916314" y="3432"/>
                  </a:lnTo>
                  <a:lnTo>
                    <a:pt x="950601" y="5463"/>
                  </a:lnTo>
                  <a:lnTo>
                    <a:pt x="982984" y="6817"/>
                  </a:lnTo>
                  <a:lnTo>
                    <a:pt x="1014098" y="7720"/>
                  </a:lnTo>
                  <a:lnTo>
                    <a:pt x="1044365" y="8321"/>
                  </a:lnTo>
                  <a:lnTo>
                    <a:pt x="1074069" y="8723"/>
                  </a:lnTo>
                  <a:lnTo>
                    <a:pt x="1103396" y="8990"/>
                  </a:lnTo>
                  <a:lnTo>
                    <a:pt x="1132472" y="9168"/>
                  </a:lnTo>
                  <a:lnTo>
                    <a:pt x="1160323" y="10346"/>
                  </a:lnTo>
                  <a:lnTo>
                    <a:pt x="1187357" y="12189"/>
                  </a:lnTo>
                  <a:lnTo>
                    <a:pt x="1213846" y="14476"/>
                  </a:lnTo>
                  <a:lnTo>
                    <a:pt x="1238914" y="16001"/>
                  </a:lnTo>
                  <a:lnTo>
                    <a:pt x="1286523" y="17695"/>
                  </a:lnTo>
                  <a:lnTo>
                    <a:pt x="1323910" y="18448"/>
                  </a:lnTo>
                  <a:lnTo>
                    <a:pt x="1355696" y="18782"/>
                  </a:lnTo>
                  <a:lnTo>
                    <a:pt x="1402283" y="18971"/>
                  </a:lnTo>
                  <a:lnTo>
                    <a:pt x="1442310" y="19027"/>
                  </a:lnTo>
                  <a:lnTo>
                    <a:pt x="1489646" y="19047"/>
                  </a:lnTo>
                  <a:lnTo>
                    <a:pt x="1500970" y="16226"/>
                  </a:lnTo>
                  <a:lnTo>
                    <a:pt x="1513296" y="11510"/>
                  </a:lnTo>
                  <a:lnTo>
                    <a:pt x="1523374" y="9641"/>
                  </a:lnTo>
                  <a:lnTo>
                    <a:pt x="150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793"/>
            <p:cNvSpPr/>
            <p:nvPr>
              <p:custDataLst>
                <p:tags r:id="rId162"/>
              </p:custDataLst>
            </p:nvPr>
          </p:nvSpPr>
          <p:spPr>
            <a:xfrm>
              <a:off x="3028950" y="1049278"/>
              <a:ext cx="123385" cy="358813"/>
            </a:xfrm>
            <a:custGeom>
              <a:avLst/>
              <a:gdLst/>
              <a:ahLst/>
              <a:cxnLst/>
              <a:rect l="0" t="0" r="0" b="0"/>
              <a:pathLst>
                <a:path w="123385" h="358813">
                  <a:moveTo>
                    <a:pt x="0" y="131822"/>
                  </a:moveTo>
                  <a:lnTo>
                    <a:pt x="0" y="131822"/>
                  </a:lnTo>
                  <a:lnTo>
                    <a:pt x="5056" y="131822"/>
                  </a:lnTo>
                  <a:lnTo>
                    <a:pt x="6546" y="132880"/>
                  </a:lnTo>
                  <a:lnTo>
                    <a:pt x="7539" y="134644"/>
                  </a:lnTo>
                  <a:lnTo>
                    <a:pt x="9264" y="141523"/>
                  </a:lnTo>
                  <a:lnTo>
                    <a:pt x="9409" y="146011"/>
                  </a:lnTo>
                  <a:lnTo>
                    <a:pt x="12295" y="151534"/>
                  </a:lnTo>
                  <a:lnTo>
                    <a:pt x="14547" y="154488"/>
                  </a:lnTo>
                  <a:lnTo>
                    <a:pt x="17049" y="163415"/>
                  </a:lnTo>
                  <a:lnTo>
                    <a:pt x="20030" y="209218"/>
                  </a:lnTo>
                  <a:lnTo>
                    <a:pt x="27982" y="255531"/>
                  </a:lnTo>
                  <a:lnTo>
                    <a:pt x="29555" y="287382"/>
                  </a:lnTo>
                  <a:lnTo>
                    <a:pt x="37704" y="324939"/>
                  </a:lnTo>
                  <a:lnTo>
                    <a:pt x="38065" y="347642"/>
                  </a:lnTo>
                  <a:lnTo>
                    <a:pt x="40907" y="352273"/>
                  </a:lnTo>
                  <a:lnTo>
                    <a:pt x="46298" y="358812"/>
                  </a:lnTo>
                  <a:lnTo>
                    <a:pt x="46740" y="358291"/>
                  </a:lnTo>
                  <a:lnTo>
                    <a:pt x="47509" y="352080"/>
                  </a:lnTo>
                  <a:lnTo>
                    <a:pt x="42534" y="346191"/>
                  </a:lnTo>
                  <a:lnTo>
                    <a:pt x="40071" y="337869"/>
                  </a:lnTo>
                  <a:lnTo>
                    <a:pt x="38215" y="296717"/>
                  </a:lnTo>
                  <a:lnTo>
                    <a:pt x="30576" y="254784"/>
                  </a:lnTo>
                  <a:lnTo>
                    <a:pt x="28839" y="207908"/>
                  </a:lnTo>
                  <a:lnTo>
                    <a:pt x="28610" y="160382"/>
                  </a:lnTo>
                  <a:lnTo>
                    <a:pt x="28580" y="112770"/>
                  </a:lnTo>
                  <a:lnTo>
                    <a:pt x="28575" y="65983"/>
                  </a:lnTo>
                  <a:lnTo>
                    <a:pt x="29633" y="53877"/>
                  </a:lnTo>
                  <a:lnTo>
                    <a:pt x="36114" y="34659"/>
                  </a:lnTo>
                  <a:lnTo>
                    <a:pt x="38276" y="24080"/>
                  </a:lnTo>
                  <a:lnTo>
                    <a:pt x="42764" y="15851"/>
                  </a:lnTo>
                  <a:lnTo>
                    <a:pt x="48286" y="11488"/>
                  </a:lnTo>
                  <a:lnTo>
                    <a:pt x="54269" y="8490"/>
                  </a:lnTo>
                  <a:lnTo>
                    <a:pt x="64833" y="0"/>
                  </a:lnTo>
                  <a:lnTo>
                    <a:pt x="82915" y="6807"/>
                  </a:lnTo>
                  <a:lnTo>
                    <a:pt x="108042" y="30356"/>
                  </a:lnTo>
                  <a:lnTo>
                    <a:pt x="111519" y="39454"/>
                  </a:lnTo>
                  <a:lnTo>
                    <a:pt x="114122" y="49495"/>
                  </a:lnTo>
                  <a:lnTo>
                    <a:pt x="120479" y="62155"/>
                  </a:lnTo>
                  <a:lnTo>
                    <a:pt x="123384" y="85933"/>
                  </a:lnTo>
                  <a:lnTo>
                    <a:pt x="114098" y="124701"/>
                  </a:lnTo>
                  <a:lnTo>
                    <a:pt x="106949" y="137003"/>
                  </a:lnTo>
                  <a:lnTo>
                    <a:pt x="73014" y="173084"/>
                  </a:lnTo>
                  <a:lnTo>
                    <a:pt x="66670" y="176619"/>
                  </a:lnTo>
                  <a:lnTo>
                    <a:pt x="57345" y="179075"/>
                  </a:lnTo>
                  <a:lnTo>
                    <a:pt x="38100" y="179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3794"/>
            <p:cNvSpPr/>
            <p:nvPr>
              <p:custDataLst>
                <p:tags r:id="rId163"/>
              </p:custDataLst>
            </p:nvPr>
          </p:nvSpPr>
          <p:spPr>
            <a:xfrm>
              <a:off x="3171825" y="1171575"/>
              <a:ext cx="228601" cy="256615"/>
            </a:xfrm>
            <a:custGeom>
              <a:avLst/>
              <a:gdLst/>
              <a:ahLst/>
              <a:cxnLst/>
              <a:rect l="0" t="0" r="0" b="0"/>
              <a:pathLst>
                <a:path w="228601" h="256615">
                  <a:moveTo>
                    <a:pt x="0" y="152400"/>
                  </a:moveTo>
                  <a:lnTo>
                    <a:pt x="0" y="152400"/>
                  </a:lnTo>
                  <a:lnTo>
                    <a:pt x="0" y="134790"/>
                  </a:lnTo>
                  <a:lnTo>
                    <a:pt x="8201" y="125275"/>
                  </a:lnTo>
                  <a:lnTo>
                    <a:pt x="14189" y="124255"/>
                  </a:lnTo>
                  <a:lnTo>
                    <a:pt x="15809" y="125170"/>
                  </a:lnTo>
                  <a:lnTo>
                    <a:pt x="16890" y="126838"/>
                  </a:lnTo>
                  <a:lnTo>
                    <a:pt x="17610" y="129009"/>
                  </a:lnTo>
                  <a:lnTo>
                    <a:pt x="19148" y="130456"/>
                  </a:lnTo>
                  <a:lnTo>
                    <a:pt x="23680" y="132064"/>
                  </a:lnTo>
                  <a:lnTo>
                    <a:pt x="41114" y="136003"/>
                  </a:lnTo>
                  <a:lnTo>
                    <a:pt x="55221" y="143661"/>
                  </a:lnTo>
                  <a:lnTo>
                    <a:pt x="69469" y="155730"/>
                  </a:lnTo>
                  <a:lnTo>
                    <a:pt x="90994" y="186451"/>
                  </a:lnTo>
                  <a:lnTo>
                    <a:pt x="93359" y="193287"/>
                  </a:lnTo>
                  <a:lnTo>
                    <a:pt x="95228" y="237946"/>
                  </a:lnTo>
                  <a:lnTo>
                    <a:pt x="95236" y="241181"/>
                  </a:lnTo>
                  <a:lnTo>
                    <a:pt x="92421" y="247597"/>
                  </a:lnTo>
                  <a:lnTo>
                    <a:pt x="87048" y="255283"/>
                  </a:lnTo>
                  <a:lnTo>
                    <a:pt x="83491" y="256334"/>
                  </a:lnTo>
                  <a:lnTo>
                    <a:pt x="81061" y="256614"/>
                  </a:lnTo>
                  <a:lnTo>
                    <a:pt x="79440" y="255743"/>
                  </a:lnTo>
                  <a:lnTo>
                    <a:pt x="78360" y="254104"/>
                  </a:lnTo>
                  <a:lnTo>
                    <a:pt x="77640" y="251952"/>
                  </a:lnTo>
                  <a:lnTo>
                    <a:pt x="76102" y="250518"/>
                  </a:lnTo>
                  <a:lnTo>
                    <a:pt x="71570" y="248925"/>
                  </a:lnTo>
                  <a:lnTo>
                    <a:pt x="69938" y="246383"/>
                  </a:lnTo>
                  <a:lnTo>
                    <a:pt x="67320" y="227095"/>
                  </a:lnTo>
                  <a:lnTo>
                    <a:pt x="66713" y="184062"/>
                  </a:lnTo>
                  <a:lnTo>
                    <a:pt x="67741" y="158733"/>
                  </a:lnTo>
                  <a:lnTo>
                    <a:pt x="83981" y="114102"/>
                  </a:lnTo>
                  <a:lnTo>
                    <a:pt x="112392" y="73286"/>
                  </a:lnTo>
                  <a:lnTo>
                    <a:pt x="154989" y="42552"/>
                  </a:lnTo>
                  <a:lnTo>
                    <a:pt x="200170" y="1579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3795"/>
            <p:cNvSpPr/>
            <p:nvPr>
              <p:custDataLst>
                <p:tags r:id="rId164"/>
              </p:custDataLst>
            </p:nvPr>
          </p:nvSpPr>
          <p:spPr>
            <a:xfrm>
              <a:off x="3562470" y="1095386"/>
              <a:ext cx="104656" cy="304790"/>
            </a:xfrm>
            <a:custGeom>
              <a:avLst/>
              <a:gdLst/>
              <a:ahLst/>
              <a:cxnLst/>
              <a:rect l="0" t="0" r="0" b="0"/>
              <a:pathLst>
                <a:path w="104656" h="304790">
                  <a:moveTo>
                    <a:pt x="47505" y="28564"/>
                  </a:moveTo>
                  <a:lnTo>
                    <a:pt x="47505" y="28564"/>
                  </a:lnTo>
                  <a:lnTo>
                    <a:pt x="47505" y="15307"/>
                  </a:lnTo>
                  <a:lnTo>
                    <a:pt x="46447" y="13376"/>
                  </a:lnTo>
                  <a:lnTo>
                    <a:pt x="44683" y="12089"/>
                  </a:lnTo>
                  <a:lnTo>
                    <a:pt x="42448" y="11230"/>
                  </a:lnTo>
                  <a:lnTo>
                    <a:pt x="40959" y="9600"/>
                  </a:lnTo>
                  <a:lnTo>
                    <a:pt x="38097" y="426"/>
                  </a:lnTo>
                  <a:lnTo>
                    <a:pt x="28851" y="0"/>
                  </a:lnTo>
                  <a:lnTo>
                    <a:pt x="23516" y="5049"/>
                  </a:lnTo>
                  <a:lnTo>
                    <a:pt x="20968" y="10352"/>
                  </a:lnTo>
                  <a:lnTo>
                    <a:pt x="20288" y="13247"/>
                  </a:lnTo>
                  <a:lnTo>
                    <a:pt x="12652" y="26558"/>
                  </a:lnTo>
                  <a:lnTo>
                    <a:pt x="6773" y="69740"/>
                  </a:lnTo>
                  <a:lnTo>
                    <a:pt x="788" y="108148"/>
                  </a:lnTo>
                  <a:lnTo>
                    <a:pt x="0" y="152835"/>
                  </a:lnTo>
                  <a:lnTo>
                    <a:pt x="7435" y="197251"/>
                  </a:lnTo>
                  <a:lnTo>
                    <a:pt x="12054" y="237872"/>
                  </a:lnTo>
                  <a:lnTo>
                    <a:pt x="25629" y="268774"/>
                  </a:lnTo>
                  <a:lnTo>
                    <a:pt x="41201" y="288353"/>
                  </a:lnTo>
                  <a:lnTo>
                    <a:pt x="55750" y="298273"/>
                  </a:lnTo>
                  <a:lnTo>
                    <a:pt x="68410" y="302858"/>
                  </a:lnTo>
                  <a:lnTo>
                    <a:pt x="104655" y="304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796"/>
            <p:cNvSpPr/>
            <p:nvPr>
              <p:custDataLst>
                <p:tags r:id="rId165"/>
              </p:custDataLst>
            </p:nvPr>
          </p:nvSpPr>
          <p:spPr>
            <a:xfrm>
              <a:off x="3781425" y="1057883"/>
              <a:ext cx="123695" cy="313553"/>
            </a:xfrm>
            <a:custGeom>
              <a:avLst/>
              <a:gdLst/>
              <a:ahLst/>
              <a:cxnLst/>
              <a:rect l="0" t="0" r="0" b="0"/>
              <a:pathLst>
                <a:path w="123695" h="313553">
                  <a:moveTo>
                    <a:pt x="19050" y="123217"/>
                  </a:moveTo>
                  <a:lnTo>
                    <a:pt x="19050" y="123217"/>
                  </a:lnTo>
                  <a:lnTo>
                    <a:pt x="19050" y="155374"/>
                  </a:lnTo>
                  <a:lnTo>
                    <a:pt x="10114" y="199681"/>
                  </a:lnTo>
                  <a:lnTo>
                    <a:pt x="9540" y="244815"/>
                  </a:lnTo>
                  <a:lnTo>
                    <a:pt x="9525" y="291653"/>
                  </a:lnTo>
                  <a:lnTo>
                    <a:pt x="9525" y="294615"/>
                  </a:lnTo>
                  <a:lnTo>
                    <a:pt x="4468" y="289595"/>
                  </a:lnTo>
                  <a:lnTo>
                    <a:pt x="1986" y="284299"/>
                  </a:lnTo>
                  <a:lnTo>
                    <a:pt x="34" y="240120"/>
                  </a:lnTo>
                  <a:lnTo>
                    <a:pt x="3" y="197485"/>
                  </a:lnTo>
                  <a:lnTo>
                    <a:pt x="0" y="154360"/>
                  </a:lnTo>
                  <a:lnTo>
                    <a:pt x="1058" y="112776"/>
                  </a:lnTo>
                  <a:lnTo>
                    <a:pt x="8201" y="71003"/>
                  </a:lnTo>
                  <a:lnTo>
                    <a:pt x="24636" y="25953"/>
                  </a:lnTo>
                  <a:lnTo>
                    <a:pt x="28466" y="13377"/>
                  </a:lnTo>
                  <a:lnTo>
                    <a:pt x="33113" y="6313"/>
                  </a:lnTo>
                  <a:lnTo>
                    <a:pt x="38706" y="2468"/>
                  </a:lnTo>
                  <a:lnTo>
                    <a:pt x="47804" y="303"/>
                  </a:lnTo>
                  <a:lnTo>
                    <a:pt x="50920" y="0"/>
                  </a:lnTo>
                  <a:lnTo>
                    <a:pt x="57203" y="2484"/>
                  </a:lnTo>
                  <a:lnTo>
                    <a:pt x="63524" y="6058"/>
                  </a:lnTo>
                  <a:lnTo>
                    <a:pt x="69860" y="7646"/>
                  </a:lnTo>
                  <a:lnTo>
                    <a:pt x="71974" y="10187"/>
                  </a:lnTo>
                  <a:lnTo>
                    <a:pt x="74948" y="22816"/>
                  </a:lnTo>
                  <a:lnTo>
                    <a:pt x="76186" y="67895"/>
                  </a:lnTo>
                  <a:lnTo>
                    <a:pt x="75139" y="88222"/>
                  </a:lnTo>
                  <a:lnTo>
                    <a:pt x="59953" y="116778"/>
                  </a:lnTo>
                  <a:lnTo>
                    <a:pt x="51748" y="128600"/>
                  </a:lnTo>
                  <a:lnTo>
                    <a:pt x="45617" y="142076"/>
                  </a:lnTo>
                  <a:lnTo>
                    <a:pt x="30339" y="159424"/>
                  </a:lnTo>
                  <a:lnTo>
                    <a:pt x="29359" y="163298"/>
                  </a:lnTo>
                  <a:lnTo>
                    <a:pt x="28579" y="170803"/>
                  </a:lnTo>
                  <a:lnTo>
                    <a:pt x="60456" y="170842"/>
                  </a:lnTo>
                  <a:lnTo>
                    <a:pt x="66733" y="173664"/>
                  </a:lnTo>
                  <a:lnTo>
                    <a:pt x="73051" y="177388"/>
                  </a:lnTo>
                  <a:lnTo>
                    <a:pt x="82557" y="180543"/>
                  </a:lnTo>
                  <a:lnTo>
                    <a:pt x="107950" y="202723"/>
                  </a:lnTo>
                  <a:lnTo>
                    <a:pt x="111478" y="209000"/>
                  </a:lnTo>
                  <a:lnTo>
                    <a:pt x="114104" y="215318"/>
                  </a:lnTo>
                  <a:lnTo>
                    <a:pt x="120474" y="224825"/>
                  </a:lnTo>
                  <a:lnTo>
                    <a:pt x="122832" y="234344"/>
                  </a:lnTo>
                  <a:lnTo>
                    <a:pt x="123694" y="255274"/>
                  </a:lnTo>
                  <a:lnTo>
                    <a:pt x="120945" y="264106"/>
                  </a:lnTo>
                  <a:lnTo>
                    <a:pt x="107344" y="284968"/>
                  </a:lnTo>
                  <a:lnTo>
                    <a:pt x="106488" y="288201"/>
                  </a:lnTo>
                  <a:lnTo>
                    <a:pt x="99892" y="294615"/>
                  </a:lnTo>
                  <a:lnTo>
                    <a:pt x="78353" y="311833"/>
                  </a:lnTo>
                  <a:lnTo>
                    <a:pt x="54931" y="313552"/>
                  </a:lnTo>
                  <a:lnTo>
                    <a:pt x="48050" y="310821"/>
                  </a:lnTo>
                  <a:lnTo>
                    <a:pt x="41464" y="307138"/>
                  </a:lnTo>
                  <a:lnTo>
                    <a:pt x="35009" y="305502"/>
                  </a:lnTo>
                  <a:lnTo>
                    <a:pt x="32864" y="304007"/>
                  </a:lnTo>
                  <a:lnTo>
                    <a:pt x="31435" y="301952"/>
                  </a:lnTo>
                  <a:lnTo>
                    <a:pt x="9525" y="256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797"/>
            <p:cNvSpPr/>
            <p:nvPr>
              <p:custDataLst>
                <p:tags r:id="rId166"/>
              </p:custDataLst>
            </p:nvPr>
          </p:nvSpPr>
          <p:spPr>
            <a:xfrm>
              <a:off x="3886200" y="1047750"/>
              <a:ext cx="170972" cy="400051"/>
            </a:xfrm>
            <a:custGeom>
              <a:avLst/>
              <a:gdLst/>
              <a:ahLst/>
              <a:cxnLst/>
              <a:rect l="0" t="0" r="0" b="0"/>
              <a:pathLst>
                <a:path w="170972" h="400051">
                  <a:moveTo>
                    <a:pt x="57150" y="0"/>
                  </a:moveTo>
                  <a:lnTo>
                    <a:pt x="57150" y="0"/>
                  </a:lnTo>
                  <a:lnTo>
                    <a:pt x="78609" y="0"/>
                  </a:lnTo>
                  <a:lnTo>
                    <a:pt x="93730" y="5057"/>
                  </a:lnTo>
                  <a:lnTo>
                    <a:pt x="111256" y="17305"/>
                  </a:lnTo>
                  <a:lnTo>
                    <a:pt x="131181" y="39010"/>
                  </a:lnTo>
                  <a:lnTo>
                    <a:pt x="156926" y="76280"/>
                  </a:lnTo>
                  <a:lnTo>
                    <a:pt x="167813" y="115565"/>
                  </a:lnTo>
                  <a:lnTo>
                    <a:pt x="170971" y="162092"/>
                  </a:lnTo>
                  <a:lnTo>
                    <a:pt x="161026" y="209572"/>
                  </a:lnTo>
                  <a:lnTo>
                    <a:pt x="144873" y="257178"/>
                  </a:lnTo>
                  <a:lnTo>
                    <a:pt x="116902" y="304800"/>
                  </a:lnTo>
                  <a:lnTo>
                    <a:pt x="90904" y="341842"/>
                  </a:lnTo>
                  <a:lnTo>
                    <a:pt x="47053" y="377268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7" name="SMARTInkShape-Group891"/>
          <p:cNvGrpSpPr/>
          <p:nvPr/>
        </p:nvGrpSpPr>
        <p:grpSpPr>
          <a:xfrm>
            <a:off x="1400178" y="2276485"/>
            <a:ext cx="1333057" cy="485600"/>
            <a:chOff x="1400178" y="2276485"/>
            <a:chExt cx="1333057" cy="485600"/>
          </a:xfrm>
        </p:grpSpPr>
        <p:sp>
          <p:nvSpPr>
            <p:cNvPr id="839" name="SMARTInkShape-3798"/>
            <p:cNvSpPr/>
            <p:nvPr>
              <p:custDataLst>
                <p:tags r:id="rId153"/>
              </p:custDataLst>
            </p:nvPr>
          </p:nvSpPr>
          <p:spPr>
            <a:xfrm>
              <a:off x="1524000" y="2524125"/>
              <a:ext cx="142876" cy="190452"/>
            </a:xfrm>
            <a:custGeom>
              <a:avLst/>
              <a:gdLst/>
              <a:ahLst/>
              <a:cxnLst/>
              <a:rect l="0" t="0" r="0" b="0"/>
              <a:pathLst>
                <a:path w="142876" h="190452">
                  <a:moveTo>
                    <a:pt x="0" y="104775"/>
                  </a:moveTo>
                  <a:lnTo>
                    <a:pt x="0" y="104775"/>
                  </a:lnTo>
                  <a:lnTo>
                    <a:pt x="0" y="95366"/>
                  </a:lnTo>
                  <a:lnTo>
                    <a:pt x="8201" y="87059"/>
                  </a:lnTo>
                  <a:lnTo>
                    <a:pt x="14189" y="86121"/>
                  </a:lnTo>
                  <a:lnTo>
                    <a:pt x="31881" y="85760"/>
                  </a:lnTo>
                  <a:lnTo>
                    <a:pt x="38158" y="88563"/>
                  </a:lnTo>
                  <a:lnTo>
                    <a:pt x="44476" y="92278"/>
                  </a:lnTo>
                  <a:lnTo>
                    <a:pt x="53983" y="95428"/>
                  </a:lnTo>
                  <a:lnTo>
                    <a:pt x="69851" y="108392"/>
                  </a:lnTo>
                  <a:lnTo>
                    <a:pt x="73378" y="114496"/>
                  </a:lnTo>
                  <a:lnTo>
                    <a:pt x="85115" y="161338"/>
                  </a:lnTo>
                  <a:lnTo>
                    <a:pt x="85604" y="174509"/>
                  </a:lnTo>
                  <a:lnTo>
                    <a:pt x="82849" y="180924"/>
                  </a:lnTo>
                  <a:lnTo>
                    <a:pt x="76234" y="190451"/>
                  </a:lnTo>
                  <a:lnTo>
                    <a:pt x="76200" y="144839"/>
                  </a:lnTo>
                  <a:lnTo>
                    <a:pt x="77258" y="119654"/>
                  </a:lnTo>
                  <a:lnTo>
                    <a:pt x="87959" y="76142"/>
                  </a:lnTo>
                  <a:lnTo>
                    <a:pt x="101894" y="4550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799"/>
            <p:cNvSpPr/>
            <p:nvPr>
              <p:custDataLst>
                <p:tags r:id="rId154"/>
              </p:custDataLst>
            </p:nvPr>
          </p:nvSpPr>
          <p:spPr>
            <a:xfrm>
              <a:off x="1400178" y="2362367"/>
              <a:ext cx="109966" cy="399718"/>
            </a:xfrm>
            <a:custGeom>
              <a:avLst/>
              <a:gdLst/>
              <a:ahLst/>
              <a:cxnLst/>
              <a:rect l="0" t="0" r="0" b="0"/>
              <a:pathLst>
                <a:path w="109966" h="399718">
                  <a:moveTo>
                    <a:pt x="9522" y="218908"/>
                  </a:moveTo>
                  <a:lnTo>
                    <a:pt x="9522" y="218908"/>
                  </a:lnTo>
                  <a:lnTo>
                    <a:pt x="9522" y="232165"/>
                  </a:lnTo>
                  <a:lnTo>
                    <a:pt x="12344" y="238205"/>
                  </a:lnTo>
                  <a:lnTo>
                    <a:pt x="14579" y="241298"/>
                  </a:lnTo>
                  <a:lnTo>
                    <a:pt x="17723" y="255764"/>
                  </a:lnTo>
                  <a:lnTo>
                    <a:pt x="19012" y="301900"/>
                  </a:lnTo>
                  <a:lnTo>
                    <a:pt x="20103" y="337291"/>
                  </a:lnTo>
                  <a:lnTo>
                    <a:pt x="27983" y="370525"/>
                  </a:lnTo>
                  <a:lnTo>
                    <a:pt x="28571" y="399717"/>
                  </a:lnTo>
                  <a:lnTo>
                    <a:pt x="28572" y="354221"/>
                  </a:lnTo>
                  <a:lnTo>
                    <a:pt x="27514" y="344664"/>
                  </a:lnTo>
                  <a:lnTo>
                    <a:pt x="19930" y="300987"/>
                  </a:lnTo>
                  <a:lnTo>
                    <a:pt x="14107" y="256528"/>
                  </a:lnTo>
                  <a:lnTo>
                    <a:pt x="9369" y="217755"/>
                  </a:lnTo>
                  <a:lnTo>
                    <a:pt x="2162" y="173250"/>
                  </a:lnTo>
                  <a:lnTo>
                    <a:pt x="425" y="133572"/>
                  </a:lnTo>
                  <a:lnTo>
                    <a:pt x="53" y="88431"/>
                  </a:lnTo>
                  <a:lnTo>
                    <a:pt x="2" y="42993"/>
                  </a:lnTo>
                  <a:lnTo>
                    <a:pt x="0" y="38131"/>
                  </a:lnTo>
                  <a:lnTo>
                    <a:pt x="2821" y="29907"/>
                  </a:lnTo>
                  <a:lnTo>
                    <a:pt x="6543" y="22725"/>
                  </a:lnTo>
                  <a:lnTo>
                    <a:pt x="9698" y="12730"/>
                  </a:lnTo>
                  <a:lnTo>
                    <a:pt x="14186" y="6271"/>
                  </a:lnTo>
                  <a:lnTo>
                    <a:pt x="19709" y="2694"/>
                  </a:lnTo>
                  <a:lnTo>
                    <a:pt x="36254" y="0"/>
                  </a:lnTo>
                  <a:lnTo>
                    <a:pt x="51883" y="7471"/>
                  </a:lnTo>
                  <a:lnTo>
                    <a:pt x="79291" y="31633"/>
                  </a:lnTo>
                  <a:lnTo>
                    <a:pt x="90998" y="50839"/>
                  </a:lnTo>
                  <a:lnTo>
                    <a:pt x="106932" y="97265"/>
                  </a:lnTo>
                  <a:lnTo>
                    <a:pt x="109387" y="102888"/>
                  </a:lnTo>
                  <a:lnTo>
                    <a:pt x="109965" y="107694"/>
                  </a:lnTo>
                  <a:lnTo>
                    <a:pt x="105665" y="126403"/>
                  </a:lnTo>
                  <a:lnTo>
                    <a:pt x="102347" y="132992"/>
                  </a:lnTo>
                  <a:lnTo>
                    <a:pt x="71686" y="166256"/>
                  </a:lnTo>
                  <a:lnTo>
                    <a:pt x="66078" y="169049"/>
                  </a:lnTo>
                  <a:lnTo>
                    <a:pt x="47570" y="171087"/>
                  </a:lnTo>
                  <a:lnTo>
                    <a:pt x="38097" y="171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800"/>
            <p:cNvSpPr/>
            <p:nvPr>
              <p:custDataLst>
                <p:tags r:id="rId155"/>
              </p:custDataLst>
            </p:nvPr>
          </p:nvSpPr>
          <p:spPr>
            <a:xfrm>
              <a:off x="1829231" y="2390776"/>
              <a:ext cx="83971" cy="314325"/>
            </a:xfrm>
            <a:custGeom>
              <a:avLst/>
              <a:gdLst/>
              <a:ahLst/>
              <a:cxnLst/>
              <a:rect l="0" t="0" r="0" b="0"/>
              <a:pathLst>
                <a:path w="83971" h="314325">
                  <a:moveTo>
                    <a:pt x="75769" y="9524"/>
                  </a:moveTo>
                  <a:lnTo>
                    <a:pt x="75769" y="9524"/>
                  </a:lnTo>
                  <a:lnTo>
                    <a:pt x="80825" y="9524"/>
                  </a:lnTo>
                  <a:lnTo>
                    <a:pt x="82315" y="8466"/>
                  </a:lnTo>
                  <a:lnTo>
                    <a:pt x="83308" y="6702"/>
                  </a:lnTo>
                  <a:lnTo>
                    <a:pt x="83970" y="4468"/>
                  </a:lnTo>
                  <a:lnTo>
                    <a:pt x="83353" y="2978"/>
                  </a:lnTo>
                  <a:lnTo>
                    <a:pt x="81883" y="1985"/>
                  </a:lnTo>
                  <a:lnTo>
                    <a:pt x="75800" y="9"/>
                  </a:lnTo>
                  <a:lnTo>
                    <a:pt x="67571" y="0"/>
                  </a:lnTo>
                  <a:lnTo>
                    <a:pt x="53103" y="13257"/>
                  </a:lnTo>
                  <a:lnTo>
                    <a:pt x="41815" y="32055"/>
                  </a:lnTo>
                  <a:lnTo>
                    <a:pt x="27550" y="74881"/>
                  </a:lnTo>
                  <a:lnTo>
                    <a:pt x="22589" y="89372"/>
                  </a:lnTo>
                  <a:lnTo>
                    <a:pt x="12422" y="136648"/>
                  </a:lnTo>
                  <a:lnTo>
                    <a:pt x="4476" y="181409"/>
                  </a:lnTo>
                  <a:lnTo>
                    <a:pt x="0" y="224904"/>
                  </a:lnTo>
                  <a:lnTo>
                    <a:pt x="712" y="250721"/>
                  </a:lnTo>
                  <a:lnTo>
                    <a:pt x="9277" y="281311"/>
                  </a:lnTo>
                  <a:lnTo>
                    <a:pt x="22236" y="298283"/>
                  </a:lnTo>
                  <a:lnTo>
                    <a:pt x="34581" y="310058"/>
                  </a:lnTo>
                  <a:lnTo>
                    <a:pt x="47194" y="314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801"/>
            <p:cNvSpPr/>
            <p:nvPr>
              <p:custDataLst>
                <p:tags r:id="rId156"/>
              </p:custDataLst>
            </p:nvPr>
          </p:nvSpPr>
          <p:spPr>
            <a:xfrm>
              <a:off x="2009775" y="2390794"/>
              <a:ext cx="95251" cy="275755"/>
            </a:xfrm>
            <a:custGeom>
              <a:avLst/>
              <a:gdLst/>
              <a:ahLst/>
              <a:cxnLst/>
              <a:rect l="0" t="0" r="0" b="0"/>
              <a:pathLst>
                <a:path w="95251" h="275755">
                  <a:moveTo>
                    <a:pt x="19050" y="85706"/>
                  </a:moveTo>
                  <a:lnTo>
                    <a:pt x="19050" y="85706"/>
                  </a:lnTo>
                  <a:lnTo>
                    <a:pt x="19050" y="76297"/>
                  </a:lnTo>
                  <a:lnTo>
                    <a:pt x="19050" y="84392"/>
                  </a:lnTo>
                  <a:lnTo>
                    <a:pt x="12504" y="93051"/>
                  </a:lnTo>
                  <a:lnTo>
                    <a:pt x="10408" y="101876"/>
                  </a:lnTo>
                  <a:lnTo>
                    <a:pt x="9540" y="145095"/>
                  </a:lnTo>
                  <a:lnTo>
                    <a:pt x="8467" y="192685"/>
                  </a:lnTo>
                  <a:lnTo>
                    <a:pt x="1986" y="211535"/>
                  </a:lnTo>
                  <a:lnTo>
                    <a:pt x="34" y="258877"/>
                  </a:lnTo>
                  <a:lnTo>
                    <a:pt x="0" y="275754"/>
                  </a:lnTo>
                  <a:lnTo>
                    <a:pt x="0" y="230135"/>
                  </a:lnTo>
                  <a:lnTo>
                    <a:pt x="8201" y="188457"/>
                  </a:lnTo>
                  <a:lnTo>
                    <a:pt x="12173" y="142590"/>
                  </a:lnTo>
                  <a:lnTo>
                    <a:pt x="18144" y="96254"/>
                  </a:lnTo>
                  <a:lnTo>
                    <a:pt x="19840" y="74250"/>
                  </a:lnTo>
                  <a:lnTo>
                    <a:pt x="35510" y="28629"/>
                  </a:lnTo>
                  <a:lnTo>
                    <a:pt x="37948" y="2424"/>
                  </a:lnTo>
                  <a:lnTo>
                    <a:pt x="39057" y="1610"/>
                  </a:lnTo>
                  <a:lnTo>
                    <a:pt x="47229" y="45"/>
                  </a:lnTo>
                  <a:lnTo>
                    <a:pt x="52564" y="0"/>
                  </a:lnTo>
                  <a:lnTo>
                    <a:pt x="54093" y="1052"/>
                  </a:lnTo>
                  <a:lnTo>
                    <a:pt x="55112" y="2812"/>
                  </a:lnTo>
                  <a:lnTo>
                    <a:pt x="66771" y="34134"/>
                  </a:lnTo>
                  <a:lnTo>
                    <a:pt x="72936" y="45260"/>
                  </a:lnTo>
                  <a:lnTo>
                    <a:pt x="84274" y="92212"/>
                  </a:lnTo>
                  <a:lnTo>
                    <a:pt x="94282" y="136515"/>
                  </a:lnTo>
                  <a:lnTo>
                    <a:pt x="95193" y="180957"/>
                  </a:lnTo>
                  <a:lnTo>
                    <a:pt x="95248" y="226348"/>
                  </a:lnTo>
                  <a:lnTo>
                    <a:pt x="95250" y="247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3802"/>
            <p:cNvSpPr/>
            <p:nvPr>
              <p:custDataLst>
                <p:tags r:id="rId157"/>
              </p:custDataLst>
            </p:nvPr>
          </p:nvSpPr>
          <p:spPr>
            <a:xfrm>
              <a:off x="2001608" y="2543175"/>
              <a:ext cx="131993" cy="28576"/>
            </a:xfrm>
            <a:custGeom>
              <a:avLst/>
              <a:gdLst/>
              <a:ahLst/>
              <a:cxnLst/>
              <a:rect l="0" t="0" r="0" b="0"/>
              <a:pathLst>
                <a:path w="131993" h="28576">
                  <a:moveTo>
                    <a:pt x="17692" y="28575"/>
                  </a:moveTo>
                  <a:lnTo>
                    <a:pt x="17692" y="28575"/>
                  </a:lnTo>
                  <a:lnTo>
                    <a:pt x="0" y="28575"/>
                  </a:lnTo>
                  <a:lnTo>
                    <a:pt x="21319" y="28575"/>
                  </a:lnTo>
                  <a:lnTo>
                    <a:pt x="63643" y="19442"/>
                  </a:lnTo>
                  <a:lnTo>
                    <a:pt x="81293" y="18069"/>
                  </a:lnTo>
                  <a:lnTo>
                    <a:pt x="131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3803"/>
            <p:cNvSpPr/>
            <p:nvPr>
              <p:custDataLst>
                <p:tags r:id="rId158"/>
              </p:custDataLst>
            </p:nvPr>
          </p:nvSpPr>
          <p:spPr>
            <a:xfrm>
              <a:off x="2324100" y="2286003"/>
              <a:ext cx="53106" cy="457198"/>
            </a:xfrm>
            <a:custGeom>
              <a:avLst/>
              <a:gdLst/>
              <a:ahLst/>
              <a:cxnLst/>
              <a:rect l="0" t="0" r="0" b="0"/>
              <a:pathLst>
                <a:path w="53106" h="457198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0" y="13255"/>
                  </a:lnTo>
                  <a:lnTo>
                    <a:pt x="2822" y="19295"/>
                  </a:lnTo>
                  <a:lnTo>
                    <a:pt x="5056" y="22387"/>
                  </a:lnTo>
                  <a:lnTo>
                    <a:pt x="8201" y="36853"/>
                  </a:lnTo>
                  <a:lnTo>
                    <a:pt x="10506" y="80543"/>
                  </a:lnTo>
                  <a:lnTo>
                    <a:pt x="17716" y="124394"/>
                  </a:lnTo>
                  <a:lnTo>
                    <a:pt x="25333" y="163093"/>
                  </a:lnTo>
                  <a:lnTo>
                    <a:pt x="30757" y="207584"/>
                  </a:lnTo>
                  <a:lnTo>
                    <a:pt x="36650" y="247259"/>
                  </a:lnTo>
                  <a:lnTo>
                    <a:pt x="44360" y="285670"/>
                  </a:lnTo>
                  <a:lnTo>
                    <a:pt x="46980" y="323832"/>
                  </a:lnTo>
                  <a:lnTo>
                    <a:pt x="47540" y="364924"/>
                  </a:lnTo>
                  <a:lnTo>
                    <a:pt x="48658" y="390345"/>
                  </a:lnTo>
                  <a:lnTo>
                    <a:pt x="53105" y="410695"/>
                  </a:lnTo>
                  <a:lnTo>
                    <a:pt x="47625" y="457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804"/>
            <p:cNvSpPr/>
            <p:nvPr>
              <p:custDataLst>
                <p:tags r:id="rId159"/>
              </p:custDataLst>
            </p:nvPr>
          </p:nvSpPr>
          <p:spPr>
            <a:xfrm>
              <a:off x="2628900" y="2276485"/>
              <a:ext cx="104335" cy="409566"/>
            </a:xfrm>
            <a:custGeom>
              <a:avLst/>
              <a:gdLst/>
              <a:ahLst/>
              <a:cxnLst/>
              <a:rect l="0" t="0" r="0" b="0"/>
              <a:pathLst>
                <a:path w="104335" h="409566">
                  <a:moveTo>
                    <a:pt x="19050" y="9515"/>
                  </a:moveTo>
                  <a:lnTo>
                    <a:pt x="19050" y="9515"/>
                  </a:lnTo>
                  <a:lnTo>
                    <a:pt x="19050" y="1314"/>
                  </a:lnTo>
                  <a:lnTo>
                    <a:pt x="20108" y="873"/>
                  </a:lnTo>
                  <a:lnTo>
                    <a:pt x="28459" y="0"/>
                  </a:lnTo>
                  <a:lnTo>
                    <a:pt x="36766" y="8192"/>
                  </a:lnTo>
                  <a:lnTo>
                    <a:pt x="38895" y="16858"/>
                  </a:lnTo>
                  <a:lnTo>
                    <a:pt x="66744" y="59391"/>
                  </a:lnTo>
                  <a:lnTo>
                    <a:pt x="85731" y="102977"/>
                  </a:lnTo>
                  <a:lnTo>
                    <a:pt x="92429" y="123285"/>
                  </a:lnTo>
                  <a:lnTo>
                    <a:pt x="101425" y="163099"/>
                  </a:lnTo>
                  <a:lnTo>
                    <a:pt x="104334" y="209696"/>
                  </a:lnTo>
                  <a:lnTo>
                    <a:pt x="101895" y="257185"/>
                  </a:lnTo>
                  <a:lnTo>
                    <a:pt x="95066" y="298246"/>
                  </a:lnTo>
                  <a:lnTo>
                    <a:pt x="86847" y="323665"/>
                  </a:lnTo>
                  <a:lnTo>
                    <a:pt x="57680" y="371269"/>
                  </a:lnTo>
                  <a:lnTo>
                    <a:pt x="41345" y="395585"/>
                  </a:lnTo>
                  <a:lnTo>
                    <a:pt x="34956" y="402646"/>
                  </a:lnTo>
                  <a:lnTo>
                    <a:pt x="25767" y="406490"/>
                  </a:lnTo>
                  <a:lnTo>
                    <a:pt x="0" y="409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805"/>
            <p:cNvSpPr/>
            <p:nvPr>
              <p:custDataLst>
                <p:tags r:id="rId160"/>
              </p:custDataLst>
            </p:nvPr>
          </p:nvSpPr>
          <p:spPr>
            <a:xfrm>
              <a:off x="2486035" y="2362249"/>
              <a:ext cx="123376" cy="275615"/>
            </a:xfrm>
            <a:custGeom>
              <a:avLst/>
              <a:gdLst/>
              <a:ahLst/>
              <a:cxnLst/>
              <a:rect l="0" t="0" r="0" b="0"/>
              <a:pathLst>
                <a:path w="123376" h="275615">
                  <a:moveTo>
                    <a:pt x="9515" y="76151"/>
                  </a:moveTo>
                  <a:lnTo>
                    <a:pt x="9515" y="76151"/>
                  </a:lnTo>
                  <a:lnTo>
                    <a:pt x="9515" y="121859"/>
                  </a:lnTo>
                  <a:lnTo>
                    <a:pt x="9515" y="165348"/>
                  </a:lnTo>
                  <a:lnTo>
                    <a:pt x="9515" y="207661"/>
                  </a:lnTo>
                  <a:lnTo>
                    <a:pt x="9515" y="253603"/>
                  </a:lnTo>
                  <a:lnTo>
                    <a:pt x="9515" y="275614"/>
                  </a:lnTo>
                  <a:lnTo>
                    <a:pt x="9515" y="229829"/>
                  </a:lnTo>
                  <a:lnTo>
                    <a:pt x="8457" y="184010"/>
                  </a:lnTo>
                  <a:lnTo>
                    <a:pt x="1314" y="141978"/>
                  </a:lnTo>
                  <a:lnTo>
                    <a:pt x="106" y="98859"/>
                  </a:lnTo>
                  <a:lnTo>
                    <a:pt x="0" y="52117"/>
                  </a:lnTo>
                  <a:lnTo>
                    <a:pt x="2817" y="41480"/>
                  </a:lnTo>
                  <a:lnTo>
                    <a:pt x="7530" y="29542"/>
                  </a:lnTo>
                  <a:lnTo>
                    <a:pt x="8192" y="26028"/>
                  </a:lnTo>
                  <a:lnTo>
                    <a:pt x="14180" y="16027"/>
                  </a:lnTo>
                  <a:lnTo>
                    <a:pt x="26814" y="1850"/>
                  </a:lnTo>
                  <a:lnTo>
                    <a:pt x="30609" y="795"/>
                  </a:lnTo>
                  <a:lnTo>
                    <a:pt x="47765" y="0"/>
                  </a:lnTo>
                  <a:lnTo>
                    <a:pt x="50890" y="1042"/>
                  </a:lnTo>
                  <a:lnTo>
                    <a:pt x="52973" y="2795"/>
                  </a:lnTo>
                  <a:lnTo>
                    <a:pt x="64313" y="19251"/>
                  </a:lnTo>
                  <a:lnTo>
                    <a:pt x="66678" y="25462"/>
                  </a:lnTo>
                  <a:lnTo>
                    <a:pt x="72901" y="35967"/>
                  </a:lnTo>
                  <a:lnTo>
                    <a:pt x="76133" y="78799"/>
                  </a:lnTo>
                  <a:lnTo>
                    <a:pt x="75106" y="88969"/>
                  </a:lnTo>
                  <a:lnTo>
                    <a:pt x="65868" y="113976"/>
                  </a:lnTo>
                  <a:lnTo>
                    <a:pt x="60196" y="121460"/>
                  </a:lnTo>
                  <a:lnTo>
                    <a:pt x="58498" y="127333"/>
                  </a:lnTo>
                  <a:lnTo>
                    <a:pt x="56987" y="129322"/>
                  </a:lnTo>
                  <a:lnTo>
                    <a:pt x="50862" y="133180"/>
                  </a:lnTo>
                  <a:lnTo>
                    <a:pt x="47626" y="142788"/>
                  </a:lnTo>
                  <a:lnTo>
                    <a:pt x="47618" y="147871"/>
                  </a:lnTo>
                  <a:lnTo>
                    <a:pt x="48676" y="149364"/>
                  </a:lnTo>
                  <a:lnTo>
                    <a:pt x="50439" y="150360"/>
                  </a:lnTo>
                  <a:lnTo>
                    <a:pt x="57316" y="152089"/>
                  </a:lnTo>
                  <a:lnTo>
                    <a:pt x="61804" y="152235"/>
                  </a:lnTo>
                  <a:lnTo>
                    <a:pt x="67327" y="155121"/>
                  </a:lnTo>
                  <a:lnTo>
                    <a:pt x="73309" y="158874"/>
                  </a:lnTo>
                  <a:lnTo>
                    <a:pt x="79496" y="160542"/>
                  </a:lnTo>
                  <a:lnTo>
                    <a:pt x="81569" y="162045"/>
                  </a:lnTo>
                  <a:lnTo>
                    <a:pt x="82951" y="164105"/>
                  </a:lnTo>
                  <a:lnTo>
                    <a:pt x="85545" y="169217"/>
                  </a:lnTo>
                  <a:lnTo>
                    <a:pt x="90226" y="175016"/>
                  </a:lnTo>
                  <a:lnTo>
                    <a:pt x="95834" y="178299"/>
                  </a:lnTo>
                  <a:lnTo>
                    <a:pt x="101854" y="180817"/>
                  </a:lnTo>
                  <a:lnTo>
                    <a:pt x="108057" y="185464"/>
                  </a:lnTo>
                  <a:lnTo>
                    <a:pt x="111520" y="191057"/>
                  </a:lnTo>
                  <a:lnTo>
                    <a:pt x="114117" y="197070"/>
                  </a:lnTo>
                  <a:lnTo>
                    <a:pt x="120471" y="206406"/>
                  </a:lnTo>
                  <a:lnTo>
                    <a:pt x="122824" y="215875"/>
                  </a:lnTo>
                  <a:lnTo>
                    <a:pt x="123375" y="222212"/>
                  </a:lnTo>
                  <a:lnTo>
                    <a:pt x="120797" y="228556"/>
                  </a:lnTo>
                  <a:lnTo>
                    <a:pt x="117182" y="234903"/>
                  </a:lnTo>
                  <a:lnTo>
                    <a:pt x="114088" y="244427"/>
                  </a:lnTo>
                  <a:lnTo>
                    <a:pt x="101146" y="260301"/>
                  </a:lnTo>
                  <a:lnTo>
                    <a:pt x="95043" y="263829"/>
                  </a:lnTo>
                  <a:lnTo>
                    <a:pt x="82501" y="266093"/>
                  </a:lnTo>
                  <a:lnTo>
                    <a:pt x="63486" y="266602"/>
                  </a:lnTo>
                  <a:lnTo>
                    <a:pt x="57138" y="263807"/>
                  </a:lnTo>
                  <a:lnTo>
                    <a:pt x="44439" y="253389"/>
                  </a:lnTo>
                  <a:lnTo>
                    <a:pt x="40912" y="247351"/>
                  </a:lnTo>
                  <a:lnTo>
                    <a:pt x="38926" y="235179"/>
                  </a:lnTo>
                  <a:lnTo>
                    <a:pt x="38090" y="219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1" name="SMARTInkShape-Group892"/>
          <p:cNvGrpSpPr/>
          <p:nvPr/>
        </p:nvGrpSpPr>
        <p:grpSpPr>
          <a:xfrm>
            <a:off x="3173727" y="2247900"/>
            <a:ext cx="493399" cy="561976"/>
            <a:chOff x="3173727" y="2247900"/>
            <a:chExt cx="493399" cy="561976"/>
          </a:xfrm>
        </p:grpSpPr>
        <p:sp>
          <p:nvSpPr>
            <p:cNvPr id="848" name="SMARTInkShape-3806"/>
            <p:cNvSpPr/>
            <p:nvPr>
              <p:custDataLst>
                <p:tags r:id="rId150"/>
              </p:custDataLst>
            </p:nvPr>
          </p:nvSpPr>
          <p:spPr>
            <a:xfrm>
              <a:off x="3200410" y="2468300"/>
              <a:ext cx="409566" cy="27241"/>
            </a:xfrm>
            <a:custGeom>
              <a:avLst/>
              <a:gdLst/>
              <a:ahLst/>
              <a:cxnLst/>
              <a:rect l="0" t="0" r="0" b="0"/>
              <a:pathLst>
                <a:path w="409566" h="27241">
                  <a:moveTo>
                    <a:pt x="9515" y="17725"/>
                  </a:moveTo>
                  <a:lnTo>
                    <a:pt x="9515" y="17725"/>
                  </a:lnTo>
                  <a:lnTo>
                    <a:pt x="1314" y="17725"/>
                  </a:lnTo>
                  <a:lnTo>
                    <a:pt x="873" y="18783"/>
                  </a:lnTo>
                  <a:lnTo>
                    <a:pt x="0" y="27134"/>
                  </a:lnTo>
                  <a:lnTo>
                    <a:pt x="13248" y="27240"/>
                  </a:lnTo>
                  <a:lnTo>
                    <a:pt x="60232" y="18313"/>
                  </a:lnTo>
                  <a:lnTo>
                    <a:pt x="76506" y="16928"/>
                  </a:lnTo>
                  <a:lnTo>
                    <a:pt x="120852" y="9558"/>
                  </a:lnTo>
                  <a:lnTo>
                    <a:pt x="167875" y="8468"/>
                  </a:lnTo>
                  <a:lnTo>
                    <a:pt x="211658" y="8253"/>
                  </a:lnTo>
                  <a:lnTo>
                    <a:pt x="248268" y="8216"/>
                  </a:lnTo>
                  <a:lnTo>
                    <a:pt x="285926" y="5382"/>
                  </a:lnTo>
                  <a:lnTo>
                    <a:pt x="331521" y="0"/>
                  </a:lnTo>
                  <a:lnTo>
                    <a:pt x="377925" y="6388"/>
                  </a:lnTo>
                  <a:lnTo>
                    <a:pt x="409565" y="8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807"/>
            <p:cNvSpPr/>
            <p:nvPr>
              <p:custDataLst>
                <p:tags r:id="rId151"/>
              </p:custDataLst>
            </p:nvPr>
          </p:nvSpPr>
          <p:spPr>
            <a:xfrm>
              <a:off x="3173727" y="2524125"/>
              <a:ext cx="493399" cy="114297"/>
            </a:xfrm>
            <a:custGeom>
              <a:avLst/>
              <a:gdLst/>
              <a:ahLst/>
              <a:cxnLst/>
              <a:rect l="0" t="0" r="0" b="0"/>
              <a:pathLst>
                <a:path w="493399" h="114297">
                  <a:moveTo>
                    <a:pt x="45723" y="95250"/>
                  </a:moveTo>
                  <a:lnTo>
                    <a:pt x="45723" y="95250"/>
                  </a:lnTo>
                  <a:lnTo>
                    <a:pt x="35610" y="95250"/>
                  </a:lnTo>
                  <a:lnTo>
                    <a:pt x="27823" y="98072"/>
                  </a:lnTo>
                  <a:lnTo>
                    <a:pt x="7724" y="111726"/>
                  </a:lnTo>
                  <a:lnTo>
                    <a:pt x="0" y="113792"/>
                  </a:lnTo>
                  <a:lnTo>
                    <a:pt x="424" y="113961"/>
                  </a:lnTo>
                  <a:lnTo>
                    <a:pt x="34968" y="114296"/>
                  </a:lnTo>
                  <a:lnTo>
                    <a:pt x="75390" y="106761"/>
                  </a:lnTo>
                  <a:lnTo>
                    <a:pt x="112614" y="100111"/>
                  </a:lnTo>
                  <a:lnTo>
                    <a:pt x="158145" y="88606"/>
                  </a:lnTo>
                  <a:lnTo>
                    <a:pt x="196391" y="79288"/>
                  </a:lnTo>
                  <a:lnTo>
                    <a:pt x="239708" y="69824"/>
                  </a:lnTo>
                  <a:lnTo>
                    <a:pt x="280883" y="60317"/>
                  </a:lnTo>
                  <a:lnTo>
                    <a:pt x="325067" y="50798"/>
                  </a:lnTo>
                  <a:lnTo>
                    <a:pt x="365441" y="41274"/>
                  </a:lnTo>
                  <a:lnTo>
                    <a:pt x="403156" y="31750"/>
                  </a:lnTo>
                  <a:lnTo>
                    <a:pt x="444880" y="19050"/>
                  </a:lnTo>
                  <a:lnTo>
                    <a:pt x="4933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808"/>
            <p:cNvSpPr/>
            <p:nvPr>
              <p:custDataLst>
                <p:tags r:id="rId152"/>
              </p:custDataLst>
            </p:nvPr>
          </p:nvSpPr>
          <p:spPr>
            <a:xfrm>
              <a:off x="3238500" y="2247900"/>
              <a:ext cx="352426" cy="561976"/>
            </a:xfrm>
            <a:custGeom>
              <a:avLst/>
              <a:gdLst/>
              <a:ahLst/>
              <a:cxnLst/>
              <a:rect l="0" t="0" r="0" b="0"/>
              <a:pathLst>
                <a:path w="352426" h="561976">
                  <a:moveTo>
                    <a:pt x="352425" y="0"/>
                  </a:moveTo>
                  <a:lnTo>
                    <a:pt x="352425" y="0"/>
                  </a:lnTo>
                  <a:lnTo>
                    <a:pt x="335092" y="0"/>
                  </a:lnTo>
                  <a:lnTo>
                    <a:pt x="326110" y="6546"/>
                  </a:lnTo>
                  <a:lnTo>
                    <a:pt x="320268" y="8201"/>
                  </a:lnTo>
                  <a:lnTo>
                    <a:pt x="314144" y="14581"/>
                  </a:lnTo>
                  <a:lnTo>
                    <a:pt x="285745" y="57870"/>
                  </a:lnTo>
                  <a:lnTo>
                    <a:pt x="268816" y="97657"/>
                  </a:lnTo>
                  <a:lnTo>
                    <a:pt x="246814" y="141155"/>
                  </a:lnTo>
                  <a:lnTo>
                    <a:pt x="222085" y="185692"/>
                  </a:lnTo>
                  <a:lnTo>
                    <a:pt x="203151" y="222707"/>
                  </a:lnTo>
                  <a:lnTo>
                    <a:pt x="184136" y="265542"/>
                  </a:lnTo>
                  <a:lnTo>
                    <a:pt x="165096" y="306691"/>
                  </a:lnTo>
                  <a:lnTo>
                    <a:pt x="146049" y="345695"/>
                  </a:lnTo>
                  <a:lnTo>
                    <a:pt x="121943" y="384062"/>
                  </a:lnTo>
                  <a:lnTo>
                    <a:pt x="99749" y="422242"/>
                  </a:lnTo>
                  <a:lnTo>
                    <a:pt x="78774" y="465464"/>
                  </a:lnTo>
                  <a:lnTo>
                    <a:pt x="47298" y="509128"/>
                  </a:lnTo>
                  <a:lnTo>
                    <a:pt x="31254" y="535112"/>
                  </a:lnTo>
                  <a:lnTo>
                    <a:pt x="0" y="5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0" name="SMARTInkShape-Group893"/>
          <p:cNvGrpSpPr/>
          <p:nvPr/>
        </p:nvGrpSpPr>
        <p:grpSpPr>
          <a:xfrm>
            <a:off x="4048125" y="2143139"/>
            <a:ext cx="1405292" cy="542912"/>
            <a:chOff x="4048125" y="2143139"/>
            <a:chExt cx="1405292" cy="542912"/>
          </a:xfrm>
        </p:grpSpPr>
        <p:sp>
          <p:nvSpPr>
            <p:cNvPr id="852" name="SMARTInkShape-3809"/>
            <p:cNvSpPr/>
            <p:nvPr>
              <p:custDataLst>
                <p:tags r:id="rId142"/>
              </p:custDataLst>
            </p:nvPr>
          </p:nvSpPr>
          <p:spPr>
            <a:xfrm>
              <a:off x="4048125" y="2228914"/>
              <a:ext cx="123169" cy="407581"/>
            </a:xfrm>
            <a:custGeom>
              <a:avLst/>
              <a:gdLst/>
              <a:ahLst/>
              <a:cxnLst/>
              <a:rect l="0" t="0" r="0" b="0"/>
              <a:pathLst>
                <a:path w="123169" h="407581">
                  <a:moveTo>
                    <a:pt x="28575" y="142811"/>
                  </a:moveTo>
                  <a:lnTo>
                    <a:pt x="28575" y="142811"/>
                  </a:lnTo>
                  <a:lnTo>
                    <a:pt x="28575" y="188350"/>
                  </a:lnTo>
                  <a:lnTo>
                    <a:pt x="29633" y="205458"/>
                  </a:lnTo>
                  <a:lnTo>
                    <a:pt x="37217" y="249990"/>
                  </a:lnTo>
                  <a:lnTo>
                    <a:pt x="38022" y="295339"/>
                  </a:lnTo>
                  <a:lnTo>
                    <a:pt x="38095" y="342658"/>
                  </a:lnTo>
                  <a:lnTo>
                    <a:pt x="38100" y="389620"/>
                  </a:lnTo>
                  <a:lnTo>
                    <a:pt x="38100" y="407580"/>
                  </a:lnTo>
                  <a:lnTo>
                    <a:pt x="37042" y="407165"/>
                  </a:lnTo>
                  <a:lnTo>
                    <a:pt x="29899" y="401140"/>
                  </a:lnTo>
                  <a:lnTo>
                    <a:pt x="27779" y="386064"/>
                  </a:lnTo>
                  <a:lnTo>
                    <a:pt x="22106" y="374106"/>
                  </a:lnTo>
                  <a:lnTo>
                    <a:pt x="19318" y="331736"/>
                  </a:lnTo>
                  <a:lnTo>
                    <a:pt x="19085" y="285479"/>
                  </a:lnTo>
                  <a:lnTo>
                    <a:pt x="19057" y="240999"/>
                  </a:lnTo>
                  <a:lnTo>
                    <a:pt x="19051" y="197719"/>
                  </a:lnTo>
                  <a:lnTo>
                    <a:pt x="19050" y="161197"/>
                  </a:lnTo>
                  <a:lnTo>
                    <a:pt x="24107" y="115986"/>
                  </a:lnTo>
                  <a:lnTo>
                    <a:pt x="30809" y="69664"/>
                  </a:lnTo>
                  <a:lnTo>
                    <a:pt x="50931" y="22339"/>
                  </a:lnTo>
                  <a:lnTo>
                    <a:pt x="60363" y="8220"/>
                  </a:lnTo>
                  <a:lnTo>
                    <a:pt x="66692" y="3619"/>
                  </a:lnTo>
                  <a:lnTo>
                    <a:pt x="76205" y="1027"/>
                  </a:lnTo>
                  <a:lnTo>
                    <a:pt x="93369" y="0"/>
                  </a:lnTo>
                  <a:lnTo>
                    <a:pt x="108343" y="13199"/>
                  </a:lnTo>
                  <a:lnTo>
                    <a:pt x="111652" y="19236"/>
                  </a:lnTo>
                  <a:lnTo>
                    <a:pt x="123168" y="59327"/>
                  </a:lnTo>
                  <a:lnTo>
                    <a:pt x="122680" y="89131"/>
                  </a:lnTo>
                  <a:lnTo>
                    <a:pt x="110556" y="120625"/>
                  </a:lnTo>
                  <a:lnTo>
                    <a:pt x="97254" y="139448"/>
                  </a:lnTo>
                  <a:lnTo>
                    <a:pt x="69664" y="167219"/>
                  </a:lnTo>
                  <a:lnTo>
                    <a:pt x="35689" y="186115"/>
                  </a:lnTo>
                  <a:lnTo>
                    <a:pt x="23392" y="190214"/>
                  </a:lnTo>
                  <a:lnTo>
                    <a:pt x="9755" y="197722"/>
                  </a:lnTo>
                  <a:lnTo>
                    <a:pt x="0" y="199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3810"/>
            <p:cNvSpPr/>
            <p:nvPr>
              <p:custDataLst>
                <p:tags r:id="rId143"/>
              </p:custDataLst>
            </p:nvPr>
          </p:nvSpPr>
          <p:spPr>
            <a:xfrm>
              <a:off x="4171950" y="2400300"/>
              <a:ext cx="161926" cy="218515"/>
            </a:xfrm>
            <a:custGeom>
              <a:avLst/>
              <a:gdLst/>
              <a:ahLst/>
              <a:cxnLst/>
              <a:rect l="0" t="0" r="0" b="0"/>
              <a:pathLst>
                <a:path w="161926" h="218515">
                  <a:moveTo>
                    <a:pt x="0" y="66675"/>
                  </a:moveTo>
                  <a:lnTo>
                    <a:pt x="0" y="66675"/>
                  </a:lnTo>
                  <a:lnTo>
                    <a:pt x="17723" y="66675"/>
                  </a:lnTo>
                  <a:lnTo>
                    <a:pt x="18165" y="67733"/>
                  </a:lnTo>
                  <a:lnTo>
                    <a:pt x="18657" y="71731"/>
                  </a:lnTo>
                  <a:lnTo>
                    <a:pt x="19846" y="73221"/>
                  </a:lnTo>
                  <a:lnTo>
                    <a:pt x="32273" y="80864"/>
                  </a:lnTo>
                  <a:lnTo>
                    <a:pt x="35510" y="86386"/>
                  </a:lnTo>
                  <a:lnTo>
                    <a:pt x="38007" y="92369"/>
                  </a:lnTo>
                  <a:lnTo>
                    <a:pt x="53187" y="117697"/>
                  </a:lnTo>
                  <a:lnTo>
                    <a:pt x="65689" y="158849"/>
                  </a:lnTo>
                  <a:lnTo>
                    <a:pt x="66636" y="193245"/>
                  </a:lnTo>
                  <a:lnTo>
                    <a:pt x="63836" y="199834"/>
                  </a:lnTo>
                  <a:lnTo>
                    <a:pt x="60122" y="206290"/>
                  </a:lnTo>
                  <a:lnTo>
                    <a:pt x="58471" y="212687"/>
                  </a:lnTo>
                  <a:lnTo>
                    <a:pt x="56972" y="214817"/>
                  </a:lnTo>
                  <a:lnTo>
                    <a:pt x="54915" y="216236"/>
                  </a:lnTo>
                  <a:lnTo>
                    <a:pt x="49065" y="218514"/>
                  </a:lnTo>
                  <a:lnTo>
                    <a:pt x="39551" y="210825"/>
                  </a:lnTo>
                  <a:lnTo>
                    <a:pt x="33473" y="204871"/>
                  </a:lnTo>
                  <a:lnTo>
                    <a:pt x="30752" y="196535"/>
                  </a:lnTo>
                  <a:lnTo>
                    <a:pt x="28703" y="155371"/>
                  </a:lnTo>
                  <a:lnTo>
                    <a:pt x="41844" y="112400"/>
                  </a:lnTo>
                  <a:lnTo>
                    <a:pt x="60375" y="70241"/>
                  </a:lnTo>
                  <a:lnTo>
                    <a:pt x="69519" y="60146"/>
                  </a:lnTo>
                  <a:lnTo>
                    <a:pt x="111292" y="26899"/>
                  </a:lnTo>
                  <a:lnTo>
                    <a:pt x="151570" y="2881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3811"/>
            <p:cNvSpPr/>
            <p:nvPr>
              <p:custDataLst>
                <p:tags r:id="rId144"/>
              </p:custDataLst>
            </p:nvPr>
          </p:nvSpPr>
          <p:spPr>
            <a:xfrm>
              <a:off x="4525021" y="2228885"/>
              <a:ext cx="75555" cy="371441"/>
            </a:xfrm>
            <a:custGeom>
              <a:avLst/>
              <a:gdLst/>
              <a:ahLst/>
              <a:cxnLst/>
              <a:rect l="0" t="0" r="0" b="0"/>
              <a:pathLst>
                <a:path w="75555" h="371441">
                  <a:moveTo>
                    <a:pt x="66029" y="9490"/>
                  </a:moveTo>
                  <a:lnTo>
                    <a:pt x="66029" y="9490"/>
                  </a:lnTo>
                  <a:lnTo>
                    <a:pt x="66029" y="81"/>
                  </a:lnTo>
                  <a:lnTo>
                    <a:pt x="60972" y="0"/>
                  </a:lnTo>
                  <a:lnTo>
                    <a:pt x="55668" y="2803"/>
                  </a:lnTo>
                  <a:lnTo>
                    <a:pt x="42431" y="14155"/>
                  </a:lnTo>
                  <a:lnTo>
                    <a:pt x="39666" y="22499"/>
                  </a:lnTo>
                  <a:lnTo>
                    <a:pt x="35287" y="39097"/>
                  </a:lnTo>
                  <a:lnTo>
                    <a:pt x="21036" y="76256"/>
                  </a:lnTo>
                  <a:lnTo>
                    <a:pt x="12205" y="115532"/>
                  </a:lnTo>
                  <a:lnTo>
                    <a:pt x="4260" y="162057"/>
                  </a:lnTo>
                  <a:lnTo>
                    <a:pt x="0" y="209537"/>
                  </a:lnTo>
                  <a:lnTo>
                    <a:pt x="2368" y="238096"/>
                  </a:lnTo>
                  <a:lnTo>
                    <a:pt x="8022" y="279170"/>
                  </a:lnTo>
                  <a:lnTo>
                    <a:pt x="8498" y="296565"/>
                  </a:lnTo>
                  <a:lnTo>
                    <a:pt x="14353" y="312057"/>
                  </a:lnTo>
                  <a:lnTo>
                    <a:pt x="21896" y="325997"/>
                  </a:lnTo>
                  <a:lnTo>
                    <a:pt x="29560" y="349372"/>
                  </a:lnTo>
                  <a:lnTo>
                    <a:pt x="32191" y="353553"/>
                  </a:lnTo>
                  <a:lnTo>
                    <a:pt x="46007" y="364494"/>
                  </a:lnTo>
                  <a:lnTo>
                    <a:pt x="58450" y="369382"/>
                  </a:lnTo>
                  <a:lnTo>
                    <a:pt x="75554" y="3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812"/>
            <p:cNvSpPr/>
            <p:nvPr>
              <p:custDataLst>
                <p:tags r:id="rId145"/>
              </p:custDataLst>
            </p:nvPr>
          </p:nvSpPr>
          <p:spPr>
            <a:xfrm>
              <a:off x="4724400" y="2221260"/>
              <a:ext cx="103321" cy="331264"/>
            </a:xfrm>
            <a:custGeom>
              <a:avLst/>
              <a:gdLst/>
              <a:ahLst/>
              <a:cxnLst/>
              <a:rect l="0" t="0" r="0" b="0"/>
              <a:pathLst>
                <a:path w="103321" h="331264">
                  <a:moveTo>
                    <a:pt x="9525" y="102840"/>
                  </a:moveTo>
                  <a:lnTo>
                    <a:pt x="9525" y="102840"/>
                  </a:lnTo>
                  <a:lnTo>
                    <a:pt x="9525" y="116098"/>
                  </a:lnTo>
                  <a:lnTo>
                    <a:pt x="8467" y="118028"/>
                  </a:lnTo>
                  <a:lnTo>
                    <a:pt x="6703" y="119316"/>
                  </a:lnTo>
                  <a:lnTo>
                    <a:pt x="4468" y="120174"/>
                  </a:lnTo>
                  <a:lnTo>
                    <a:pt x="4037" y="122862"/>
                  </a:lnTo>
                  <a:lnTo>
                    <a:pt x="9403" y="170230"/>
                  </a:lnTo>
                  <a:lnTo>
                    <a:pt x="9518" y="214007"/>
                  </a:lnTo>
                  <a:lnTo>
                    <a:pt x="9525" y="258417"/>
                  </a:lnTo>
                  <a:lnTo>
                    <a:pt x="9525" y="305865"/>
                  </a:lnTo>
                  <a:lnTo>
                    <a:pt x="9525" y="314076"/>
                  </a:lnTo>
                  <a:lnTo>
                    <a:pt x="6703" y="321254"/>
                  </a:lnTo>
                  <a:lnTo>
                    <a:pt x="117" y="331263"/>
                  </a:lnTo>
                  <a:lnTo>
                    <a:pt x="0" y="287819"/>
                  </a:lnTo>
                  <a:lnTo>
                    <a:pt x="0" y="242251"/>
                  </a:lnTo>
                  <a:lnTo>
                    <a:pt x="0" y="197634"/>
                  </a:lnTo>
                  <a:lnTo>
                    <a:pt x="0" y="150405"/>
                  </a:lnTo>
                  <a:lnTo>
                    <a:pt x="2822" y="121872"/>
                  </a:lnTo>
                  <a:lnTo>
                    <a:pt x="9701" y="75321"/>
                  </a:lnTo>
                  <a:lnTo>
                    <a:pt x="25949" y="29710"/>
                  </a:lnTo>
                  <a:lnTo>
                    <a:pt x="28466" y="21654"/>
                  </a:lnTo>
                  <a:lnTo>
                    <a:pt x="35883" y="7860"/>
                  </a:lnTo>
                  <a:lnTo>
                    <a:pt x="36623" y="4595"/>
                  </a:lnTo>
                  <a:lnTo>
                    <a:pt x="38173" y="2418"/>
                  </a:lnTo>
                  <a:lnTo>
                    <a:pt x="40266" y="967"/>
                  </a:lnTo>
                  <a:lnTo>
                    <a:pt x="42719" y="0"/>
                  </a:lnTo>
                  <a:lnTo>
                    <a:pt x="44354" y="413"/>
                  </a:lnTo>
                  <a:lnTo>
                    <a:pt x="45445" y="1748"/>
                  </a:lnTo>
                  <a:lnTo>
                    <a:pt x="46172" y="3695"/>
                  </a:lnTo>
                  <a:lnTo>
                    <a:pt x="47715" y="4993"/>
                  </a:lnTo>
                  <a:lnTo>
                    <a:pt x="52251" y="6436"/>
                  </a:lnTo>
                  <a:lnTo>
                    <a:pt x="53884" y="7879"/>
                  </a:lnTo>
                  <a:lnTo>
                    <a:pt x="64498" y="26843"/>
                  </a:lnTo>
                  <a:lnTo>
                    <a:pt x="66590" y="59652"/>
                  </a:lnTo>
                  <a:lnTo>
                    <a:pt x="65591" y="76756"/>
                  </a:lnTo>
                  <a:lnTo>
                    <a:pt x="49065" y="123697"/>
                  </a:lnTo>
                  <a:lnTo>
                    <a:pt x="45443" y="130807"/>
                  </a:lnTo>
                  <a:lnTo>
                    <a:pt x="39551" y="138938"/>
                  </a:lnTo>
                  <a:lnTo>
                    <a:pt x="38387" y="148149"/>
                  </a:lnTo>
                  <a:lnTo>
                    <a:pt x="38100" y="159976"/>
                  </a:lnTo>
                  <a:lnTo>
                    <a:pt x="43157" y="159986"/>
                  </a:lnTo>
                  <a:lnTo>
                    <a:pt x="48461" y="162811"/>
                  </a:lnTo>
                  <a:lnTo>
                    <a:pt x="55433" y="168190"/>
                  </a:lnTo>
                  <a:lnTo>
                    <a:pt x="64415" y="170312"/>
                  </a:lnTo>
                  <a:lnTo>
                    <a:pt x="79496" y="182738"/>
                  </a:lnTo>
                  <a:lnTo>
                    <a:pt x="82956" y="188798"/>
                  </a:lnTo>
                  <a:lnTo>
                    <a:pt x="85553" y="195018"/>
                  </a:lnTo>
                  <a:lnTo>
                    <a:pt x="91906" y="204471"/>
                  </a:lnTo>
                  <a:lnTo>
                    <a:pt x="95318" y="213974"/>
                  </a:lnTo>
                  <a:lnTo>
                    <a:pt x="101502" y="223493"/>
                  </a:lnTo>
                  <a:lnTo>
                    <a:pt x="103320" y="229841"/>
                  </a:lnTo>
                  <a:lnTo>
                    <a:pt x="96446" y="257091"/>
                  </a:lnTo>
                  <a:lnTo>
                    <a:pt x="92959" y="264176"/>
                  </a:lnTo>
                  <a:lnTo>
                    <a:pt x="88940" y="270853"/>
                  </a:lnTo>
                  <a:lnTo>
                    <a:pt x="87154" y="277349"/>
                  </a:lnTo>
                  <a:lnTo>
                    <a:pt x="80716" y="283763"/>
                  </a:lnTo>
                  <a:lnTo>
                    <a:pt x="38135" y="319092"/>
                  </a:lnTo>
                  <a:lnTo>
                    <a:pt x="31766" y="321719"/>
                  </a:lnTo>
                  <a:lnTo>
                    <a:pt x="25407" y="326414"/>
                  </a:lnTo>
                  <a:lnTo>
                    <a:pt x="22230" y="327031"/>
                  </a:lnTo>
                  <a:lnTo>
                    <a:pt x="19053" y="326384"/>
                  </a:lnTo>
                  <a:lnTo>
                    <a:pt x="12701" y="323901"/>
                  </a:lnTo>
                  <a:lnTo>
                    <a:pt x="6351" y="322798"/>
                  </a:lnTo>
                  <a:lnTo>
                    <a:pt x="4234" y="321445"/>
                  </a:lnTo>
                  <a:lnTo>
                    <a:pt x="2823" y="319485"/>
                  </a:lnTo>
                  <a:lnTo>
                    <a:pt x="1255" y="313427"/>
                  </a:lnTo>
                  <a:lnTo>
                    <a:pt x="0" y="29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813"/>
            <p:cNvSpPr/>
            <p:nvPr>
              <p:custDataLst>
                <p:tags r:id="rId146"/>
              </p:custDataLst>
            </p:nvPr>
          </p:nvSpPr>
          <p:spPr>
            <a:xfrm>
              <a:off x="4933960" y="2143139"/>
              <a:ext cx="57141" cy="542912"/>
            </a:xfrm>
            <a:custGeom>
              <a:avLst/>
              <a:gdLst/>
              <a:ahLst/>
              <a:cxnLst/>
              <a:rect l="0" t="0" r="0" b="0"/>
              <a:pathLst>
                <a:path w="57141" h="542912">
                  <a:moveTo>
                    <a:pt x="28565" y="28561"/>
                  </a:moveTo>
                  <a:lnTo>
                    <a:pt x="28565" y="28561"/>
                  </a:lnTo>
                  <a:lnTo>
                    <a:pt x="43753" y="12314"/>
                  </a:lnTo>
                  <a:lnTo>
                    <a:pt x="45899" y="6171"/>
                  </a:lnTo>
                  <a:lnTo>
                    <a:pt x="47529" y="4109"/>
                  </a:lnTo>
                  <a:lnTo>
                    <a:pt x="57053" y="18"/>
                  </a:lnTo>
                  <a:lnTo>
                    <a:pt x="57102" y="0"/>
                  </a:lnTo>
                  <a:lnTo>
                    <a:pt x="57140" y="43216"/>
                  </a:lnTo>
                  <a:lnTo>
                    <a:pt x="57140" y="88147"/>
                  </a:lnTo>
                  <a:lnTo>
                    <a:pt x="57140" y="133657"/>
                  </a:lnTo>
                  <a:lnTo>
                    <a:pt x="54318" y="174322"/>
                  </a:lnTo>
                  <a:lnTo>
                    <a:pt x="48939" y="217749"/>
                  </a:lnTo>
                  <a:lnTo>
                    <a:pt x="41330" y="264506"/>
                  </a:lnTo>
                  <a:lnTo>
                    <a:pt x="35908" y="311685"/>
                  </a:lnTo>
                  <a:lnTo>
                    <a:pt x="24959" y="351892"/>
                  </a:lnTo>
                  <a:lnTo>
                    <a:pt x="19150" y="395897"/>
                  </a:lnTo>
                  <a:lnTo>
                    <a:pt x="10993" y="439055"/>
                  </a:lnTo>
                  <a:lnTo>
                    <a:pt x="6888" y="483060"/>
                  </a:lnTo>
                  <a:lnTo>
                    <a:pt x="1353" y="510627"/>
                  </a:lnTo>
                  <a:lnTo>
                    <a:pt x="0" y="542301"/>
                  </a:lnTo>
                  <a:lnTo>
                    <a:pt x="9515" y="542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814"/>
            <p:cNvSpPr/>
            <p:nvPr>
              <p:custDataLst>
                <p:tags r:id="rId147"/>
              </p:custDataLst>
            </p:nvPr>
          </p:nvSpPr>
          <p:spPr>
            <a:xfrm>
              <a:off x="5162586" y="2186038"/>
              <a:ext cx="133298" cy="337529"/>
            </a:xfrm>
            <a:custGeom>
              <a:avLst/>
              <a:gdLst/>
              <a:ahLst/>
              <a:cxnLst/>
              <a:rect l="0" t="0" r="0" b="0"/>
              <a:pathLst>
                <a:path w="133298" h="337529">
                  <a:moveTo>
                    <a:pt x="66639" y="157112"/>
                  </a:moveTo>
                  <a:lnTo>
                    <a:pt x="66639" y="157112"/>
                  </a:lnTo>
                  <a:lnTo>
                    <a:pt x="61583" y="157112"/>
                  </a:lnTo>
                  <a:lnTo>
                    <a:pt x="60094" y="158170"/>
                  </a:lnTo>
                  <a:lnTo>
                    <a:pt x="59100" y="159934"/>
                  </a:lnTo>
                  <a:lnTo>
                    <a:pt x="57376" y="166813"/>
                  </a:lnTo>
                  <a:lnTo>
                    <a:pt x="57148" y="179778"/>
                  </a:lnTo>
                  <a:lnTo>
                    <a:pt x="54307" y="185883"/>
                  </a:lnTo>
                  <a:lnTo>
                    <a:pt x="50575" y="192124"/>
                  </a:lnTo>
                  <a:lnTo>
                    <a:pt x="35882" y="235547"/>
                  </a:lnTo>
                  <a:lnTo>
                    <a:pt x="31802" y="247006"/>
                  </a:lnTo>
                  <a:lnTo>
                    <a:pt x="20465" y="291794"/>
                  </a:lnTo>
                  <a:lnTo>
                    <a:pt x="16837" y="299168"/>
                  </a:lnTo>
                  <a:lnTo>
                    <a:pt x="12755" y="305973"/>
                  </a:lnTo>
                  <a:lnTo>
                    <a:pt x="10134" y="318965"/>
                  </a:lnTo>
                  <a:lnTo>
                    <a:pt x="9919" y="322164"/>
                  </a:lnTo>
                  <a:lnTo>
                    <a:pt x="6858" y="328540"/>
                  </a:lnTo>
                  <a:lnTo>
                    <a:pt x="367" y="337528"/>
                  </a:lnTo>
                  <a:lnTo>
                    <a:pt x="0" y="324781"/>
                  </a:lnTo>
                  <a:lnTo>
                    <a:pt x="2802" y="318767"/>
                  </a:lnTo>
                  <a:lnTo>
                    <a:pt x="5032" y="315682"/>
                  </a:lnTo>
                  <a:lnTo>
                    <a:pt x="8168" y="301227"/>
                  </a:lnTo>
                  <a:lnTo>
                    <a:pt x="12138" y="271157"/>
                  </a:lnTo>
                  <a:lnTo>
                    <a:pt x="25712" y="232024"/>
                  </a:lnTo>
                  <a:lnTo>
                    <a:pt x="38133" y="192135"/>
                  </a:lnTo>
                  <a:lnTo>
                    <a:pt x="50778" y="148861"/>
                  </a:lnTo>
                  <a:lnTo>
                    <a:pt x="63467" y="109738"/>
                  </a:lnTo>
                  <a:lnTo>
                    <a:pt x="76164" y="71437"/>
                  </a:lnTo>
                  <a:lnTo>
                    <a:pt x="95214" y="24603"/>
                  </a:lnTo>
                  <a:lnTo>
                    <a:pt x="101564" y="13552"/>
                  </a:lnTo>
                  <a:lnTo>
                    <a:pt x="110031" y="6273"/>
                  </a:lnTo>
                  <a:lnTo>
                    <a:pt x="112383" y="819"/>
                  </a:lnTo>
                  <a:lnTo>
                    <a:pt x="114068" y="0"/>
                  </a:lnTo>
                  <a:lnTo>
                    <a:pt x="116250" y="513"/>
                  </a:lnTo>
                  <a:lnTo>
                    <a:pt x="118763" y="1912"/>
                  </a:lnTo>
                  <a:lnTo>
                    <a:pt x="120439" y="3904"/>
                  </a:lnTo>
                  <a:lnTo>
                    <a:pt x="122300" y="8939"/>
                  </a:lnTo>
                  <a:lnTo>
                    <a:pt x="123763" y="55902"/>
                  </a:lnTo>
                  <a:lnTo>
                    <a:pt x="126606" y="83811"/>
                  </a:lnTo>
                  <a:lnTo>
                    <a:pt x="132431" y="128919"/>
                  </a:lnTo>
                  <a:lnTo>
                    <a:pt x="133198" y="171156"/>
                  </a:lnTo>
                  <a:lnTo>
                    <a:pt x="133297" y="212035"/>
                  </a:lnTo>
                  <a:lnTo>
                    <a:pt x="130487" y="235474"/>
                  </a:lnTo>
                  <a:lnTo>
                    <a:pt x="124181" y="281800"/>
                  </a:lnTo>
                  <a:lnTo>
                    <a:pt x="123789" y="290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815"/>
            <p:cNvSpPr/>
            <p:nvPr>
              <p:custDataLst>
                <p:tags r:id="rId148"/>
              </p:custDataLst>
            </p:nvPr>
          </p:nvSpPr>
          <p:spPr>
            <a:xfrm>
              <a:off x="5191139" y="2362200"/>
              <a:ext cx="152387" cy="85726"/>
            </a:xfrm>
            <a:custGeom>
              <a:avLst/>
              <a:gdLst/>
              <a:ahLst/>
              <a:cxnLst/>
              <a:rect l="0" t="0" r="0" b="0"/>
              <a:pathLst>
                <a:path w="152387" h="85726">
                  <a:moveTo>
                    <a:pt x="19036" y="85725"/>
                  </a:moveTo>
                  <a:lnTo>
                    <a:pt x="19036" y="85725"/>
                  </a:lnTo>
                  <a:lnTo>
                    <a:pt x="13980" y="80669"/>
                  </a:lnTo>
                  <a:lnTo>
                    <a:pt x="8675" y="78186"/>
                  </a:lnTo>
                  <a:lnTo>
                    <a:pt x="1703" y="76592"/>
                  </a:lnTo>
                  <a:lnTo>
                    <a:pt x="1131" y="75403"/>
                  </a:lnTo>
                  <a:lnTo>
                    <a:pt x="0" y="61738"/>
                  </a:lnTo>
                  <a:lnTo>
                    <a:pt x="1054" y="60208"/>
                  </a:lnTo>
                  <a:lnTo>
                    <a:pt x="2814" y="59189"/>
                  </a:lnTo>
                  <a:lnTo>
                    <a:pt x="8651" y="58056"/>
                  </a:lnTo>
                  <a:lnTo>
                    <a:pt x="22780" y="56360"/>
                  </a:lnTo>
                  <a:lnTo>
                    <a:pt x="37571" y="49664"/>
                  </a:lnTo>
                  <a:lnTo>
                    <a:pt x="73538" y="42688"/>
                  </a:lnTo>
                  <a:lnTo>
                    <a:pt x="91970" y="32460"/>
                  </a:lnTo>
                  <a:lnTo>
                    <a:pt x="121042" y="24030"/>
                  </a:lnTo>
                  <a:lnTo>
                    <a:pt x="138512" y="12429"/>
                  </a:lnTo>
                  <a:lnTo>
                    <a:pt x="1523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3816"/>
            <p:cNvSpPr/>
            <p:nvPr>
              <p:custDataLst>
                <p:tags r:id="rId149"/>
              </p:custDataLst>
            </p:nvPr>
          </p:nvSpPr>
          <p:spPr>
            <a:xfrm>
              <a:off x="5334000" y="2181225"/>
              <a:ext cx="119417" cy="381001"/>
            </a:xfrm>
            <a:custGeom>
              <a:avLst/>
              <a:gdLst/>
              <a:ahLst/>
              <a:cxnLst/>
              <a:rect l="0" t="0" r="0" b="0"/>
              <a:pathLst>
                <a:path w="119417" h="381001">
                  <a:moveTo>
                    <a:pt x="57150" y="0"/>
                  </a:moveTo>
                  <a:lnTo>
                    <a:pt x="57150" y="0"/>
                  </a:lnTo>
                  <a:lnTo>
                    <a:pt x="62206" y="0"/>
                  </a:lnTo>
                  <a:lnTo>
                    <a:pt x="63695" y="1058"/>
                  </a:lnTo>
                  <a:lnTo>
                    <a:pt x="64689" y="2822"/>
                  </a:lnTo>
                  <a:lnTo>
                    <a:pt x="65351" y="5056"/>
                  </a:lnTo>
                  <a:lnTo>
                    <a:pt x="76862" y="19297"/>
                  </a:lnTo>
                  <a:lnTo>
                    <a:pt x="85921" y="31471"/>
                  </a:lnTo>
                  <a:lnTo>
                    <a:pt x="107961" y="78251"/>
                  </a:lnTo>
                  <a:lnTo>
                    <a:pt x="116287" y="124095"/>
                  </a:lnTo>
                  <a:lnTo>
                    <a:pt x="119416" y="142995"/>
                  </a:lnTo>
                  <a:lnTo>
                    <a:pt x="115183" y="190516"/>
                  </a:lnTo>
                  <a:lnTo>
                    <a:pt x="106869" y="229661"/>
                  </a:lnTo>
                  <a:lnTo>
                    <a:pt x="92216" y="274240"/>
                  </a:lnTo>
                  <a:lnTo>
                    <a:pt x="64159" y="317043"/>
                  </a:lnTo>
                  <a:lnTo>
                    <a:pt x="49819" y="341588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1" name="SMARTInkShape-3817"/>
          <p:cNvSpPr/>
          <p:nvPr>
            <p:custDataLst>
              <p:tags r:id="rId2"/>
            </p:custDataLst>
          </p:nvPr>
        </p:nvSpPr>
        <p:spPr>
          <a:xfrm>
            <a:off x="1057275" y="3114675"/>
            <a:ext cx="9848851" cy="238126"/>
          </a:xfrm>
          <a:custGeom>
            <a:avLst/>
            <a:gdLst/>
            <a:ahLst/>
            <a:cxnLst/>
            <a:rect l="0" t="0" r="0" b="0"/>
            <a:pathLst>
              <a:path w="9848851" h="238126">
                <a:moveTo>
                  <a:pt x="0" y="228600"/>
                </a:moveTo>
                <a:lnTo>
                  <a:pt x="0" y="228600"/>
                </a:lnTo>
                <a:lnTo>
                  <a:pt x="5057" y="228600"/>
                </a:lnTo>
                <a:lnTo>
                  <a:pt x="10361" y="231422"/>
                </a:lnTo>
                <a:lnTo>
                  <a:pt x="13257" y="233657"/>
                </a:lnTo>
                <a:lnTo>
                  <a:pt x="22120" y="236139"/>
                </a:lnTo>
                <a:lnTo>
                  <a:pt x="63680" y="238008"/>
                </a:lnTo>
                <a:lnTo>
                  <a:pt x="106672" y="238115"/>
                </a:lnTo>
                <a:lnTo>
                  <a:pt x="152650" y="238124"/>
                </a:lnTo>
                <a:lnTo>
                  <a:pt x="195606" y="238125"/>
                </a:lnTo>
                <a:lnTo>
                  <a:pt x="232347" y="233068"/>
                </a:lnTo>
                <a:lnTo>
                  <a:pt x="275101" y="229924"/>
                </a:lnTo>
                <a:lnTo>
                  <a:pt x="321283" y="228993"/>
                </a:lnTo>
                <a:lnTo>
                  <a:pt x="368480" y="223660"/>
                </a:lnTo>
                <a:lnTo>
                  <a:pt x="415978" y="220433"/>
                </a:lnTo>
                <a:lnTo>
                  <a:pt x="450521" y="216857"/>
                </a:lnTo>
                <a:lnTo>
                  <a:pt x="487040" y="211739"/>
                </a:lnTo>
                <a:lnTo>
                  <a:pt x="524437" y="205937"/>
                </a:lnTo>
                <a:lnTo>
                  <a:pt x="565047" y="199830"/>
                </a:lnTo>
                <a:lnTo>
                  <a:pt x="607790" y="193589"/>
                </a:lnTo>
                <a:lnTo>
                  <a:pt x="651482" y="187287"/>
                </a:lnTo>
                <a:lnTo>
                  <a:pt x="695595" y="180958"/>
                </a:lnTo>
                <a:lnTo>
                  <a:pt x="740953" y="174618"/>
                </a:lnTo>
                <a:lnTo>
                  <a:pt x="764902" y="171445"/>
                </a:lnTo>
                <a:lnTo>
                  <a:pt x="789335" y="168272"/>
                </a:lnTo>
                <a:lnTo>
                  <a:pt x="814090" y="165098"/>
                </a:lnTo>
                <a:lnTo>
                  <a:pt x="839060" y="161923"/>
                </a:lnTo>
                <a:lnTo>
                  <a:pt x="864173" y="158749"/>
                </a:lnTo>
                <a:lnTo>
                  <a:pt x="889382" y="156633"/>
                </a:lnTo>
                <a:lnTo>
                  <a:pt x="914655" y="155222"/>
                </a:lnTo>
                <a:lnTo>
                  <a:pt x="939970" y="154281"/>
                </a:lnTo>
                <a:lnTo>
                  <a:pt x="966371" y="152596"/>
                </a:lnTo>
                <a:lnTo>
                  <a:pt x="993498" y="150414"/>
                </a:lnTo>
                <a:lnTo>
                  <a:pt x="1021107" y="147901"/>
                </a:lnTo>
                <a:lnTo>
                  <a:pt x="1047980" y="145167"/>
                </a:lnTo>
                <a:lnTo>
                  <a:pt x="1074361" y="142286"/>
                </a:lnTo>
                <a:lnTo>
                  <a:pt x="1100416" y="139307"/>
                </a:lnTo>
                <a:lnTo>
                  <a:pt x="1127310" y="136264"/>
                </a:lnTo>
                <a:lnTo>
                  <a:pt x="1154765" y="133175"/>
                </a:lnTo>
                <a:lnTo>
                  <a:pt x="1182594" y="130059"/>
                </a:lnTo>
                <a:lnTo>
                  <a:pt x="1211729" y="127981"/>
                </a:lnTo>
                <a:lnTo>
                  <a:pt x="1241736" y="126595"/>
                </a:lnTo>
                <a:lnTo>
                  <a:pt x="1272324" y="125672"/>
                </a:lnTo>
                <a:lnTo>
                  <a:pt x="1304358" y="123998"/>
                </a:lnTo>
                <a:lnTo>
                  <a:pt x="1337355" y="121824"/>
                </a:lnTo>
                <a:lnTo>
                  <a:pt x="1370995" y="119316"/>
                </a:lnTo>
                <a:lnTo>
                  <a:pt x="1405063" y="116586"/>
                </a:lnTo>
                <a:lnTo>
                  <a:pt x="1439417" y="113707"/>
                </a:lnTo>
                <a:lnTo>
                  <a:pt x="1473961" y="110730"/>
                </a:lnTo>
                <a:lnTo>
                  <a:pt x="1507574" y="108745"/>
                </a:lnTo>
                <a:lnTo>
                  <a:pt x="1540566" y="107421"/>
                </a:lnTo>
                <a:lnTo>
                  <a:pt x="1573144" y="106539"/>
                </a:lnTo>
                <a:lnTo>
                  <a:pt x="1606504" y="104893"/>
                </a:lnTo>
                <a:lnTo>
                  <a:pt x="1640387" y="102737"/>
                </a:lnTo>
                <a:lnTo>
                  <a:pt x="1674616" y="100241"/>
                </a:lnTo>
                <a:lnTo>
                  <a:pt x="1710136" y="97519"/>
                </a:lnTo>
                <a:lnTo>
                  <a:pt x="1746516" y="94646"/>
                </a:lnTo>
                <a:lnTo>
                  <a:pt x="1783469" y="91673"/>
                </a:lnTo>
                <a:lnTo>
                  <a:pt x="1819746" y="88632"/>
                </a:lnTo>
                <a:lnTo>
                  <a:pt x="1855572" y="85546"/>
                </a:lnTo>
                <a:lnTo>
                  <a:pt x="1891098" y="82431"/>
                </a:lnTo>
                <a:lnTo>
                  <a:pt x="1927482" y="80354"/>
                </a:lnTo>
                <a:lnTo>
                  <a:pt x="1964438" y="78969"/>
                </a:lnTo>
                <a:lnTo>
                  <a:pt x="2001775" y="78046"/>
                </a:lnTo>
                <a:lnTo>
                  <a:pt x="2039367" y="76372"/>
                </a:lnTo>
                <a:lnTo>
                  <a:pt x="2077128" y="74199"/>
                </a:lnTo>
                <a:lnTo>
                  <a:pt x="2115002" y="71691"/>
                </a:lnTo>
                <a:lnTo>
                  <a:pt x="2152952" y="68961"/>
                </a:lnTo>
                <a:lnTo>
                  <a:pt x="2190951" y="66082"/>
                </a:lnTo>
                <a:lnTo>
                  <a:pt x="2228984" y="63105"/>
                </a:lnTo>
                <a:lnTo>
                  <a:pt x="2267039" y="61120"/>
                </a:lnTo>
                <a:lnTo>
                  <a:pt x="2305109" y="59796"/>
                </a:lnTo>
                <a:lnTo>
                  <a:pt x="2343190" y="58914"/>
                </a:lnTo>
                <a:lnTo>
                  <a:pt x="2382335" y="57268"/>
                </a:lnTo>
                <a:lnTo>
                  <a:pt x="2422190" y="55112"/>
                </a:lnTo>
                <a:lnTo>
                  <a:pt x="2462518" y="52616"/>
                </a:lnTo>
                <a:lnTo>
                  <a:pt x="2503162" y="49894"/>
                </a:lnTo>
                <a:lnTo>
                  <a:pt x="2544016" y="47021"/>
                </a:lnTo>
                <a:lnTo>
                  <a:pt x="2585011" y="44048"/>
                </a:lnTo>
                <a:lnTo>
                  <a:pt x="2627157" y="42065"/>
                </a:lnTo>
                <a:lnTo>
                  <a:pt x="2670072" y="40743"/>
                </a:lnTo>
                <a:lnTo>
                  <a:pt x="2713498" y="39862"/>
                </a:lnTo>
                <a:lnTo>
                  <a:pt x="2756207" y="38216"/>
                </a:lnTo>
                <a:lnTo>
                  <a:pt x="2798438" y="36061"/>
                </a:lnTo>
                <a:lnTo>
                  <a:pt x="2840350" y="33566"/>
                </a:lnTo>
                <a:lnTo>
                  <a:pt x="2882050" y="31902"/>
                </a:lnTo>
                <a:lnTo>
                  <a:pt x="2923608" y="30793"/>
                </a:lnTo>
                <a:lnTo>
                  <a:pt x="2965073" y="30054"/>
                </a:lnTo>
                <a:lnTo>
                  <a:pt x="3008590" y="28502"/>
                </a:lnTo>
                <a:lnTo>
                  <a:pt x="3053477" y="26410"/>
                </a:lnTo>
                <a:lnTo>
                  <a:pt x="3099276" y="23956"/>
                </a:lnTo>
                <a:lnTo>
                  <a:pt x="3143567" y="22321"/>
                </a:lnTo>
                <a:lnTo>
                  <a:pt x="3186853" y="21231"/>
                </a:lnTo>
                <a:lnTo>
                  <a:pt x="3229469" y="20504"/>
                </a:lnTo>
                <a:lnTo>
                  <a:pt x="3271638" y="18961"/>
                </a:lnTo>
                <a:lnTo>
                  <a:pt x="3313508" y="16874"/>
                </a:lnTo>
                <a:lnTo>
                  <a:pt x="3355181" y="14425"/>
                </a:lnTo>
                <a:lnTo>
                  <a:pt x="3397779" y="12791"/>
                </a:lnTo>
                <a:lnTo>
                  <a:pt x="3440994" y="11702"/>
                </a:lnTo>
                <a:lnTo>
                  <a:pt x="3484621" y="10977"/>
                </a:lnTo>
                <a:lnTo>
                  <a:pt x="3528523" y="10493"/>
                </a:lnTo>
                <a:lnTo>
                  <a:pt x="3572607" y="10171"/>
                </a:lnTo>
                <a:lnTo>
                  <a:pt x="3616813" y="9955"/>
                </a:lnTo>
                <a:lnTo>
                  <a:pt x="3658984" y="9812"/>
                </a:lnTo>
                <a:lnTo>
                  <a:pt x="3699797" y="9716"/>
                </a:lnTo>
                <a:lnTo>
                  <a:pt x="3739707" y="9653"/>
                </a:lnTo>
                <a:lnTo>
                  <a:pt x="3780070" y="8551"/>
                </a:lnTo>
                <a:lnTo>
                  <a:pt x="3820739" y="6759"/>
                </a:lnTo>
                <a:lnTo>
                  <a:pt x="3861608" y="4506"/>
                </a:lnTo>
                <a:lnTo>
                  <a:pt x="3904731" y="3004"/>
                </a:lnTo>
                <a:lnTo>
                  <a:pt x="3949354" y="2003"/>
                </a:lnTo>
                <a:lnTo>
                  <a:pt x="3994978" y="1335"/>
                </a:lnTo>
                <a:lnTo>
                  <a:pt x="4038093" y="890"/>
                </a:lnTo>
                <a:lnTo>
                  <a:pt x="4079537" y="594"/>
                </a:lnTo>
                <a:lnTo>
                  <a:pt x="4119866" y="396"/>
                </a:lnTo>
                <a:lnTo>
                  <a:pt x="4161569" y="264"/>
                </a:lnTo>
                <a:lnTo>
                  <a:pt x="4204188" y="176"/>
                </a:lnTo>
                <a:lnTo>
                  <a:pt x="4247416" y="117"/>
                </a:lnTo>
                <a:lnTo>
                  <a:pt x="4291053" y="78"/>
                </a:lnTo>
                <a:lnTo>
                  <a:pt x="4334960" y="52"/>
                </a:lnTo>
                <a:lnTo>
                  <a:pt x="4379049" y="35"/>
                </a:lnTo>
                <a:lnTo>
                  <a:pt x="4423257" y="23"/>
                </a:lnTo>
                <a:lnTo>
                  <a:pt x="4467546" y="15"/>
                </a:lnTo>
                <a:lnTo>
                  <a:pt x="4511889" y="10"/>
                </a:lnTo>
                <a:lnTo>
                  <a:pt x="4557326" y="7"/>
                </a:lnTo>
                <a:lnTo>
                  <a:pt x="4603494" y="5"/>
                </a:lnTo>
                <a:lnTo>
                  <a:pt x="4650145" y="3"/>
                </a:lnTo>
                <a:lnTo>
                  <a:pt x="4696063" y="2"/>
                </a:lnTo>
                <a:lnTo>
                  <a:pt x="4741492" y="1"/>
                </a:lnTo>
                <a:lnTo>
                  <a:pt x="4786595" y="1"/>
                </a:lnTo>
                <a:lnTo>
                  <a:pt x="4831480" y="1"/>
                </a:lnTo>
                <a:lnTo>
                  <a:pt x="4876220" y="0"/>
                </a:lnTo>
                <a:lnTo>
                  <a:pt x="4920864" y="0"/>
                </a:lnTo>
                <a:lnTo>
                  <a:pt x="4965441" y="0"/>
                </a:lnTo>
                <a:lnTo>
                  <a:pt x="5009978" y="0"/>
                </a:lnTo>
                <a:lnTo>
                  <a:pt x="5054486" y="0"/>
                </a:lnTo>
                <a:lnTo>
                  <a:pt x="5098974" y="0"/>
                </a:lnTo>
                <a:lnTo>
                  <a:pt x="5143449" y="0"/>
                </a:lnTo>
                <a:lnTo>
                  <a:pt x="5187916" y="0"/>
                </a:lnTo>
                <a:lnTo>
                  <a:pt x="5233437" y="0"/>
                </a:lnTo>
                <a:lnTo>
                  <a:pt x="5279658" y="0"/>
                </a:lnTo>
                <a:lnTo>
                  <a:pt x="5326346" y="0"/>
                </a:lnTo>
                <a:lnTo>
                  <a:pt x="5372290" y="0"/>
                </a:lnTo>
                <a:lnTo>
                  <a:pt x="5417734" y="0"/>
                </a:lnTo>
                <a:lnTo>
                  <a:pt x="5462848" y="0"/>
                </a:lnTo>
                <a:lnTo>
                  <a:pt x="5507741" y="0"/>
                </a:lnTo>
                <a:lnTo>
                  <a:pt x="5552485" y="0"/>
                </a:lnTo>
                <a:lnTo>
                  <a:pt x="5597132" y="0"/>
                </a:lnTo>
                <a:lnTo>
                  <a:pt x="5641713" y="0"/>
                </a:lnTo>
                <a:lnTo>
                  <a:pt x="5686251" y="0"/>
                </a:lnTo>
                <a:lnTo>
                  <a:pt x="5730758" y="0"/>
                </a:lnTo>
                <a:lnTo>
                  <a:pt x="5775247" y="1058"/>
                </a:lnTo>
                <a:lnTo>
                  <a:pt x="5819723" y="2822"/>
                </a:lnTo>
                <a:lnTo>
                  <a:pt x="5864190" y="5056"/>
                </a:lnTo>
                <a:lnTo>
                  <a:pt x="5908653" y="6546"/>
                </a:lnTo>
                <a:lnTo>
                  <a:pt x="5953109" y="7539"/>
                </a:lnTo>
                <a:lnTo>
                  <a:pt x="5997565" y="8201"/>
                </a:lnTo>
                <a:lnTo>
                  <a:pt x="6042018" y="8642"/>
                </a:lnTo>
                <a:lnTo>
                  <a:pt x="6086470" y="8936"/>
                </a:lnTo>
                <a:lnTo>
                  <a:pt x="6130923" y="9133"/>
                </a:lnTo>
                <a:lnTo>
                  <a:pt x="6176432" y="10322"/>
                </a:lnTo>
                <a:lnTo>
                  <a:pt x="6222646" y="12172"/>
                </a:lnTo>
                <a:lnTo>
                  <a:pt x="6269331" y="14465"/>
                </a:lnTo>
                <a:lnTo>
                  <a:pt x="6314212" y="15994"/>
                </a:lnTo>
                <a:lnTo>
                  <a:pt x="6357892" y="17012"/>
                </a:lnTo>
                <a:lnTo>
                  <a:pt x="6400770" y="17692"/>
                </a:lnTo>
                <a:lnTo>
                  <a:pt x="6445230" y="19203"/>
                </a:lnTo>
                <a:lnTo>
                  <a:pt x="6490745" y="21268"/>
                </a:lnTo>
                <a:lnTo>
                  <a:pt x="6536963" y="23703"/>
                </a:lnTo>
                <a:lnTo>
                  <a:pt x="6581534" y="25328"/>
                </a:lnTo>
                <a:lnTo>
                  <a:pt x="6625006" y="26410"/>
                </a:lnTo>
                <a:lnTo>
                  <a:pt x="6667746" y="27131"/>
                </a:lnTo>
                <a:lnTo>
                  <a:pt x="6709997" y="28671"/>
                </a:lnTo>
                <a:lnTo>
                  <a:pt x="6751923" y="30756"/>
                </a:lnTo>
                <a:lnTo>
                  <a:pt x="6793632" y="33204"/>
                </a:lnTo>
                <a:lnTo>
                  <a:pt x="6836255" y="34836"/>
                </a:lnTo>
                <a:lnTo>
                  <a:pt x="6879486" y="35924"/>
                </a:lnTo>
                <a:lnTo>
                  <a:pt x="6923125" y="36649"/>
                </a:lnTo>
                <a:lnTo>
                  <a:pt x="6968092" y="38191"/>
                </a:lnTo>
                <a:lnTo>
                  <a:pt x="7013945" y="40277"/>
                </a:lnTo>
                <a:lnTo>
                  <a:pt x="7060388" y="42727"/>
                </a:lnTo>
                <a:lnTo>
                  <a:pt x="7104051" y="45418"/>
                </a:lnTo>
                <a:lnTo>
                  <a:pt x="7145859" y="48271"/>
                </a:lnTo>
                <a:lnTo>
                  <a:pt x="7186430" y="51230"/>
                </a:lnTo>
                <a:lnTo>
                  <a:pt x="7227237" y="54262"/>
                </a:lnTo>
                <a:lnTo>
                  <a:pt x="7268200" y="57341"/>
                </a:lnTo>
                <a:lnTo>
                  <a:pt x="7309266" y="60452"/>
                </a:lnTo>
                <a:lnTo>
                  <a:pt x="7351461" y="63585"/>
                </a:lnTo>
                <a:lnTo>
                  <a:pt x="7394407" y="66732"/>
                </a:lnTo>
                <a:lnTo>
                  <a:pt x="7437855" y="69888"/>
                </a:lnTo>
                <a:lnTo>
                  <a:pt x="7480578" y="71992"/>
                </a:lnTo>
                <a:lnTo>
                  <a:pt x="7522819" y="73395"/>
                </a:lnTo>
                <a:lnTo>
                  <a:pt x="7564737" y="74330"/>
                </a:lnTo>
                <a:lnTo>
                  <a:pt x="7606442" y="76012"/>
                </a:lnTo>
                <a:lnTo>
                  <a:pt x="7648004" y="78191"/>
                </a:lnTo>
                <a:lnTo>
                  <a:pt x="7689469" y="80702"/>
                </a:lnTo>
                <a:lnTo>
                  <a:pt x="7731930" y="83435"/>
                </a:lnTo>
                <a:lnTo>
                  <a:pt x="7775053" y="86315"/>
                </a:lnTo>
                <a:lnTo>
                  <a:pt x="7818618" y="89293"/>
                </a:lnTo>
                <a:lnTo>
                  <a:pt x="7860363" y="92338"/>
                </a:lnTo>
                <a:lnTo>
                  <a:pt x="7900892" y="95425"/>
                </a:lnTo>
                <a:lnTo>
                  <a:pt x="7940612" y="98541"/>
                </a:lnTo>
                <a:lnTo>
                  <a:pt x="7979791" y="101678"/>
                </a:lnTo>
                <a:lnTo>
                  <a:pt x="8018611" y="104827"/>
                </a:lnTo>
                <a:lnTo>
                  <a:pt x="8057191" y="107984"/>
                </a:lnTo>
                <a:lnTo>
                  <a:pt x="8095611" y="111148"/>
                </a:lnTo>
                <a:lnTo>
                  <a:pt x="8133924" y="114315"/>
                </a:lnTo>
                <a:lnTo>
                  <a:pt x="8172167" y="117485"/>
                </a:lnTo>
                <a:lnTo>
                  <a:pt x="8210361" y="120657"/>
                </a:lnTo>
                <a:lnTo>
                  <a:pt x="8248524" y="123830"/>
                </a:lnTo>
                <a:lnTo>
                  <a:pt x="8286666" y="127003"/>
                </a:lnTo>
                <a:lnTo>
                  <a:pt x="8324794" y="130177"/>
                </a:lnTo>
                <a:lnTo>
                  <a:pt x="8362913" y="133351"/>
                </a:lnTo>
                <a:lnTo>
                  <a:pt x="8401025" y="136526"/>
                </a:lnTo>
                <a:lnTo>
                  <a:pt x="8439134" y="139700"/>
                </a:lnTo>
                <a:lnTo>
                  <a:pt x="8477238" y="142875"/>
                </a:lnTo>
                <a:lnTo>
                  <a:pt x="8515343" y="146050"/>
                </a:lnTo>
                <a:lnTo>
                  <a:pt x="8553446" y="149225"/>
                </a:lnTo>
                <a:lnTo>
                  <a:pt x="8591546" y="152400"/>
                </a:lnTo>
                <a:lnTo>
                  <a:pt x="8629647" y="155575"/>
                </a:lnTo>
                <a:lnTo>
                  <a:pt x="8665632" y="157692"/>
                </a:lnTo>
                <a:lnTo>
                  <a:pt x="8700204" y="159103"/>
                </a:lnTo>
                <a:lnTo>
                  <a:pt x="8733836" y="160043"/>
                </a:lnTo>
                <a:lnTo>
                  <a:pt x="8768956" y="161729"/>
                </a:lnTo>
                <a:lnTo>
                  <a:pt x="8805071" y="163911"/>
                </a:lnTo>
                <a:lnTo>
                  <a:pt x="8841848" y="166424"/>
                </a:lnTo>
                <a:lnTo>
                  <a:pt x="8880124" y="169158"/>
                </a:lnTo>
                <a:lnTo>
                  <a:pt x="8919399" y="172039"/>
                </a:lnTo>
                <a:lnTo>
                  <a:pt x="8959341" y="175018"/>
                </a:lnTo>
                <a:lnTo>
                  <a:pt x="8996552" y="177003"/>
                </a:lnTo>
                <a:lnTo>
                  <a:pt x="9031942" y="178327"/>
                </a:lnTo>
                <a:lnTo>
                  <a:pt x="9066119" y="179210"/>
                </a:lnTo>
                <a:lnTo>
                  <a:pt x="9100546" y="180856"/>
                </a:lnTo>
                <a:lnTo>
                  <a:pt x="9135141" y="183012"/>
                </a:lnTo>
                <a:lnTo>
                  <a:pt x="9169843" y="185508"/>
                </a:lnTo>
                <a:lnTo>
                  <a:pt x="9202505" y="188231"/>
                </a:lnTo>
                <a:lnTo>
                  <a:pt x="9233802" y="191104"/>
                </a:lnTo>
                <a:lnTo>
                  <a:pt x="9264193" y="194077"/>
                </a:lnTo>
                <a:lnTo>
                  <a:pt x="9295036" y="196060"/>
                </a:lnTo>
                <a:lnTo>
                  <a:pt x="9326182" y="197381"/>
                </a:lnTo>
                <a:lnTo>
                  <a:pt x="9357530" y="198263"/>
                </a:lnTo>
                <a:lnTo>
                  <a:pt x="9387954" y="199908"/>
                </a:lnTo>
                <a:lnTo>
                  <a:pt x="9417760" y="202064"/>
                </a:lnTo>
                <a:lnTo>
                  <a:pt x="9447157" y="204559"/>
                </a:lnTo>
                <a:lnTo>
                  <a:pt x="9474165" y="206223"/>
                </a:lnTo>
                <a:lnTo>
                  <a:pt x="9499575" y="207332"/>
                </a:lnTo>
                <a:lnTo>
                  <a:pt x="9523925" y="208071"/>
                </a:lnTo>
                <a:lnTo>
                  <a:pt x="9549684" y="208564"/>
                </a:lnTo>
                <a:lnTo>
                  <a:pt x="9576381" y="208893"/>
                </a:lnTo>
                <a:lnTo>
                  <a:pt x="9603703" y="209112"/>
                </a:lnTo>
                <a:lnTo>
                  <a:pt x="9648173" y="209355"/>
                </a:lnTo>
                <a:lnTo>
                  <a:pt x="9686634" y="209464"/>
                </a:lnTo>
                <a:lnTo>
                  <a:pt x="9724897" y="209511"/>
                </a:lnTo>
                <a:lnTo>
                  <a:pt x="9760245" y="212355"/>
                </a:lnTo>
                <a:lnTo>
                  <a:pt x="9807075" y="217084"/>
                </a:lnTo>
                <a:lnTo>
                  <a:pt x="9848850" y="21907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5" name="SMARTInkShape-Group895"/>
          <p:cNvGrpSpPr/>
          <p:nvPr/>
        </p:nvGrpSpPr>
        <p:grpSpPr>
          <a:xfrm>
            <a:off x="5705652" y="781050"/>
            <a:ext cx="433541" cy="314326"/>
            <a:chOff x="5705652" y="781050"/>
            <a:chExt cx="433541" cy="314326"/>
          </a:xfrm>
        </p:grpSpPr>
        <p:sp>
          <p:nvSpPr>
            <p:cNvPr id="862" name="SMARTInkShape-3818"/>
            <p:cNvSpPr/>
            <p:nvPr>
              <p:custDataLst>
                <p:tags r:id="rId139"/>
              </p:custDataLst>
            </p:nvPr>
          </p:nvSpPr>
          <p:spPr>
            <a:xfrm>
              <a:off x="5709512" y="876300"/>
              <a:ext cx="253139" cy="9526"/>
            </a:xfrm>
            <a:custGeom>
              <a:avLst/>
              <a:gdLst/>
              <a:ahLst/>
              <a:cxnLst/>
              <a:rect l="0" t="0" r="0" b="0"/>
              <a:pathLst>
                <a:path w="253139" h="9526">
                  <a:moveTo>
                    <a:pt x="5488" y="0"/>
                  </a:moveTo>
                  <a:lnTo>
                    <a:pt x="5488" y="0"/>
                  </a:lnTo>
                  <a:lnTo>
                    <a:pt x="5488" y="9133"/>
                  </a:lnTo>
                  <a:lnTo>
                    <a:pt x="0" y="9448"/>
                  </a:lnTo>
                  <a:lnTo>
                    <a:pt x="45481" y="9525"/>
                  </a:lnTo>
                  <a:lnTo>
                    <a:pt x="91706" y="9525"/>
                  </a:lnTo>
                  <a:lnTo>
                    <a:pt x="130842" y="9525"/>
                  </a:lnTo>
                  <a:lnTo>
                    <a:pt x="174316" y="9525"/>
                  </a:lnTo>
                  <a:lnTo>
                    <a:pt x="221234" y="9525"/>
                  </a:lnTo>
                  <a:lnTo>
                    <a:pt x="25313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819"/>
            <p:cNvSpPr/>
            <p:nvPr>
              <p:custDataLst>
                <p:tags r:id="rId140"/>
              </p:custDataLst>
            </p:nvPr>
          </p:nvSpPr>
          <p:spPr>
            <a:xfrm>
              <a:off x="5991352" y="781050"/>
              <a:ext cx="147841" cy="314326"/>
            </a:xfrm>
            <a:custGeom>
              <a:avLst/>
              <a:gdLst/>
              <a:ahLst/>
              <a:cxnLst/>
              <a:rect l="0" t="0" r="0" b="0"/>
              <a:pathLst>
                <a:path w="147841" h="314326">
                  <a:moveTo>
                    <a:pt x="18923" y="0"/>
                  </a:moveTo>
                  <a:lnTo>
                    <a:pt x="18923" y="0"/>
                  </a:lnTo>
                  <a:lnTo>
                    <a:pt x="0" y="0"/>
                  </a:lnTo>
                  <a:lnTo>
                    <a:pt x="8085" y="0"/>
                  </a:lnTo>
                  <a:lnTo>
                    <a:pt x="8522" y="1058"/>
                  </a:lnTo>
                  <a:lnTo>
                    <a:pt x="9009" y="5056"/>
                  </a:lnTo>
                  <a:lnTo>
                    <a:pt x="11255" y="6546"/>
                  </a:lnTo>
                  <a:lnTo>
                    <a:pt x="23472" y="9701"/>
                  </a:lnTo>
                  <a:lnTo>
                    <a:pt x="62443" y="35012"/>
                  </a:lnTo>
                  <a:lnTo>
                    <a:pt x="106866" y="69499"/>
                  </a:lnTo>
                  <a:lnTo>
                    <a:pt x="132581" y="97484"/>
                  </a:lnTo>
                  <a:lnTo>
                    <a:pt x="138229" y="108943"/>
                  </a:lnTo>
                  <a:lnTo>
                    <a:pt x="147840" y="146137"/>
                  </a:lnTo>
                  <a:lnTo>
                    <a:pt x="142276" y="177612"/>
                  </a:lnTo>
                  <a:lnTo>
                    <a:pt x="129569" y="206768"/>
                  </a:lnTo>
                  <a:lnTo>
                    <a:pt x="95692" y="254368"/>
                  </a:lnTo>
                  <a:lnTo>
                    <a:pt x="50941" y="301331"/>
                  </a:lnTo>
                  <a:lnTo>
                    <a:pt x="41227" y="310005"/>
                  </a:lnTo>
                  <a:lnTo>
                    <a:pt x="34833" y="312405"/>
                  </a:lnTo>
                  <a:lnTo>
                    <a:pt x="18923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820"/>
            <p:cNvSpPr/>
            <p:nvPr>
              <p:custDataLst>
                <p:tags r:id="rId141"/>
              </p:custDataLst>
            </p:nvPr>
          </p:nvSpPr>
          <p:spPr>
            <a:xfrm>
              <a:off x="5705652" y="962025"/>
              <a:ext cx="333199" cy="47626"/>
            </a:xfrm>
            <a:custGeom>
              <a:avLst/>
              <a:gdLst/>
              <a:ahLst/>
              <a:cxnLst/>
              <a:rect l="0" t="0" r="0" b="0"/>
              <a:pathLst>
                <a:path w="333199" h="47626">
                  <a:moveTo>
                    <a:pt x="56973" y="28575"/>
                  </a:moveTo>
                  <a:lnTo>
                    <a:pt x="56973" y="28575"/>
                  </a:lnTo>
                  <a:lnTo>
                    <a:pt x="41763" y="29633"/>
                  </a:lnTo>
                  <a:lnTo>
                    <a:pt x="25538" y="36179"/>
                  </a:lnTo>
                  <a:lnTo>
                    <a:pt x="10038" y="45050"/>
                  </a:lnTo>
                  <a:lnTo>
                    <a:pt x="0" y="47580"/>
                  </a:lnTo>
                  <a:lnTo>
                    <a:pt x="44881" y="47625"/>
                  </a:lnTo>
                  <a:lnTo>
                    <a:pt x="86464" y="40086"/>
                  </a:lnTo>
                  <a:lnTo>
                    <a:pt x="128885" y="38492"/>
                  </a:lnTo>
                  <a:lnTo>
                    <a:pt x="171484" y="36061"/>
                  </a:lnTo>
                  <a:lnTo>
                    <a:pt x="216745" y="23038"/>
                  </a:lnTo>
                  <a:lnTo>
                    <a:pt x="256572" y="19838"/>
                  </a:lnTo>
                  <a:lnTo>
                    <a:pt x="295014" y="11601"/>
                  </a:lnTo>
                  <a:lnTo>
                    <a:pt x="333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4" name="SMARTInkShape-Group896"/>
          <p:cNvGrpSpPr/>
          <p:nvPr/>
        </p:nvGrpSpPr>
        <p:grpSpPr>
          <a:xfrm>
            <a:off x="6772275" y="642212"/>
            <a:ext cx="1409695" cy="424020"/>
            <a:chOff x="6772275" y="642212"/>
            <a:chExt cx="1409695" cy="424020"/>
          </a:xfrm>
        </p:grpSpPr>
        <p:sp>
          <p:nvSpPr>
            <p:cNvPr id="866" name="SMARTInkShape-3821"/>
            <p:cNvSpPr/>
            <p:nvPr>
              <p:custDataLst>
                <p:tags r:id="rId131"/>
              </p:custDataLst>
            </p:nvPr>
          </p:nvSpPr>
          <p:spPr>
            <a:xfrm>
              <a:off x="6867525" y="838200"/>
              <a:ext cx="152401" cy="199860"/>
            </a:xfrm>
            <a:custGeom>
              <a:avLst/>
              <a:gdLst/>
              <a:ahLst/>
              <a:cxnLst/>
              <a:rect l="0" t="0" r="0" b="0"/>
              <a:pathLst>
                <a:path w="152401" h="199860">
                  <a:moveTo>
                    <a:pt x="0" y="85725"/>
                  </a:moveTo>
                  <a:lnTo>
                    <a:pt x="0" y="85725"/>
                  </a:lnTo>
                  <a:lnTo>
                    <a:pt x="9132" y="85725"/>
                  </a:lnTo>
                  <a:lnTo>
                    <a:pt x="9409" y="90782"/>
                  </a:lnTo>
                  <a:lnTo>
                    <a:pt x="10506" y="91213"/>
                  </a:lnTo>
                  <a:lnTo>
                    <a:pt x="18655" y="86001"/>
                  </a:lnTo>
                  <a:lnTo>
                    <a:pt x="23988" y="85807"/>
                  </a:lnTo>
                  <a:lnTo>
                    <a:pt x="29359" y="88584"/>
                  </a:lnTo>
                  <a:lnTo>
                    <a:pt x="35273" y="92287"/>
                  </a:lnTo>
                  <a:lnTo>
                    <a:pt x="44553" y="95431"/>
                  </a:lnTo>
                  <a:lnTo>
                    <a:pt x="78515" y="120737"/>
                  </a:lnTo>
                  <a:lnTo>
                    <a:pt x="82521" y="127039"/>
                  </a:lnTo>
                  <a:lnTo>
                    <a:pt x="84775" y="136536"/>
                  </a:lnTo>
                  <a:lnTo>
                    <a:pt x="85718" y="184034"/>
                  </a:lnTo>
                  <a:lnTo>
                    <a:pt x="82900" y="190448"/>
                  </a:lnTo>
                  <a:lnTo>
                    <a:pt x="80666" y="193641"/>
                  </a:lnTo>
                  <a:lnTo>
                    <a:pt x="75363" y="197187"/>
                  </a:lnTo>
                  <a:lnTo>
                    <a:pt x="66760" y="199651"/>
                  </a:lnTo>
                  <a:lnTo>
                    <a:pt x="62127" y="199859"/>
                  </a:lnTo>
                  <a:lnTo>
                    <a:pt x="60468" y="198856"/>
                  </a:lnTo>
                  <a:lnTo>
                    <a:pt x="59362" y="197129"/>
                  </a:lnTo>
                  <a:lnTo>
                    <a:pt x="57805" y="189642"/>
                  </a:lnTo>
                  <a:lnTo>
                    <a:pt x="57188" y="163168"/>
                  </a:lnTo>
                  <a:lnTo>
                    <a:pt x="67516" y="125557"/>
                  </a:lnTo>
                  <a:lnTo>
                    <a:pt x="88949" y="79476"/>
                  </a:lnTo>
                  <a:lnTo>
                    <a:pt x="112186" y="3598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SMARTInkShape-3822"/>
            <p:cNvSpPr/>
            <p:nvPr>
              <p:custDataLst>
                <p:tags r:id="rId132"/>
              </p:custDataLst>
            </p:nvPr>
          </p:nvSpPr>
          <p:spPr>
            <a:xfrm>
              <a:off x="6772275" y="697270"/>
              <a:ext cx="114227" cy="368962"/>
            </a:xfrm>
            <a:custGeom>
              <a:avLst/>
              <a:gdLst/>
              <a:ahLst/>
              <a:cxnLst/>
              <a:rect l="0" t="0" r="0" b="0"/>
              <a:pathLst>
                <a:path w="114227" h="368962">
                  <a:moveTo>
                    <a:pt x="0" y="131405"/>
                  </a:moveTo>
                  <a:lnTo>
                    <a:pt x="0" y="131405"/>
                  </a:lnTo>
                  <a:lnTo>
                    <a:pt x="9409" y="131405"/>
                  </a:lnTo>
                  <a:lnTo>
                    <a:pt x="9524" y="159128"/>
                  </a:lnTo>
                  <a:lnTo>
                    <a:pt x="6703" y="167715"/>
                  </a:lnTo>
                  <a:lnTo>
                    <a:pt x="2980" y="176118"/>
                  </a:lnTo>
                  <a:lnTo>
                    <a:pt x="116" y="220470"/>
                  </a:lnTo>
                  <a:lnTo>
                    <a:pt x="7" y="267754"/>
                  </a:lnTo>
                  <a:lnTo>
                    <a:pt x="0" y="313667"/>
                  </a:lnTo>
                  <a:lnTo>
                    <a:pt x="1058" y="334428"/>
                  </a:lnTo>
                  <a:lnTo>
                    <a:pt x="8200" y="353214"/>
                  </a:lnTo>
                  <a:lnTo>
                    <a:pt x="9491" y="368961"/>
                  </a:lnTo>
                  <a:lnTo>
                    <a:pt x="9525" y="324390"/>
                  </a:lnTo>
                  <a:lnTo>
                    <a:pt x="6703" y="282878"/>
                  </a:lnTo>
                  <a:lnTo>
                    <a:pt x="883" y="236058"/>
                  </a:lnTo>
                  <a:lnTo>
                    <a:pt x="174" y="195234"/>
                  </a:lnTo>
                  <a:lnTo>
                    <a:pt x="5090" y="151774"/>
                  </a:lnTo>
                  <a:lnTo>
                    <a:pt x="9707" y="112616"/>
                  </a:lnTo>
                  <a:lnTo>
                    <a:pt x="16891" y="74306"/>
                  </a:lnTo>
                  <a:lnTo>
                    <a:pt x="21233" y="48517"/>
                  </a:lnTo>
                  <a:lnTo>
                    <a:pt x="29222" y="30293"/>
                  </a:lnTo>
                  <a:lnTo>
                    <a:pt x="50838" y="4619"/>
                  </a:lnTo>
                  <a:lnTo>
                    <a:pt x="57167" y="972"/>
                  </a:lnTo>
                  <a:lnTo>
                    <a:pt x="60336" y="0"/>
                  </a:lnTo>
                  <a:lnTo>
                    <a:pt x="63507" y="410"/>
                  </a:lnTo>
                  <a:lnTo>
                    <a:pt x="85725" y="9890"/>
                  </a:lnTo>
                  <a:lnTo>
                    <a:pt x="107950" y="29940"/>
                  </a:lnTo>
                  <a:lnTo>
                    <a:pt x="111478" y="39037"/>
                  </a:lnTo>
                  <a:lnTo>
                    <a:pt x="114226" y="84443"/>
                  </a:lnTo>
                  <a:lnTo>
                    <a:pt x="113209" y="95717"/>
                  </a:lnTo>
                  <a:lnTo>
                    <a:pt x="106686" y="108013"/>
                  </a:lnTo>
                  <a:lnTo>
                    <a:pt x="88789" y="133615"/>
                  </a:lnTo>
                  <a:lnTo>
                    <a:pt x="51680" y="155928"/>
                  </a:lnTo>
                  <a:lnTo>
                    <a:pt x="41536" y="158779"/>
                  </a:lnTo>
                  <a:lnTo>
                    <a:pt x="19050" y="159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SMARTInkShape-3823"/>
            <p:cNvSpPr/>
            <p:nvPr>
              <p:custDataLst>
                <p:tags r:id="rId133"/>
              </p:custDataLst>
            </p:nvPr>
          </p:nvSpPr>
          <p:spPr>
            <a:xfrm>
              <a:off x="8096250" y="642212"/>
              <a:ext cx="85720" cy="319814"/>
            </a:xfrm>
            <a:custGeom>
              <a:avLst/>
              <a:gdLst/>
              <a:ahLst/>
              <a:cxnLst/>
              <a:rect l="0" t="0" r="0" b="0"/>
              <a:pathLst>
                <a:path w="85720" h="319814">
                  <a:moveTo>
                    <a:pt x="28575" y="5488"/>
                  </a:moveTo>
                  <a:lnTo>
                    <a:pt x="28575" y="5488"/>
                  </a:lnTo>
                  <a:lnTo>
                    <a:pt x="47198" y="5488"/>
                  </a:lnTo>
                  <a:lnTo>
                    <a:pt x="47499" y="431"/>
                  </a:lnTo>
                  <a:lnTo>
                    <a:pt x="48599" y="0"/>
                  </a:lnTo>
                  <a:lnTo>
                    <a:pt x="55814" y="4556"/>
                  </a:lnTo>
                  <a:lnTo>
                    <a:pt x="56557" y="7896"/>
                  </a:lnTo>
                  <a:lnTo>
                    <a:pt x="56755" y="10268"/>
                  </a:lnTo>
                  <a:lnTo>
                    <a:pt x="76432" y="53423"/>
                  </a:lnTo>
                  <a:lnTo>
                    <a:pt x="81594" y="65951"/>
                  </a:lnTo>
                  <a:lnTo>
                    <a:pt x="85362" y="110471"/>
                  </a:lnTo>
                  <a:lnTo>
                    <a:pt x="85677" y="149854"/>
                  </a:lnTo>
                  <a:lnTo>
                    <a:pt x="85719" y="193362"/>
                  </a:lnTo>
                  <a:lnTo>
                    <a:pt x="84664" y="207521"/>
                  </a:lnTo>
                  <a:lnTo>
                    <a:pt x="66427" y="253070"/>
                  </a:lnTo>
                  <a:lnTo>
                    <a:pt x="44435" y="292527"/>
                  </a:lnTo>
                  <a:lnTo>
                    <a:pt x="30689" y="306741"/>
                  </a:lnTo>
                  <a:lnTo>
                    <a:pt x="15678" y="315469"/>
                  </a:lnTo>
                  <a:lnTo>
                    <a:pt x="0" y="319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824"/>
            <p:cNvSpPr/>
            <p:nvPr>
              <p:custDataLst>
                <p:tags r:id="rId134"/>
              </p:custDataLst>
            </p:nvPr>
          </p:nvSpPr>
          <p:spPr>
            <a:xfrm>
              <a:off x="7924800" y="676317"/>
              <a:ext cx="95250" cy="266609"/>
            </a:xfrm>
            <a:custGeom>
              <a:avLst/>
              <a:gdLst/>
              <a:ahLst/>
              <a:cxnLst/>
              <a:rect l="0" t="0" r="0" b="0"/>
              <a:pathLst>
                <a:path w="95250" h="266609">
                  <a:moveTo>
                    <a:pt x="28575" y="85683"/>
                  </a:moveTo>
                  <a:lnTo>
                    <a:pt x="28575" y="85683"/>
                  </a:lnTo>
                  <a:lnTo>
                    <a:pt x="27517" y="127187"/>
                  </a:lnTo>
                  <a:lnTo>
                    <a:pt x="20375" y="145620"/>
                  </a:lnTo>
                  <a:lnTo>
                    <a:pt x="19102" y="190691"/>
                  </a:lnTo>
                  <a:lnTo>
                    <a:pt x="17999" y="215693"/>
                  </a:lnTo>
                  <a:lnTo>
                    <a:pt x="10409" y="243443"/>
                  </a:lnTo>
                  <a:lnTo>
                    <a:pt x="9918" y="250343"/>
                  </a:lnTo>
                  <a:lnTo>
                    <a:pt x="6877" y="256938"/>
                  </a:lnTo>
                  <a:lnTo>
                    <a:pt x="35" y="266608"/>
                  </a:lnTo>
                  <a:lnTo>
                    <a:pt x="0" y="220670"/>
                  </a:lnTo>
                  <a:lnTo>
                    <a:pt x="1058" y="196504"/>
                  </a:lnTo>
                  <a:lnTo>
                    <a:pt x="8642" y="152135"/>
                  </a:lnTo>
                  <a:lnTo>
                    <a:pt x="15994" y="104796"/>
                  </a:lnTo>
                  <a:lnTo>
                    <a:pt x="26410" y="57298"/>
                  </a:lnTo>
                  <a:lnTo>
                    <a:pt x="28670" y="45551"/>
                  </a:lnTo>
                  <a:lnTo>
                    <a:pt x="34836" y="31929"/>
                  </a:lnTo>
                  <a:lnTo>
                    <a:pt x="38191" y="17074"/>
                  </a:lnTo>
                  <a:lnTo>
                    <a:pt x="40277" y="14544"/>
                  </a:lnTo>
                  <a:lnTo>
                    <a:pt x="42726" y="12857"/>
                  </a:lnTo>
                  <a:lnTo>
                    <a:pt x="44359" y="10674"/>
                  </a:lnTo>
                  <a:lnTo>
                    <a:pt x="46174" y="5426"/>
                  </a:lnTo>
                  <a:lnTo>
                    <a:pt x="47716" y="3604"/>
                  </a:lnTo>
                  <a:lnTo>
                    <a:pt x="55699" y="438"/>
                  </a:lnTo>
                  <a:lnTo>
                    <a:pt x="65224" y="0"/>
                  </a:lnTo>
                  <a:lnTo>
                    <a:pt x="65708" y="1045"/>
                  </a:lnTo>
                  <a:lnTo>
                    <a:pt x="66664" y="31757"/>
                  </a:lnTo>
                  <a:lnTo>
                    <a:pt x="63848" y="38080"/>
                  </a:lnTo>
                  <a:lnTo>
                    <a:pt x="60127" y="44418"/>
                  </a:lnTo>
                  <a:lnTo>
                    <a:pt x="57738" y="57110"/>
                  </a:lnTo>
                  <a:lnTo>
                    <a:pt x="57541" y="60284"/>
                  </a:lnTo>
                  <a:lnTo>
                    <a:pt x="54501" y="66634"/>
                  </a:lnTo>
                  <a:lnTo>
                    <a:pt x="48984" y="74277"/>
                  </a:lnTo>
                  <a:lnTo>
                    <a:pt x="47744" y="84194"/>
                  </a:lnTo>
                  <a:lnTo>
                    <a:pt x="47628" y="99833"/>
                  </a:lnTo>
                  <a:lnTo>
                    <a:pt x="48685" y="101467"/>
                  </a:lnTo>
                  <a:lnTo>
                    <a:pt x="50449" y="102555"/>
                  </a:lnTo>
                  <a:lnTo>
                    <a:pt x="57326" y="104446"/>
                  </a:lnTo>
                  <a:lnTo>
                    <a:pt x="65235" y="104695"/>
                  </a:lnTo>
                  <a:lnTo>
                    <a:pt x="84274" y="122343"/>
                  </a:lnTo>
                  <a:lnTo>
                    <a:pt x="86496" y="131103"/>
                  </a:lnTo>
                  <a:lnTo>
                    <a:pt x="93888" y="141079"/>
                  </a:lnTo>
                  <a:lnTo>
                    <a:pt x="95242" y="188287"/>
                  </a:lnTo>
                  <a:lnTo>
                    <a:pt x="95249" y="206295"/>
                  </a:lnTo>
                  <a:lnTo>
                    <a:pt x="92428" y="210902"/>
                  </a:lnTo>
                  <a:lnTo>
                    <a:pt x="88705" y="216478"/>
                  </a:lnTo>
                  <a:lnTo>
                    <a:pt x="86608" y="225567"/>
                  </a:lnTo>
                  <a:lnTo>
                    <a:pt x="86118" y="231815"/>
                  </a:lnTo>
                  <a:lnTo>
                    <a:pt x="83077" y="238119"/>
                  </a:lnTo>
                  <a:lnTo>
                    <a:pt x="68118" y="255645"/>
                  </a:lnTo>
                  <a:lnTo>
                    <a:pt x="62047" y="256692"/>
                  </a:lnTo>
                  <a:lnTo>
                    <a:pt x="60414" y="255781"/>
                  </a:lnTo>
                  <a:lnTo>
                    <a:pt x="59326" y="254115"/>
                  </a:lnTo>
                  <a:lnTo>
                    <a:pt x="58601" y="251946"/>
                  </a:lnTo>
                  <a:lnTo>
                    <a:pt x="57059" y="250500"/>
                  </a:lnTo>
                  <a:lnTo>
                    <a:pt x="52524" y="248893"/>
                  </a:lnTo>
                  <a:lnTo>
                    <a:pt x="50891" y="247407"/>
                  </a:lnTo>
                  <a:lnTo>
                    <a:pt x="49076" y="242932"/>
                  </a:lnTo>
                  <a:lnTo>
                    <a:pt x="46854" y="231436"/>
                  </a:lnTo>
                  <a:lnTo>
                    <a:pt x="41164" y="222120"/>
                  </a:lnTo>
                  <a:lnTo>
                    <a:pt x="38100" y="209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3825"/>
            <p:cNvSpPr/>
            <p:nvPr>
              <p:custDataLst>
                <p:tags r:id="rId135"/>
              </p:custDataLst>
            </p:nvPr>
          </p:nvSpPr>
          <p:spPr>
            <a:xfrm>
              <a:off x="7391793" y="734036"/>
              <a:ext cx="109869" cy="266031"/>
            </a:xfrm>
            <a:custGeom>
              <a:avLst/>
              <a:gdLst/>
              <a:ahLst/>
              <a:cxnLst/>
              <a:rect l="0" t="0" r="0" b="0"/>
              <a:pathLst>
                <a:path w="109869" h="266031">
                  <a:moveTo>
                    <a:pt x="56757" y="75589"/>
                  </a:moveTo>
                  <a:lnTo>
                    <a:pt x="56757" y="75589"/>
                  </a:lnTo>
                  <a:lnTo>
                    <a:pt x="51701" y="80645"/>
                  </a:lnTo>
                  <a:lnTo>
                    <a:pt x="49219" y="85950"/>
                  </a:lnTo>
                  <a:lnTo>
                    <a:pt x="46436" y="101099"/>
                  </a:lnTo>
                  <a:lnTo>
                    <a:pt x="39745" y="113711"/>
                  </a:lnTo>
                  <a:lnTo>
                    <a:pt x="39066" y="116878"/>
                  </a:lnTo>
                  <a:lnTo>
                    <a:pt x="31429" y="130625"/>
                  </a:lnTo>
                  <a:lnTo>
                    <a:pt x="19624" y="177103"/>
                  </a:lnTo>
                  <a:lnTo>
                    <a:pt x="17886" y="193979"/>
                  </a:lnTo>
                  <a:lnTo>
                    <a:pt x="9737" y="227206"/>
                  </a:lnTo>
                  <a:lnTo>
                    <a:pt x="9168" y="258369"/>
                  </a:lnTo>
                  <a:lnTo>
                    <a:pt x="8098" y="260943"/>
                  </a:lnTo>
                  <a:lnTo>
                    <a:pt x="6325" y="262658"/>
                  </a:lnTo>
                  <a:lnTo>
                    <a:pt x="0" y="265888"/>
                  </a:lnTo>
                  <a:lnTo>
                    <a:pt x="4780" y="266030"/>
                  </a:lnTo>
                  <a:lnTo>
                    <a:pt x="6231" y="264991"/>
                  </a:lnTo>
                  <a:lnTo>
                    <a:pt x="7842" y="261015"/>
                  </a:lnTo>
                  <a:lnTo>
                    <a:pt x="15656" y="214884"/>
                  </a:lnTo>
                  <a:lnTo>
                    <a:pt x="28842" y="167993"/>
                  </a:lnTo>
                  <a:lnTo>
                    <a:pt x="43086" y="122839"/>
                  </a:lnTo>
                  <a:lnTo>
                    <a:pt x="51743" y="75540"/>
                  </a:lnTo>
                  <a:lnTo>
                    <a:pt x="69574" y="31692"/>
                  </a:lnTo>
                  <a:lnTo>
                    <a:pt x="82525" y="9823"/>
                  </a:lnTo>
                  <a:lnTo>
                    <a:pt x="84778" y="1450"/>
                  </a:lnTo>
                  <a:lnTo>
                    <a:pt x="86021" y="763"/>
                  </a:lnTo>
                  <a:lnTo>
                    <a:pt x="90224" y="0"/>
                  </a:lnTo>
                  <a:lnTo>
                    <a:pt x="91768" y="854"/>
                  </a:lnTo>
                  <a:lnTo>
                    <a:pt x="92797" y="2483"/>
                  </a:lnTo>
                  <a:lnTo>
                    <a:pt x="93484" y="4626"/>
                  </a:lnTo>
                  <a:lnTo>
                    <a:pt x="101132" y="16730"/>
                  </a:lnTo>
                  <a:lnTo>
                    <a:pt x="104256" y="63070"/>
                  </a:lnTo>
                  <a:lnTo>
                    <a:pt x="104371" y="109206"/>
                  </a:lnTo>
                  <a:lnTo>
                    <a:pt x="109868" y="136714"/>
                  </a:lnTo>
                  <a:lnTo>
                    <a:pt x="105003" y="181575"/>
                  </a:lnTo>
                  <a:lnTo>
                    <a:pt x="104382" y="199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3826"/>
            <p:cNvSpPr/>
            <p:nvPr>
              <p:custDataLst>
                <p:tags r:id="rId136"/>
              </p:custDataLst>
            </p:nvPr>
          </p:nvSpPr>
          <p:spPr>
            <a:xfrm>
              <a:off x="7214754" y="743345"/>
              <a:ext cx="71872" cy="290439"/>
            </a:xfrm>
            <a:custGeom>
              <a:avLst/>
              <a:gdLst/>
              <a:ahLst/>
              <a:cxnLst/>
              <a:rect l="0" t="0" r="0" b="0"/>
              <a:pathLst>
                <a:path w="71872" h="290439">
                  <a:moveTo>
                    <a:pt x="71871" y="18655"/>
                  </a:moveTo>
                  <a:lnTo>
                    <a:pt x="71871" y="18655"/>
                  </a:lnTo>
                  <a:lnTo>
                    <a:pt x="71871" y="0"/>
                  </a:lnTo>
                  <a:lnTo>
                    <a:pt x="71871" y="4779"/>
                  </a:lnTo>
                  <a:lnTo>
                    <a:pt x="70813" y="6229"/>
                  </a:lnTo>
                  <a:lnTo>
                    <a:pt x="66815" y="7841"/>
                  </a:lnTo>
                  <a:lnTo>
                    <a:pt x="65326" y="9329"/>
                  </a:lnTo>
                  <a:lnTo>
                    <a:pt x="60113" y="19321"/>
                  </a:lnTo>
                  <a:lnTo>
                    <a:pt x="39990" y="54177"/>
                  </a:lnTo>
                  <a:lnTo>
                    <a:pt x="29260" y="96789"/>
                  </a:lnTo>
                  <a:lnTo>
                    <a:pt x="17367" y="135196"/>
                  </a:lnTo>
                  <a:lnTo>
                    <a:pt x="8524" y="179817"/>
                  </a:lnTo>
                  <a:lnTo>
                    <a:pt x="0" y="221509"/>
                  </a:lnTo>
                  <a:lnTo>
                    <a:pt x="4244" y="240803"/>
                  </a:lnTo>
                  <a:lnTo>
                    <a:pt x="15161" y="263463"/>
                  </a:lnTo>
                  <a:lnTo>
                    <a:pt x="27508" y="278444"/>
                  </a:lnTo>
                  <a:lnTo>
                    <a:pt x="33810" y="282283"/>
                  </a:lnTo>
                  <a:lnTo>
                    <a:pt x="56197" y="290438"/>
                  </a:lnTo>
                  <a:lnTo>
                    <a:pt x="71871" y="285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827"/>
            <p:cNvSpPr/>
            <p:nvPr>
              <p:custDataLst>
                <p:tags r:id="rId137"/>
              </p:custDataLst>
            </p:nvPr>
          </p:nvSpPr>
          <p:spPr>
            <a:xfrm>
              <a:off x="7686675" y="743127"/>
              <a:ext cx="133351" cy="190275"/>
            </a:xfrm>
            <a:custGeom>
              <a:avLst/>
              <a:gdLst/>
              <a:ahLst/>
              <a:cxnLst/>
              <a:rect l="0" t="0" r="0" b="0"/>
              <a:pathLst>
                <a:path w="133351" h="190275">
                  <a:moveTo>
                    <a:pt x="0" y="56973"/>
                  </a:moveTo>
                  <a:lnTo>
                    <a:pt x="0" y="56973"/>
                  </a:lnTo>
                  <a:lnTo>
                    <a:pt x="17723" y="56973"/>
                  </a:lnTo>
                  <a:lnTo>
                    <a:pt x="18166" y="58031"/>
                  </a:lnTo>
                  <a:lnTo>
                    <a:pt x="18934" y="65174"/>
                  </a:lnTo>
                  <a:lnTo>
                    <a:pt x="12481" y="74899"/>
                  </a:lnTo>
                  <a:lnTo>
                    <a:pt x="9577" y="121505"/>
                  </a:lnTo>
                  <a:lnTo>
                    <a:pt x="9526" y="167812"/>
                  </a:lnTo>
                  <a:lnTo>
                    <a:pt x="9525" y="190274"/>
                  </a:lnTo>
                  <a:lnTo>
                    <a:pt x="10583" y="148819"/>
                  </a:lnTo>
                  <a:lnTo>
                    <a:pt x="17063" y="130933"/>
                  </a:lnTo>
                  <a:lnTo>
                    <a:pt x="21698" y="87337"/>
                  </a:lnTo>
                  <a:lnTo>
                    <a:pt x="34853" y="41364"/>
                  </a:lnTo>
                  <a:lnTo>
                    <a:pt x="38195" y="25419"/>
                  </a:lnTo>
                  <a:lnTo>
                    <a:pt x="45420" y="13522"/>
                  </a:lnTo>
                  <a:lnTo>
                    <a:pt x="51230" y="6617"/>
                  </a:lnTo>
                  <a:lnTo>
                    <a:pt x="57341" y="2842"/>
                  </a:lnTo>
                  <a:lnTo>
                    <a:pt x="69887" y="419"/>
                  </a:lnTo>
                  <a:lnTo>
                    <a:pt x="79386" y="0"/>
                  </a:lnTo>
                  <a:lnTo>
                    <a:pt x="81499" y="999"/>
                  </a:lnTo>
                  <a:lnTo>
                    <a:pt x="82907" y="2724"/>
                  </a:lnTo>
                  <a:lnTo>
                    <a:pt x="85531" y="7462"/>
                  </a:lnTo>
                  <a:lnTo>
                    <a:pt x="117510" y="46169"/>
                  </a:lnTo>
                  <a:lnTo>
                    <a:pt x="121954" y="58828"/>
                  </a:lnTo>
                  <a:lnTo>
                    <a:pt x="126401" y="86210"/>
                  </a:lnTo>
                  <a:lnTo>
                    <a:pt x="131977" y="106022"/>
                  </a:lnTo>
                  <a:lnTo>
                    <a:pt x="133350" y="152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SMARTInkShape-3828"/>
            <p:cNvSpPr/>
            <p:nvPr>
              <p:custDataLst>
                <p:tags r:id="rId138"/>
              </p:custDataLst>
            </p:nvPr>
          </p:nvSpPr>
          <p:spPr>
            <a:xfrm>
              <a:off x="7410877" y="857250"/>
              <a:ext cx="113874" cy="57151"/>
            </a:xfrm>
            <a:custGeom>
              <a:avLst/>
              <a:gdLst/>
              <a:ahLst/>
              <a:cxnLst/>
              <a:rect l="0" t="0" r="0" b="0"/>
              <a:pathLst>
                <a:path w="113874" h="57151">
                  <a:moveTo>
                    <a:pt x="18623" y="57150"/>
                  </a:moveTo>
                  <a:lnTo>
                    <a:pt x="18623" y="57150"/>
                  </a:lnTo>
                  <a:lnTo>
                    <a:pt x="0" y="57150"/>
                  </a:lnTo>
                  <a:lnTo>
                    <a:pt x="22242" y="34484"/>
                  </a:lnTo>
                  <a:lnTo>
                    <a:pt x="31167" y="31201"/>
                  </a:lnTo>
                  <a:lnTo>
                    <a:pt x="48093" y="26531"/>
                  </a:lnTo>
                  <a:lnTo>
                    <a:pt x="63691" y="18444"/>
                  </a:lnTo>
                  <a:lnTo>
                    <a:pt x="83500" y="6230"/>
                  </a:lnTo>
                  <a:lnTo>
                    <a:pt x="113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3" name="SMARTInkShape-Group897"/>
          <p:cNvGrpSpPr/>
          <p:nvPr/>
        </p:nvGrpSpPr>
        <p:grpSpPr>
          <a:xfrm>
            <a:off x="8412131" y="590676"/>
            <a:ext cx="1227170" cy="380698"/>
            <a:chOff x="8412131" y="590676"/>
            <a:chExt cx="1227170" cy="380698"/>
          </a:xfrm>
        </p:grpSpPr>
        <p:sp>
          <p:nvSpPr>
            <p:cNvPr id="875" name="SMARTInkShape-3829"/>
            <p:cNvSpPr/>
            <p:nvPr>
              <p:custDataLst>
                <p:tags r:id="rId123"/>
              </p:custDataLst>
            </p:nvPr>
          </p:nvSpPr>
          <p:spPr>
            <a:xfrm>
              <a:off x="8963025" y="752475"/>
              <a:ext cx="104776" cy="167118"/>
            </a:xfrm>
            <a:custGeom>
              <a:avLst/>
              <a:gdLst/>
              <a:ahLst/>
              <a:cxnLst/>
              <a:rect l="0" t="0" r="0" b="0"/>
              <a:pathLst>
                <a:path w="104776" h="167118">
                  <a:moveTo>
                    <a:pt x="0" y="47625"/>
                  </a:moveTo>
                  <a:lnTo>
                    <a:pt x="0" y="47625"/>
                  </a:lnTo>
                  <a:lnTo>
                    <a:pt x="18648" y="47625"/>
                  </a:lnTo>
                  <a:lnTo>
                    <a:pt x="33229" y="61814"/>
                  </a:lnTo>
                  <a:lnTo>
                    <a:pt x="35935" y="67337"/>
                  </a:lnTo>
                  <a:lnTo>
                    <a:pt x="38874" y="82637"/>
                  </a:lnTo>
                  <a:lnTo>
                    <a:pt x="54559" y="104780"/>
                  </a:lnTo>
                  <a:lnTo>
                    <a:pt x="56638" y="122533"/>
                  </a:lnTo>
                  <a:lnTo>
                    <a:pt x="56998" y="135201"/>
                  </a:lnTo>
                  <a:lnTo>
                    <a:pt x="54260" y="142287"/>
                  </a:lnTo>
                  <a:lnTo>
                    <a:pt x="39539" y="160426"/>
                  </a:lnTo>
                  <a:lnTo>
                    <a:pt x="38385" y="167117"/>
                  </a:lnTo>
                  <a:lnTo>
                    <a:pt x="38227" y="164938"/>
                  </a:lnTo>
                  <a:lnTo>
                    <a:pt x="37126" y="163934"/>
                  </a:lnTo>
                  <a:lnTo>
                    <a:pt x="29911" y="162190"/>
                  </a:lnTo>
                  <a:lnTo>
                    <a:pt x="29168" y="159220"/>
                  </a:lnTo>
                  <a:lnTo>
                    <a:pt x="28609" y="131341"/>
                  </a:lnTo>
                  <a:lnTo>
                    <a:pt x="37709" y="84297"/>
                  </a:lnTo>
                  <a:lnTo>
                    <a:pt x="51323" y="50396"/>
                  </a:lnTo>
                  <a:lnTo>
                    <a:pt x="60205" y="4074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830"/>
            <p:cNvSpPr/>
            <p:nvPr>
              <p:custDataLst>
                <p:tags r:id="rId124"/>
              </p:custDataLst>
            </p:nvPr>
          </p:nvSpPr>
          <p:spPr>
            <a:xfrm>
              <a:off x="9153771" y="667180"/>
              <a:ext cx="85480" cy="266271"/>
            </a:xfrm>
            <a:custGeom>
              <a:avLst/>
              <a:gdLst/>
              <a:ahLst/>
              <a:cxnLst/>
              <a:rect l="0" t="0" r="0" b="0"/>
              <a:pathLst>
                <a:path w="85480" h="266271">
                  <a:moveTo>
                    <a:pt x="85479" y="28145"/>
                  </a:moveTo>
                  <a:lnTo>
                    <a:pt x="85479" y="28145"/>
                  </a:lnTo>
                  <a:lnTo>
                    <a:pt x="85479" y="10535"/>
                  </a:lnTo>
                  <a:lnTo>
                    <a:pt x="77278" y="1020"/>
                  </a:lnTo>
                  <a:lnTo>
                    <a:pt x="71288" y="0"/>
                  </a:lnTo>
                  <a:lnTo>
                    <a:pt x="65766" y="2583"/>
                  </a:lnTo>
                  <a:lnTo>
                    <a:pt x="44164" y="21971"/>
                  </a:lnTo>
                  <a:lnTo>
                    <a:pt x="40659" y="31046"/>
                  </a:lnTo>
                  <a:lnTo>
                    <a:pt x="33351" y="54118"/>
                  </a:lnTo>
                  <a:lnTo>
                    <a:pt x="15512" y="96752"/>
                  </a:lnTo>
                  <a:lnTo>
                    <a:pt x="2561" y="139877"/>
                  </a:lnTo>
                  <a:lnTo>
                    <a:pt x="0" y="183142"/>
                  </a:lnTo>
                  <a:lnTo>
                    <a:pt x="922" y="198632"/>
                  </a:lnTo>
                  <a:lnTo>
                    <a:pt x="19058" y="242820"/>
                  </a:lnTo>
                  <a:lnTo>
                    <a:pt x="31554" y="259051"/>
                  </a:lnTo>
                  <a:lnTo>
                    <a:pt x="40698" y="263061"/>
                  </a:lnTo>
                  <a:lnTo>
                    <a:pt x="66429" y="26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831"/>
            <p:cNvSpPr/>
            <p:nvPr>
              <p:custDataLst>
                <p:tags r:id="rId125"/>
              </p:custDataLst>
            </p:nvPr>
          </p:nvSpPr>
          <p:spPr>
            <a:xfrm>
              <a:off x="9620250" y="8667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19037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832"/>
            <p:cNvSpPr/>
            <p:nvPr>
              <p:custDataLst>
                <p:tags r:id="rId126"/>
              </p:custDataLst>
            </p:nvPr>
          </p:nvSpPr>
          <p:spPr>
            <a:xfrm>
              <a:off x="8867775" y="610211"/>
              <a:ext cx="114255" cy="361163"/>
            </a:xfrm>
            <a:custGeom>
              <a:avLst/>
              <a:gdLst/>
              <a:ahLst/>
              <a:cxnLst/>
              <a:rect l="0" t="0" r="0" b="0"/>
              <a:pathLst>
                <a:path w="114255" h="361163">
                  <a:moveTo>
                    <a:pt x="28575" y="151789"/>
                  </a:moveTo>
                  <a:lnTo>
                    <a:pt x="28575" y="151789"/>
                  </a:lnTo>
                  <a:lnTo>
                    <a:pt x="20374" y="151789"/>
                  </a:lnTo>
                  <a:lnTo>
                    <a:pt x="24499" y="151789"/>
                  </a:lnTo>
                  <a:lnTo>
                    <a:pt x="25858" y="152847"/>
                  </a:lnTo>
                  <a:lnTo>
                    <a:pt x="28218" y="159990"/>
                  </a:lnTo>
                  <a:lnTo>
                    <a:pt x="28573" y="206771"/>
                  </a:lnTo>
                  <a:lnTo>
                    <a:pt x="28575" y="253552"/>
                  </a:lnTo>
                  <a:lnTo>
                    <a:pt x="27517" y="289206"/>
                  </a:lnTo>
                  <a:lnTo>
                    <a:pt x="19931" y="319946"/>
                  </a:lnTo>
                  <a:lnTo>
                    <a:pt x="18252" y="335786"/>
                  </a:lnTo>
                  <a:lnTo>
                    <a:pt x="9560" y="361162"/>
                  </a:lnTo>
                  <a:lnTo>
                    <a:pt x="9525" y="318776"/>
                  </a:lnTo>
                  <a:lnTo>
                    <a:pt x="10583" y="274247"/>
                  </a:lnTo>
                  <a:lnTo>
                    <a:pt x="22782" y="227809"/>
                  </a:lnTo>
                  <a:lnTo>
                    <a:pt x="28488" y="188795"/>
                  </a:lnTo>
                  <a:lnTo>
                    <a:pt x="35889" y="144243"/>
                  </a:lnTo>
                  <a:lnTo>
                    <a:pt x="37664" y="104555"/>
                  </a:lnTo>
                  <a:lnTo>
                    <a:pt x="48404" y="59413"/>
                  </a:lnTo>
                  <a:lnTo>
                    <a:pt x="66510" y="13455"/>
                  </a:lnTo>
                  <a:lnTo>
                    <a:pt x="71187" y="6346"/>
                  </a:lnTo>
                  <a:lnTo>
                    <a:pt x="76795" y="2481"/>
                  </a:lnTo>
                  <a:lnTo>
                    <a:pt x="85902" y="305"/>
                  </a:lnTo>
                  <a:lnTo>
                    <a:pt x="89018" y="0"/>
                  </a:lnTo>
                  <a:lnTo>
                    <a:pt x="91095" y="855"/>
                  </a:lnTo>
                  <a:lnTo>
                    <a:pt x="92480" y="2483"/>
                  </a:lnTo>
                  <a:lnTo>
                    <a:pt x="95077" y="7114"/>
                  </a:lnTo>
                  <a:lnTo>
                    <a:pt x="110329" y="24910"/>
                  </a:lnTo>
                  <a:lnTo>
                    <a:pt x="112536" y="31193"/>
                  </a:lnTo>
                  <a:lnTo>
                    <a:pt x="114254" y="73904"/>
                  </a:lnTo>
                  <a:lnTo>
                    <a:pt x="109230" y="91906"/>
                  </a:lnTo>
                  <a:lnTo>
                    <a:pt x="98051" y="109347"/>
                  </a:lnTo>
                  <a:lnTo>
                    <a:pt x="78284" y="129462"/>
                  </a:lnTo>
                  <a:lnTo>
                    <a:pt x="63295" y="138000"/>
                  </a:lnTo>
                  <a:lnTo>
                    <a:pt x="51680" y="142059"/>
                  </a:lnTo>
                  <a:lnTo>
                    <a:pt x="41535" y="148436"/>
                  </a:lnTo>
                  <a:lnTo>
                    <a:pt x="31828" y="150795"/>
                  </a:lnTo>
                  <a:lnTo>
                    <a:pt x="0" y="151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833"/>
            <p:cNvSpPr/>
            <p:nvPr>
              <p:custDataLst>
                <p:tags r:id="rId127"/>
              </p:custDataLst>
            </p:nvPr>
          </p:nvSpPr>
          <p:spPr>
            <a:xfrm>
              <a:off x="8412131" y="933450"/>
              <a:ext cx="141320" cy="19048"/>
            </a:xfrm>
            <a:custGeom>
              <a:avLst/>
              <a:gdLst/>
              <a:ahLst/>
              <a:cxnLst/>
              <a:rect l="0" t="0" r="0" b="0"/>
              <a:pathLst>
                <a:path w="141320" h="19048">
                  <a:moveTo>
                    <a:pt x="27019" y="0"/>
                  </a:moveTo>
                  <a:lnTo>
                    <a:pt x="27019" y="0"/>
                  </a:lnTo>
                  <a:lnTo>
                    <a:pt x="8677" y="9701"/>
                  </a:lnTo>
                  <a:lnTo>
                    <a:pt x="0" y="17610"/>
                  </a:lnTo>
                  <a:lnTo>
                    <a:pt x="541" y="18090"/>
                  </a:lnTo>
                  <a:lnTo>
                    <a:pt x="43586" y="19047"/>
                  </a:lnTo>
                  <a:lnTo>
                    <a:pt x="86112" y="10849"/>
                  </a:lnTo>
                  <a:lnTo>
                    <a:pt x="132594" y="960"/>
                  </a:lnTo>
                  <a:lnTo>
                    <a:pt x="1413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SMARTInkShape-3834"/>
            <p:cNvSpPr/>
            <p:nvPr>
              <p:custDataLst>
                <p:tags r:id="rId128"/>
              </p:custDataLst>
            </p:nvPr>
          </p:nvSpPr>
          <p:spPr>
            <a:xfrm>
              <a:off x="8429625" y="828675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14465" y="9409"/>
                  </a:lnTo>
                  <a:lnTo>
                    <a:pt x="19834" y="12295"/>
                  </a:lnTo>
                  <a:lnTo>
                    <a:pt x="25749" y="16048"/>
                  </a:lnTo>
                  <a:lnTo>
                    <a:pt x="36264" y="18655"/>
                  </a:lnTo>
                  <a:lnTo>
                    <a:pt x="83203" y="19045"/>
                  </a:lnTo>
                  <a:lnTo>
                    <a:pt x="1143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SMARTInkShape-3835"/>
            <p:cNvSpPr/>
            <p:nvPr>
              <p:custDataLst>
                <p:tags r:id="rId129"/>
              </p:custDataLst>
            </p:nvPr>
          </p:nvSpPr>
          <p:spPr>
            <a:xfrm>
              <a:off x="9334500" y="657678"/>
              <a:ext cx="95213" cy="236300"/>
            </a:xfrm>
            <a:custGeom>
              <a:avLst/>
              <a:gdLst/>
              <a:ahLst/>
              <a:cxnLst/>
              <a:rect l="0" t="0" r="0" b="0"/>
              <a:pathLst>
                <a:path w="95213" h="236300">
                  <a:moveTo>
                    <a:pt x="38100" y="94797"/>
                  </a:moveTo>
                  <a:lnTo>
                    <a:pt x="38100" y="94797"/>
                  </a:lnTo>
                  <a:lnTo>
                    <a:pt x="29899" y="102998"/>
                  </a:lnTo>
                  <a:lnTo>
                    <a:pt x="28690" y="112407"/>
                  </a:lnTo>
                  <a:lnTo>
                    <a:pt x="22052" y="121167"/>
                  </a:lnTo>
                  <a:lnTo>
                    <a:pt x="19940" y="130009"/>
                  </a:lnTo>
                  <a:lnTo>
                    <a:pt x="19057" y="177525"/>
                  </a:lnTo>
                  <a:lnTo>
                    <a:pt x="17993" y="193157"/>
                  </a:lnTo>
                  <a:lnTo>
                    <a:pt x="10849" y="211845"/>
                  </a:lnTo>
                  <a:lnTo>
                    <a:pt x="9528" y="228097"/>
                  </a:lnTo>
                  <a:lnTo>
                    <a:pt x="4469" y="228132"/>
                  </a:lnTo>
                  <a:lnTo>
                    <a:pt x="2980" y="227079"/>
                  </a:lnTo>
                  <a:lnTo>
                    <a:pt x="1987" y="225318"/>
                  </a:lnTo>
                  <a:lnTo>
                    <a:pt x="1324" y="223086"/>
                  </a:lnTo>
                  <a:lnTo>
                    <a:pt x="1941" y="220540"/>
                  </a:lnTo>
                  <a:lnTo>
                    <a:pt x="6808" y="210841"/>
                  </a:lnTo>
                  <a:lnTo>
                    <a:pt x="10513" y="165761"/>
                  </a:lnTo>
                  <a:lnTo>
                    <a:pt x="19220" y="119933"/>
                  </a:lnTo>
                  <a:lnTo>
                    <a:pt x="28672" y="73524"/>
                  </a:lnTo>
                  <a:lnTo>
                    <a:pt x="42727" y="30010"/>
                  </a:lnTo>
                  <a:lnTo>
                    <a:pt x="47195" y="11398"/>
                  </a:lnTo>
                  <a:lnTo>
                    <a:pt x="55789" y="1075"/>
                  </a:lnTo>
                  <a:lnTo>
                    <a:pt x="59367" y="226"/>
                  </a:lnTo>
                  <a:lnTo>
                    <a:pt x="61803" y="0"/>
                  </a:lnTo>
                  <a:lnTo>
                    <a:pt x="63426" y="907"/>
                  </a:lnTo>
                  <a:lnTo>
                    <a:pt x="64510" y="2571"/>
                  </a:lnTo>
                  <a:lnTo>
                    <a:pt x="66247" y="7788"/>
                  </a:lnTo>
                  <a:lnTo>
                    <a:pt x="73137" y="16423"/>
                  </a:lnTo>
                  <a:lnTo>
                    <a:pt x="75292" y="25244"/>
                  </a:lnTo>
                  <a:lnTo>
                    <a:pt x="76165" y="55415"/>
                  </a:lnTo>
                  <a:lnTo>
                    <a:pt x="75118" y="59017"/>
                  </a:lnTo>
                  <a:lnTo>
                    <a:pt x="73362" y="61419"/>
                  </a:lnTo>
                  <a:lnTo>
                    <a:pt x="71133" y="63020"/>
                  </a:lnTo>
                  <a:lnTo>
                    <a:pt x="69648" y="65146"/>
                  </a:lnTo>
                  <a:lnTo>
                    <a:pt x="67996" y="70330"/>
                  </a:lnTo>
                  <a:lnTo>
                    <a:pt x="65877" y="82281"/>
                  </a:lnTo>
                  <a:lnTo>
                    <a:pt x="54932" y="96794"/>
                  </a:lnTo>
                  <a:lnTo>
                    <a:pt x="49069" y="102835"/>
                  </a:lnTo>
                  <a:lnTo>
                    <a:pt x="48053" y="108938"/>
                  </a:lnTo>
                  <a:lnTo>
                    <a:pt x="46851" y="110574"/>
                  </a:lnTo>
                  <a:lnTo>
                    <a:pt x="44993" y="111665"/>
                  </a:lnTo>
                  <a:lnTo>
                    <a:pt x="38135" y="113836"/>
                  </a:lnTo>
                  <a:lnTo>
                    <a:pt x="47234" y="122979"/>
                  </a:lnTo>
                  <a:lnTo>
                    <a:pt x="60848" y="123338"/>
                  </a:lnTo>
                  <a:lnTo>
                    <a:pt x="62791" y="124407"/>
                  </a:lnTo>
                  <a:lnTo>
                    <a:pt x="64086" y="126179"/>
                  </a:lnTo>
                  <a:lnTo>
                    <a:pt x="64949" y="128418"/>
                  </a:lnTo>
                  <a:lnTo>
                    <a:pt x="66583" y="129911"/>
                  </a:lnTo>
                  <a:lnTo>
                    <a:pt x="76808" y="135129"/>
                  </a:lnTo>
                  <a:lnTo>
                    <a:pt x="79780" y="137560"/>
                  </a:lnTo>
                  <a:lnTo>
                    <a:pt x="83083" y="143083"/>
                  </a:lnTo>
                  <a:lnTo>
                    <a:pt x="85610" y="149066"/>
                  </a:lnTo>
                  <a:lnTo>
                    <a:pt x="91922" y="158384"/>
                  </a:lnTo>
                  <a:lnTo>
                    <a:pt x="94264" y="167848"/>
                  </a:lnTo>
                  <a:lnTo>
                    <a:pt x="95212" y="193223"/>
                  </a:lnTo>
                  <a:lnTo>
                    <a:pt x="92411" y="199573"/>
                  </a:lnTo>
                  <a:lnTo>
                    <a:pt x="80059" y="215447"/>
                  </a:lnTo>
                  <a:lnTo>
                    <a:pt x="77915" y="221797"/>
                  </a:lnTo>
                  <a:lnTo>
                    <a:pt x="76284" y="223914"/>
                  </a:lnTo>
                  <a:lnTo>
                    <a:pt x="71652" y="226266"/>
                  </a:lnTo>
                  <a:lnTo>
                    <a:pt x="60054" y="228834"/>
                  </a:lnTo>
                  <a:lnTo>
                    <a:pt x="50719" y="234583"/>
                  </a:lnTo>
                  <a:lnTo>
                    <a:pt x="44415" y="236299"/>
                  </a:lnTo>
                  <a:lnTo>
                    <a:pt x="41251" y="235698"/>
                  </a:lnTo>
                  <a:lnTo>
                    <a:pt x="28571" y="229952"/>
                  </a:lnTo>
                  <a:lnTo>
                    <a:pt x="25397" y="229350"/>
                  </a:lnTo>
                  <a:lnTo>
                    <a:pt x="15874" y="223447"/>
                  </a:lnTo>
                  <a:lnTo>
                    <a:pt x="12347" y="217944"/>
                  </a:lnTo>
                  <a:lnTo>
                    <a:pt x="9721" y="211971"/>
                  </a:lnTo>
                  <a:lnTo>
                    <a:pt x="5026" y="205788"/>
                  </a:lnTo>
                  <a:lnTo>
                    <a:pt x="2235" y="196690"/>
                  </a:lnTo>
                  <a:lnTo>
                    <a:pt x="0" y="18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836"/>
            <p:cNvSpPr/>
            <p:nvPr>
              <p:custDataLst>
                <p:tags r:id="rId130"/>
              </p:custDataLst>
            </p:nvPr>
          </p:nvSpPr>
          <p:spPr>
            <a:xfrm>
              <a:off x="9448800" y="590676"/>
              <a:ext cx="104581" cy="323725"/>
            </a:xfrm>
            <a:custGeom>
              <a:avLst/>
              <a:gdLst/>
              <a:ahLst/>
              <a:cxnLst/>
              <a:rect l="0" t="0" r="0" b="0"/>
              <a:pathLst>
                <a:path w="104581" h="323725">
                  <a:moveTo>
                    <a:pt x="28575" y="18924"/>
                  </a:moveTo>
                  <a:lnTo>
                    <a:pt x="28575" y="18924"/>
                  </a:lnTo>
                  <a:lnTo>
                    <a:pt x="33632" y="13867"/>
                  </a:lnTo>
                  <a:lnTo>
                    <a:pt x="38936" y="11385"/>
                  </a:lnTo>
                  <a:lnTo>
                    <a:pt x="41832" y="10723"/>
                  </a:lnTo>
                  <a:lnTo>
                    <a:pt x="43762" y="9223"/>
                  </a:lnTo>
                  <a:lnTo>
                    <a:pt x="45910" y="4735"/>
                  </a:lnTo>
                  <a:lnTo>
                    <a:pt x="47538" y="3115"/>
                  </a:lnTo>
                  <a:lnTo>
                    <a:pt x="52173" y="1314"/>
                  </a:lnTo>
                  <a:lnTo>
                    <a:pt x="64914" y="0"/>
                  </a:lnTo>
                  <a:lnTo>
                    <a:pt x="71210" y="4968"/>
                  </a:lnTo>
                  <a:lnTo>
                    <a:pt x="73982" y="10252"/>
                  </a:lnTo>
                  <a:lnTo>
                    <a:pt x="74722" y="13143"/>
                  </a:lnTo>
                  <a:lnTo>
                    <a:pt x="80818" y="22267"/>
                  </a:lnTo>
                  <a:lnTo>
                    <a:pt x="89328" y="31674"/>
                  </a:lnTo>
                  <a:lnTo>
                    <a:pt x="92618" y="40818"/>
                  </a:lnTo>
                  <a:lnTo>
                    <a:pt x="97293" y="57867"/>
                  </a:lnTo>
                  <a:lnTo>
                    <a:pt x="102558" y="76324"/>
                  </a:lnTo>
                  <a:lnTo>
                    <a:pt x="104580" y="121735"/>
                  </a:lnTo>
                  <a:lnTo>
                    <a:pt x="103692" y="161736"/>
                  </a:lnTo>
                  <a:lnTo>
                    <a:pt x="88526" y="209336"/>
                  </a:lnTo>
                  <a:lnTo>
                    <a:pt x="66653" y="256858"/>
                  </a:lnTo>
                  <a:lnTo>
                    <a:pt x="49739" y="287715"/>
                  </a:lnTo>
                  <a:lnTo>
                    <a:pt x="12960" y="319380"/>
                  </a:lnTo>
                  <a:lnTo>
                    <a:pt x="0" y="323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3" name="SMARTInkShape-Group898"/>
          <p:cNvGrpSpPr/>
          <p:nvPr/>
        </p:nvGrpSpPr>
        <p:grpSpPr>
          <a:xfrm>
            <a:off x="9886950" y="458524"/>
            <a:ext cx="1200151" cy="465402"/>
            <a:chOff x="9886950" y="458524"/>
            <a:chExt cx="1200151" cy="465402"/>
          </a:xfrm>
        </p:grpSpPr>
        <p:sp>
          <p:nvSpPr>
            <p:cNvPr id="884" name="SMARTInkShape-3837"/>
            <p:cNvSpPr/>
            <p:nvPr>
              <p:custDataLst>
                <p:tags r:id="rId114"/>
              </p:custDataLst>
            </p:nvPr>
          </p:nvSpPr>
          <p:spPr>
            <a:xfrm>
              <a:off x="9972675" y="695325"/>
              <a:ext cx="104776" cy="170893"/>
            </a:xfrm>
            <a:custGeom>
              <a:avLst/>
              <a:gdLst/>
              <a:ahLst/>
              <a:cxnLst/>
              <a:rect l="0" t="0" r="0" b="0"/>
              <a:pathLst>
                <a:path w="104776" h="170893">
                  <a:moveTo>
                    <a:pt x="0" y="38100"/>
                  </a:moveTo>
                  <a:lnTo>
                    <a:pt x="0" y="38100"/>
                  </a:lnTo>
                  <a:lnTo>
                    <a:pt x="9410" y="38100"/>
                  </a:lnTo>
                  <a:lnTo>
                    <a:pt x="9515" y="46301"/>
                  </a:lnTo>
                  <a:lnTo>
                    <a:pt x="25334" y="64470"/>
                  </a:lnTo>
                  <a:lnTo>
                    <a:pt x="28672" y="73312"/>
                  </a:lnTo>
                  <a:lnTo>
                    <a:pt x="34836" y="82635"/>
                  </a:lnTo>
                  <a:lnTo>
                    <a:pt x="37133" y="93159"/>
                  </a:lnTo>
                  <a:lnTo>
                    <a:pt x="38872" y="108153"/>
                  </a:lnTo>
                  <a:lnTo>
                    <a:pt x="46264" y="126609"/>
                  </a:lnTo>
                  <a:lnTo>
                    <a:pt x="47505" y="146016"/>
                  </a:lnTo>
                  <a:lnTo>
                    <a:pt x="44750" y="152385"/>
                  </a:lnTo>
                  <a:lnTo>
                    <a:pt x="41056" y="158743"/>
                  </a:lnTo>
                  <a:lnTo>
                    <a:pt x="38215" y="170892"/>
                  </a:lnTo>
                  <a:lnTo>
                    <a:pt x="29911" y="163200"/>
                  </a:lnTo>
                  <a:lnTo>
                    <a:pt x="28585" y="115671"/>
                  </a:lnTo>
                  <a:lnTo>
                    <a:pt x="31402" y="106795"/>
                  </a:lnTo>
                  <a:lnTo>
                    <a:pt x="35123" y="98265"/>
                  </a:lnTo>
                  <a:lnTo>
                    <a:pt x="38277" y="82620"/>
                  </a:lnTo>
                  <a:lnTo>
                    <a:pt x="46502" y="69753"/>
                  </a:lnTo>
                  <a:lnTo>
                    <a:pt x="82314" y="2549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838"/>
            <p:cNvSpPr/>
            <p:nvPr>
              <p:custDataLst>
                <p:tags r:id="rId115"/>
              </p:custDataLst>
            </p:nvPr>
          </p:nvSpPr>
          <p:spPr>
            <a:xfrm>
              <a:off x="10220755" y="571930"/>
              <a:ext cx="66211" cy="294846"/>
            </a:xfrm>
            <a:custGeom>
              <a:avLst/>
              <a:gdLst/>
              <a:ahLst/>
              <a:cxnLst/>
              <a:rect l="0" t="0" r="0" b="0"/>
              <a:pathLst>
                <a:path w="66211" h="294846">
                  <a:moveTo>
                    <a:pt x="56720" y="28145"/>
                  </a:moveTo>
                  <a:lnTo>
                    <a:pt x="56720" y="28145"/>
                  </a:lnTo>
                  <a:lnTo>
                    <a:pt x="56720" y="19944"/>
                  </a:lnTo>
                  <a:lnTo>
                    <a:pt x="64922" y="10535"/>
                  </a:lnTo>
                  <a:lnTo>
                    <a:pt x="66210" y="0"/>
                  </a:lnTo>
                  <a:lnTo>
                    <a:pt x="61179" y="4754"/>
                  </a:lnTo>
                  <a:lnTo>
                    <a:pt x="58702" y="9988"/>
                  </a:lnTo>
                  <a:lnTo>
                    <a:pt x="58042" y="12865"/>
                  </a:lnTo>
                  <a:lnTo>
                    <a:pt x="49355" y="28223"/>
                  </a:lnTo>
                  <a:lnTo>
                    <a:pt x="37578" y="69795"/>
                  </a:lnTo>
                  <a:lnTo>
                    <a:pt x="21252" y="116714"/>
                  </a:lnTo>
                  <a:lnTo>
                    <a:pt x="12421" y="160811"/>
                  </a:lnTo>
                  <a:lnTo>
                    <a:pt x="4477" y="200968"/>
                  </a:lnTo>
                  <a:lnTo>
                    <a:pt x="0" y="243608"/>
                  </a:lnTo>
                  <a:lnTo>
                    <a:pt x="7809" y="277050"/>
                  </a:lnTo>
                  <a:lnTo>
                    <a:pt x="11345" y="284467"/>
                  </a:lnTo>
                  <a:lnTo>
                    <a:pt x="18620" y="294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839"/>
            <p:cNvSpPr/>
            <p:nvPr>
              <p:custDataLst>
                <p:tags r:id="rId116"/>
              </p:custDataLst>
            </p:nvPr>
          </p:nvSpPr>
          <p:spPr>
            <a:xfrm>
              <a:off x="9886950" y="572063"/>
              <a:ext cx="104369" cy="304061"/>
            </a:xfrm>
            <a:custGeom>
              <a:avLst/>
              <a:gdLst/>
              <a:ahLst/>
              <a:cxnLst/>
              <a:rect l="0" t="0" r="0" b="0"/>
              <a:pathLst>
                <a:path w="104369" h="304061">
                  <a:moveTo>
                    <a:pt x="0" y="75637"/>
                  </a:moveTo>
                  <a:lnTo>
                    <a:pt x="0" y="75637"/>
                  </a:lnTo>
                  <a:lnTo>
                    <a:pt x="9410" y="75637"/>
                  </a:lnTo>
                  <a:lnTo>
                    <a:pt x="9490" y="80694"/>
                  </a:lnTo>
                  <a:lnTo>
                    <a:pt x="11619" y="82183"/>
                  </a:lnTo>
                  <a:lnTo>
                    <a:pt x="19627" y="83838"/>
                  </a:lnTo>
                  <a:lnTo>
                    <a:pt x="20494" y="85338"/>
                  </a:lnTo>
                  <a:lnTo>
                    <a:pt x="18955" y="87396"/>
                  </a:lnTo>
                  <a:lnTo>
                    <a:pt x="15812" y="89826"/>
                  </a:lnTo>
                  <a:lnTo>
                    <a:pt x="14774" y="93563"/>
                  </a:lnTo>
                  <a:lnTo>
                    <a:pt x="18898" y="136981"/>
                  </a:lnTo>
                  <a:lnTo>
                    <a:pt x="19041" y="180472"/>
                  </a:lnTo>
                  <a:lnTo>
                    <a:pt x="19049" y="224865"/>
                  </a:lnTo>
                  <a:lnTo>
                    <a:pt x="19050" y="268123"/>
                  </a:lnTo>
                  <a:lnTo>
                    <a:pt x="19050" y="286873"/>
                  </a:lnTo>
                  <a:lnTo>
                    <a:pt x="16226" y="294050"/>
                  </a:lnTo>
                  <a:lnTo>
                    <a:pt x="9916" y="303641"/>
                  </a:lnTo>
                  <a:lnTo>
                    <a:pt x="4585" y="304060"/>
                  </a:lnTo>
                  <a:lnTo>
                    <a:pt x="3057" y="303061"/>
                  </a:lnTo>
                  <a:lnTo>
                    <a:pt x="2038" y="301336"/>
                  </a:lnTo>
                  <a:lnTo>
                    <a:pt x="604" y="293853"/>
                  </a:lnTo>
                  <a:lnTo>
                    <a:pt x="16" y="246817"/>
                  </a:lnTo>
                  <a:lnTo>
                    <a:pt x="1" y="206141"/>
                  </a:lnTo>
                  <a:lnTo>
                    <a:pt x="1058" y="189731"/>
                  </a:lnTo>
                  <a:lnTo>
                    <a:pt x="8202" y="150346"/>
                  </a:lnTo>
                  <a:lnTo>
                    <a:pt x="19713" y="106838"/>
                  </a:lnTo>
                  <a:lnTo>
                    <a:pt x="24635" y="91621"/>
                  </a:lnTo>
                  <a:lnTo>
                    <a:pt x="33112" y="51715"/>
                  </a:lnTo>
                  <a:lnTo>
                    <a:pt x="44720" y="32733"/>
                  </a:lnTo>
                  <a:lnTo>
                    <a:pt x="62467" y="12273"/>
                  </a:lnTo>
                  <a:lnTo>
                    <a:pt x="64805" y="5847"/>
                  </a:lnTo>
                  <a:lnTo>
                    <a:pt x="66486" y="3711"/>
                  </a:lnTo>
                  <a:lnTo>
                    <a:pt x="71177" y="1336"/>
                  </a:lnTo>
                  <a:lnTo>
                    <a:pt x="79769" y="0"/>
                  </a:lnTo>
                  <a:lnTo>
                    <a:pt x="85899" y="2509"/>
                  </a:lnTo>
                  <a:lnTo>
                    <a:pt x="93402" y="7687"/>
                  </a:lnTo>
                  <a:lnTo>
                    <a:pt x="94429" y="11218"/>
                  </a:lnTo>
                  <a:lnTo>
                    <a:pt x="94702" y="13641"/>
                  </a:lnTo>
                  <a:lnTo>
                    <a:pt x="97829" y="19155"/>
                  </a:lnTo>
                  <a:lnTo>
                    <a:pt x="101689" y="25134"/>
                  </a:lnTo>
                  <a:lnTo>
                    <a:pt x="103860" y="34450"/>
                  </a:lnTo>
                  <a:lnTo>
                    <a:pt x="104368" y="40751"/>
                  </a:lnTo>
                  <a:lnTo>
                    <a:pt x="101773" y="47079"/>
                  </a:lnTo>
                  <a:lnTo>
                    <a:pt x="99599" y="50248"/>
                  </a:lnTo>
                  <a:lnTo>
                    <a:pt x="95052" y="68427"/>
                  </a:lnTo>
                  <a:lnTo>
                    <a:pt x="93000" y="70830"/>
                  </a:lnTo>
                  <a:lnTo>
                    <a:pt x="47621" y="110926"/>
                  </a:lnTo>
                  <a:lnTo>
                    <a:pt x="41273" y="113546"/>
                  </a:lnTo>
                  <a:lnTo>
                    <a:pt x="31750" y="119913"/>
                  </a:lnTo>
                  <a:lnTo>
                    <a:pt x="19050" y="12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840"/>
            <p:cNvSpPr/>
            <p:nvPr>
              <p:custDataLst>
                <p:tags r:id="rId117"/>
              </p:custDataLst>
            </p:nvPr>
          </p:nvSpPr>
          <p:spPr>
            <a:xfrm>
              <a:off x="10706215" y="552930"/>
              <a:ext cx="132805" cy="285222"/>
            </a:xfrm>
            <a:custGeom>
              <a:avLst/>
              <a:gdLst/>
              <a:ahLst/>
              <a:cxnLst/>
              <a:rect l="0" t="0" r="0" b="0"/>
              <a:pathLst>
                <a:path w="132805" h="285222">
                  <a:moveTo>
                    <a:pt x="57035" y="94770"/>
                  </a:moveTo>
                  <a:lnTo>
                    <a:pt x="57035" y="94770"/>
                  </a:lnTo>
                  <a:lnTo>
                    <a:pt x="57035" y="117160"/>
                  </a:lnTo>
                  <a:lnTo>
                    <a:pt x="54211" y="123418"/>
                  </a:lnTo>
                  <a:lnTo>
                    <a:pt x="50489" y="129728"/>
                  </a:lnTo>
                  <a:lnTo>
                    <a:pt x="32400" y="174518"/>
                  </a:lnTo>
                  <a:lnTo>
                    <a:pt x="23557" y="216758"/>
                  </a:lnTo>
                  <a:lnTo>
                    <a:pt x="19205" y="252344"/>
                  </a:lnTo>
                  <a:lnTo>
                    <a:pt x="19055" y="259347"/>
                  </a:lnTo>
                  <a:lnTo>
                    <a:pt x="16166" y="265988"/>
                  </a:lnTo>
                  <a:lnTo>
                    <a:pt x="12412" y="272467"/>
                  </a:lnTo>
                  <a:lnTo>
                    <a:pt x="9445" y="285104"/>
                  </a:lnTo>
                  <a:lnTo>
                    <a:pt x="4365" y="285221"/>
                  </a:lnTo>
                  <a:lnTo>
                    <a:pt x="2871" y="284179"/>
                  </a:lnTo>
                  <a:lnTo>
                    <a:pt x="1876" y="282426"/>
                  </a:lnTo>
                  <a:lnTo>
                    <a:pt x="769" y="276598"/>
                  </a:lnTo>
                  <a:lnTo>
                    <a:pt x="0" y="254678"/>
                  </a:lnTo>
                  <a:lnTo>
                    <a:pt x="8533" y="208570"/>
                  </a:lnTo>
                  <a:lnTo>
                    <a:pt x="9295" y="169441"/>
                  </a:lnTo>
                  <a:lnTo>
                    <a:pt x="12217" y="125966"/>
                  </a:lnTo>
                  <a:lnTo>
                    <a:pt x="16944" y="102249"/>
                  </a:lnTo>
                  <a:lnTo>
                    <a:pt x="21167" y="77936"/>
                  </a:lnTo>
                  <a:lnTo>
                    <a:pt x="35104" y="45320"/>
                  </a:lnTo>
                  <a:lnTo>
                    <a:pt x="61538" y="4991"/>
                  </a:lnTo>
                  <a:lnTo>
                    <a:pt x="69973" y="1951"/>
                  </a:lnTo>
                  <a:lnTo>
                    <a:pt x="87578" y="0"/>
                  </a:lnTo>
                  <a:lnTo>
                    <a:pt x="90097" y="898"/>
                  </a:lnTo>
                  <a:lnTo>
                    <a:pt x="91776" y="2556"/>
                  </a:lnTo>
                  <a:lnTo>
                    <a:pt x="92896" y="4719"/>
                  </a:lnTo>
                  <a:lnTo>
                    <a:pt x="94700" y="6161"/>
                  </a:lnTo>
                  <a:lnTo>
                    <a:pt x="105202" y="11297"/>
                  </a:lnTo>
                  <a:lnTo>
                    <a:pt x="108195" y="13722"/>
                  </a:lnTo>
                  <a:lnTo>
                    <a:pt x="111524" y="19237"/>
                  </a:lnTo>
                  <a:lnTo>
                    <a:pt x="113397" y="31115"/>
                  </a:lnTo>
                  <a:lnTo>
                    <a:pt x="114139" y="59464"/>
                  </a:lnTo>
                  <a:lnTo>
                    <a:pt x="104482" y="90690"/>
                  </a:lnTo>
                  <a:lnTo>
                    <a:pt x="88491" y="110566"/>
                  </a:lnTo>
                  <a:lnTo>
                    <a:pt x="79173" y="119088"/>
                  </a:lnTo>
                  <a:lnTo>
                    <a:pt x="72870" y="121453"/>
                  </a:lnTo>
                  <a:lnTo>
                    <a:pt x="70767" y="123142"/>
                  </a:lnTo>
                  <a:lnTo>
                    <a:pt x="57432" y="141991"/>
                  </a:lnTo>
                  <a:lnTo>
                    <a:pt x="79704" y="142392"/>
                  </a:lnTo>
                  <a:lnTo>
                    <a:pt x="81673" y="143451"/>
                  </a:lnTo>
                  <a:lnTo>
                    <a:pt x="82985" y="145216"/>
                  </a:lnTo>
                  <a:lnTo>
                    <a:pt x="83859" y="147451"/>
                  </a:lnTo>
                  <a:lnTo>
                    <a:pt x="85501" y="148940"/>
                  </a:lnTo>
                  <a:lnTo>
                    <a:pt x="95740" y="154154"/>
                  </a:lnTo>
                  <a:lnTo>
                    <a:pt x="101754" y="158204"/>
                  </a:lnTo>
                  <a:lnTo>
                    <a:pt x="107955" y="160005"/>
                  </a:lnTo>
                  <a:lnTo>
                    <a:pt x="110030" y="161543"/>
                  </a:lnTo>
                  <a:lnTo>
                    <a:pt x="111415" y="163627"/>
                  </a:lnTo>
                  <a:lnTo>
                    <a:pt x="112339" y="166075"/>
                  </a:lnTo>
                  <a:lnTo>
                    <a:pt x="114011" y="167706"/>
                  </a:lnTo>
                  <a:lnTo>
                    <a:pt x="118696" y="169520"/>
                  </a:lnTo>
                  <a:lnTo>
                    <a:pt x="120365" y="171061"/>
                  </a:lnTo>
                  <a:lnTo>
                    <a:pt x="131055" y="190211"/>
                  </a:lnTo>
                  <a:lnTo>
                    <a:pt x="132804" y="202758"/>
                  </a:lnTo>
                  <a:lnTo>
                    <a:pt x="123509" y="233590"/>
                  </a:lnTo>
                  <a:lnTo>
                    <a:pt x="107540" y="253443"/>
                  </a:lnTo>
                  <a:lnTo>
                    <a:pt x="91920" y="269385"/>
                  </a:lnTo>
                  <a:lnTo>
                    <a:pt x="82771" y="272918"/>
                  </a:lnTo>
                  <a:lnTo>
                    <a:pt x="44450" y="275696"/>
                  </a:lnTo>
                  <a:lnTo>
                    <a:pt x="38037" y="272901"/>
                  </a:lnTo>
                  <a:lnTo>
                    <a:pt x="31657" y="269189"/>
                  </a:lnTo>
                  <a:lnTo>
                    <a:pt x="25295" y="267540"/>
                  </a:lnTo>
                  <a:lnTo>
                    <a:pt x="23174" y="266042"/>
                  </a:lnTo>
                  <a:lnTo>
                    <a:pt x="21762" y="263984"/>
                  </a:lnTo>
                  <a:lnTo>
                    <a:pt x="19773" y="256033"/>
                  </a:lnTo>
                  <a:lnTo>
                    <a:pt x="18935" y="247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841"/>
            <p:cNvSpPr/>
            <p:nvPr>
              <p:custDataLst>
                <p:tags r:id="rId118"/>
              </p:custDataLst>
            </p:nvPr>
          </p:nvSpPr>
          <p:spPr>
            <a:xfrm>
              <a:off x="10868025" y="477574"/>
              <a:ext cx="142506" cy="379677"/>
            </a:xfrm>
            <a:custGeom>
              <a:avLst/>
              <a:gdLst/>
              <a:ahLst/>
              <a:cxnLst/>
              <a:rect l="0" t="0" r="0" b="0"/>
              <a:pathLst>
                <a:path w="142506" h="379677">
                  <a:moveTo>
                    <a:pt x="47625" y="8201"/>
                  </a:moveTo>
                  <a:lnTo>
                    <a:pt x="47625" y="8201"/>
                  </a:lnTo>
                  <a:lnTo>
                    <a:pt x="52682" y="3144"/>
                  </a:lnTo>
                  <a:lnTo>
                    <a:pt x="60809" y="662"/>
                  </a:lnTo>
                  <a:lnTo>
                    <a:pt x="65939" y="0"/>
                  </a:lnTo>
                  <a:lnTo>
                    <a:pt x="74461" y="2087"/>
                  </a:lnTo>
                  <a:lnTo>
                    <a:pt x="81778" y="5483"/>
                  </a:lnTo>
                  <a:lnTo>
                    <a:pt x="91846" y="8454"/>
                  </a:lnTo>
                  <a:lnTo>
                    <a:pt x="98323" y="12900"/>
                  </a:lnTo>
                  <a:lnTo>
                    <a:pt x="101907" y="18403"/>
                  </a:lnTo>
                  <a:lnTo>
                    <a:pt x="104559" y="24377"/>
                  </a:lnTo>
                  <a:lnTo>
                    <a:pt x="130253" y="68905"/>
                  </a:lnTo>
                  <a:lnTo>
                    <a:pt x="138664" y="87688"/>
                  </a:lnTo>
                  <a:lnTo>
                    <a:pt x="142505" y="132232"/>
                  </a:lnTo>
                  <a:lnTo>
                    <a:pt x="139979" y="162837"/>
                  </a:lnTo>
                  <a:lnTo>
                    <a:pt x="123568" y="210408"/>
                  </a:lnTo>
                  <a:lnTo>
                    <a:pt x="101931" y="258029"/>
                  </a:lnTo>
                  <a:lnTo>
                    <a:pt x="79196" y="302704"/>
                  </a:lnTo>
                  <a:lnTo>
                    <a:pt x="50359" y="337881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842"/>
            <p:cNvSpPr/>
            <p:nvPr>
              <p:custDataLst>
                <p:tags r:id="rId119"/>
              </p:custDataLst>
            </p:nvPr>
          </p:nvSpPr>
          <p:spPr>
            <a:xfrm>
              <a:off x="11077575" y="8763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843"/>
            <p:cNvSpPr/>
            <p:nvPr>
              <p:custDataLst>
                <p:tags r:id="rId120"/>
              </p:custDataLst>
            </p:nvPr>
          </p:nvSpPr>
          <p:spPr>
            <a:xfrm>
              <a:off x="10325101" y="604842"/>
              <a:ext cx="133349" cy="261765"/>
            </a:xfrm>
            <a:custGeom>
              <a:avLst/>
              <a:gdLst/>
              <a:ahLst/>
              <a:cxnLst/>
              <a:rect l="0" t="0" r="0" b="0"/>
              <a:pathLst>
                <a:path w="133349" h="261765">
                  <a:moveTo>
                    <a:pt x="47624" y="119058"/>
                  </a:moveTo>
                  <a:lnTo>
                    <a:pt x="47624" y="119058"/>
                  </a:lnTo>
                  <a:lnTo>
                    <a:pt x="52681" y="114002"/>
                  </a:lnTo>
                  <a:lnTo>
                    <a:pt x="55162" y="108697"/>
                  </a:lnTo>
                  <a:lnTo>
                    <a:pt x="57114" y="95102"/>
                  </a:lnTo>
                  <a:lnTo>
                    <a:pt x="56068" y="94621"/>
                  </a:lnTo>
                  <a:lnTo>
                    <a:pt x="52083" y="96908"/>
                  </a:lnTo>
                  <a:lnTo>
                    <a:pt x="39814" y="107937"/>
                  </a:lnTo>
                  <a:lnTo>
                    <a:pt x="37380" y="123368"/>
                  </a:lnTo>
                  <a:lnTo>
                    <a:pt x="31653" y="135387"/>
                  </a:lnTo>
                  <a:lnTo>
                    <a:pt x="28427" y="150825"/>
                  </a:lnTo>
                  <a:lnTo>
                    <a:pt x="13466" y="180360"/>
                  </a:lnTo>
                  <a:lnTo>
                    <a:pt x="3080" y="226858"/>
                  </a:lnTo>
                  <a:lnTo>
                    <a:pt x="2" y="261764"/>
                  </a:lnTo>
                  <a:lnTo>
                    <a:pt x="0" y="256827"/>
                  </a:lnTo>
                  <a:lnTo>
                    <a:pt x="16866" y="210107"/>
                  </a:lnTo>
                  <a:lnTo>
                    <a:pt x="24634" y="190721"/>
                  </a:lnTo>
                  <a:lnTo>
                    <a:pt x="33111" y="147035"/>
                  </a:lnTo>
                  <a:lnTo>
                    <a:pt x="52520" y="107468"/>
                  </a:lnTo>
                  <a:lnTo>
                    <a:pt x="61291" y="71025"/>
                  </a:lnTo>
                  <a:lnTo>
                    <a:pt x="69927" y="57846"/>
                  </a:lnTo>
                  <a:lnTo>
                    <a:pt x="83866" y="41655"/>
                  </a:lnTo>
                  <a:lnTo>
                    <a:pt x="90190" y="29623"/>
                  </a:lnTo>
                  <a:lnTo>
                    <a:pt x="94809" y="13066"/>
                  </a:lnTo>
                  <a:lnTo>
                    <a:pt x="97072" y="10297"/>
                  </a:lnTo>
                  <a:lnTo>
                    <a:pt x="108309" y="796"/>
                  </a:lnTo>
                  <a:lnTo>
                    <a:pt x="110306" y="0"/>
                  </a:lnTo>
                  <a:lnTo>
                    <a:pt x="111638" y="527"/>
                  </a:lnTo>
                  <a:lnTo>
                    <a:pt x="112525" y="1938"/>
                  </a:lnTo>
                  <a:lnTo>
                    <a:pt x="114175" y="2878"/>
                  </a:lnTo>
                  <a:lnTo>
                    <a:pt x="118829" y="3922"/>
                  </a:lnTo>
                  <a:lnTo>
                    <a:pt x="120495" y="5259"/>
                  </a:lnTo>
                  <a:lnTo>
                    <a:pt x="130077" y="27502"/>
                  </a:lnTo>
                  <a:lnTo>
                    <a:pt x="132918" y="50740"/>
                  </a:lnTo>
                  <a:lnTo>
                    <a:pt x="133322" y="93748"/>
                  </a:lnTo>
                  <a:lnTo>
                    <a:pt x="133348" y="138113"/>
                  </a:lnTo>
                  <a:lnTo>
                    <a:pt x="132291" y="150810"/>
                  </a:lnTo>
                  <a:lnTo>
                    <a:pt x="123824" y="185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3844"/>
            <p:cNvSpPr/>
            <p:nvPr>
              <p:custDataLst>
                <p:tags r:id="rId121"/>
              </p:custDataLst>
            </p:nvPr>
          </p:nvSpPr>
          <p:spPr>
            <a:xfrm>
              <a:off x="10334660" y="723900"/>
              <a:ext cx="123791" cy="57151"/>
            </a:xfrm>
            <a:custGeom>
              <a:avLst/>
              <a:gdLst/>
              <a:ahLst/>
              <a:cxnLst/>
              <a:rect l="0" t="0" r="0" b="0"/>
              <a:pathLst>
                <a:path w="123791" h="57151">
                  <a:moveTo>
                    <a:pt x="9490" y="57150"/>
                  </a:moveTo>
                  <a:lnTo>
                    <a:pt x="9490" y="57150"/>
                  </a:lnTo>
                  <a:lnTo>
                    <a:pt x="356" y="48017"/>
                  </a:lnTo>
                  <a:lnTo>
                    <a:pt x="0" y="39458"/>
                  </a:lnTo>
                  <a:lnTo>
                    <a:pt x="1046" y="39006"/>
                  </a:lnTo>
                  <a:lnTo>
                    <a:pt x="5031" y="38502"/>
                  </a:lnTo>
                  <a:lnTo>
                    <a:pt x="10330" y="35457"/>
                  </a:lnTo>
                  <a:lnTo>
                    <a:pt x="16213" y="31634"/>
                  </a:lnTo>
                  <a:lnTo>
                    <a:pt x="26533" y="29481"/>
                  </a:lnTo>
                  <a:lnTo>
                    <a:pt x="41469" y="27785"/>
                  </a:lnTo>
                  <a:lnTo>
                    <a:pt x="54126" y="22109"/>
                  </a:lnTo>
                  <a:lnTo>
                    <a:pt x="101456" y="9429"/>
                  </a:lnTo>
                  <a:lnTo>
                    <a:pt x="1237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3845"/>
            <p:cNvSpPr/>
            <p:nvPr>
              <p:custDataLst>
                <p:tags r:id="rId122"/>
              </p:custDataLst>
            </p:nvPr>
          </p:nvSpPr>
          <p:spPr>
            <a:xfrm>
              <a:off x="10610850" y="458524"/>
              <a:ext cx="28576" cy="465402"/>
            </a:xfrm>
            <a:custGeom>
              <a:avLst/>
              <a:gdLst/>
              <a:ahLst/>
              <a:cxnLst/>
              <a:rect l="0" t="0" r="0" b="0"/>
              <a:pathLst>
                <a:path w="28576" h="465402">
                  <a:moveTo>
                    <a:pt x="28575" y="8201"/>
                  </a:moveTo>
                  <a:lnTo>
                    <a:pt x="28575" y="8201"/>
                  </a:lnTo>
                  <a:lnTo>
                    <a:pt x="28575" y="0"/>
                  </a:lnTo>
                  <a:lnTo>
                    <a:pt x="28575" y="43411"/>
                  </a:lnTo>
                  <a:lnTo>
                    <a:pt x="27517" y="85959"/>
                  </a:lnTo>
                  <a:lnTo>
                    <a:pt x="20373" y="132231"/>
                  </a:lnTo>
                  <a:lnTo>
                    <a:pt x="19310" y="171225"/>
                  </a:lnTo>
                  <a:lnTo>
                    <a:pt x="19102" y="215773"/>
                  </a:lnTo>
                  <a:lnTo>
                    <a:pt x="19059" y="255460"/>
                  </a:lnTo>
                  <a:lnTo>
                    <a:pt x="12505" y="300420"/>
                  </a:lnTo>
                  <a:lnTo>
                    <a:pt x="10113" y="340972"/>
                  </a:lnTo>
                  <a:lnTo>
                    <a:pt x="9602" y="388063"/>
                  </a:lnTo>
                  <a:lnTo>
                    <a:pt x="8490" y="410148"/>
                  </a:lnTo>
                  <a:lnTo>
                    <a:pt x="263" y="452296"/>
                  </a:lnTo>
                  <a:lnTo>
                    <a:pt x="0" y="46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1" name="SMARTInkShape-Group899"/>
          <p:cNvGrpSpPr/>
          <p:nvPr/>
        </p:nvGrpSpPr>
        <p:grpSpPr>
          <a:xfrm>
            <a:off x="1029234" y="3733803"/>
            <a:ext cx="971017" cy="304492"/>
            <a:chOff x="1029234" y="3733803"/>
            <a:chExt cx="971017" cy="304492"/>
          </a:xfrm>
        </p:grpSpPr>
        <p:sp>
          <p:nvSpPr>
            <p:cNvPr id="894" name="SMARTInkShape-3846"/>
            <p:cNvSpPr/>
            <p:nvPr>
              <p:custDataLst>
                <p:tags r:id="rId107"/>
              </p:custDataLst>
            </p:nvPr>
          </p:nvSpPr>
          <p:spPr>
            <a:xfrm>
              <a:off x="1029234" y="3733803"/>
              <a:ext cx="170917" cy="304492"/>
            </a:xfrm>
            <a:custGeom>
              <a:avLst/>
              <a:gdLst/>
              <a:ahLst/>
              <a:cxnLst/>
              <a:rect l="0" t="0" r="0" b="0"/>
              <a:pathLst>
                <a:path w="170917" h="304492">
                  <a:moveTo>
                    <a:pt x="161391" y="47622"/>
                  </a:moveTo>
                  <a:lnTo>
                    <a:pt x="161391" y="47622"/>
                  </a:lnTo>
                  <a:lnTo>
                    <a:pt x="161391" y="20498"/>
                  </a:lnTo>
                  <a:lnTo>
                    <a:pt x="153190" y="10973"/>
                  </a:lnTo>
                  <a:lnTo>
                    <a:pt x="147202" y="9952"/>
                  </a:lnTo>
                  <a:lnTo>
                    <a:pt x="145581" y="8750"/>
                  </a:lnTo>
                  <a:lnTo>
                    <a:pt x="143781" y="4592"/>
                  </a:lnTo>
                  <a:lnTo>
                    <a:pt x="142243" y="3061"/>
                  </a:lnTo>
                  <a:lnTo>
                    <a:pt x="134266" y="400"/>
                  </a:lnTo>
                  <a:lnTo>
                    <a:pt x="109229" y="0"/>
                  </a:lnTo>
                  <a:lnTo>
                    <a:pt x="103636" y="2821"/>
                  </a:lnTo>
                  <a:lnTo>
                    <a:pt x="58291" y="36853"/>
                  </a:lnTo>
                  <a:lnTo>
                    <a:pt x="29760" y="78248"/>
                  </a:lnTo>
                  <a:lnTo>
                    <a:pt x="14447" y="125326"/>
                  </a:lnTo>
                  <a:lnTo>
                    <a:pt x="2170" y="164106"/>
                  </a:lnTo>
                  <a:lnTo>
                    <a:pt x="0" y="195397"/>
                  </a:lnTo>
                  <a:lnTo>
                    <a:pt x="4681" y="215467"/>
                  </a:lnTo>
                  <a:lnTo>
                    <a:pt x="15962" y="247590"/>
                  </a:lnTo>
                  <a:lnTo>
                    <a:pt x="16814" y="253959"/>
                  </a:lnTo>
                  <a:lnTo>
                    <a:pt x="19498" y="259263"/>
                  </a:lnTo>
                  <a:lnTo>
                    <a:pt x="58195" y="296957"/>
                  </a:lnTo>
                  <a:lnTo>
                    <a:pt x="71076" y="301312"/>
                  </a:lnTo>
                  <a:lnTo>
                    <a:pt x="113363" y="304491"/>
                  </a:lnTo>
                  <a:lnTo>
                    <a:pt x="135519" y="301884"/>
                  </a:lnTo>
                  <a:lnTo>
                    <a:pt x="156547" y="294409"/>
                  </a:lnTo>
                  <a:lnTo>
                    <a:pt x="170916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3847"/>
            <p:cNvSpPr/>
            <p:nvPr>
              <p:custDataLst>
                <p:tags r:id="rId108"/>
              </p:custDataLst>
            </p:nvPr>
          </p:nvSpPr>
          <p:spPr>
            <a:xfrm>
              <a:off x="1333616" y="3743335"/>
              <a:ext cx="133235" cy="276216"/>
            </a:xfrm>
            <a:custGeom>
              <a:avLst/>
              <a:gdLst/>
              <a:ahLst/>
              <a:cxnLst/>
              <a:rect l="0" t="0" r="0" b="0"/>
              <a:pathLst>
                <a:path w="133235" h="276216">
                  <a:moveTo>
                    <a:pt x="9409" y="9515"/>
                  </a:moveTo>
                  <a:lnTo>
                    <a:pt x="9409" y="9515"/>
                  </a:lnTo>
                  <a:lnTo>
                    <a:pt x="9409" y="1314"/>
                  </a:lnTo>
                  <a:lnTo>
                    <a:pt x="8351" y="873"/>
                  </a:lnTo>
                  <a:lnTo>
                    <a:pt x="0" y="0"/>
                  </a:lnTo>
                  <a:lnTo>
                    <a:pt x="4975" y="5050"/>
                  </a:lnTo>
                  <a:lnTo>
                    <a:pt x="7438" y="10353"/>
                  </a:lnTo>
                  <a:lnTo>
                    <a:pt x="17576" y="54537"/>
                  </a:lnTo>
                  <a:lnTo>
                    <a:pt x="21578" y="85791"/>
                  </a:lnTo>
                  <a:lnTo>
                    <a:pt x="26420" y="104787"/>
                  </a:lnTo>
                  <a:lnTo>
                    <a:pt x="28280" y="150406"/>
                  </a:lnTo>
                  <a:lnTo>
                    <a:pt x="28449" y="196724"/>
                  </a:lnTo>
                  <a:lnTo>
                    <a:pt x="28459" y="243994"/>
                  </a:lnTo>
                  <a:lnTo>
                    <a:pt x="28459" y="247498"/>
                  </a:lnTo>
                  <a:lnTo>
                    <a:pt x="23402" y="247598"/>
                  </a:lnTo>
                  <a:lnTo>
                    <a:pt x="21913" y="246554"/>
                  </a:lnTo>
                  <a:lnTo>
                    <a:pt x="20920" y="244799"/>
                  </a:lnTo>
                  <a:lnTo>
                    <a:pt x="19196" y="237937"/>
                  </a:lnTo>
                  <a:lnTo>
                    <a:pt x="18937" y="197193"/>
                  </a:lnTo>
                  <a:lnTo>
                    <a:pt x="21758" y="190647"/>
                  </a:lnTo>
                  <a:lnTo>
                    <a:pt x="25480" y="184210"/>
                  </a:lnTo>
                  <a:lnTo>
                    <a:pt x="28635" y="174636"/>
                  </a:lnTo>
                  <a:lnTo>
                    <a:pt x="33123" y="168274"/>
                  </a:lnTo>
                  <a:lnTo>
                    <a:pt x="38646" y="164741"/>
                  </a:lnTo>
                  <a:lnTo>
                    <a:pt x="41600" y="163799"/>
                  </a:lnTo>
                  <a:lnTo>
                    <a:pt x="43570" y="162113"/>
                  </a:lnTo>
                  <a:lnTo>
                    <a:pt x="45758" y="157417"/>
                  </a:lnTo>
                  <a:lnTo>
                    <a:pt x="48459" y="155741"/>
                  </a:lnTo>
                  <a:lnTo>
                    <a:pt x="73930" y="152521"/>
                  </a:lnTo>
                  <a:lnTo>
                    <a:pt x="92297" y="160602"/>
                  </a:lnTo>
                  <a:lnTo>
                    <a:pt x="117450" y="184271"/>
                  </a:lnTo>
                  <a:lnTo>
                    <a:pt x="120927" y="190548"/>
                  </a:lnTo>
                  <a:lnTo>
                    <a:pt x="123531" y="196866"/>
                  </a:lnTo>
                  <a:lnTo>
                    <a:pt x="129889" y="206372"/>
                  </a:lnTo>
                  <a:lnTo>
                    <a:pt x="132243" y="215892"/>
                  </a:lnTo>
                  <a:lnTo>
                    <a:pt x="133227" y="263253"/>
                  </a:lnTo>
                  <a:lnTo>
                    <a:pt x="133234" y="27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848"/>
            <p:cNvSpPr/>
            <p:nvPr>
              <p:custDataLst>
                <p:tags r:id="rId109"/>
              </p:custDataLst>
            </p:nvPr>
          </p:nvSpPr>
          <p:spPr>
            <a:xfrm>
              <a:off x="1714500" y="390525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5820"/>
                  </a:lnTo>
                  <a:lnTo>
                    <a:pt x="0" y="49597"/>
                  </a:lnTo>
                  <a:lnTo>
                    <a:pt x="2822" y="56615"/>
                  </a:lnTo>
                  <a:lnTo>
                    <a:pt x="6546" y="63262"/>
                  </a:lnTo>
                  <a:lnTo>
                    <a:pt x="8936" y="76153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SMARTInkShape-3849"/>
            <p:cNvSpPr/>
            <p:nvPr>
              <p:custDataLst>
                <p:tags r:id="rId110"/>
              </p:custDataLst>
            </p:nvPr>
          </p:nvSpPr>
          <p:spPr>
            <a:xfrm>
              <a:off x="1838717" y="3800486"/>
              <a:ext cx="161534" cy="209540"/>
            </a:xfrm>
            <a:custGeom>
              <a:avLst/>
              <a:gdLst/>
              <a:ahLst/>
              <a:cxnLst/>
              <a:rect l="0" t="0" r="0" b="0"/>
              <a:pathLst>
                <a:path w="161534" h="209540">
                  <a:moveTo>
                    <a:pt x="9133" y="47614"/>
                  </a:moveTo>
                  <a:lnTo>
                    <a:pt x="9133" y="47614"/>
                  </a:lnTo>
                  <a:lnTo>
                    <a:pt x="932" y="47614"/>
                  </a:lnTo>
                  <a:lnTo>
                    <a:pt x="491" y="46556"/>
                  </a:lnTo>
                  <a:lnTo>
                    <a:pt x="0" y="42557"/>
                  </a:lnTo>
                  <a:lnTo>
                    <a:pt x="928" y="41068"/>
                  </a:lnTo>
                  <a:lnTo>
                    <a:pt x="2605" y="40075"/>
                  </a:lnTo>
                  <a:lnTo>
                    <a:pt x="4781" y="39413"/>
                  </a:lnTo>
                  <a:lnTo>
                    <a:pt x="6232" y="37913"/>
                  </a:lnTo>
                  <a:lnTo>
                    <a:pt x="9937" y="28466"/>
                  </a:lnTo>
                  <a:lnTo>
                    <a:pt x="17301" y="20490"/>
                  </a:lnTo>
                  <a:lnTo>
                    <a:pt x="18539" y="10965"/>
                  </a:lnTo>
                  <a:lnTo>
                    <a:pt x="23679" y="4887"/>
                  </a:lnTo>
                  <a:lnTo>
                    <a:pt x="29003" y="2166"/>
                  </a:lnTo>
                  <a:lnTo>
                    <a:pt x="47069" y="74"/>
                  </a:lnTo>
                  <a:lnTo>
                    <a:pt x="60330" y="0"/>
                  </a:lnTo>
                  <a:lnTo>
                    <a:pt x="66459" y="2816"/>
                  </a:lnTo>
                  <a:lnTo>
                    <a:pt x="72711" y="6537"/>
                  </a:lnTo>
                  <a:lnTo>
                    <a:pt x="98236" y="16857"/>
                  </a:lnTo>
                  <a:lnTo>
                    <a:pt x="126492" y="41302"/>
                  </a:lnTo>
                  <a:lnTo>
                    <a:pt x="130084" y="47631"/>
                  </a:lnTo>
                  <a:lnTo>
                    <a:pt x="132739" y="53971"/>
                  </a:lnTo>
                  <a:lnTo>
                    <a:pt x="148034" y="79560"/>
                  </a:lnTo>
                  <a:lnTo>
                    <a:pt x="151223" y="94651"/>
                  </a:lnTo>
                  <a:lnTo>
                    <a:pt x="152963" y="117582"/>
                  </a:lnTo>
                  <a:lnTo>
                    <a:pt x="160195" y="136111"/>
                  </a:lnTo>
                  <a:lnTo>
                    <a:pt x="161517" y="180785"/>
                  </a:lnTo>
                  <a:lnTo>
                    <a:pt x="161533" y="20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SMARTInkShape-3850"/>
            <p:cNvSpPr/>
            <p:nvPr>
              <p:custDataLst>
                <p:tags r:id="rId111"/>
              </p:custDataLst>
            </p:nvPr>
          </p:nvSpPr>
          <p:spPr>
            <a:xfrm>
              <a:off x="1524440" y="3886211"/>
              <a:ext cx="123386" cy="123765"/>
            </a:xfrm>
            <a:custGeom>
              <a:avLst/>
              <a:gdLst/>
              <a:ahLst/>
              <a:cxnLst/>
              <a:rect l="0" t="0" r="0" b="0"/>
              <a:pathLst>
                <a:path w="123386" h="123765">
                  <a:moveTo>
                    <a:pt x="85285" y="47614"/>
                  </a:moveTo>
                  <a:lnTo>
                    <a:pt x="85285" y="47614"/>
                  </a:lnTo>
                  <a:lnTo>
                    <a:pt x="85285" y="11081"/>
                  </a:lnTo>
                  <a:lnTo>
                    <a:pt x="84227" y="10559"/>
                  </a:lnTo>
                  <a:lnTo>
                    <a:pt x="80229" y="9979"/>
                  </a:lnTo>
                  <a:lnTo>
                    <a:pt x="78739" y="8765"/>
                  </a:lnTo>
                  <a:lnTo>
                    <a:pt x="77084" y="4595"/>
                  </a:lnTo>
                  <a:lnTo>
                    <a:pt x="75584" y="3060"/>
                  </a:lnTo>
                  <a:lnTo>
                    <a:pt x="67675" y="393"/>
                  </a:lnTo>
                  <a:lnTo>
                    <a:pt x="43882" y="0"/>
                  </a:lnTo>
                  <a:lnTo>
                    <a:pt x="41808" y="1054"/>
                  </a:lnTo>
                  <a:lnTo>
                    <a:pt x="40425" y="2816"/>
                  </a:lnTo>
                  <a:lnTo>
                    <a:pt x="37831" y="7596"/>
                  </a:lnTo>
                  <a:lnTo>
                    <a:pt x="13240" y="34947"/>
                  </a:lnTo>
                  <a:lnTo>
                    <a:pt x="1046" y="68516"/>
                  </a:lnTo>
                  <a:lnTo>
                    <a:pt x="0" y="84028"/>
                  </a:lnTo>
                  <a:lnTo>
                    <a:pt x="2578" y="93079"/>
                  </a:lnTo>
                  <a:lnTo>
                    <a:pt x="6193" y="100629"/>
                  </a:lnTo>
                  <a:lnTo>
                    <a:pt x="8704" y="117338"/>
                  </a:lnTo>
                  <a:lnTo>
                    <a:pt x="9890" y="119496"/>
                  </a:lnTo>
                  <a:lnTo>
                    <a:pt x="11738" y="120935"/>
                  </a:lnTo>
                  <a:lnTo>
                    <a:pt x="16614" y="122535"/>
                  </a:lnTo>
                  <a:lnTo>
                    <a:pt x="35824" y="123764"/>
                  </a:lnTo>
                  <a:lnTo>
                    <a:pt x="44902" y="117258"/>
                  </a:lnTo>
                  <a:lnTo>
                    <a:pt x="50756" y="115609"/>
                  </a:lnTo>
                  <a:lnTo>
                    <a:pt x="52741" y="114111"/>
                  </a:lnTo>
                  <a:lnTo>
                    <a:pt x="82516" y="76172"/>
                  </a:lnTo>
                  <a:lnTo>
                    <a:pt x="85978" y="60312"/>
                  </a:lnTo>
                  <a:lnTo>
                    <a:pt x="93438" y="49495"/>
                  </a:lnTo>
                  <a:lnTo>
                    <a:pt x="94799" y="38220"/>
                  </a:lnTo>
                  <a:lnTo>
                    <a:pt x="94807" y="43184"/>
                  </a:lnTo>
                  <a:lnTo>
                    <a:pt x="95866" y="44661"/>
                  </a:lnTo>
                  <a:lnTo>
                    <a:pt x="99866" y="46301"/>
                  </a:lnTo>
                  <a:lnTo>
                    <a:pt x="101355" y="47797"/>
                  </a:lnTo>
                  <a:lnTo>
                    <a:pt x="103011" y="52282"/>
                  </a:lnTo>
                  <a:lnTo>
                    <a:pt x="105316" y="73101"/>
                  </a:lnTo>
                  <a:lnTo>
                    <a:pt x="109357" y="79403"/>
                  </a:lnTo>
                  <a:lnTo>
                    <a:pt x="109800" y="82565"/>
                  </a:lnTo>
                  <a:lnTo>
                    <a:pt x="107469" y="88900"/>
                  </a:lnTo>
                  <a:lnTo>
                    <a:pt x="107483" y="92071"/>
                  </a:lnTo>
                  <a:lnTo>
                    <a:pt x="113549" y="112408"/>
                  </a:lnTo>
                  <a:lnTo>
                    <a:pt x="114711" y="113035"/>
                  </a:lnTo>
                  <a:lnTo>
                    <a:pt x="123385" y="114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851"/>
            <p:cNvSpPr/>
            <p:nvPr>
              <p:custDataLst>
                <p:tags r:id="rId112"/>
              </p:custDataLst>
            </p:nvPr>
          </p:nvSpPr>
          <p:spPr>
            <a:xfrm>
              <a:off x="1714500" y="3786945"/>
              <a:ext cx="1" cy="42106"/>
            </a:xfrm>
            <a:custGeom>
              <a:avLst/>
              <a:gdLst/>
              <a:ahLst/>
              <a:cxnLst/>
              <a:rect l="0" t="0" r="0" b="0"/>
              <a:pathLst>
                <a:path w="1" h="42106">
                  <a:moveTo>
                    <a:pt x="0" y="42105"/>
                  </a:moveTo>
                  <a:lnTo>
                    <a:pt x="0" y="42105"/>
                  </a:lnTo>
                  <a:lnTo>
                    <a:pt x="0" y="0"/>
                  </a:lnTo>
                  <a:lnTo>
                    <a:pt x="0" y="4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3852"/>
            <p:cNvSpPr/>
            <p:nvPr>
              <p:custDataLst>
                <p:tags r:id="rId113"/>
              </p:custDataLst>
            </p:nvPr>
          </p:nvSpPr>
          <p:spPr>
            <a:xfrm>
              <a:off x="1771650" y="3800475"/>
              <a:ext cx="123826" cy="199464"/>
            </a:xfrm>
            <a:custGeom>
              <a:avLst/>
              <a:gdLst/>
              <a:ahLst/>
              <a:cxnLst/>
              <a:rect l="0" t="0" r="0" b="0"/>
              <a:pathLst>
                <a:path w="123826" h="199464">
                  <a:moveTo>
                    <a:pt x="0" y="47625"/>
                  </a:moveTo>
                  <a:lnTo>
                    <a:pt x="0" y="47625"/>
                  </a:lnTo>
                  <a:lnTo>
                    <a:pt x="0" y="39424"/>
                  </a:lnTo>
                  <a:lnTo>
                    <a:pt x="1058" y="38983"/>
                  </a:lnTo>
                  <a:lnTo>
                    <a:pt x="17692" y="38103"/>
                  </a:lnTo>
                  <a:lnTo>
                    <a:pt x="33204" y="52289"/>
                  </a:lnTo>
                  <a:lnTo>
                    <a:pt x="35924" y="57812"/>
                  </a:lnTo>
                  <a:lnTo>
                    <a:pt x="36649" y="60766"/>
                  </a:lnTo>
                  <a:lnTo>
                    <a:pt x="42727" y="69981"/>
                  </a:lnTo>
                  <a:lnTo>
                    <a:pt x="51230" y="79413"/>
                  </a:lnTo>
                  <a:lnTo>
                    <a:pt x="54519" y="88564"/>
                  </a:lnTo>
                  <a:lnTo>
                    <a:pt x="57039" y="98628"/>
                  </a:lnTo>
                  <a:lnTo>
                    <a:pt x="64458" y="113713"/>
                  </a:lnTo>
                  <a:lnTo>
                    <a:pt x="66617" y="159335"/>
                  </a:lnTo>
                  <a:lnTo>
                    <a:pt x="66664" y="174113"/>
                  </a:lnTo>
                  <a:lnTo>
                    <a:pt x="63848" y="180747"/>
                  </a:lnTo>
                  <a:lnTo>
                    <a:pt x="60127" y="187224"/>
                  </a:lnTo>
                  <a:lnTo>
                    <a:pt x="57266" y="199463"/>
                  </a:lnTo>
                  <a:lnTo>
                    <a:pt x="52128" y="194802"/>
                  </a:lnTo>
                  <a:lnTo>
                    <a:pt x="49626" y="189590"/>
                  </a:lnTo>
                  <a:lnTo>
                    <a:pt x="48020" y="177621"/>
                  </a:lnTo>
                  <a:lnTo>
                    <a:pt x="50623" y="171371"/>
                  </a:lnTo>
                  <a:lnTo>
                    <a:pt x="52799" y="168222"/>
                  </a:lnTo>
                  <a:lnTo>
                    <a:pt x="55861" y="153678"/>
                  </a:lnTo>
                  <a:lnTo>
                    <a:pt x="59802" y="123575"/>
                  </a:lnTo>
                  <a:lnTo>
                    <a:pt x="64639" y="104701"/>
                  </a:lnTo>
                  <a:lnTo>
                    <a:pt x="68894" y="85703"/>
                  </a:lnTo>
                  <a:lnTo>
                    <a:pt x="85616" y="41470"/>
                  </a:lnTo>
                  <a:lnTo>
                    <a:pt x="95856" y="21284"/>
                  </a:lnTo>
                  <a:lnTo>
                    <a:pt x="101869" y="1475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6" name="SMARTInkShape-Group900"/>
          <p:cNvGrpSpPr/>
          <p:nvPr/>
        </p:nvGrpSpPr>
        <p:grpSpPr>
          <a:xfrm>
            <a:off x="2381250" y="3611299"/>
            <a:ext cx="714376" cy="389153"/>
            <a:chOff x="2381250" y="3611299"/>
            <a:chExt cx="714376" cy="389153"/>
          </a:xfrm>
        </p:grpSpPr>
        <p:sp>
          <p:nvSpPr>
            <p:cNvPr id="902" name="SMARTInkShape-3853"/>
            <p:cNvSpPr/>
            <p:nvPr>
              <p:custDataLst>
                <p:tags r:id="rId103"/>
              </p:custDataLst>
            </p:nvPr>
          </p:nvSpPr>
          <p:spPr>
            <a:xfrm>
              <a:off x="2581276" y="3820849"/>
              <a:ext cx="133350" cy="160553"/>
            </a:xfrm>
            <a:custGeom>
              <a:avLst/>
              <a:gdLst/>
              <a:ahLst/>
              <a:cxnLst/>
              <a:rect l="0" t="0" r="0" b="0"/>
              <a:pathLst>
                <a:path w="133350" h="160553">
                  <a:moveTo>
                    <a:pt x="28574" y="8201"/>
                  </a:moveTo>
                  <a:lnTo>
                    <a:pt x="28574" y="8201"/>
                  </a:lnTo>
                  <a:lnTo>
                    <a:pt x="12172" y="0"/>
                  </a:lnTo>
                  <a:lnTo>
                    <a:pt x="11289" y="617"/>
                  </a:lnTo>
                  <a:lnTo>
                    <a:pt x="9757" y="6993"/>
                  </a:lnTo>
                  <a:lnTo>
                    <a:pt x="9545" y="21352"/>
                  </a:lnTo>
                  <a:lnTo>
                    <a:pt x="6711" y="27451"/>
                  </a:lnTo>
                  <a:lnTo>
                    <a:pt x="2982" y="33690"/>
                  </a:lnTo>
                  <a:lnTo>
                    <a:pt x="883" y="44211"/>
                  </a:lnTo>
                  <a:lnTo>
                    <a:pt x="14" y="91766"/>
                  </a:lnTo>
                  <a:lnTo>
                    <a:pt x="0" y="124226"/>
                  </a:lnTo>
                  <a:lnTo>
                    <a:pt x="2822" y="131381"/>
                  </a:lnTo>
                  <a:lnTo>
                    <a:pt x="6545" y="138089"/>
                  </a:lnTo>
                  <a:lnTo>
                    <a:pt x="8935" y="151019"/>
                  </a:lnTo>
                  <a:lnTo>
                    <a:pt x="9408" y="158708"/>
                  </a:lnTo>
                  <a:lnTo>
                    <a:pt x="10505" y="159339"/>
                  </a:lnTo>
                  <a:lnTo>
                    <a:pt x="26855" y="160552"/>
                  </a:lnTo>
                  <a:lnTo>
                    <a:pt x="33121" y="155530"/>
                  </a:lnTo>
                  <a:lnTo>
                    <a:pt x="35886" y="150233"/>
                  </a:lnTo>
                  <a:lnTo>
                    <a:pt x="36624" y="147339"/>
                  </a:lnTo>
                  <a:lnTo>
                    <a:pt x="42718" y="138209"/>
                  </a:lnTo>
                  <a:lnTo>
                    <a:pt x="69887" y="101596"/>
                  </a:lnTo>
                  <a:lnTo>
                    <a:pt x="73394" y="91690"/>
                  </a:lnTo>
                  <a:lnTo>
                    <a:pt x="76010" y="81291"/>
                  </a:lnTo>
                  <a:lnTo>
                    <a:pt x="83492" y="65991"/>
                  </a:lnTo>
                  <a:lnTo>
                    <a:pt x="85790" y="59285"/>
                  </a:lnTo>
                  <a:lnTo>
                    <a:pt x="91976" y="49560"/>
                  </a:lnTo>
                  <a:lnTo>
                    <a:pt x="95121" y="37337"/>
                  </a:lnTo>
                  <a:lnTo>
                    <a:pt x="100267" y="36942"/>
                  </a:lnTo>
                  <a:lnTo>
                    <a:pt x="101770" y="37945"/>
                  </a:lnTo>
                  <a:lnTo>
                    <a:pt x="102771" y="39672"/>
                  </a:lnTo>
                  <a:lnTo>
                    <a:pt x="103439" y="41882"/>
                  </a:lnTo>
                  <a:lnTo>
                    <a:pt x="102825" y="44413"/>
                  </a:lnTo>
                  <a:lnTo>
                    <a:pt x="96456" y="54114"/>
                  </a:lnTo>
                  <a:lnTo>
                    <a:pt x="95355" y="77134"/>
                  </a:lnTo>
                  <a:lnTo>
                    <a:pt x="98118" y="83994"/>
                  </a:lnTo>
                  <a:lnTo>
                    <a:pt x="101816" y="90570"/>
                  </a:lnTo>
                  <a:lnTo>
                    <a:pt x="104190" y="103415"/>
                  </a:lnTo>
                  <a:lnTo>
                    <a:pt x="104659" y="116144"/>
                  </a:lnTo>
                  <a:lnTo>
                    <a:pt x="107545" y="122498"/>
                  </a:lnTo>
                  <a:lnTo>
                    <a:pt x="111297" y="128850"/>
                  </a:lnTo>
                  <a:lnTo>
                    <a:pt x="112965" y="135200"/>
                  </a:lnTo>
                  <a:lnTo>
                    <a:pt x="114468" y="137317"/>
                  </a:lnTo>
                  <a:lnTo>
                    <a:pt x="116528" y="138728"/>
                  </a:lnTo>
                  <a:lnTo>
                    <a:pt x="118960" y="139669"/>
                  </a:lnTo>
                  <a:lnTo>
                    <a:pt x="120582" y="141355"/>
                  </a:lnTo>
                  <a:lnTo>
                    <a:pt x="122383" y="146050"/>
                  </a:lnTo>
                  <a:lnTo>
                    <a:pt x="123922" y="147725"/>
                  </a:lnTo>
                  <a:lnTo>
                    <a:pt x="131899" y="150635"/>
                  </a:lnTo>
                  <a:lnTo>
                    <a:pt x="132382" y="149724"/>
                  </a:lnTo>
                  <a:lnTo>
                    <a:pt x="133349" y="1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854"/>
            <p:cNvSpPr/>
            <p:nvPr>
              <p:custDataLst>
                <p:tags r:id="rId104"/>
              </p:custDataLst>
            </p:nvPr>
          </p:nvSpPr>
          <p:spPr>
            <a:xfrm>
              <a:off x="2381250" y="3810000"/>
              <a:ext cx="152401" cy="190452"/>
            </a:xfrm>
            <a:custGeom>
              <a:avLst/>
              <a:gdLst/>
              <a:ahLst/>
              <a:cxnLst/>
              <a:rect l="0" t="0" r="0" b="0"/>
              <a:pathLst>
                <a:path w="152401" h="190452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1058" y="10408"/>
                  </a:lnTo>
                  <a:lnTo>
                    <a:pt x="17610" y="9535"/>
                  </a:lnTo>
                  <a:lnTo>
                    <a:pt x="26370" y="16073"/>
                  </a:lnTo>
                  <a:lnTo>
                    <a:pt x="35213" y="19226"/>
                  </a:lnTo>
                  <a:lnTo>
                    <a:pt x="79024" y="59989"/>
                  </a:lnTo>
                  <a:lnTo>
                    <a:pt x="88038" y="70053"/>
                  </a:lnTo>
                  <a:lnTo>
                    <a:pt x="110251" y="116711"/>
                  </a:lnTo>
                  <a:lnTo>
                    <a:pt x="113500" y="135394"/>
                  </a:lnTo>
                  <a:lnTo>
                    <a:pt x="114253" y="164662"/>
                  </a:lnTo>
                  <a:lnTo>
                    <a:pt x="111457" y="171255"/>
                  </a:lnTo>
                  <a:lnTo>
                    <a:pt x="107745" y="177714"/>
                  </a:lnTo>
                  <a:lnTo>
                    <a:pt x="106095" y="184112"/>
                  </a:lnTo>
                  <a:lnTo>
                    <a:pt x="104597" y="186241"/>
                  </a:lnTo>
                  <a:lnTo>
                    <a:pt x="102539" y="187660"/>
                  </a:lnTo>
                  <a:lnTo>
                    <a:pt x="96690" y="189939"/>
                  </a:lnTo>
                  <a:lnTo>
                    <a:pt x="87175" y="190451"/>
                  </a:lnTo>
                  <a:lnTo>
                    <a:pt x="81098" y="185429"/>
                  </a:lnTo>
                  <a:lnTo>
                    <a:pt x="78377" y="180132"/>
                  </a:lnTo>
                  <a:lnTo>
                    <a:pt x="67105" y="135021"/>
                  </a:lnTo>
                  <a:lnTo>
                    <a:pt x="76401" y="91987"/>
                  </a:lnTo>
                  <a:lnTo>
                    <a:pt x="92371" y="55025"/>
                  </a:lnTo>
                  <a:lnTo>
                    <a:pt x="117486" y="2556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855"/>
            <p:cNvSpPr/>
            <p:nvPr>
              <p:custDataLst>
                <p:tags r:id="rId105"/>
              </p:custDataLst>
            </p:nvPr>
          </p:nvSpPr>
          <p:spPr>
            <a:xfrm>
              <a:off x="2886075" y="3819539"/>
              <a:ext cx="209551" cy="95237"/>
            </a:xfrm>
            <a:custGeom>
              <a:avLst/>
              <a:gdLst/>
              <a:ahLst/>
              <a:cxnLst/>
              <a:rect l="0" t="0" r="0" b="0"/>
              <a:pathLst>
                <a:path w="209551" h="95237">
                  <a:moveTo>
                    <a:pt x="0" y="57136"/>
                  </a:moveTo>
                  <a:lnTo>
                    <a:pt x="0" y="57136"/>
                  </a:lnTo>
                  <a:lnTo>
                    <a:pt x="0" y="47614"/>
                  </a:lnTo>
                  <a:lnTo>
                    <a:pt x="5056" y="47611"/>
                  </a:lnTo>
                  <a:lnTo>
                    <a:pt x="6546" y="48669"/>
                  </a:lnTo>
                  <a:lnTo>
                    <a:pt x="7539" y="50434"/>
                  </a:lnTo>
                  <a:lnTo>
                    <a:pt x="9133" y="55812"/>
                  </a:lnTo>
                  <a:lnTo>
                    <a:pt x="12172" y="56547"/>
                  </a:lnTo>
                  <a:lnTo>
                    <a:pt x="41405" y="57133"/>
                  </a:lnTo>
                  <a:lnTo>
                    <a:pt x="47683" y="54313"/>
                  </a:lnTo>
                  <a:lnTo>
                    <a:pt x="79396" y="30821"/>
                  </a:lnTo>
                  <a:lnTo>
                    <a:pt x="91715" y="12606"/>
                  </a:lnTo>
                  <a:lnTo>
                    <a:pt x="95209" y="150"/>
                  </a:lnTo>
                  <a:lnTo>
                    <a:pt x="81989" y="0"/>
                  </a:lnTo>
                  <a:lnTo>
                    <a:pt x="75951" y="2815"/>
                  </a:lnTo>
                  <a:lnTo>
                    <a:pt x="59234" y="15175"/>
                  </a:lnTo>
                  <a:lnTo>
                    <a:pt x="40080" y="21096"/>
                  </a:lnTo>
                  <a:lnTo>
                    <a:pt x="36244" y="23584"/>
                  </a:lnTo>
                  <a:lnTo>
                    <a:pt x="13836" y="53159"/>
                  </a:lnTo>
                  <a:lnTo>
                    <a:pt x="10802" y="63248"/>
                  </a:lnTo>
                  <a:lnTo>
                    <a:pt x="10093" y="69730"/>
                  </a:lnTo>
                  <a:lnTo>
                    <a:pt x="10962" y="71882"/>
                  </a:lnTo>
                  <a:lnTo>
                    <a:pt x="12599" y="73317"/>
                  </a:lnTo>
                  <a:lnTo>
                    <a:pt x="14750" y="74273"/>
                  </a:lnTo>
                  <a:lnTo>
                    <a:pt x="16183" y="75969"/>
                  </a:lnTo>
                  <a:lnTo>
                    <a:pt x="17776" y="80676"/>
                  </a:lnTo>
                  <a:lnTo>
                    <a:pt x="19259" y="82354"/>
                  </a:lnTo>
                  <a:lnTo>
                    <a:pt x="42826" y="91962"/>
                  </a:lnTo>
                  <a:lnTo>
                    <a:pt x="87079" y="95108"/>
                  </a:lnTo>
                  <a:lnTo>
                    <a:pt x="129249" y="95225"/>
                  </a:lnTo>
                  <a:lnTo>
                    <a:pt x="173250" y="95235"/>
                  </a:lnTo>
                  <a:lnTo>
                    <a:pt x="209550" y="95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SMARTInkShape-3856"/>
            <p:cNvSpPr/>
            <p:nvPr>
              <p:custDataLst>
                <p:tags r:id="rId106"/>
              </p:custDataLst>
            </p:nvPr>
          </p:nvSpPr>
          <p:spPr>
            <a:xfrm>
              <a:off x="2809875" y="3611299"/>
              <a:ext cx="19048" cy="313002"/>
            </a:xfrm>
            <a:custGeom>
              <a:avLst/>
              <a:gdLst/>
              <a:ahLst/>
              <a:cxnLst/>
              <a:rect l="0" t="0" r="0" b="0"/>
              <a:pathLst>
                <a:path w="19048" h="313002">
                  <a:moveTo>
                    <a:pt x="9525" y="8201"/>
                  </a:moveTo>
                  <a:lnTo>
                    <a:pt x="9525" y="8201"/>
                  </a:lnTo>
                  <a:lnTo>
                    <a:pt x="17726" y="0"/>
                  </a:lnTo>
                  <a:lnTo>
                    <a:pt x="18167" y="617"/>
                  </a:lnTo>
                  <a:lnTo>
                    <a:pt x="19047" y="45025"/>
                  </a:lnTo>
                  <a:lnTo>
                    <a:pt x="16227" y="77948"/>
                  </a:lnTo>
                  <a:lnTo>
                    <a:pt x="10114" y="124757"/>
                  </a:lnTo>
                  <a:lnTo>
                    <a:pt x="9577" y="172310"/>
                  </a:lnTo>
                  <a:lnTo>
                    <a:pt x="9532" y="218039"/>
                  </a:lnTo>
                  <a:lnTo>
                    <a:pt x="8469" y="245353"/>
                  </a:lnTo>
                  <a:lnTo>
                    <a:pt x="883" y="287237"/>
                  </a:lnTo>
                  <a:lnTo>
                    <a:pt x="0" y="313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7" name="SMARTInkShape-3857"/>
          <p:cNvSpPr/>
          <p:nvPr>
            <p:custDataLst>
              <p:tags r:id="rId3"/>
            </p:custDataLst>
          </p:nvPr>
        </p:nvSpPr>
        <p:spPr>
          <a:xfrm>
            <a:off x="885825" y="4267200"/>
            <a:ext cx="2507958" cy="171451"/>
          </a:xfrm>
          <a:custGeom>
            <a:avLst/>
            <a:gdLst/>
            <a:ahLst/>
            <a:cxnLst/>
            <a:rect l="0" t="0" r="0" b="0"/>
            <a:pathLst>
              <a:path w="2507958" h="171451">
                <a:moveTo>
                  <a:pt x="0" y="38100"/>
                </a:moveTo>
                <a:lnTo>
                  <a:pt x="0" y="38100"/>
                </a:lnTo>
                <a:lnTo>
                  <a:pt x="13257" y="38100"/>
                </a:lnTo>
                <a:lnTo>
                  <a:pt x="57750" y="29458"/>
                </a:lnTo>
                <a:lnTo>
                  <a:pt x="96792" y="28692"/>
                </a:lnTo>
                <a:lnTo>
                  <a:pt x="140201" y="28598"/>
                </a:lnTo>
                <a:lnTo>
                  <a:pt x="186091" y="28580"/>
                </a:lnTo>
                <a:lnTo>
                  <a:pt x="230116" y="25754"/>
                </a:lnTo>
                <a:lnTo>
                  <a:pt x="262082" y="23087"/>
                </a:lnTo>
                <a:lnTo>
                  <a:pt x="297456" y="25431"/>
                </a:lnTo>
                <a:lnTo>
                  <a:pt x="337167" y="24355"/>
                </a:lnTo>
                <a:lnTo>
                  <a:pt x="379510" y="21408"/>
                </a:lnTo>
                <a:lnTo>
                  <a:pt x="423024" y="20098"/>
                </a:lnTo>
                <a:lnTo>
                  <a:pt x="469880" y="19515"/>
                </a:lnTo>
                <a:lnTo>
                  <a:pt x="494228" y="19360"/>
                </a:lnTo>
                <a:lnTo>
                  <a:pt x="518927" y="19257"/>
                </a:lnTo>
                <a:lnTo>
                  <a:pt x="543860" y="19188"/>
                </a:lnTo>
                <a:lnTo>
                  <a:pt x="568948" y="19142"/>
                </a:lnTo>
                <a:lnTo>
                  <a:pt x="595199" y="19112"/>
                </a:lnTo>
                <a:lnTo>
                  <a:pt x="622224" y="19091"/>
                </a:lnTo>
                <a:lnTo>
                  <a:pt x="649766" y="19078"/>
                </a:lnTo>
                <a:lnTo>
                  <a:pt x="678711" y="18010"/>
                </a:lnTo>
                <a:lnTo>
                  <a:pt x="708590" y="16240"/>
                </a:lnTo>
                <a:lnTo>
                  <a:pt x="739094" y="14001"/>
                </a:lnTo>
                <a:lnTo>
                  <a:pt x="770012" y="12509"/>
                </a:lnTo>
                <a:lnTo>
                  <a:pt x="801208" y="11514"/>
                </a:lnTo>
                <a:lnTo>
                  <a:pt x="832589" y="10851"/>
                </a:lnTo>
                <a:lnTo>
                  <a:pt x="864093" y="10409"/>
                </a:lnTo>
                <a:lnTo>
                  <a:pt x="895678" y="10114"/>
                </a:lnTo>
                <a:lnTo>
                  <a:pt x="927319" y="9918"/>
                </a:lnTo>
                <a:lnTo>
                  <a:pt x="960054" y="9787"/>
                </a:lnTo>
                <a:lnTo>
                  <a:pt x="993519" y="9700"/>
                </a:lnTo>
                <a:lnTo>
                  <a:pt x="1027471" y="9642"/>
                </a:lnTo>
                <a:lnTo>
                  <a:pt x="1061748" y="9603"/>
                </a:lnTo>
                <a:lnTo>
                  <a:pt x="1096240" y="9577"/>
                </a:lnTo>
                <a:lnTo>
                  <a:pt x="1130877" y="9559"/>
                </a:lnTo>
                <a:lnTo>
                  <a:pt x="1165609" y="9548"/>
                </a:lnTo>
                <a:lnTo>
                  <a:pt x="1200406" y="9541"/>
                </a:lnTo>
                <a:lnTo>
                  <a:pt x="1235246" y="9535"/>
                </a:lnTo>
                <a:lnTo>
                  <a:pt x="1271172" y="8474"/>
                </a:lnTo>
                <a:lnTo>
                  <a:pt x="1307823" y="6708"/>
                </a:lnTo>
                <a:lnTo>
                  <a:pt x="1344957" y="4472"/>
                </a:lnTo>
                <a:lnTo>
                  <a:pt x="1381355" y="2981"/>
                </a:lnTo>
                <a:lnTo>
                  <a:pt x="1417262" y="1987"/>
                </a:lnTo>
                <a:lnTo>
                  <a:pt x="1452841" y="1325"/>
                </a:lnTo>
                <a:lnTo>
                  <a:pt x="1488202" y="883"/>
                </a:lnTo>
                <a:lnTo>
                  <a:pt x="1523418" y="589"/>
                </a:lnTo>
                <a:lnTo>
                  <a:pt x="1558537" y="393"/>
                </a:lnTo>
                <a:lnTo>
                  <a:pt x="1593591" y="262"/>
                </a:lnTo>
                <a:lnTo>
                  <a:pt x="1628603" y="175"/>
                </a:lnTo>
                <a:lnTo>
                  <a:pt x="1663585" y="117"/>
                </a:lnTo>
                <a:lnTo>
                  <a:pt x="1698548" y="78"/>
                </a:lnTo>
                <a:lnTo>
                  <a:pt x="1733499" y="52"/>
                </a:lnTo>
                <a:lnTo>
                  <a:pt x="1768441" y="34"/>
                </a:lnTo>
                <a:lnTo>
                  <a:pt x="1803377" y="23"/>
                </a:lnTo>
                <a:lnTo>
                  <a:pt x="1838310" y="16"/>
                </a:lnTo>
                <a:lnTo>
                  <a:pt x="1873240" y="10"/>
                </a:lnTo>
                <a:lnTo>
                  <a:pt x="1906051" y="7"/>
                </a:lnTo>
                <a:lnTo>
                  <a:pt x="1937451" y="5"/>
                </a:lnTo>
                <a:lnTo>
                  <a:pt x="1967909" y="3"/>
                </a:lnTo>
                <a:lnTo>
                  <a:pt x="1997739" y="2"/>
                </a:lnTo>
                <a:lnTo>
                  <a:pt x="2027151" y="1"/>
                </a:lnTo>
                <a:lnTo>
                  <a:pt x="2056284" y="0"/>
                </a:lnTo>
                <a:lnTo>
                  <a:pt x="2085231" y="0"/>
                </a:lnTo>
                <a:lnTo>
                  <a:pt x="2114054" y="0"/>
                </a:lnTo>
                <a:lnTo>
                  <a:pt x="2142794" y="0"/>
                </a:lnTo>
                <a:lnTo>
                  <a:pt x="2169363" y="0"/>
                </a:lnTo>
                <a:lnTo>
                  <a:pt x="2194484" y="0"/>
                </a:lnTo>
                <a:lnTo>
                  <a:pt x="2218639" y="0"/>
                </a:lnTo>
                <a:lnTo>
                  <a:pt x="2265234" y="0"/>
                </a:lnTo>
                <a:lnTo>
                  <a:pt x="2309579" y="0"/>
                </a:lnTo>
                <a:lnTo>
                  <a:pt x="2350454" y="0"/>
                </a:lnTo>
                <a:lnTo>
                  <a:pt x="2384144" y="0"/>
                </a:lnTo>
                <a:lnTo>
                  <a:pt x="2426910" y="2822"/>
                </a:lnTo>
                <a:lnTo>
                  <a:pt x="2469174" y="8201"/>
                </a:lnTo>
                <a:lnTo>
                  <a:pt x="2507957" y="9473"/>
                </a:lnTo>
                <a:lnTo>
                  <a:pt x="2464421" y="9525"/>
                </a:lnTo>
                <a:lnTo>
                  <a:pt x="2420766" y="9525"/>
                </a:lnTo>
                <a:lnTo>
                  <a:pt x="2382846" y="9525"/>
                </a:lnTo>
                <a:lnTo>
                  <a:pt x="2337508" y="9525"/>
                </a:lnTo>
                <a:lnTo>
                  <a:pt x="2302542" y="9525"/>
                </a:lnTo>
                <a:lnTo>
                  <a:pt x="2263013" y="9525"/>
                </a:lnTo>
                <a:lnTo>
                  <a:pt x="2219692" y="9525"/>
                </a:lnTo>
                <a:lnTo>
                  <a:pt x="2172216" y="9525"/>
                </a:lnTo>
                <a:lnTo>
                  <a:pt x="2125716" y="12347"/>
                </a:lnTo>
                <a:lnTo>
                  <a:pt x="2078237" y="16071"/>
                </a:lnTo>
                <a:lnTo>
                  <a:pt x="2052242" y="17064"/>
                </a:lnTo>
                <a:lnTo>
                  <a:pt x="2025386" y="17726"/>
                </a:lnTo>
                <a:lnTo>
                  <a:pt x="1996899" y="18167"/>
                </a:lnTo>
                <a:lnTo>
                  <a:pt x="1967324" y="18461"/>
                </a:lnTo>
                <a:lnTo>
                  <a:pt x="1937024" y="18657"/>
                </a:lnTo>
                <a:lnTo>
                  <a:pt x="1906242" y="19846"/>
                </a:lnTo>
                <a:lnTo>
                  <a:pt x="1875136" y="21698"/>
                </a:lnTo>
                <a:lnTo>
                  <a:pt x="1843815" y="23990"/>
                </a:lnTo>
                <a:lnTo>
                  <a:pt x="1811294" y="26577"/>
                </a:lnTo>
                <a:lnTo>
                  <a:pt x="1777971" y="29359"/>
                </a:lnTo>
                <a:lnTo>
                  <a:pt x="1744114" y="32273"/>
                </a:lnTo>
                <a:lnTo>
                  <a:pt x="1709901" y="35274"/>
                </a:lnTo>
                <a:lnTo>
                  <a:pt x="1675450" y="38333"/>
                </a:lnTo>
                <a:lnTo>
                  <a:pt x="1640842" y="41430"/>
                </a:lnTo>
                <a:lnTo>
                  <a:pt x="1605069" y="44553"/>
                </a:lnTo>
                <a:lnTo>
                  <a:pt x="1568521" y="47694"/>
                </a:lnTo>
                <a:lnTo>
                  <a:pt x="1531456" y="50846"/>
                </a:lnTo>
                <a:lnTo>
                  <a:pt x="1494045" y="54006"/>
                </a:lnTo>
                <a:lnTo>
                  <a:pt x="1456405" y="57170"/>
                </a:lnTo>
                <a:lnTo>
                  <a:pt x="1418612" y="60339"/>
                </a:lnTo>
                <a:lnTo>
                  <a:pt x="1379658" y="63509"/>
                </a:lnTo>
                <a:lnTo>
                  <a:pt x="1339930" y="66681"/>
                </a:lnTo>
                <a:lnTo>
                  <a:pt x="1299687" y="69854"/>
                </a:lnTo>
                <a:lnTo>
                  <a:pt x="1260158" y="74087"/>
                </a:lnTo>
                <a:lnTo>
                  <a:pt x="1221105" y="79023"/>
                </a:lnTo>
                <a:lnTo>
                  <a:pt x="1182370" y="84432"/>
                </a:lnTo>
                <a:lnTo>
                  <a:pt x="1142789" y="89096"/>
                </a:lnTo>
                <a:lnTo>
                  <a:pt x="1102642" y="93264"/>
                </a:lnTo>
                <a:lnTo>
                  <a:pt x="1062120" y="97101"/>
                </a:lnTo>
                <a:lnTo>
                  <a:pt x="1022405" y="100718"/>
                </a:lnTo>
                <a:lnTo>
                  <a:pt x="983228" y="104187"/>
                </a:lnTo>
                <a:lnTo>
                  <a:pt x="944411" y="107558"/>
                </a:lnTo>
                <a:lnTo>
                  <a:pt x="905832" y="110863"/>
                </a:lnTo>
                <a:lnTo>
                  <a:pt x="867413" y="114126"/>
                </a:lnTo>
                <a:lnTo>
                  <a:pt x="829100" y="117359"/>
                </a:lnTo>
                <a:lnTo>
                  <a:pt x="791917" y="121631"/>
                </a:lnTo>
                <a:lnTo>
                  <a:pt x="755486" y="126596"/>
                </a:lnTo>
                <a:lnTo>
                  <a:pt x="719557" y="132022"/>
                </a:lnTo>
                <a:lnTo>
                  <a:pt x="685022" y="136697"/>
                </a:lnTo>
                <a:lnTo>
                  <a:pt x="651414" y="140874"/>
                </a:lnTo>
                <a:lnTo>
                  <a:pt x="618426" y="144716"/>
                </a:lnTo>
                <a:lnTo>
                  <a:pt x="585851" y="147277"/>
                </a:lnTo>
                <a:lnTo>
                  <a:pt x="553550" y="148985"/>
                </a:lnTo>
                <a:lnTo>
                  <a:pt x="521434" y="150123"/>
                </a:lnTo>
                <a:lnTo>
                  <a:pt x="491556" y="151941"/>
                </a:lnTo>
                <a:lnTo>
                  <a:pt x="463171" y="154210"/>
                </a:lnTo>
                <a:lnTo>
                  <a:pt x="435780" y="156782"/>
                </a:lnTo>
                <a:lnTo>
                  <a:pt x="410112" y="159555"/>
                </a:lnTo>
                <a:lnTo>
                  <a:pt x="385591" y="162461"/>
                </a:lnTo>
                <a:lnTo>
                  <a:pt x="339649" y="167455"/>
                </a:lnTo>
                <a:lnTo>
                  <a:pt x="298063" y="169675"/>
                </a:lnTo>
                <a:lnTo>
                  <a:pt x="261236" y="170661"/>
                </a:lnTo>
                <a:lnTo>
                  <a:pt x="216398" y="171216"/>
                </a:lnTo>
                <a:lnTo>
                  <a:pt x="180975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0" name="SMARTInkShape-Group902"/>
          <p:cNvGrpSpPr/>
          <p:nvPr/>
        </p:nvGrpSpPr>
        <p:grpSpPr>
          <a:xfrm>
            <a:off x="3400425" y="3848100"/>
            <a:ext cx="57151" cy="171024"/>
            <a:chOff x="3400425" y="3848100"/>
            <a:chExt cx="57151" cy="171024"/>
          </a:xfrm>
        </p:grpSpPr>
        <p:sp>
          <p:nvSpPr>
            <p:cNvPr id="908" name="SMARTInkShape-3858"/>
            <p:cNvSpPr/>
            <p:nvPr>
              <p:custDataLst>
                <p:tags r:id="rId101"/>
              </p:custDataLst>
            </p:nvPr>
          </p:nvSpPr>
          <p:spPr>
            <a:xfrm>
              <a:off x="3438525" y="4000500"/>
              <a:ext cx="19051" cy="18624"/>
            </a:xfrm>
            <a:custGeom>
              <a:avLst/>
              <a:gdLst/>
              <a:ahLst/>
              <a:cxnLst/>
              <a:rect l="0" t="0" r="0" b="0"/>
              <a:pathLst>
                <a:path w="19051" h="18624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9132" y="18623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3859"/>
            <p:cNvSpPr/>
            <p:nvPr>
              <p:custDataLst>
                <p:tags r:id="rId102"/>
              </p:custDataLst>
            </p:nvPr>
          </p:nvSpPr>
          <p:spPr>
            <a:xfrm>
              <a:off x="3400425" y="3848100"/>
              <a:ext cx="38101" cy="28576"/>
            </a:xfrm>
            <a:custGeom>
              <a:avLst/>
              <a:gdLst/>
              <a:ahLst/>
              <a:cxnLst/>
              <a:rect l="0" t="0" r="0" b="0"/>
              <a:pathLst>
                <a:path w="38101" h="28576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9712" y="2822"/>
                  </a:lnTo>
                  <a:lnTo>
                    <a:pt x="28056" y="9132"/>
                  </a:lnTo>
                  <a:lnTo>
                    <a:pt x="28530" y="17692"/>
                  </a:lnTo>
                  <a:lnTo>
                    <a:pt x="38100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903"/>
          <p:cNvGrpSpPr/>
          <p:nvPr/>
        </p:nvGrpSpPr>
        <p:grpSpPr>
          <a:xfrm>
            <a:off x="3990975" y="3600876"/>
            <a:ext cx="1713932" cy="465728"/>
            <a:chOff x="3990975" y="3600876"/>
            <a:chExt cx="1713932" cy="465728"/>
          </a:xfrm>
        </p:grpSpPr>
        <p:sp>
          <p:nvSpPr>
            <p:cNvPr id="911" name="SMARTInkShape-3860"/>
            <p:cNvSpPr/>
            <p:nvPr>
              <p:custDataLst>
                <p:tags r:id="rId93"/>
              </p:custDataLst>
            </p:nvPr>
          </p:nvSpPr>
          <p:spPr>
            <a:xfrm>
              <a:off x="5524500" y="3600876"/>
              <a:ext cx="180407" cy="399625"/>
            </a:xfrm>
            <a:custGeom>
              <a:avLst/>
              <a:gdLst/>
              <a:ahLst/>
              <a:cxnLst/>
              <a:rect l="0" t="0" r="0" b="0"/>
              <a:pathLst>
                <a:path w="180407" h="399625">
                  <a:moveTo>
                    <a:pt x="0" y="18624"/>
                  </a:moveTo>
                  <a:lnTo>
                    <a:pt x="0" y="18624"/>
                  </a:lnTo>
                  <a:lnTo>
                    <a:pt x="15210" y="12078"/>
                  </a:lnTo>
                  <a:lnTo>
                    <a:pt x="57297" y="1734"/>
                  </a:lnTo>
                  <a:lnTo>
                    <a:pt x="82579" y="0"/>
                  </a:lnTo>
                  <a:lnTo>
                    <a:pt x="92441" y="2586"/>
                  </a:lnTo>
                  <a:lnTo>
                    <a:pt x="125512" y="21975"/>
                  </a:lnTo>
                  <a:lnTo>
                    <a:pt x="150218" y="48058"/>
                  </a:lnTo>
                  <a:lnTo>
                    <a:pt x="167988" y="86666"/>
                  </a:lnTo>
                  <a:lnTo>
                    <a:pt x="178096" y="123669"/>
                  </a:lnTo>
                  <a:lnTo>
                    <a:pt x="180406" y="166609"/>
                  </a:lnTo>
                  <a:lnTo>
                    <a:pt x="179805" y="208252"/>
                  </a:lnTo>
                  <a:lnTo>
                    <a:pt x="170591" y="249874"/>
                  </a:lnTo>
                  <a:lnTo>
                    <a:pt x="155462" y="296923"/>
                  </a:lnTo>
                  <a:lnTo>
                    <a:pt x="134629" y="342747"/>
                  </a:lnTo>
                  <a:lnTo>
                    <a:pt x="117297" y="371965"/>
                  </a:lnTo>
                  <a:lnTo>
                    <a:pt x="93515" y="392559"/>
                  </a:lnTo>
                  <a:lnTo>
                    <a:pt x="83543" y="396484"/>
                  </a:lnTo>
                  <a:lnTo>
                    <a:pt x="66675" y="399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861"/>
            <p:cNvSpPr/>
            <p:nvPr>
              <p:custDataLst>
                <p:tags r:id="rId94"/>
              </p:custDataLst>
            </p:nvPr>
          </p:nvSpPr>
          <p:spPr>
            <a:xfrm>
              <a:off x="5362575" y="3657665"/>
              <a:ext cx="156894" cy="342278"/>
            </a:xfrm>
            <a:custGeom>
              <a:avLst/>
              <a:gdLst/>
              <a:ahLst/>
              <a:cxnLst/>
              <a:rect l="0" t="0" r="0" b="0"/>
              <a:pathLst>
                <a:path w="156894" h="342278">
                  <a:moveTo>
                    <a:pt x="0" y="76135"/>
                  </a:moveTo>
                  <a:lnTo>
                    <a:pt x="0" y="76135"/>
                  </a:lnTo>
                  <a:lnTo>
                    <a:pt x="9133" y="76135"/>
                  </a:lnTo>
                  <a:lnTo>
                    <a:pt x="10576" y="94061"/>
                  </a:lnTo>
                  <a:lnTo>
                    <a:pt x="17725" y="116217"/>
                  </a:lnTo>
                  <a:lnTo>
                    <a:pt x="18972" y="158967"/>
                  </a:lnTo>
                  <a:lnTo>
                    <a:pt x="19043" y="202463"/>
                  </a:lnTo>
                  <a:lnTo>
                    <a:pt x="19050" y="247546"/>
                  </a:lnTo>
                  <a:lnTo>
                    <a:pt x="19050" y="292033"/>
                  </a:lnTo>
                  <a:lnTo>
                    <a:pt x="19050" y="322247"/>
                  </a:lnTo>
                  <a:lnTo>
                    <a:pt x="19050" y="277711"/>
                  </a:lnTo>
                  <a:lnTo>
                    <a:pt x="16228" y="244549"/>
                  </a:lnTo>
                  <a:lnTo>
                    <a:pt x="10408" y="199560"/>
                  </a:lnTo>
                  <a:lnTo>
                    <a:pt x="9641" y="152282"/>
                  </a:lnTo>
                  <a:lnTo>
                    <a:pt x="10606" y="108737"/>
                  </a:lnTo>
                  <a:lnTo>
                    <a:pt x="17729" y="65677"/>
                  </a:lnTo>
                  <a:lnTo>
                    <a:pt x="24108" y="49968"/>
                  </a:lnTo>
                  <a:lnTo>
                    <a:pt x="31881" y="35930"/>
                  </a:lnTo>
                  <a:lnTo>
                    <a:pt x="38374" y="17185"/>
                  </a:lnTo>
                  <a:lnTo>
                    <a:pt x="47394" y="8307"/>
                  </a:lnTo>
                  <a:lnTo>
                    <a:pt x="55636" y="3656"/>
                  </a:lnTo>
                  <a:lnTo>
                    <a:pt x="69551" y="670"/>
                  </a:lnTo>
                  <a:lnTo>
                    <a:pt x="88874" y="0"/>
                  </a:lnTo>
                  <a:lnTo>
                    <a:pt x="95239" y="2786"/>
                  </a:lnTo>
                  <a:lnTo>
                    <a:pt x="98417" y="5011"/>
                  </a:lnTo>
                  <a:lnTo>
                    <a:pt x="101949" y="10305"/>
                  </a:lnTo>
                  <a:lnTo>
                    <a:pt x="103938" y="19235"/>
                  </a:lnTo>
                  <a:lnTo>
                    <a:pt x="104761" y="63997"/>
                  </a:lnTo>
                  <a:lnTo>
                    <a:pt x="103713" y="82400"/>
                  </a:lnTo>
                  <a:lnTo>
                    <a:pt x="93016" y="113580"/>
                  </a:lnTo>
                  <a:lnTo>
                    <a:pt x="69439" y="142793"/>
                  </a:lnTo>
                  <a:lnTo>
                    <a:pt x="66678" y="161827"/>
                  </a:lnTo>
                  <a:lnTo>
                    <a:pt x="66675" y="161856"/>
                  </a:lnTo>
                  <a:lnTo>
                    <a:pt x="66675" y="161858"/>
                  </a:lnTo>
                  <a:lnTo>
                    <a:pt x="71731" y="166916"/>
                  </a:lnTo>
                  <a:lnTo>
                    <a:pt x="77036" y="169399"/>
                  </a:lnTo>
                  <a:lnTo>
                    <a:pt x="103531" y="176325"/>
                  </a:lnTo>
                  <a:lnTo>
                    <a:pt x="123243" y="190668"/>
                  </a:lnTo>
                  <a:lnTo>
                    <a:pt x="136410" y="203181"/>
                  </a:lnTo>
                  <a:lnTo>
                    <a:pt x="140001" y="209506"/>
                  </a:lnTo>
                  <a:lnTo>
                    <a:pt x="147363" y="227246"/>
                  </a:lnTo>
                  <a:lnTo>
                    <a:pt x="155965" y="239912"/>
                  </a:lnTo>
                  <a:lnTo>
                    <a:pt x="156893" y="244586"/>
                  </a:lnTo>
                  <a:lnTo>
                    <a:pt x="151876" y="273083"/>
                  </a:lnTo>
                  <a:lnTo>
                    <a:pt x="144954" y="288772"/>
                  </a:lnTo>
                  <a:lnTo>
                    <a:pt x="111113" y="326922"/>
                  </a:lnTo>
                  <a:lnTo>
                    <a:pt x="91877" y="338594"/>
                  </a:lnTo>
                  <a:lnTo>
                    <a:pt x="76788" y="341997"/>
                  </a:lnTo>
                  <a:lnTo>
                    <a:pt x="73417" y="342277"/>
                  </a:lnTo>
                  <a:lnTo>
                    <a:pt x="66850" y="339765"/>
                  </a:lnTo>
                  <a:lnTo>
                    <a:pt x="44460" y="320431"/>
                  </a:lnTo>
                  <a:lnTo>
                    <a:pt x="40927" y="311358"/>
                  </a:lnTo>
                  <a:lnTo>
                    <a:pt x="38100" y="295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862"/>
            <p:cNvSpPr/>
            <p:nvPr>
              <p:custDataLst>
                <p:tags r:id="rId95"/>
              </p:custDataLst>
            </p:nvPr>
          </p:nvSpPr>
          <p:spPr>
            <a:xfrm>
              <a:off x="5010161" y="3676831"/>
              <a:ext cx="200015" cy="285391"/>
            </a:xfrm>
            <a:custGeom>
              <a:avLst/>
              <a:gdLst/>
              <a:ahLst/>
              <a:cxnLst/>
              <a:rect l="0" t="0" r="0" b="0"/>
              <a:pathLst>
                <a:path w="200015" h="285391">
                  <a:moveTo>
                    <a:pt x="9514" y="85544"/>
                  </a:moveTo>
                  <a:lnTo>
                    <a:pt x="9514" y="85544"/>
                  </a:lnTo>
                  <a:lnTo>
                    <a:pt x="14570" y="85544"/>
                  </a:lnTo>
                  <a:lnTo>
                    <a:pt x="16059" y="86602"/>
                  </a:lnTo>
                  <a:lnTo>
                    <a:pt x="17053" y="88366"/>
                  </a:lnTo>
                  <a:lnTo>
                    <a:pt x="18777" y="95245"/>
                  </a:lnTo>
                  <a:lnTo>
                    <a:pt x="19036" y="141047"/>
                  </a:lnTo>
                  <a:lnTo>
                    <a:pt x="19039" y="185117"/>
                  </a:lnTo>
                  <a:lnTo>
                    <a:pt x="19039" y="229822"/>
                  </a:lnTo>
                  <a:lnTo>
                    <a:pt x="19039" y="275244"/>
                  </a:lnTo>
                  <a:lnTo>
                    <a:pt x="19039" y="284965"/>
                  </a:lnTo>
                  <a:lnTo>
                    <a:pt x="13983" y="285390"/>
                  </a:lnTo>
                  <a:lnTo>
                    <a:pt x="12494" y="284391"/>
                  </a:lnTo>
                  <a:lnTo>
                    <a:pt x="11500" y="282667"/>
                  </a:lnTo>
                  <a:lnTo>
                    <a:pt x="10838" y="280460"/>
                  </a:lnTo>
                  <a:lnTo>
                    <a:pt x="2149" y="266264"/>
                  </a:lnTo>
                  <a:lnTo>
                    <a:pt x="73" y="223804"/>
                  </a:lnTo>
                  <a:lnTo>
                    <a:pt x="0" y="180186"/>
                  </a:lnTo>
                  <a:lnTo>
                    <a:pt x="7531" y="133089"/>
                  </a:lnTo>
                  <a:lnTo>
                    <a:pt x="11748" y="107393"/>
                  </a:lnTo>
                  <a:lnTo>
                    <a:pt x="25682" y="66666"/>
                  </a:lnTo>
                  <a:lnTo>
                    <a:pt x="47631" y="21887"/>
                  </a:lnTo>
                  <a:lnTo>
                    <a:pt x="55029" y="13860"/>
                  </a:lnTo>
                  <a:lnTo>
                    <a:pt x="70037" y="4449"/>
                  </a:lnTo>
                  <a:lnTo>
                    <a:pt x="82715" y="1191"/>
                  </a:lnTo>
                  <a:lnTo>
                    <a:pt x="106499" y="0"/>
                  </a:lnTo>
                  <a:lnTo>
                    <a:pt x="122094" y="4929"/>
                  </a:lnTo>
                  <a:lnTo>
                    <a:pt x="135064" y="13092"/>
                  </a:lnTo>
                  <a:lnTo>
                    <a:pt x="148928" y="32936"/>
                  </a:lnTo>
                  <a:lnTo>
                    <a:pt x="171422" y="78921"/>
                  </a:lnTo>
                  <a:lnTo>
                    <a:pt x="182947" y="125885"/>
                  </a:lnTo>
                  <a:lnTo>
                    <a:pt x="189496" y="165018"/>
                  </a:lnTo>
                  <a:lnTo>
                    <a:pt x="191460" y="211577"/>
                  </a:lnTo>
                  <a:lnTo>
                    <a:pt x="199619" y="258250"/>
                  </a:lnTo>
                  <a:lnTo>
                    <a:pt x="200014" y="276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863"/>
            <p:cNvSpPr/>
            <p:nvPr>
              <p:custDataLst>
                <p:tags r:id="rId96"/>
              </p:custDataLst>
            </p:nvPr>
          </p:nvSpPr>
          <p:spPr>
            <a:xfrm>
              <a:off x="4715394" y="3867150"/>
              <a:ext cx="142357" cy="66676"/>
            </a:xfrm>
            <a:custGeom>
              <a:avLst/>
              <a:gdLst/>
              <a:ahLst/>
              <a:cxnLst/>
              <a:rect l="0" t="0" r="0" b="0"/>
              <a:pathLst>
                <a:path w="142357" h="66676">
                  <a:moveTo>
                    <a:pt x="28056" y="66675"/>
                  </a:moveTo>
                  <a:lnTo>
                    <a:pt x="28056" y="66675"/>
                  </a:lnTo>
                  <a:lnTo>
                    <a:pt x="22999" y="66675"/>
                  </a:lnTo>
                  <a:lnTo>
                    <a:pt x="21510" y="65617"/>
                  </a:lnTo>
                  <a:lnTo>
                    <a:pt x="20517" y="63853"/>
                  </a:lnTo>
                  <a:lnTo>
                    <a:pt x="19855" y="61618"/>
                  </a:lnTo>
                  <a:lnTo>
                    <a:pt x="18355" y="60129"/>
                  </a:lnTo>
                  <a:lnTo>
                    <a:pt x="13867" y="58474"/>
                  </a:lnTo>
                  <a:lnTo>
                    <a:pt x="1232" y="57267"/>
                  </a:lnTo>
                  <a:lnTo>
                    <a:pt x="648" y="56169"/>
                  </a:lnTo>
                  <a:lnTo>
                    <a:pt x="0" y="52128"/>
                  </a:lnTo>
                  <a:lnTo>
                    <a:pt x="885" y="50627"/>
                  </a:lnTo>
                  <a:lnTo>
                    <a:pt x="2534" y="49626"/>
                  </a:lnTo>
                  <a:lnTo>
                    <a:pt x="4692" y="48959"/>
                  </a:lnTo>
                  <a:lnTo>
                    <a:pt x="18799" y="40261"/>
                  </a:lnTo>
                  <a:lnTo>
                    <a:pt x="47966" y="27929"/>
                  </a:lnTo>
                  <a:lnTo>
                    <a:pt x="60189" y="22996"/>
                  </a:lnTo>
                  <a:lnTo>
                    <a:pt x="104278" y="11742"/>
                  </a:lnTo>
                  <a:lnTo>
                    <a:pt x="123313" y="7360"/>
                  </a:lnTo>
                  <a:lnTo>
                    <a:pt x="1423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864"/>
            <p:cNvSpPr/>
            <p:nvPr>
              <p:custDataLst>
                <p:tags r:id="rId97"/>
              </p:custDataLst>
            </p:nvPr>
          </p:nvSpPr>
          <p:spPr>
            <a:xfrm>
              <a:off x="3990975" y="3629634"/>
              <a:ext cx="151949" cy="436970"/>
            </a:xfrm>
            <a:custGeom>
              <a:avLst/>
              <a:gdLst/>
              <a:ahLst/>
              <a:cxnLst/>
              <a:rect l="0" t="0" r="0" b="0"/>
              <a:pathLst>
                <a:path w="151949" h="436970">
                  <a:moveTo>
                    <a:pt x="0" y="189891"/>
                  </a:moveTo>
                  <a:lnTo>
                    <a:pt x="0" y="189891"/>
                  </a:lnTo>
                  <a:lnTo>
                    <a:pt x="0" y="180376"/>
                  </a:lnTo>
                  <a:lnTo>
                    <a:pt x="0" y="185426"/>
                  </a:lnTo>
                  <a:lnTo>
                    <a:pt x="2822" y="190729"/>
                  </a:lnTo>
                  <a:lnTo>
                    <a:pt x="6546" y="196613"/>
                  </a:lnTo>
                  <a:lnTo>
                    <a:pt x="8936" y="209014"/>
                  </a:lnTo>
                  <a:lnTo>
                    <a:pt x="9132" y="212165"/>
                  </a:lnTo>
                  <a:lnTo>
                    <a:pt x="12173" y="218488"/>
                  </a:lnTo>
                  <a:lnTo>
                    <a:pt x="14465" y="221655"/>
                  </a:lnTo>
                  <a:lnTo>
                    <a:pt x="17692" y="236227"/>
                  </a:lnTo>
                  <a:lnTo>
                    <a:pt x="21694" y="266339"/>
                  </a:lnTo>
                  <a:lnTo>
                    <a:pt x="25517" y="279960"/>
                  </a:lnTo>
                  <a:lnTo>
                    <a:pt x="29365" y="325543"/>
                  </a:lnTo>
                  <a:lnTo>
                    <a:pt x="37193" y="364439"/>
                  </a:lnTo>
                  <a:lnTo>
                    <a:pt x="38065" y="410257"/>
                  </a:lnTo>
                  <a:lnTo>
                    <a:pt x="38100" y="436969"/>
                  </a:lnTo>
                  <a:lnTo>
                    <a:pt x="38100" y="392480"/>
                  </a:lnTo>
                  <a:lnTo>
                    <a:pt x="38100" y="349881"/>
                  </a:lnTo>
                  <a:lnTo>
                    <a:pt x="31554" y="305730"/>
                  </a:lnTo>
                  <a:lnTo>
                    <a:pt x="29458" y="268781"/>
                  </a:lnTo>
                  <a:lnTo>
                    <a:pt x="28837" y="231022"/>
                  </a:lnTo>
                  <a:lnTo>
                    <a:pt x="28653" y="193023"/>
                  </a:lnTo>
                  <a:lnTo>
                    <a:pt x="28598" y="156011"/>
                  </a:lnTo>
                  <a:lnTo>
                    <a:pt x="28580" y="111702"/>
                  </a:lnTo>
                  <a:lnTo>
                    <a:pt x="31398" y="80646"/>
                  </a:lnTo>
                  <a:lnTo>
                    <a:pt x="47873" y="37935"/>
                  </a:lnTo>
                  <a:lnTo>
                    <a:pt x="54401" y="21395"/>
                  </a:lnTo>
                  <a:lnTo>
                    <a:pt x="56986" y="13404"/>
                  </a:lnTo>
                  <a:lnTo>
                    <a:pt x="61663" y="6325"/>
                  </a:lnTo>
                  <a:lnTo>
                    <a:pt x="65450" y="4014"/>
                  </a:lnTo>
                  <a:lnTo>
                    <a:pt x="83915" y="304"/>
                  </a:lnTo>
                  <a:lnTo>
                    <a:pt x="87693" y="0"/>
                  </a:lnTo>
                  <a:lnTo>
                    <a:pt x="94714" y="2484"/>
                  </a:lnTo>
                  <a:lnTo>
                    <a:pt x="135192" y="31195"/>
                  </a:lnTo>
                  <a:lnTo>
                    <a:pt x="139460" y="40337"/>
                  </a:lnTo>
                  <a:lnTo>
                    <a:pt x="142416" y="50398"/>
                  </a:lnTo>
                  <a:lnTo>
                    <a:pt x="148972" y="63070"/>
                  </a:lnTo>
                  <a:lnTo>
                    <a:pt x="151948" y="91908"/>
                  </a:lnTo>
                  <a:lnTo>
                    <a:pt x="149377" y="101540"/>
                  </a:lnTo>
                  <a:lnTo>
                    <a:pt x="123746" y="144432"/>
                  </a:lnTo>
                  <a:lnTo>
                    <a:pt x="116382" y="154870"/>
                  </a:lnTo>
                  <a:lnTo>
                    <a:pt x="70993" y="185573"/>
                  </a:lnTo>
                  <a:lnTo>
                    <a:pt x="64008" y="187972"/>
                  </a:lnTo>
                  <a:lnTo>
                    <a:pt x="44355" y="190570"/>
                  </a:lnTo>
                  <a:lnTo>
                    <a:pt x="29041" y="198500"/>
                  </a:lnTo>
                  <a:lnTo>
                    <a:pt x="19050" y="199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865"/>
            <p:cNvSpPr/>
            <p:nvPr>
              <p:custDataLst>
                <p:tags r:id="rId98"/>
              </p:custDataLst>
            </p:nvPr>
          </p:nvSpPr>
          <p:spPr>
            <a:xfrm>
              <a:off x="4124338" y="3800475"/>
              <a:ext cx="209538" cy="237947"/>
            </a:xfrm>
            <a:custGeom>
              <a:avLst/>
              <a:gdLst/>
              <a:ahLst/>
              <a:cxnLst/>
              <a:rect l="0" t="0" r="0" b="0"/>
              <a:pathLst>
                <a:path w="209538" h="237947">
                  <a:moveTo>
                    <a:pt x="19037" y="123825"/>
                  </a:moveTo>
                  <a:lnTo>
                    <a:pt x="19037" y="123825"/>
                  </a:lnTo>
                  <a:lnTo>
                    <a:pt x="19037" y="118768"/>
                  </a:lnTo>
                  <a:lnTo>
                    <a:pt x="17979" y="117279"/>
                  </a:lnTo>
                  <a:lnTo>
                    <a:pt x="16215" y="116286"/>
                  </a:lnTo>
                  <a:lnTo>
                    <a:pt x="13980" y="115624"/>
                  </a:lnTo>
                  <a:lnTo>
                    <a:pt x="5780" y="109636"/>
                  </a:lnTo>
                  <a:lnTo>
                    <a:pt x="2562" y="104113"/>
                  </a:lnTo>
                  <a:lnTo>
                    <a:pt x="326" y="95359"/>
                  </a:lnTo>
                  <a:lnTo>
                    <a:pt x="0" y="81106"/>
                  </a:lnTo>
                  <a:lnTo>
                    <a:pt x="1054" y="79470"/>
                  </a:lnTo>
                  <a:lnTo>
                    <a:pt x="2815" y="78380"/>
                  </a:lnTo>
                  <a:lnTo>
                    <a:pt x="10350" y="76846"/>
                  </a:lnTo>
                  <a:lnTo>
                    <a:pt x="36843" y="76238"/>
                  </a:lnTo>
                  <a:lnTo>
                    <a:pt x="54534" y="81268"/>
                  </a:lnTo>
                  <a:lnTo>
                    <a:pt x="96937" y="107999"/>
                  </a:lnTo>
                  <a:lnTo>
                    <a:pt x="114093" y="134193"/>
                  </a:lnTo>
                  <a:lnTo>
                    <a:pt x="129078" y="158665"/>
                  </a:lnTo>
                  <a:lnTo>
                    <a:pt x="132776" y="187732"/>
                  </a:lnTo>
                  <a:lnTo>
                    <a:pt x="132168" y="211747"/>
                  </a:lnTo>
                  <a:lnTo>
                    <a:pt x="123626" y="233527"/>
                  </a:lnTo>
                  <a:lnTo>
                    <a:pt x="121571" y="235060"/>
                  </a:lnTo>
                  <a:lnTo>
                    <a:pt x="115726" y="237519"/>
                  </a:lnTo>
                  <a:lnTo>
                    <a:pt x="109657" y="237946"/>
                  </a:lnTo>
                  <a:lnTo>
                    <a:pt x="108025" y="236947"/>
                  </a:lnTo>
                  <a:lnTo>
                    <a:pt x="106937" y="235223"/>
                  </a:lnTo>
                  <a:lnTo>
                    <a:pt x="105729" y="229427"/>
                  </a:lnTo>
                  <a:lnTo>
                    <a:pt x="104890" y="207530"/>
                  </a:lnTo>
                  <a:lnTo>
                    <a:pt x="114470" y="161425"/>
                  </a:lnTo>
                  <a:lnTo>
                    <a:pt x="130457" y="114339"/>
                  </a:lnTo>
                  <a:lnTo>
                    <a:pt x="155784" y="66761"/>
                  </a:lnTo>
                  <a:lnTo>
                    <a:pt x="178586" y="26745"/>
                  </a:lnTo>
                  <a:lnTo>
                    <a:pt x="2095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866"/>
            <p:cNvSpPr/>
            <p:nvPr>
              <p:custDataLst>
                <p:tags r:id="rId99"/>
              </p:custDataLst>
            </p:nvPr>
          </p:nvSpPr>
          <p:spPr>
            <a:xfrm>
              <a:off x="4534003" y="3686175"/>
              <a:ext cx="85623" cy="371476"/>
            </a:xfrm>
            <a:custGeom>
              <a:avLst/>
              <a:gdLst/>
              <a:ahLst/>
              <a:cxnLst/>
              <a:rect l="0" t="0" r="0" b="0"/>
              <a:pathLst>
                <a:path w="85623" h="371476">
                  <a:moveTo>
                    <a:pt x="85622" y="0"/>
                  </a:moveTo>
                  <a:lnTo>
                    <a:pt x="85622" y="0"/>
                  </a:lnTo>
                  <a:lnTo>
                    <a:pt x="61942" y="0"/>
                  </a:lnTo>
                  <a:lnTo>
                    <a:pt x="56400" y="2822"/>
                  </a:lnTo>
                  <a:lnTo>
                    <a:pt x="53441" y="5057"/>
                  </a:lnTo>
                  <a:lnTo>
                    <a:pt x="50152" y="10361"/>
                  </a:lnTo>
                  <a:lnTo>
                    <a:pt x="47632" y="16247"/>
                  </a:lnTo>
                  <a:lnTo>
                    <a:pt x="42985" y="22390"/>
                  </a:lnTo>
                  <a:lnTo>
                    <a:pt x="40214" y="31471"/>
                  </a:lnTo>
                  <a:lnTo>
                    <a:pt x="37924" y="41504"/>
                  </a:lnTo>
                  <a:lnTo>
                    <a:pt x="22896" y="77391"/>
                  </a:lnTo>
                  <a:lnTo>
                    <a:pt x="11690" y="124906"/>
                  </a:lnTo>
                  <a:lnTo>
                    <a:pt x="2540" y="164961"/>
                  </a:lnTo>
                  <a:lnTo>
                    <a:pt x="419" y="208268"/>
                  </a:lnTo>
                  <a:lnTo>
                    <a:pt x="0" y="247397"/>
                  </a:lnTo>
                  <a:lnTo>
                    <a:pt x="2739" y="285700"/>
                  </a:lnTo>
                  <a:lnTo>
                    <a:pt x="11658" y="332534"/>
                  </a:lnTo>
                  <a:lnTo>
                    <a:pt x="19609" y="349353"/>
                  </a:lnTo>
                  <a:lnTo>
                    <a:pt x="31778" y="364518"/>
                  </a:lnTo>
                  <a:lnTo>
                    <a:pt x="40877" y="368383"/>
                  </a:lnTo>
                  <a:lnTo>
                    <a:pt x="85622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867"/>
            <p:cNvSpPr/>
            <p:nvPr>
              <p:custDataLst>
                <p:tags r:id="rId100"/>
              </p:custDataLst>
            </p:nvPr>
          </p:nvSpPr>
          <p:spPr>
            <a:xfrm>
              <a:off x="4724400" y="3679107"/>
              <a:ext cx="114301" cy="357563"/>
            </a:xfrm>
            <a:custGeom>
              <a:avLst/>
              <a:gdLst/>
              <a:ahLst/>
              <a:cxnLst/>
              <a:rect l="0" t="0" r="0" b="0"/>
              <a:pathLst>
                <a:path w="114301" h="357563">
                  <a:moveTo>
                    <a:pt x="38100" y="130893"/>
                  </a:moveTo>
                  <a:lnTo>
                    <a:pt x="38100" y="130893"/>
                  </a:lnTo>
                  <a:lnTo>
                    <a:pt x="43157" y="125836"/>
                  </a:lnTo>
                  <a:lnTo>
                    <a:pt x="45639" y="120532"/>
                  </a:lnTo>
                  <a:lnTo>
                    <a:pt x="46301" y="117636"/>
                  </a:lnTo>
                  <a:lnTo>
                    <a:pt x="45684" y="115705"/>
                  </a:lnTo>
                  <a:lnTo>
                    <a:pt x="44214" y="114418"/>
                  </a:lnTo>
                  <a:lnTo>
                    <a:pt x="39308" y="112351"/>
                  </a:lnTo>
                  <a:lnTo>
                    <a:pt x="38905" y="113240"/>
                  </a:lnTo>
                  <a:lnTo>
                    <a:pt x="38339" y="117431"/>
                  </a:lnTo>
                  <a:lnTo>
                    <a:pt x="38206" y="115032"/>
                  </a:lnTo>
                  <a:lnTo>
                    <a:pt x="37112" y="115027"/>
                  </a:lnTo>
                  <a:lnTo>
                    <a:pt x="33075" y="117845"/>
                  </a:lnTo>
                  <a:lnTo>
                    <a:pt x="24852" y="130437"/>
                  </a:lnTo>
                  <a:lnTo>
                    <a:pt x="12844" y="163685"/>
                  </a:lnTo>
                  <a:lnTo>
                    <a:pt x="2180" y="209976"/>
                  </a:lnTo>
                  <a:lnTo>
                    <a:pt x="191" y="254135"/>
                  </a:lnTo>
                  <a:lnTo>
                    <a:pt x="11" y="299134"/>
                  </a:lnTo>
                  <a:lnTo>
                    <a:pt x="0" y="346421"/>
                  </a:lnTo>
                  <a:lnTo>
                    <a:pt x="0" y="357562"/>
                  </a:lnTo>
                  <a:lnTo>
                    <a:pt x="1058" y="316921"/>
                  </a:lnTo>
                  <a:lnTo>
                    <a:pt x="9701" y="272400"/>
                  </a:lnTo>
                  <a:lnTo>
                    <a:pt x="16889" y="232576"/>
                  </a:lnTo>
                  <a:lnTo>
                    <a:pt x="20207" y="208894"/>
                  </a:lnTo>
                  <a:lnTo>
                    <a:pt x="33939" y="162019"/>
                  </a:lnTo>
                  <a:lnTo>
                    <a:pt x="42334" y="116815"/>
                  </a:lnTo>
                  <a:lnTo>
                    <a:pt x="47639" y="75783"/>
                  </a:lnTo>
                  <a:lnTo>
                    <a:pt x="62721" y="32926"/>
                  </a:lnTo>
                  <a:lnTo>
                    <a:pt x="66562" y="14612"/>
                  </a:lnTo>
                  <a:lnTo>
                    <a:pt x="74721" y="0"/>
                  </a:lnTo>
                  <a:lnTo>
                    <a:pt x="76273" y="239"/>
                  </a:lnTo>
                  <a:lnTo>
                    <a:pt x="80819" y="3327"/>
                  </a:lnTo>
                  <a:lnTo>
                    <a:pt x="83544" y="8228"/>
                  </a:lnTo>
                  <a:lnTo>
                    <a:pt x="93207" y="54971"/>
                  </a:lnTo>
                  <a:lnTo>
                    <a:pt x="96039" y="94084"/>
                  </a:lnTo>
                  <a:lnTo>
                    <a:pt x="103415" y="140588"/>
                  </a:lnTo>
                  <a:lnTo>
                    <a:pt x="104596" y="188065"/>
                  </a:lnTo>
                  <a:lnTo>
                    <a:pt x="107544" y="213802"/>
                  </a:lnTo>
                  <a:lnTo>
                    <a:pt x="112966" y="241462"/>
                  </a:lnTo>
                  <a:lnTo>
                    <a:pt x="114300" y="273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2" name="SMARTInkShape-Group904"/>
          <p:cNvGrpSpPr/>
          <p:nvPr/>
        </p:nvGrpSpPr>
        <p:grpSpPr>
          <a:xfrm>
            <a:off x="5972175" y="3829050"/>
            <a:ext cx="180976" cy="142750"/>
            <a:chOff x="5972175" y="3829050"/>
            <a:chExt cx="180976" cy="142750"/>
          </a:xfrm>
        </p:grpSpPr>
        <p:sp>
          <p:nvSpPr>
            <p:cNvPr id="920" name="SMARTInkShape-3868"/>
            <p:cNvSpPr/>
            <p:nvPr>
              <p:custDataLst>
                <p:tags r:id="rId91"/>
              </p:custDataLst>
            </p:nvPr>
          </p:nvSpPr>
          <p:spPr>
            <a:xfrm>
              <a:off x="5972175" y="382905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62"/>
                  </a:lnTo>
                  <a:lnTo>
                    <a:pt x="0" y="15906"/>
                  </a:lnTo>
                  <a:lnTo>
                    <a:pt x="0" y="13062"/>
                  </a:lnTo>
                  <a:lnTo>
                    <a:pt x="1058" y="11883"/>
                  </a:lnTo>
                  <a:lnTo>
                    <a:pt x="8201" y="9836"/>
                  </a:lnTo>
                  <a:lnTo>
                    <a:pt x="14189" y="9618"/>
                  </a:lnTo>
                  <a:lnTo>
                    <a:pt x="19712" y="6744"/>
                  </a:lnTo>
                  <a:lnTo>
                    <a:pt x="22666" y="4496"/>
                  </a:lnTo>
                  <a:lnTo>
                    <a:pt x="31593" y="1998"/>
                  </a:lnTo>
                  <a:lnTo>
                    <a:pt x="74005" y="7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3869"/>
            <p:cNvSpPr/>
            <p:nvPr>
              <p:custDataLst>
                <p:tags r:id="rId92"/>
              </p:custDataLst>
            </p:nvPr>
          </p:nvSpPr>
          <p:spPr>
            <a:xfrm>
              <a:off x="5991618" y="3943350"/>
              <a:ext cx="161533" cy="28450"/>
            </a:xfrm>
            <a:custGeom>
              <a:avLst/>
              <a:gdLst/>
              <a:ahLst/>
              <a:cxnLst/>
              <a:rect l="0" t="0" r="0" b="0"/>
              <a:pathLst>
                <a:path w="161533" h="28450">
                  <a:moveTo>
                    <a:pt x="9132" y="9525"/>
                  </a:moveTo>
                  <a:lnTo>
                    <a:pt x="9132" y="9525"/>
                  </a:lnTo>
                  <a:lnTo>
                    <a:pt x="931" y="17726"/>
                  </a:lnTo>
                  <a:lnTo>
                    <a:pt x="0" y="23714"/>
                  </a:lnTo>
                  <a:lnTo>
                    <a:pt x="927" y="25334"/>
                  </a:lnTo>
                  <a:lnTo>
                    <a:pt x="2604" y="26414"/>
                  </a:lnTo>
                  <a:lnTo>
                    <a:pt x="7842" y="28148"/>
                  </a:lnTo>
                  <a:lnTo>
                    <a:pt x="13806" y="28449"/>
                  </a:lnTo>
                  <a:lnTo>
                    <a:pt x="61283" y="19633"/>
                  </a:lnTo>
                  <a:lnTo>
                    <a:pt x="106765" y="16279"/>
                  </a:lnTo>
                  <a:lnTo>
                    <a:pt x="161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9" name="SMARTInkShape-Group905"/>
          <p:cNvGrpSpPr/>
          <p:nvPr/>
        </p:nvGrpSpPr>
        <p:grpSpPr>
          <a:xfrm>
            <a:off x="6477000" y="3552825"/>
            <a:ext cx="952108" cy="428029"/>
            <a:chOff x="6477000" y="3552825"/>
            <a:chExt cx="952108" cy="428029"/>
          </a:xfrm>
        </p:grpSpPr>
        <p:sp>
          <p:nvSpPr>
            <p:cNvPr id="923" name="SMARTInkShape-3870"/>
            <p:cNvSpPr/>
            <p:nvPr>
              <p:custDataLst>
                <p:tags r:id="rId85"/>
              </p:custDataLst>
            </p:nvPr>
          </p:nvSpPr>
          <p:spPr>
            <a:xfrm>
              <a:off x="7162800" y="3552825"/>
              <a:ext cx="132690" cy="381001"/>
            </a:xfrm>
            <a:custGeom>
              <a:avLst/>
              <a:gdLst/>
              <a:ahLst/>
              <a:cxnLst/>
              <a:rect l="0" t="0" r="0" b="0"/>
              <a:pathLst>
                <a:path w="132690" h="381001">
                  <a:moveTo>
                    <a:pt x="28575" y="0"/>
                  </a:moveTo>
                  <a:lnTo>
                    <a:pt x="28575" y="0"/>
                  </a:lnTo>
                  <a:lnTo>
                    <a:pt x="69507" y="0"/>
                  </a:lnTo>
                  <a:lnTo>
                    <a:pt x="76047" y="2822"/>
                  </a:lnTo>
                  <a:lnTo>
                    <a:pt x="98416" y="22390"/>
                  </a:lnTo>
                  <a:lnTo>
                    <a:pt x="117474" y="54547"/>
                  </a:lnTo>
                  <a:lnTo>
                    <a:pt x="128324" y="100326"/>
                  </a:lnTo>
                  <a:lnTo>
                    <a:pt x="132689" y="143544"/>
                  </a:lnTo>
                  <a:lnTo>
                    <a:pt x="132204" y="190588"/>
                  </a:lnTo>
                  <a:lnTo>
                    <a:pt x="120081" y="238137"/>
                  </a:lnTo>
                  <a:lnTo>
                    <a:pt x="101550" y="282018"/>
                  </a:lnTo>
                  <a:lnTo>
                    <a:pt x="74345" y="328827"/>
                  </a:lnTo>
                  <a:lnTo>
                    <a:pt x="52982" y="354271"/>
                  </a:lnTo>
                  <a:lnTo>
                    <a:pt x="22334" y="37637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871"/>
            <p:cNvSpPr/>
            <p:nvPr>
              <p:custDataLst>
                <p:tags r:id="rId86"/>
              </p:custDataLst>
            </p:nvPr>
          </p:nvSpPr>
          <p:spPr>
            <a:xfrm>
              <a:off x="6477000" y="3610156"/>
              <a:ext cx="114147" cy="370698"/>
            </a:xfrm>
            <a:custGeom>
              <a:avLst/>
              <a:gdLst/>
              <a:ahLst/>
              <a:cxnLst/>
              <a:rect l="0" t="0" r="0" b="0"/>
              <a:pathLst>
                <a:path w="114147" h="370698">
                  <a:moveTo>
                    <a:pt x="38100" y="142694"/>
                  </a:moveTo>
                  <a:lnTo>
                    <a:pt x="38100" y="142694"/>
                  </a:lnTo>
                  <a:lnTo>
                    <a:pt x="33044" y="142694"/>
                  </a:lnTo>
                  <a:lnTo>
                    <a:pt x="27739" y="139872"/>
                  </a:lnTo>
                  <a:lnTo>
                    <a:pt x="20767" y="134493"/>
                  </a:lnTo>
                  <a:lnTo>
                    <a:pt x="19813" y="130935"/>
                  </a:lnTo>
                  <a:lnTo>
                    <a:pt x="19558" y="128505"/>
                  </a:lnTo>
                  <a:lnTo>
                    <a:pt x="18332" y="126885"/>
                  </a:lnTo>
                  <a:lnTo>
                    <a:pt x="9930" y="123770"/>
                  </a:lnTo>
                  <a:lnTo>
                    <a:pt x="1360" y="123655"/>
                  </a:lnTo>
                  <a:lnTo>
                    <a:pt x="907" y="124709"/>
                  </a:lnTo>
                  <a:lnTo>
                    <a:pt x="119" y="136903"/>
                  </a:lnTo>
                  <a:lnTo>
                    <a:pt x="11765" y="178241"/>
                  </a:lnTo>
                  <a:lnTo>
                    <a:pt x="15812" y="187068"/>
                  </a:lnTo>
                  <a:lnTo>
                    <a:pt x="26370" y="228887"/>
                  </a:lnTo>
                  <a:lnTo>
                    <a:pt x="35470" y="259281"/>
                  </a:lnTo>
                  <a:lnTo>
                    <a:pt x="40143" y="283425"/>
                  </a:lnTo>
                  <a:lnTo>
                    <a:pt x="45408" y="303984"/>
                  </a:lnTo>
                  <a:lnTo>
                    <a:pt x="47568" y="349994"/>
                  </a:lnTo>
                  <a:lnTo>
                    <a:pt x="47624" y="370697"/>
                  </a:lnTo>
                  <a:lnTo>
                    <a:pt x="47625" y="366061"/>
                  </a:lnTo>
                  <a:lnTo>
                    <a:pt x="46567" y="364630"/>
                  </a:lnTo>
                  <a:lnTo>
                    <a:pt x="42569" y="363041"/>
                  </a:lnTo>
                  <a:lnTo>
                    <a:pt x="41080" y="361559"/>
                  </a:lnTo>
                  <a:lnTo>
                    <a:pt x="39425" y="357090"/>
                  </a:lnTo>
                  <a:lnTo>
                    <a:pt x="38152" y="313837"/>
                  </a:lnTo>
                  <a:lnTo>
                    <a:pt x="38107" y="274750"/>
                  </a:lnTo>
                  <a:lnTo>
                    <a:pt x="38101" y="228248"/>
                  </a:lnTo>
                  <a:lnTo>
                    <a:pt x="38100" y="183740"/>
                  </a:lnTo>
                  <a:lnTo>
                    <a:pt x="38100" y="143276"/>
                  </a:lnTo>
                  <a:lnTo>
                    <a:pt x="38100" y="104709"/>
                  </a:lnTo>
                  <a:lnTo>
                    <a:pt x="45638" y="59806"/>
                  </a:lnTo>
                  <a:lnTo>
                    <a:pt x="48421" y="26651"/>
                  </a:lnTo>
                  <a:lnTo>
                    <a:pt x="55152" y="13884"/>
                  </a:lnTo>
                  <a:lnTo>
                    <a:pt x="64949" y="1880"/>
                  </a:lnTo>
                  <a:lnTo>
                    <a:pt x="68730" y="735"/>
                  </a:lnTo>
                  <a:lnTo>
                    <a:pt x="79780" y="0"/>
                  </a:lnTo>
                  <a:lnTo>
                    <a:pt x="85905" y="2722"/>
                  </a:lnTo>
                  <a:lnTo>
                    <a:pt x="89020" y="4929"/>
                  </a:lnTo>
                  <a:lnTo>
                    <a:pt x="92481" y="10204"/>
                  </a:lnTo>
                  <a:lnTo>
                    <a:pt x="95078" y="16076"/>
                  </a:lnTo>
                  <a:lnTo>
                    <a:pt x="110330" y="41324"/>
                  </a:lnTo>
                  <a:lnTo>
                    <a:pt x="113124" y="53980"/>
                  </a:lnTo>
                  <a:lnTo>
                    <a:pt x="114146" y="77755"/>
                  </a:lnTo>
                  <a:lnTo>
                    <a:pt x="109198" y="93349"/>
                  </a:lnTo>
                  <a:lnTo>
                    <a:pt x="98044" y="109977"/>
                  </a:lnTo>
                  <a:lnTo>
                    <a:pt x="78283" y="129909"/>
                  </a:lnTo>
                  <a:lnTo>
                    <a:pt x="48212" y="149392"/>
                  </a:lnTo>
                  <a:lnTo>
                    <a:pt x="0" y="16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872"/>
            <p:cNvSpPr/>
            <p:nvPr>
              <p:custDataLst>
                <p:tags r:id="rId87"/>
              </p:custDataLst>
            </p:nvPr>
          </p:nvSpPr>
          <p:spPr>
            <a:xfrm>
              <a:off x="7400925" y="3819525"/>
              <a:ext cx="28183" cy="21777"/>
            </a:xfrm>
            <a:custGeom>
              <a:avLst/>
              <a:gdLst/>
              <a:ahLst/>
              <a:cxnLst/>
              <a:rect l="0" t="0" r="0" b="0"/>
              <a:pathLst>
                <a:path w="28183" h="21777">
                  <a:moveTo>
                    <a:pt x="19050" y="0"/>
                  </a:moveTo>
                  <a:lnTo>
                    <a:pt x="19050" y="0"/>
                  </a:lnTo>
                  <a:lnTo>
                    <a:pt x="28182" y="9132"/>
                  </a:lnTo>
                  <a:lnTo>
                    <a:pt x="20340" y="9491"/>
                  </a:lnTo>
                  <a:lnTo>
                    <a:pt x="19432" y="19628"/>
                  </a:lnTo>
                  <a:lnTo>
                    <a:pt x="18246" y="21552"/>
                  </a:lnTo>
                  <a:lnTo>
                    <a:pt x="16397" y="21776"/>
                  </a:lnTo>
                  <a:lnTo>
                    <a:pt x="11521" y="20262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873"/>
            <p:cNvSpPr/>
            <p:nvPr>
              <p:custDataLst>
                <p:tags r:id="rId88"/>
              </p:custDataLst>
            </p:nvPr>
          </p:nvSpPr>
          <p:spPr>
            <a:xfrm>
              <a:off x="7038975" y="3657654"/>
              <a:ext cx="123698" cy="281549"/>
            </a:xfrm>
            <a:custGeom>
              <a:avLst/>
              <a:gdLst/>
              <a:ahLst/>
              <a:cxnLst/>
              <a:rect l="0" t="0" r="0" b="0"/>
              <a:pathLst>
                <a:path w="123698" h="281549">
                  <a:moveTo>
                    <a:pt x="47625" y="47571"/>
                  </a:moveTo>
                  <a:lnTo>
                    <a:pt x="47625" y="47571"/>
                  </a:lnTo>
                  <a:lnTo>
                    <a:pt x="42569" y="42514"/>
                  </a:lnTo>
                  <a:lnTo>
                    <a:pt x="41080" y="42083"/>
                  </a:lnTo>
                  <a:lnTo>
                    <a:pt x="40087" y="42854"/>
                  </a:lnTo>
                  <a:lnTo>
                    <a:pt x="39425" y="44427"/>
                  </a:lnTo>
                  <a:lnTo>
                    <a:pt x="35452" y="67879"/>
                  </a:lnTo>
                  <a:lnTo>
                    <a:pt x="29934" y="87213"/>
                  </a:lnTo>
                  <a:lnTo>
                    <a:pt x="28628" y="128763"/>
                  </a:lnTo>
                  <a:lnTo>
                    <a:pt x="27540" y="142923"/>
                  </a:lnTo>
                  <a:lnTo>
                    <a:pt x="21041" y="166281"/>
                  </a:lnTo>
                  <a:lnTo>
                    <a:pt x="19128" y="213354"/>
                  </a:lnTo>
                  <a:lnTo>
                    <a:pt x="19050" y="259037"/>
                  </a:lnTo>
                  <a:lnTo>
                    <a:pt x="19050" y="265143"/>
                  </a:lnTo>
                  <a:lnTo>
                    <a:pt x="16228" y="263156"/>
                  </a:lnTo>
                  <a:lnTo>
                    <a:pt x="13994" y="261144"/>
                  </a:lnTo>
                  <a:lnTo>
                    <a:pt x="11512" y="256087"/>
                  </a:lnTo>
                  <a:lnTo>
                    <a:pt x="9603" y="224077"/>
                  </a:lnTo>
                  <a:lnTo>
                    <a:pt x="9530" y="180845"/>
                  </a:lnTo>
                  <a:lnTo>
                    <a:pt x="12349" y="159026"/>
                  </a:lnTo>
                  <a:lnTo>
                    <a:pt x="18167" y="114929"/>
                  </a:lnTo>
                  <a:lnTo>
                    <a:pt x="23990" y="74773"/>
                  </a:lnTo>
                  <a:lnTo>
                    <a:pt x="33229" y="32133"/>
                  </a:lnTo>
                  <a:lnTo>
                    <a:pt x="47516" y="4576"/>
                  </a:lnTo>
                  <a:lnTo>
                    <a:pt x="49669" y="3033"/>
                  </a:lnTo>
                  <a:lnTo>
                    <a:pt x="57021" y="0"/>
                  </a:lnTo>
                  <a:lnTo>
                    <a:pt x="57112" y="5019"/>
                  </a:lnTo>
                  <a:lnTo>
                    <a:pt x="58182" y="6503"/>
                  </a:lnTo>
                  <a:lnTo>
                    <a:pt x="62195" y="8152"/>
                  </a:lnTo>
                  <a:lnTo>
                    <a:pt x="63688" y="9650"/>
                  </a:lnTo>
                  <a:lnTo>
                    <a:pt x="65348" y="14136"/>
                  </a:lnTo>
                  <a:lnTo>
                    <a:pt x="66665" y="59890"/>
                  </a:lnTo>
                  <a:lnTo>
                    <a:pt x="63848" y="66452"/>
                  </a:lnTo>
                  <a:lnTo>
                    <a:pt x="60127" y="72895"/>
                  </a:lnTo>
                  <a:lnTo>
                    <a:pt x="57738" y="85656"/>
                  </a:lnTo>
                  <a:lnTo>
                    <a:pt x="57150" y="123643"/>
                  </a:lnTo>
                  <a:lnTo>
                    <a:pt x="65350" y="131961"/>
                  </a:lnTo>
                  <a:lnTo>
                    <a:pt x="71339" y="132900"/>
                  </a:lnTo>
                  <a:lnTo>
                    <a:pt x="79816" y="133179"/>
                  </a:lnTo>
                  <a:lnTo>
                    <a:pt x="85921" y="136066"/>
                  </a:lnTo>
                  <a:lnTo>
                    <a:pt x="92163" y="139819"/>
                  </a:lnTo>
                  <a:lnTo>
                    <a:pt x="98464" y="141487"/>
                  </a:lnTo>
                  <a:lnTo>
                    <a:pt x="100567" y="142990"/>
                  </a:lnTo>
                  <a:lnTo>
                    <a:pt x="101970" y="145050"/>
                  </a:lnTo>
                  <a:lnTo>
                    <a:pt x="104587" y="150162"/>
                  </a:lnTo>
                  <a:lnTo>
                    <a:pt x="110951" y="158989"/>
                  </a:lnTo>
                  <a:lnTo>
                    <a:pt x="114366" y="168308"/>
                  </a:lnTo>
                  <a:lnTo>
                    <a:pt x="120552" y="178830"/>
                  </a:lnTo>
                  <a:lnTo>
                    <a:pt x="123697" y="212280"/>
                  </a:lnTo>
                  <a:lnTo>
                    <a:pt x="118731" y="227136"/>
                  </a:lnTo>
                  <a:lnTo>
                    <a:pt x="107571" y="243515"/>
                  </a:lnTo>
                  <a:lnTo>
                    <a:pt x="82535" y="269786"/>
                  </a:lnTo>
                  <a:lnTo>
                    <a:pt x="76193" y="273333"/>
                  </a:lnTo>
                  <a:lnTo>
                    <a:pt x="60324" y="276855"/>
                  </a:lnTo>
                  <a:lnTo>
                    <a:pt x="53975" y="281061"/>
                  </a:lnTo>
                  <a:lnTo>
                    <a:pt x="49742" y="281548"/>
                  </a:lnTo>
                  <a:lnTo>
                    <a:pt x="31780" y="277088"/>
                  </a:lnTo>
                  <a:lnTo>
                    <a:pt x="6269" y="253805"/>
                  </a:lnTo>
                  <a:lnTo>
                    <a:pt x="2786" y="244711"/>
                  </a:lnTo>
                  <a:lnTo>
                    <a:pt x="0" y="228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874"/>
            <p:cNvSpPr/>
            <p:nvPr>
              <p:custDataLst>
                <p:tags r:id="rId89"/>
              </p:custDataLst>
            </p:nvPr>
          </p:nvSpPr>
          <p:spPr>
            <a:xfrm>
              <a:off x="6610350" y="3733800"/>
              <a:ext cx="152401" cy="218907"/>
            </a:xfrm>
            <a:custGeom>
              <a:avLst/>
              <a:gdLst/>
              <a:ahLst/>
              <a:cxnLst/>
              <a:rect l="0" t="0" r="0" b="0"/>
              <a:pathLst>
                <a:path w="152401" h="218907">
                  <a:moveTo>
                    <a:pt x="0" y="66675"/>
                  </a:moveTo>
                  <a:lnTo>
                    <a:pt x="0" y="66675"/>
                  </a:lnTo>
                  <a:lnTo>
                    <a:pt x="0" y="57267"/>
                  </a:lnTo>
                  <a:lnTo>
                    <a:pt x="40980" y="95308"/>
                  </a:lnTo>
                  <a:lnTo>
                    <a:pt x="49964" y="101626"/>
                  </a:lnTo>
                  <a:lnTo>
                    <a:pt x="70127" y="135202"/>
                  </a:lnTo>
                  <a:lnTo>
                    <a:pt x="73501" y="145109"/>
                  </a:lnTo>
                  <a:lnTo>
                    <a:pt x="76059" y="155510"/>
                  </a:lnTo>
                  <a:lnTo>
                    <a:pt x="82390" y="168373"/>
                  </a:lnTo>
                  <a:lnTo>
                    <a:pt x="84243" y="179255"/>
                  </a:lnTo>
                  <a:lnTo>
                    <a:pt x="82244" y="188325"/>
                  </a:lnTo>
                  <a:lnTo>
                    <a:pt x="66735" y="214757"/>
                  </a:lnTo>
                  <a:lnTo>
                    <a:pt x="62116" y="217156"/>
                  </a:lnTo>
                  <a:lnTo>
                    <a:pt x="58622" y="218506"/>
                  </a:lnTo>
                  <a:lnTo>
                    <a:pt x="52529" y="218906"/>
                  </a:lnTo>
                  <a:lnTo>
                    <a:pt x="46982" y="216178"/>
                  </a:lnTo>
                  <a:lnTo>
                    <a:pt x="44021" y="213969"/>
                  </a:lnTo>
                  <a:lnTo>
                    <a:pt x="40732" y="208692"/>
                  </a:lnTo>
                  <a:lnTo>
                    <a:pt x="38620" y="196681"/>
                  </a:lnTo>
                  <a:lnTo>
                    <a:pt x="38120" y="152145"/>
                  </a:lnTo>
                  <a:lnTo>
                    <a:pt x="39167" y="139587"/>
                  </a:lnTo>
                  <a:lnTo>
                    <a:pt x="54347" y="95044"/>
                  </a:lnTo>
                  <a:lnTo>
                    <a:pt x="64669" y="73905"/>
                  </a:lnTo>
                  <a:lnTo>
                    <a:pt x="80662" y="55294"/>
                  </a:lnTo>
                  <a:lnTo>
                    <a:pt x="123900" y="2129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875"/>
            <p:cNvSpPr/>
            <p:nvPr>
              <p:custDataLst>
                <p:tags r:id="rId90"/>
              </p:custDataLst>
            </p:nvPr>
          </p:nvSpPr>
          <p:spPr>
            <a:xfrm>
              <a:off x="6915196" y="3619651"/>
              <a:ext cx="76155" cy="342750"/>
            </a:xfrm>
            <a:custGeom>
              <a:avLst/>
              <a:gdLst/>
              <a:ahLst/>
              <a:cxnLst/>
              <a:rect l="0" t="0" r="0" b="0"/>
              <a:pathLst>
                <a:path w="76155" h="342750">
                  <a:moveTo>
                    <a:pt x="76154" y="18899"/>
                  </a:moveTo>
                  <a:lnTo>
                    <a:pt x="76154" y="18899"/>
                  </a:lnTo>
                  <a:lnTo>
                    <a:pt x="76154" y="13842"/>
                  </a:lnTo>
                  <a:lnTo>
                    <a:pt x="73332" y="8538"/>
                  </a:lnTo>
                  <a:lnTo>
                    <a:pt x="67022" y="357"/>
                  </a:lnTo>
                  <a:lnTo>
                    <a:pt x="61689" y="0"/>
                  </a:lnTo>
                  <a:lnTo>
                    <a:pt x="56320" y="2738"/>
                  </a:lnTo>
                  <a:lnTo>
                    <a:pt x="50406" y="6425"/>
                  </a:lnTo>
                  <a:lnTo>
                    <a:pt x="44249" y="8064"/>
                  </a:lnTo>
                  <a:lnTo>
                    <a:pt x="42184" y="10617"/>
                  </a:lnTo>
                  <a:lnTo>
                    <a:pt x="36047" y="27102"/>
                  </a:lnTo>
                  <a:lnTo>
                    <a:pt x="33541" y="30717"/>
                  </a:lnTo>
                  <a:lnTo>
                    <a:pt x="22277" y="71078"/>
                  </a:lnTo>
                  <a:lnTo>
                    <a:pt x="14379" y="114749"/>
                  </a:lnTo>
                  <a:lnTo>
                    <a:pt x="2586" y="161853"/>
                  </a:lnTo>
                  <a:lnTo>
                    <a:pt x="300" y="208351"/>
                  </a:lnTo>
                  <a:lnTo>
                    <a:pt x="0" y="248824"/>
                  </a:lnTo>
                  <a:lnTo>
                    <a:pt x="1021" y="278257"/>
                  </a:lnTo>
                  <a:lnTo>
                    <a:pt x="13212" y="310868"/>
                  </a:lnTo>
                  <a:lnTo>
                    <a:pt x="22344" y="324954"/>
                  </a:lnTo>
                  <a:lnTo>
                    <a:pt x="28603" y="329548"/>
                  </a:lnTo>
                  <a:lnTo>
                    <a:pt x="34912" y="332649"/>
                  </a:lnTo>
                  <a:lnTo>
                    <a:pt x="47579" y="342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8" name="SMARTInkShape-Group906"/>
          <p:cNvGrpSpPr/>
          <p:nvPr/>
        </p:nvGrpSpPr>
        <p:grpSpPr>
          <a:xfrm>
            <a:off x="7705725" y="3381413"/>
            <a:ext cx="1200059" cy="619088"/>
            <a:chOff x="7705725" y="3381413"/>
            <a:chExt cx="1200059" cy="619088"/>
          </a:xfrm>
        </p:grpSpPr>
        <p:sp>
          <p:nvSpPr>
            <p:cNvPr id="930" name="SMARTInkShape-3876"/>
            <p:cNvSpPr/>
            <p:nvPr>
              <p:custDataLst>
                <p:tags r:id="rId77"/>
              </p:custDataLst>
            </p:nvPr>
          </p:nvSpPr>
          <p:spPr>
            <a:xfrm>
              <a:off x="7705725" y="3545354"/>
              <a:ext cx="104345" cy="369245"/>
            </a:xfrm>
            <a:custGeom>
              <a:avLst/>
              <a:gdLst/>
              <a:ahLst/>
              <a:cxnLst/>
              <a:rect l="0" t="0" r="0" b="0"/>
              <a:pathLst>
                <a:path w="104345" h="369245">
                  <a:moveTo>
                    <a:pt x="0" y="150346"/>
                  </a:moveTo>
                  <a:lnTo>
                    <a:pt x="0" y="150346"/>
                  </a:lnTo>
                  <a:lnTo>
                    <a:pt x="9132" y="150346"/>
                  </a:lnTo>
                  <a:lnTo>
                    <a:pt x="10582" y="195004"/>
                  </a:lnTo>
                  <a:lnTo>
                    <a:pt x="17725" y="223816"/>
                  </a:lnTo>
                  <a:lnTo>
                    <a:pt x="18972" y="268906"/>
                  </a:lnTo>
                  <a:lnTo>
                    <a:pt x="20086" y="293425"/>
                  </a:lnTo>
                  <a:lnTo>
                    <a:pt x="28182" y="338879"/>
                  </a:lnTo>
                  <a:lnTo>
                    <a:pt x="28572" y="368824"/>
                  </a:lnTo>
                  <a:lnTo>
                    <a:pt x="23518" y="369244"/>
                  </a:lnTo>
                  <a:lnTo>
                    <a:pt x="22028" y="368245"/>
                  </a:lnTo>
                  <a:lnTo>
                    <a:pt x="21035" y="366520"/>
                  </a:lnTo>
                  <a:lnTo>
                    <a:pt x="19441" y="356148"/>
                  </a:lnTo>
                  <a:lnTo>
                    <a:pt x="19066" y="312001"/>
                  </a:lnTo>
                  <a:lnTo>
                    <a:pt x="16232" y="290319"/>
                  </a:lnTo>
                  <a:lnTo>
                    <a:pt x="10850" y="259604"/>
                  </a:lnTo>
                  <a:lnTo>
                    <a:pt x="16333" y="219004"/>
                  </a:lnTo>
                  <a:lnTo>
                    <a:pt x="18514" y="176491"/>
                  </a:lnTo>
                  <a:lnTo>
                    <a:pt x="23999" y="132697"/>
                  </a:lnTo>
                  <a:lnTo>
                    <a:pt x="28729" y="87985"/>
                  </a:lnTo>
                  <a:lnTo>
                    <a:pt x="43684" y="43054"/>
                  </a:lnTo>
                  <a:lnTo>
                    <a:pt x="47516" y="24599"/>
                  </a:lnTo>
                  <a:lnTo>
                    <a:pt x="54884" y="11958"/>
                  </a:lnTo>
                  <a:lnTo>
                    <a:pt x="64913" y="0"/>
                  </a:lnTo>
                  <a:lnTo>
                    <a:pt x="66560" y="374"/>
                  </a:lnTo>
                  <a:lnTo>
                    <a:pt x="73931" y="4898"/>
                  </a:lnTo>
                  <a:lnTo>
                    <a:pt x="79778" y="6327"/>
                  </a:lnTo>
                  <a:lnTo>
                    <a:pt x="81760" y="7767"/>
                  </a:lnTo>
                  <a:lnTo>
                    <a:pt x="83082" y="9785"/>
                  </a:lnTo>
                  <a:lnTo>
                    <a:pt x="97415" y="45043"/>
                  </a:lnTo>
                  <a:lnTo>
                    <a:pt x="99868" y="48394"/>
                  </a:lnTo>
                  <a:lnTo>
                    <a:pt x="102595" y="57762"/>
                  </a:lnTo>
                  <a:lnTo>
                    <a:pt x="104344" y="81022"/>
                  </a:lnTo>
                  <a:lnTo>
                    <a:pt x="101762" y="90608"/>
                  </a:lnTo>
                  <a:lnTo>
                    <a:pt x="98144" y="99454"/>
                  </a:lnTo>
                  <a:lnTo>
                    <a:pt x="96536" y="110441"/>
                  </a:lnTo>
                  <a:lnTo>
                    <a:pt x="93990" y="115276"/>
                  </a:lnTo>
                  <a:lnTo>
                    <a:pt x="47659" y="159854"/>
                  </a:lnTo>
                  <a:lnTo>
                    <a:pt x="41290" y="165155"/>
                  </a:lnTo>
                  <a:lnTo>
                    <a:pt x="31755" y="168139"/>
                  </a:lnTo>
                  <a:lnTo>
                    <a:pt x="20933" y="169231"/>
                  </a:lnTo>
                  <a:lnTo>
                    <a:pt x="9525" y="178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877"/>
            <p:cNvSpPr/>
            <p:nvPr>
              <p:custDataLst>
                <p:tags r:id="rId78"/>
              </p:custDataLst>
            </p:nvPr>
          </p:nvSpPr>
          <p:spPr>
            <a:xfrm>
              <a:off x="8524875" y="3381413"/>
              <a:ext cx="9526" cy="619088"/>
            </a:xfrm>
            <a:custGeom>
              <a:avLst/>
              <a:gdLst/>
              <a:ahLst/>
              <a:cxnLst/>
              <a:rect l="0" t="0" r="0" b="0"/>
              <a:pathLst>
                <a:path w="9526" h="619088">
                  <a:moveTo>
                    <a:pt x="9525" y="19012"/>
                  </a:moveTo>
                  <a:lnTo>
                    <a:pt x="9525" y="19012"/>
                  </a:lnTo>
                  <a:lnTo>
                    <a:pt x="9525" y="0"/>
                  </a:lnTo>
                  <a:lnTo>
                    <a:pt x="9525" y="45019"/>
                  </a:lnTo>
                  <a:lnTo>
                    <a:pt x="9525" y="86603"/>
                  </a:lnTo>
                  <a:lnTo>
                    <a:pt x="9525" y="129024"/>
                  </a:lnTo>
                  <a:lnTo>
                    <a:pt x="9525" y="165673"/>
                  </a:lnTo>
                  <a:lnTo>
                    <a:pt x="9525" y="210495"/>
                  </a:lnTo>
                  <a:lnTo>
                    <a:pt x="9525" y="251901"/>
                  </a:lnTo>
                  <a:lnTo>
                    <a:pt x="9525" y="291452"/>
                  </a:lnTo>
                  <a:lnTo>
                    <a:pt x="9525" y="329981"/>
                  </a:lnTo>
                  <a:lnTo>
                    <a:pt x="9525" y="368208"/>
                  </a:lnTo>
                  <a:lnTo>
                    <a:pt x="9525" y="406346"/>
                  </a:lnTo>
                  <a:lnTo>
                    <a:pt x="9525" y="444458"/>
                  </a:lnTo>
                  <a:lnTo>
                    <a:pt x="9525" y="481502"/>
                  </a:lnTo>
                  <a:lnTo>
                    <a:pt x="9525" y="523000"/>
                  </a:lnTo>
                  <a:lnTo>
                    <a:pt x="6703" y="549342"/>
                  </a:lnTo>
                  <a:lnTo>
                    <a:pt x="883" y="582699"/>
                  </a:lnTo>
                  <a:lnTo>
                    <a:pt x="0" y="619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878"/>
            <p:cNvSpPr/>
            <p:nvPr>
              <p:custDataLst>
                <p:tags r:id="rId79"/>
              </p:custDataLst>
            </p:nvPr>
          </p:nvSpPr>
          <p:spPr>
            <a:xfrm>
              <a:off x="8629650" y="3552994"/>
              <a:ext cx="104730" cy="331679"/>
            </a:xfrm>
            <a:custGeom>
              <a:avLst/>
              <a:gdLst/>
              <a:ahLst/>
              <a:cxnLst/>
              <a:rect l="0" t="0" r="0" b="0"/>
              <a:pathLst>
                <a:path w="104730" h="331679">
                  <a:moveTo>
                    <a:pt x="28575" y="76031"/>
                  </a:moveTo>
                  <a:lnTo>
                    <a:pt x="28575" y="76031"/>
                  </a:lnTo>
                  <a:lnTo>
                    <a:pt x="28575" y="89288"/>
                  </a:lnTo>
                  <a:lnTo>
                    <a:pt x="19443" y="131509"/>
                  </a:lnTo>
                  <a:lnTo>
                    <a:pt x="19084" y="173294"/>
                  </a:lnTo>
                  <a:lnTo>
                    <a:pt x="19053" y="215350"/>
                  </a:lnTo>
                  <a:lnTo>
                    <a:pt x="19050" y="260159"/>
                  </a:lnTo>
                  <a:lnTo>
                    <a:pt x="17992" y="291733"/>
                  </a:lnTo>
                  <a:lnTo>
                    <a:pt x="9918" y="321358"/>
                  </a:lnTo>
                  <a:lnTo>
                    <a:pt x="1359" y="331678"/>
                  </a:lnTo>
                  <a:lnTo>
                    <a:pt x="906" y="331129"/>
                  </a:lnTo>
                  <a:lnTo>
                    <a:pt x="5" y="284718"/>
                  </a:lnTo>
                  <a:lnTo>
                    <a:pt x="0" y="244583"/>
                  </a:lnTo>
                  <a:lnTo>
                    <a:pt x="0" y="199474"/>
                  </a:lnTo>
                  <a:lnTo>
                    <a:pt x="2822" y="161680"/>
                  </a:lnTo>
                  <a:lnTo>
                    <a:pt x="8642" y="120667"/>
                  </a:lnTo>
                  <a:lnTo>
                    <a:pt x="12173" y="87788"/>
                  </a:lnTo>
                  <a:lnTo>
                    <a:pt x="23704" y="41237"/>
                  </a:lnTo>
                  <a:lnTo>
                    <a:pt x="35217" y="23336"/>
                  </a:lnTo>
                  <a:lnTo>
                    <a:pt x="43479" y="12910"/>
                  </a:lnTo>
                  <a:lnTo>
                    <a:pt x="45781" y="6350"/>
                  </a:lnTo>
                  <a:lnTo>
                    <a:pt x="48514" y="4177"/>
                  </a:lnTo>
                  <a:lnTo>
                    <a:pt x="63865" y="403"/>
                  </a:lnTo>
                  <a:lnTo>
                    <a:pt x="70899" y="0"/>
                  </a:lnTo>
                  <a:lnTo>
                    <a:pt x="72666" y="1003"/>
                  </a:lnTo>
                  <a:lnTo>
                    <a:pt x="73844" y="2728"/>
                  </a:lnTo>
                  <a:lnTo>
                    <a:pt x="76212" y="7469"/>
                  </a:lnTo>
                  <a:lnTo>
                    <a:pt x="82436" y="16088"/>
                  </a:lnTo>
                  <a:lnTo>
                    <a:pt x="84751" y="25344"/>
                  </a:lnTo>
                  <a:lnTo>
                    <a:pt x="85687" y="58836"/>
                  </a:lnTo>
                  <a:lnTo>
                    <a:pt x="71534" y="102886"/>
                  </a:lnTo>
                  <a:lnTo>
                    <a:pt x="64492" y="123011"/>
                  </a:lnTo>
                  <a:lnTo>
                    <a:pt x="62045" y="126401"/>
                  </a:lnTo>
                  <a:lnTo>
                    <a:pt x="56503" y="130168"/>
                  </a:lnTo>
                  <a:lnTo>
                    <a:pt x="53544" y="131172"/>
                  </a:lnTo>
                  <a:lnTo>
                    <a:pt x="51571" y="132900"/>
                  </a:lnTo>
                  <a:lnTo>
                    <a:pt x="38138" y="152185"/>
                  </a:lnTo>
                  <a:lnTo>
                    <a:pt x="46305" y="152227"/>
                  </a:lnTo>
                  <a:lnTo>
                    <a:pt x="55711" y="160432"/>
                  </a:lnTo>
                  <a:lnTo>
                    <a:pt x="61780" y="161363"/>
                  </a:lnTo>
                  <a:lnTo>
                    <a:pt x="70281" y="161639"/>
                  </a:lnTo>
                  <a:lnTo>
                    <a:pt x="76390" y="164526"/>
                  </a:lnTo>
                  <a:lnTo>
                    <a:pt x="98821" y="184421"/>
                  </a:lnTo>
                  <a:lnTo>
                    <a:pt x="102128" y="193349"/>
                  </a:lnTo>
                  <a:lnTo>
                    <a:pt x="104729" y="239694"/>
                  </a:lnTo>
                  <a:lnTo>
                    <a:pt x="103708" y="260093"/>
                  </a:lnTo>
                  <a:lnTo>
                    <a:pt x="97234" y="278234"/>
                  </a:lnTo>
                  <a:lnTo>
                    <a:pt x="95074" y="288665"/>
                  </a:lnTo>
                  <a:lnTo>
                    <a:pt x="87907" y="300489"/>
                  </a:lnTo>
                  <a:lnTo>
                    <a:pt x="82109" y="307376"/>
                  </a:lnTo>
                  <a:lnTo>
                    <a:pt x="76004" y="311143"/>
                  </a:lnTo>
                  <a:lnTo>
                    <a:pt x="69761" y="313875"/>
                  </a:lnTo>
                  <a:lnTo>
                    <a:pt x="60298" y="320305"/>
                  </a:lnTo>
                  <a:lnTo>
                    <a:pt x="50793" y="323739"/>
                  </a:lnTo>
                  <a:lnTo>
                    <a:pt x="44447" y="328293"/>
                  </a:lnTo>
                  <a:lnTo>
                    <a:pt x="41273" y="328872"/>
                  </a:lnTo>
                  <a:lnTo>
                    <a:pt x="38099" y="328200"/>
                  </a:lnTo>
                  <a:lnTo>
                    <a:pt x="31750" y="325689"/>
                  </a:lnTo>
                  <a:lnTo>
                    <a:pt x="22225" y="323218"/>
                  </a:lnTo>
                  <a:lnTo>
                    <a:pt x="6350" y="310502"/>
                  </a:lnTo>
                  <a:lnTo>
                    <a:pt x="2822" y="304418"/>
                  </a:lnTo>
                  <a:lnTo>
                    <a:pt x="836" y="292221"/>
                  </a:lnTo>
                  <a:lnTo>
                    <a:pt x="0" y="257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879"/>
            <p:cNvSpPr/>
            <p:nvPr>
              <p:custDataLst>
                <p:tags r:id="rId80"/>
              </p:custDataLst>
            </p:nvPr>
          </p:nvSpPr>
          <p:spPr>
            <a:xfrm>
              <a:off x="8724900" y="3440242"/>
              <a:ext cx="180884" cy="493584"/>
            </a:xfrm>
            <a:custGeom>
              <a:avLst/>
              <a:gdLst/>
              <a:ahLst/>
              <a:cxnLst/>
              <a:rect l="0" t="0" r="0" b="0"/>
              <a:pathLst>
                <a:path w="180884" h="493584">
                  <a:moveTo>
                    <a:pt x="85725" y="17333"/>
                  </a:moveTo>
                  <a:lnTo>
                    <a:pt x="85725" y="17333"/>
                  </a:lnTo>
                  <a:lnTo>
                    <a:pt x="94388" y="9728"/>
                  </a:lnTo>
                  <a:lnTo>
                    <a:pt x="108517" y="2145"/>
                  </a:lnTo>
                  <a:lnTo>
                    <a:pt x="116316" y="0"/>
                  </a:lnTo>
                  <a:lnTo>
                    <a:pt x="119878" y="486"/>
                  </a:lnTo>
                  <a:lnTo>
                    <a:pt x="141480" y="11691"/>
                  </a:lnTo>
                  <a:lnTo>
                    <a:pt x="147547" y="17648"/>
                  </a:lnTo>
                  <a:lnTo>
                    <a:pt x="152360" y="24881"/>
                  </a:lnTo>
                  <a:lnTo>
                    <a:pt x="164853" y="40854"/>
                  </a:lnTo>
                  <a:lnTo>
                    <a:pt x="177418" y="85376"/>
                  </a:lnTo>
                  <a:lnTo>
                    <a:pt x="180507" y="131813"/>
                  </a:lnTo>
                  <a:lnTo>
                    <a:pt x="180883" y="177373"/>
                  </a:lnTo>
                  <a:lnTo>
                    <a:pt x="178135" y="224315"/>
                  </a:lnTo>
                  <a:lnTo>
                    <a:pt x="167714" y="269533"/>
                  </a:lnTo>
                  <a:lnTo>
                    <a:pt x="158583" y="306665"/>
                  </a:lnTo>
                  <a:lnTo>
                    <a:pt x="138413" y="350592"/>
                  </a:lnTo>
                  <a:lnTo>
                    <a:pt x="114046" y="396115"/>
                  </a:lnTo>
                  <a:lnTo>
                    <a:pt x="88850" y="430938"/>
                  </a:lnTo>
                  <a:lnTo>
                    <a:pt x="42595" y="471155"/>
                  </a:lnTo>
                  <a:lnTo>
                    <a:pt x="0" y="493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3880"/>
            <p:cNvSpPr/>
            <p:nvPr>
              <p:custDataLst>
                <p:tags r:id="rId81"/>
              </p:custDataLst>
            </p:nvPr>
          </p:nvSpPr>
          <p:spPr>
            <a:xfrm>
              <a:off x="8229634" y="3526615"/>
              <a:ext cx="123791" cy="358058"/>
            </a:xfrm>
            <a:custGeom>
              <a:avLst/>
              <a:gdLst/>
              <a:ahLst/>
              <a:cxnLst/>
              <a:rect l="0" t="0" r="0" b="0"/>
              <a:pathLst>
                <a:path w="123791" h="358058">
                  <a:moveTo>
                    <a:pt x="57116" y="111935"/>
                  </a:moveTo>
                  <a:lnTo>
                    <a:pt x="57116" y="111935"/>
                  </a:lnTo>
                  <a:lnTo>
                    <a:pt x="57116" y="125192"/>
                  </a:lnTo>
                  <a:lnTo>
                    <a:pt x="54294" y="131233"/>
                  </a:lnTo>
                  <a:lnTo>
                    <a:pt x="52060" y="134325"/>
                  </a:lnTo>
                  <a:lnTo>
                    <a:pt x="51629" y="137445"/>
                  </a:lnTo>
                  <a:lnTo>
                    <a:pt x="53971" y="143734"/>
                  </a:lnTo>
                  <a:lnTo>
                    <a:pt x="52896" y="152879"/>
                  </a:lnTo>
                  <a:lnTo>
                    <a:pt x="34644" y="194652"/>
                  </a:lnTo>
                  <a:lnTo>
                    <a:pt x="24020" y="237656"/>
                  </a:lnTo>
                  <a:lnTo>
                    <a:pt x="14398" y="279819"/>
                  </a:lnTo>
                  <a:lnTo>
                    <a:pt x="9779" y="318091"/>
                  </a:lnTo>
                  <a:lnTo>
                    <a:pt x="9529" y="342217"/>
                  </a:lnTo>
                  <a:lnTo>
                    <a:pt x="8459" y="344832"/>
                  </a:lnTo>
                  <a:lnTo>
                    <a:pt x="6686" y="346575"/>
                  </a:lnTo>
                  <a:lnTo>
                    <a:pt x="4446" y="347736"/>
                  </a:lnTo>
                  <a:lnTo>
                    <a:pt x="2953" y="349569"/>
                  </a:lnTo>
                  <a:lnTo>
                    <a:pt x="359" y="358057"/>
                  </a:lnTo>
                  <a:lnTo>
                    <a:pt x="44" y="351679"/>
                  </a:lnTo>
                  <a:lnTo>
                    <a:pt x="0" y="346193"/>
                  </a:lnTo>
                  <a:lnTo>
                    <a:pt x="2804" y="340228"/>
                  </a:lnTo>
                  <a:lnTo>
                    <a:pt x="5033" y="337155"/>
                  </a:lnTo>
                  <a:lnTo>
                    <a:pt x="8170" y="322718"/>
                  </a:lnTo>
                  <a:lnTo>
                    <a:pt x="12140" y="292654"/>
                  </a:lnTo>
                  <a:lnTo>
                    <a:pt x="24657" y="253522"/>
                  </a:lnTo>
                  <a:lnTo>
                    <a:pt x="30596" y="213633"/>
                  </a:lnTo>
                  <a:lnTo>
                    <a:pt x="41497" y="180520"/>
                  </a:lnTo>
                  <a:lnTo>
                    <a:pt x="50175" y="160409"/>
                  </a:lnTo>
                  <a:lnTo>
                    <a:pt x="58567" y="118806"/>
                  </a:lnTo>
                  <a:lnTo>
                    <a:pt x="73182" y="71761"/>
                  </a:lnTo>
                  <a:lnTo>
                    <a:pt x="85729" y="40970"/>
                  </a:lnTo>
                  <a:lnTo>
                    <a:pt x="100513" y="14003"/>
                  </a:lnTo>
                  <a:lnTo>
                    <a:pt x="104184" y="0"/>
                  </a:lnTo>
                  <a:lnTo>
                    <a:pt x="104370" y="270"/>
                  </a:lnTo>
                  <a:lnTo>
                    <a:pt x="104576" y="3392"/>
                  </a:lnTo>
                  <a:lnTo>
                    <a:pt x="105689" y="4648"/>
                  </a:lnTo>
                  <a:lnTo>
                    <a:pt x="109749" y="6044"/>
                  </a:lnTo>
                  <a:lnTo>
                    <a:pt x="111255" y="8532"/>
                  </a:lnTo>
                  <a:lnTo>
                    <a:pt x="113671" y="27735"/>
                  </a:lnTo>
                  <a:lnTo>
                    <a:pt x="115247" y="58161"/>
                  </a:lnTo>
                  <a:lnTo>
                    <a:pt x="122902" y="97136"/>
                  </a:lnTo>
                  <a:lnTo>
                    <a:pt x="123674" y="141070"/>
                  </a:lnTo>
                  <a:lnTo>
                    <a:pt x="123775" y="185386"/>
                  </a:lnTo>
                  <a:lnTo>
                    <a:pt x="123790" y="232424"/>
                  </a:lnTo>
                  <a:lnTo>
                    <a:pt x="122733" y="256895"/>
                  </a:lnTo>
                  <a:lnTo>
                    <a:pt x="114266" y="273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881"/>
            <p:cNvSpPr/>
            <p:nvPr>
              <p:custDataLst>
                <p:tags r:id="rId82"/>
              </p:custDataLst>
            </p:nvPr>
          </p:nvSpPr>
          <p:spPr>
            <a:xfrm>
              <a:off x="8220502" y="3705225"/>
              <a:ext cx="132924" cy="38101"/>
            </a:xfrm>
            <a:custGeom>
              <a:avLst/>
              <a:gdLst/>
              <a:ahLst/>
              <a:cxnLst/>
              <a:rect l="0" t="0" r="0" b="0"/>
              <a:pathLst>
                <a:path w="132924" h="38101">
                  <a:moveTo>
                    <a:pt x="18623" y="38100"/>
                  </a:moveTo>
                  <a:lnTo>
                    <a:pt x="18623" y="38100"/>
                  </a:lnTo>
                  <a:lnTo>
                    <a:pt x="1013" y="38100"/>
                  </a:lnTo>
                  <a:lnTo>
                    <a:pt x="533" y="37042"/>
                  </a:lnTo>
                  <a:lnTo>
                    <a:pt x="0" y="33043"/>
                  </a:lnTo>
                  <a:lnTo>
                    <a:pt x="916" y="31554"/>
                  </a:lnTo>
                  <a:lnTo>
                    <a:pt x="2585" y="30561"/>
                  </a:lnTo>
                  <a:lnTo>
                    <a:pt x="4756" y="29899"/>
                  </a:lnTo>
                  <a:lnTo>
                    <a:pt x="6204" y="28399"/>
                  </a:lnTo>
                  <a:lnTo>
                    <a:pt x="7810" y="23911"/>
                  </a:lnTo>
                  <a:lnTo>
                    <a:pt x="9298" y="22291"/>
                  </a:lnTo>
                  <a:lnTo>
                    <a:pt x="13773" y="20490"/>
                  </a:lnTo>
                  <a:lnTo>
                    <a:pt x="31167" y="16417"/>
                  </a:lnTo>
                  <a:lnTo>
                    <a:pt x="42190" y="12588"/>
                  </a:lnTo>
                  <a:lnTo>
                    <a:pt x="85376" y="9704"/>
                  </a:lnTo>
                  <a:lnTo>
                    <a:pt x="110512" y="8491"/>
                  </a:lnTo>
                  <a:lnTo>
                    <a:pt x="1329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882"/>
            <p:cNvSpPr/>
            <p:nvPr>
              <p:custDataLst>
                <p:tags r:id="rId83"/>
              </p:custDataLst>
            </p:nvPr>
          </p:nvSpPr>
          <p:spPr>
            <a:xfrm>
              <a:off x="8105906" y="3528388"/>
              <a:ext cx="95120" cy="357632"/>
            </a:xfrm>
            <a:custGeom>
              <a:avLst/>
              <a:gdLst/>
              <a:ahLst/>
              <a:cxnLst/>
              <a:rect l="0" t="0" r="0" b="0"/>
              <a:pathLst>
                <a:path w="95120" h="357632">
                  <a:moveTo>
                    <a:pt x="95119" y="24437"/>
                  </a:moveTo>
                  <a:lnTo>
                    <a:pt x="95119" y="24437"/>
                  </a:lnTo>
                  <a:lnTo>
                    <a:pt x="95119" y="19380"/>
                  </a:lnTo>
                  <a:lnTo>
                    <a:pt x="92297" y="14076"/>
                  </a:lnTo>
                  <a:lnTo>
                    <a:pt x="85987" y="5895"/>
                  </a:lnTo>
                  <a:lnTo>
                    <a:pt x="85672" y="0"/>
                  </a:lnTo>
                  <a:lnTo>
                    <a:pt x="85604" y="4468"/>
                  </a:lnTo>
                  <a:lnTo>
                    <a:pt x="63204" y="32810"/>
                  </a:lnTo>
                  <a:lnTo>
                    <a:pt x="46899" y="80268"/>
                  </a:lnTo>
                  <a:lnTo>
                    <a:pt x="31541" y="120768"/>
                  </a:lnTo>
                  <a:lnTo>
                    <a:pt x="15734" y="167454"/>
                  </a:lnTo>
                  <a:lnTo>
                    <a:pt x="7407" y="214956"/>
                  </a:lnTo>
                  <a:lnTo>
                    <a:pt x="861" y="262564"/>
                  </a:lnTo>
                  <a:lnTo>
                    <a:pt x="0" y="305131"/>
                  </a:lnTo>
                  <a:lnTo>
                    <a:pt x="8082" y="339891"/>
                  </a:lnTo>
                  <a:lnTo>
                    <a:pt x="11633" y="347377"/>
                  </a:lnTo>
                  <a:lnTo>
                    <a:pt x="14061" y="350856"/>
                  </a:lnTo>
                  <a:lnTo>
                    <a:pt x="19583" y="354720"/>
                  </a:lnTo>
                  <a:lnTo>
                    <a:pt x="28640" y="356896"/>
                  </a:lnTo>
                  <a:lnTo>
                    <a:pt x="41183" y="357631"/>
                  </a:lnTo>
                  <a:lnTo>
                    <a:pt x="66544" y="348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883"/>
            <p:cNvSpPr/>
            <p:nvPr>
              <p:custDataLst>
                <p:tags r:id="rId84"/>
              </p:custDataLst>
            </p:nvPr>
          </p:nvSpPr>
          <p:spPr>
            <a:xfrm>
              <a:off x="7810500" y="3676650"/>
              <a:ext cx="152401" cy="218907"/>
            </a:xfrm>
            <a:custGeom>
              <a:avLst/>
              <a:gdLst/>
              <a:ahLst/>
              <a:cxnLst/>
              <a:rect l="0" t="0" r="0" b="0"/>
              <a:pathLst>
                <a:path w="152401" h="218907">
                  <a:moveTo>
                    <a:pt x="0" y="66675"/>
                  </a:moveTo>
                  <a:lnTo>
                    <a:pt x="0" y="66675"/>
                  </a:lnTo>
                  <a:lnTo>
                    <a:pt x="9132" y="66675"/>
                  </a:lnTo>
                  <a:lnTo>
                    <a:pt x="17691" y="74876"/>
                  </a:lnTo>
                  <a:lnTo>
                    <a:pt x="35473" y="104383"/>
                  </a:lnTo>
                  <a:lnTo>
                    <a:pt x="52244" y="150707"/>
                  </a:lnTo>
                  <a:lnTo>
                    <a:pt x="55696" y="163658"/>
                  </a:lnTo>
                  <a:lnTo>
                    <a:pt x="56719" y="179254"/>
                  </a:lnTo>
                  <a:lnTo>
                    <a:pt x="54137" y="188324"/>
                  </a:lnTo>
                  <a:lnTo>
                    <a:pt x="50519" y="195883"/>
                  </a:lnTo>
                  <a:lnTo>
                    <a:pt x="48006" y="212597"/>
                  </a:lnTo>
                  <a:lnTo>
                    <a:pt x="46820" y="214757"/>
                  </a:lnTo>
                  <a:lnTo>
                    <a:pt x="44972" y="216196"/>
                  </a:lnTo>
                  <a:lnTo>
                    <a:pt x="39457" y="218506"/>
                  </a:lnTo>
                  <a:lnTo>
                    <a:pt x="33445" y="218906"/>
                  </a:lnTo>
                  <a:lnTo>
                    <a:pt x="27917" y="216178"/>
                  </a:lnTo>
                  <a:lnTo>
                    <a:pt x="24962" y="213969"/>
                  </a:lnTo>
                  <a:lnTo>
                    <a:pt x="21677" y="208692"/>
                  </a:lnTo>
                  <a:lnTo>
                    <a:pt x="19828" y="196949"/>
                  </a:lnTo>
                  <a:lnTo>
                    <a:pt x="19096" y="163596"/>
                  </a:lnTo>
                  <a:lnTo>
                    <a:pt x="29811" y="119504"/>
                  </a:lnTo>
                  <a:lnTo>
                    <a:pt x="54446" y="73900"/>
                  </a:lnTo>
                  <a:lnTo>
                    <a:pt x="70931" y="55292"/>
                  </a:lnTo>
                  <a:lnTo>
                    <a:pt x="114363" y="2129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1" name="SMARTInkShape-Group907"/>
          <p:cNvGrpSpPr/>
          <p:nvPr/>
        </p:nvGrpSpPr>
        <p:grpSpPr>
          <a:xfrm>
            <a:off x="3867150" y="4690822"/>
            <a:ext cx="2447926" cy="443154"/>
            <a:chOff x="3867150" y="4690822"/>
            <a:chExt cx="2447926" cy="443154"/>
          </a:xfrm>
        </p:grpSpPr>
        <p:sp>
          <p:nvSpPr>
            <p:cNvPr id="939" name="SMARTInkShape-3884"/>
            <p:cNvSpPr/>
            <p:nvPr>
              <p:custDataLst>
                <p:tags r:id="rId65"/>
              </p:custDataLst>
            </p:nvPr>
          </p:nvSpPr>
          <p:spPr>
            <a:xfrm>
              <a:off x="6154867" y="5057775"/>
              <a:ext cx="160209" cy="17693"/>
            </a:xfrm>
            <a:custGeom>
              <a:avLst/>
              <a:gdLst/>
              <a:ahLst/>
              <a:cxnLst/>
              <a:rect l="0" t="0" r="0" b="0"/>
              <a:pathLst>
                <a:path w="160209" h="17693">
                  <a:moveTo>
                    <a:pt x="17333" y="0"/>
                  </a:moveTo>
                  <a:lnTo>
                    <a:pt x="17333" y="0"/>
                  </a:lnTo>
                  <a:lnTo>
                    <a:pt x="12277" y="5056"/>
                  </a:lnTo>
                  <a:lnTo>
                    <a:pt x="6972" y="7539"/>
                  </a:lnTo>
                  <a:lnTo>
                    <a:pt x="0" y="9133"/>
                  </a:lnTo>
                  <a:lnTo>
                    <a:pt x="486" y="10321"/>
                  </a:lnTo>
                  <a:lnTo>
                    <a:pt x="3849" y="14465"/>
                  </a:lnTo>
                  <a:lnTo>
                    <a:pt x="8870" y="17013"/>
                  </a:lnTo>
                  <a:lnTo>
                    <a:pt x="11691" y="17692"/>
                  </a:lnTo>
                  <a:lnTo>
                    <a:pt x="56692" y="9684"/>
                  </a:lnTo>
                  <a:lnTo>
                    <a:pt x="103679" y="9529"/>
                  </a:lnTo>
                  <a:lnTo>
                    <a:pt x="134890" y="8467"/>
                  </a:lnTo>
                  <a:lnTo>
                    <a:pt x="160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885"/>
            <p:cNvSpPr/>
            <p:nvPr>
              <p:custDataLst>
                <p:tags r:id="rId66"/>
              </p:custDataLst>
            </p:nvPr>
          </p:nvSpPr>
          <p:spPr>
            <a:xfrm>
              <a:off x="6181725" y="4943475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0"/>
                  </a:moveTo>
                  <a:lnTo>
                    <a:pt x="0" y="0"/>
                  </a:lnTo>
                  <a:lnTo>
                    <a:pt x="46070" y="0"/>
                  </a:lnTo>
                  <a:lnTo>
                    <a:pt x="87453" y="0"/>
                  </a:lnTo>
                  <a:lnTo>
                    <a:pt x="94607" y="2822"/>
                  </a:lnTo>
                  <a:lnTo>
                    <a:pt x="1047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886"/>
            <p:cNvSpPr/>
            <p:nvPr>
              <p:custDataLst>
                <p:tags r:id="rId67"/>
              </p:custDataLst>
            </p:nvPr>
          </p:nvSpPr>
          <p:spPr>
            <a:xfrm>
              <a:off x="5915025" y="4752975"/>
              <a:ext cx="74794" cy="361951"/>
            </a:xfrm>
            <a:custGeom>
              <a:avLst/>
              <a:gdLst/>
              <a:ahLst/>
              <a:cxnLst/>
              <a:rect l="0" t="0" r="0" b="0"/>
              <a:pathLst>
                <a:path w="74794" h="3619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0361"/>
                  </a:lnTo>
                  <a:lnTo>
                    <a:pt x="18963" y="16247"/>
                  </a:lnTo>
                  <a:lnTo>
                    <a:pt x="44531" y="60706"/>
                  </a:lnTo>
                  <a:lnTo>
                    <a:pt x="52941" y="79488"/>
                  </a:lnTo>
                  <a:lnTo>
                    <a:pt x="64385" y="124031"/>
                  </a:lnTo>
                  <a:lnTo>
                    <a:pt x="73552" y="154636"/>
                  </a:lnTo>
                  <a:lnTo>
                    <a:pt x="74793" y="199261"/>
                  </a:lnTo>
                  <a:lnTo>
                    <a:pt x="62897" y="239488"/>
                  </a:lnTo>
                  <a:lnTo>
                    <a:pt x="55085" y="278391"/>
                  </a:lnTo>
                  <a:lnTo>
                    <a:pt x="39861" y="324713"/>
                  </a:lnTo>
                  <a:lnTo>
                    <a:pt x="33565" y="335866"/>
                  </a:lnTo>
                  <a:lnTo>
                    <a:pt x="23014" y="349115"/>
                  </a:lnTo>
                  <a:lnTo>
                    <a:pt x="1905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887"/>
            <p:cNvSpPr/>
            <p:nvPr>
              <p:custDataLst>
                <p:tags r:id="rId68"/>
              </p:custDataLst>
            </p:nvPr>
          </p:nvSpPr>
          <p:spPr>
            <a:xfrm>
              <a:off x="5724656" y="4857788"/>
              <a:ext cx="123695" cy="190413"/>
            </a:xfrm>
            <a:custGeom>
              <a:avLst/>
              <a:gdLst/>
              <a:ahLst/>
              <a:cxnLst/>
              <a:rect l="0" t="0" r="0" b="0"/>
              <a:pathLst>
                <a:path w="123695" h="190413">
                  <a:moveTo>
                    <a:pt x="95119" y="47587"/>
                  </a:moveTo>
                  <a:lnTo>
                    <a:pt x="95119" y="47587"/>
                  </a:lnTo>
                  <a:lnTo>
                    <a:pt x="95119" y="10965"/>
                  </a:lnTo>
                  <a:lnTo>
                    <a:pt x="85987" y="393"/>
                  </a:lnTo>
                  <a:lnTo>
                    <a:pt x="72371" y="0"/>
                  </a:lnTo>
                  <a:lnTo>
                    <a:pt x="66311" y="2801"/>
                  </a:lnTo>
                  <a:lnTo>
                    <a:pt x="60091" y="6515"/>
                  </a:lnTo>
                  <a:lnTo>
                    <a:pt x="50638" y="9665"/>
                  </a:lnTo>
                  <a:lnTo>
                    <a:pt x="44305" y="14152"/>
                  </a:lnTo>
                  <a:lnTo>
                    <a:pt x="15744" y="55464"/>
                  </a:lnTo>
                  <a:lnTo>
                    <a:pt x="2103" y="101974"/>
                  </a:lnTo>
                  <a:lnTo>
                    <a:pt x="0" y="140058"/>
                  </a:lnTo>
                  <a:lnTo>
                    <a:pt x="2749" y="149716"/>
                  </a:lnTo>
                  <a:lnTo>
                    <a:pt x="6441" y="157536"/>
                  </a:lnTo>
                  <a:lnTo>
                    <a:pt x="8082" y="164539"/>
                  </a:lnTo>
                  <a:lnTo>
                    <a:pt x="14455" y="171180"/>
                  </a:lnTo>
                  <a:lnTo>
                    <a:pt x="37577" y="187620"/>
                  </a:lnTo>
                  <a:lnTo>
                    <a:pt x="50200" y="189620"/>
                  </a:lnTo>
                  <a:lnTo>
                    <a:pt x="83901" y="190412"/>
                  </a:lnTo>
                  <a:lnTo>
                    <a:pt x="92956" y="187618"/>
                  </a:lnTo>
                  <a:lnTo>
                    <a:pt x="123694" y="17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888"/>
            <p:cNvSpPr/>
            <p:nvPr>
              <p:custDataLst>
                <p:tags r:id="rId69"/>
              </p:custDataLst>
            </p:nvPr>
          </p:nvSpPr>
          <p:spPr>
            <a:xfrm>
              <a:off x="5363899" y="4829226"/>
              <a:ext cx="151077" cy="236190"/>
            </a:xfrm>
            <a:custGeom>
              <a:avLst/>
              <a:gdLst/>
              <a:ahLst/>
              <a:cxnLst/>
              <a:rect l="0" t="0" r="0" b="0"/>
              <a:pathLst>
                <a:path w="151077" h="236190">
                  <a:moveTo>
                    <a:pt x="8201" y="76149"/>
                  </a:moveTo>
                  <a:lnTo>
                    <a:pt x="8201" y="76149"/>
                  </a:lnTo>
                  <a:lnTo>
                    <a:pt x="8201" y="121667"/>
                  </a:lnTo>
                  <a:lnTo>
                    <a:pt x="9259" y="137731"/>
                  </a:lnTo>
                  <a:lnTo>
                    <a:pt x="16843" y="168139"/>
                  </a:lnTo>
                  <a:lnTo>
                    <a:pt x="17692" y="202712"/>
                  </a:lnTo>
                  <a:lnTo>
                    <a:pt x="14889" y="209305"/>
                  </a:lnTo>
                  <a:lnTo>
                    <a:pt x="11173" y="215763"/>
                  </a:lnTo>
                  <a:lnTo>
                    <a:pt x="8787" y="228532"/>
                  </a:lnTo>
                  <a:lnTo>
                    <a:pt x="8317" y="236189"/>
                  </a:lnTo>
                  <a:lnTo>
                    <a:pt x="8204" y="223835"/>
                  </a:lnTo>
                  <a:lnTo>
                    <a:pt x="5381" y="218340"/>
                  </a:lnTo>
                  <a:lnTo>
                    <a:pt x="3145" y="215393"/>
                  </a:lnTo>
                  <a:lnTo>
                    <a:pt x="662" y="206474"/>
                  </a:lnTo>
                  <a:lnTo>
                    <a:pt x="0" y="201132"/>
                  </a:lnTo>
                  <a:lnTo>
                    <a:pt x="2088" y="192374"/>
                  </a:lnTo>
                  <a:lnTo>
                    <a:pt x="5484" y="183896"/>
                  </a:lnTo>
                  <a:lnTo>
                    <a:pt x="7963" y="142331"/>
                  </a:lnTo>
                  <a:lnTo>
                    <a:pt x="10976" y="111957"/>
                  </a:lnTo>
                  <a:lnTo>
                    <a:pt x="19955" y="67258"/>
                  </a:lnTo>
                  <a:lnTo>
                    <a:pt x="25089" y="47762"/>
                  </a:lnTo>
                  <a:lnTo>
                    <a:pt x="27349" y="36016"/>
                  </a:lnTo>
                  <a:lnTo>
                    <a:pt x="34571" y="23453"/>
                  </a:lnTo>
                  <a:lnTo>
                    <a:pt x="49604" y="6468"/>
                  </a:lnTo>
                  <a:lnTo>
                    <a:pt x="55883" y="2846"/>
                  </a:lnTo>
                  <a:lnTo>
                    <a:pt x="68537" y="521"/>
                  </a:lnTo>
                  <a:lnTo>
                    <a:pt x="87577" y="0"/>
                  </a:lnTo>
                  <a:lnTo>
                    <a:pt x="102158" y="5020"/>
                  </a:lnTo>
                  <a:lnTo>
                    <a:pt x="105763" y="7563"/>
                  </a:lnTo>
                  <a:lnTo>
                    <a:pt x="136865" y="45610"/>
                  </a:lnTo>
                  <a:lnTo>
                    <a:pt x="148678" y="76813"/>
                  </a:lnTo>
                  <a:lnTo>
                    <a:pt x="150935" y="120638"/>
                  </a:lnTo>
                  <a:lnTo>
                    <a:pt x="150008" y="163993"/>
                  </a:lnTo>
                  <a:lnTo>
                    <a:pt x="143534" y="182910"/>
                  </a:lnTo>
                  <a:lnTo>
                    <a:pt x="140754" y="205331"/>
                  </a:lnTo>
                  <a:lnTo>
                    <a:pt x="132429" y="218428"/>
                  </a:lnTo>
                  <a:lnTo>
                    <a:pt x="151076" y="219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3889"/>
            <p:cNvSpPr/>
            <p:nvPr>
              <p:custDataLst>
                <p:tags r:id="rId70"/>
              </p:custDataLst>
            </p:nvPr>
          </p:nvSpPr>
          <p:spPr>
            <a:xfrm>
              <a:off x="5090759" y="4782168"/>
              <a:ext cx="138428" cy="304007"/>
            </a:xfrm>
            <a:custGeom>
              <a:avLst/>
              <a:gdLst/>
              <a:ahLst/>
              <a:cxnLst/>
              <a:rect l="0" t="0" r="0" b="0"/>
              <a:pathLst>
                <a:path w="138428" h="304007">
                  <a:moveTo>
                    <a:pt x="14641" y="113682"/>
                  </a:moveTo>
                  <a:lnTo>
                    <a:pt x="14641" y="113682"/>
                  </a:lnTo>
                  <a:lnTo>
                    <a:pt x="14641" y="158158"/>
                  </a:lnTo>
                  <a:lnTo>
                    <a:pt x="15699" y="201896"/>
                  </a:lnTo>
                  <a:lnTo>
                    <a:pt x="22180" y="220517"/>
                  </a:lnTo>
                  <a:lnTo>
                    <a:pt x="24114" y="268121"/>
                  </a:lnTo>
                  <a:lnTo>
                    <a:pt x="24166" y="304006"/>
                  </a:lnTo>
                  <a:lnTo>
                    <a:pt x="19110" y="299073"/>
                  </a:lnTo>
                  <a:lnTo>
                    <a:pt x="16627" y="293798"/>
                  </a:lnTo>
                  <a:lnTo>
                    <a:pt x="6474" y="249635"/>
                  </a:lnTo>
                  <a:lnTo>
                    <a:pt x="5195" y="204666"/>
                  </a:lnTo>
                  <a:lnTo>
                    <a:pt x="5126" y="160745"/>
                  </a:lnTo>
                  <a:lnTo>
                    <a:pt x="5117" y="113608"/>
                  </a:lnTo>
                  <a:lnTo>
                    <a:pt x="5116" y="72593"/>
                  </a:lnTo>
                  <a:lnTo>
                    <a:pt x="6174" y="26833"/>
                  </a:lnTo>
                  <a:lnTo>
                    <a:pt x="14249" y="1467"/>
                  </a:lnTo>
                  <a:lnTo>
                    <a:pt x="15437" y="772"/>
                  </a:lnTo>
                  <a:lnTo>
                    <a:pt x="19581" y="0"/>
                  </a:lnTo>
                  <a:lnTo>
                    <a:pt x="21110" y="852"/>
                  </a:lnTo>
                  <a:lnTo>
                    <a:pt x="22129" y="2478"/>
                  </a:lnTo>
                  <a:lnTo>
                    <a:pt x="22808" y="4621"/>
                  </a:lnTo>
                  <a:lnTo>
                    <a:pt x="24318" y="6050"/>
                  </a:lnTo>
                  <a:lnTo>
                    <a:pt x="33787" y="9715"/>
                  </a:lnTo>
                  <a:lnTo>
                    <a:pt x="46822" y="22131"/>
                  </a:lnTo>
                  <a:lnTo>
                    <a:pt x="50110" y="28190"/>
                  </a:lnTo>
                  <a:lnTo>
                    <a:pt x="52631" y="34410"/>
                  </a:lnTo>
                  <a:lnTo>
                    <a:pt x="77989" y="63766"/>
                  </a:lnTo>
                  <a:lnTo>
                    <a:pt x="80878" y="73817"/>
                  </a:lnTo>
                  <a:lnTo>
                    <a:pt x="81316" y="108775"/>
                  </a:lnTo>
                  <a:lnTo>
                    <a:pt x="80258" y="110411"/>
                  </a:lnTo>
                  <a:lnTo>
                    <a:pt x="78494" y="111502"/>
                  </a:lnTo>
                  <a:lnTo>
                    <a:pt x="76260" y="112229"/>
                  </a:lnTo>
                  <a:lnTo>
                    <a:pt x="74771" y="113771"/>
                  </a:lnTo>
                  <a:lnTo>
                    <a:pt x="73115" y="118308"/>
                  </a:lnTo>
                  <a:lnTo>
                    <a:pt x="71615" y="119941"/>
                  </a:lnTo>
                  <a:lnTo>
                    <a:pt x="67127" y="121756"/>
                  </a:lnTo>
                  <a:lnTo>
                    <a:pt x="65506" y="123298"/>
                  </a:lnTo>
                  <a:lnTo>
                    <a:pt x="62693" y="131281"/>
                  </a:lnTo>
                  <a:lnTo>
                    <a:pt x="59634" y="132087"/>
                  </a:lnTo>
                  <a:lnTo>
                    <a:pt x="54102" y="132605"/>
                  </a:lnTo>
                  <a:lnTo>
                    <a:pt x="53346" y="135498"/>
                  </a:lnTo>
                  <a:lnTo>
                    <a:pt x="52751" y="142140"/>
                  </a:lnTo>
                  <a:lnTo>
                    <a:pt x="34094" y="142257"/>
                  </a:lnTo>
                  <a:lnTo>
                    <a:pt x="24569" y="133124"/>
                  </a:lnTo>
                  <a:lnTo>
                    <a:pt x="24202" y="124565"/>
                  </a:lnTo>
                  <a:lnTo>
                    <a:pt x="25248" y="124114"/>
                  </a:lnTo>
                  <a:lnTo>
                    <a:pt x="65486" y="123207"/>
                  </a:lnTo>
                  <a:lnTo>
                    <a:pt x="71811" y="126029"/>
                  </a:lnTo>
                  <a:lnTo>
                    <a:pt x="78150" y="129752"/>
                  </a:lnTo>
                  <a:lnTo>
                    <a:pt x="115359" y="142355"/>
                  </a:lnTo>
                  <a:lnTo>
                    <a:pt x="130875" y="153960"/>
                  </a:lnTo>
                  <a:lnTo>
                    <a:pt x="133405" y="156409"/>
                  </a:lnTo>
                  <a:lnTo>
                    <a:pt x="136217" y="161952"/>
                  </a:lnTo>
                  <a:lnTo>
                    <a:pt x="138170" y="183813"/>
                  </a:lnTo>
                  <a:lnTo>
                    <a:pt x="138427" y="202201"/>
                  </a:lnTo>
                  <a:lnTo>
                    <a:pt x="135627" y="208763"/>
                  </a:lnTo>
                  <a:lnTo>
                    <a:pt x="131913" y="215206"/>
                  </a:lnTo>
                  <a:lnTo>
                    <a:pt x="128763" y="224784"/>
                  </a:lnTo>
                  <a:lnTo>
                    <a:pt x="122656" y="234326"/>
                  </a:lnTo>
                  <a:lnTo>
                    <a:pt x="119318" y="243855"/>
                  </a:lnTo>
                  <a:lnTo>
                    <a:pt x="95829" y="270581"/>
                  </a:lnTo>
                  <a:lnTo>
                    <a:pt x="90236" y="273373"/>
                  </a:lnTo>
                  <a:lnTo>
                    <a:pt x="71737" y="275411"/>
                  </a:lnTo>
                  <a:lnTo>
                    <a:pt x="24166" y="275607"/>
                  </a:lnTo>
                  <a:lnTo>
                    <a:pt x="11466" y="275607"/>
                  </a:lnTo>
                  <a:lnTo>
                    <a:pt x="9349" y="274549"/>
                  </a:lnTo>
                  <a:lnTo>
                    <a:pt x="7938" y="272785"/>
                  </a:lnTo>
                  <a:lnTo>
                    <a:pt x="6997" y="270551"/>
                  </a:lnTo>
                  <a:lnTo>
                    <a:pt x="5312" y="269062"/>
                  </a:lnTo>
                  <a:lnTo>
                    <a:pt x="0" y="266965"/>
                  </a:lnTo>
                  <a:lnTo>
                    <a:pt x="647" y="266670"/>
                  </a:lnTo>
                  <a:lnTo>
                    <a:pt x="5116" y="266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3890"/>
            <p:cNvSpPr/>
            <p:nvPr>
              <p:custDataLst>
                <p:tags r:id="rId71"/>
              </p:custDataLst>
            </p:nvPr>
          </p:nvSpPr>
          <p:spPr>
            <a:xfrm>
              <a:off x="4752975" y="4833595"/>
              <a:ext cx="152401" cy="233652"/>
            </a:xfrm>
            <a:custGeom>
              <a:avLst/>
              <a:gdLst/>
              <a:ahLst/>
              <a:cxnLst/>
              <a:rect l="0" t="0" r="0" b="0"/>
              <a:pathLst>
                <a:path w="152401" h="233652">
                  <a:moveTo>
                    <a:pt x="0" y="52730"/>
                  </a:moveTo>
                  <a:lnTo>
                    <a:pt x="0" y="52730"/>
                  </a:lnTo>
                  <a:lnTo>
                    <a:pt x="8201" y="60931"/>
                  </a:lnTo>
                  <a:lnTo>
                    <a:pt x="9133" y="66919"/>
                  </a:lnTo>
                  <a:lnTo>
                    <a:pt x="9520" y="110734"/>
                  </a:lnTo>
                  <a:lnTo>
                    <a:pt x="9525" y="154380"/>
                  </a:lnTo>
                  <a:lnTo>
                    <a:pt x="9525" y="196196"/>
                  </a:lnTo>
                  <a:lnTo>
                    <a:pt x="9525" y="233102"/>
                  </a:lnTo>
                  <a:lnTo>
                    <a:pt x="1324" y="233651"/>
                  </a:lnTo>
                  <a:lnTo>
                    <a:pt x="883" y="232612"/>
                  </a:lnTo>
                  <a:lnTo>
                    <a:pt x="10" y="188648"/>
                  </a:lnTo>
                  <a:lnTo>
                    <a:pt x="1060" y="157189"/>
                  </a:lnTo>
                  <a:lnTo>
                    <a:pt x="8642" y="109935"/>
                  </a:lnTo>
                  <a:lnTo>
                    <a:pt x="14465" y="70324"/>
                  </a:lnTo>
                  <a:lnTo>
                    <a:pt x="25749" y="42055"/>
                  </a:lnTo>
                  <a:lnTo>
                    <a:pt x="31905" y="32816"/>
                  </a:lnTo>
                  <a:lnTo>
                    <a:pt x="52362" y="14935"/>
                  </a:lnTo>
                  <a:lnTo>
                    <a:pt x="53958" y="11658"/>
                  </a:lnTo>
                  <a:lnTo>
                    <a:pt x="57139" y="9473"/>
                  </a:lnTo>
                  <a:lnTo>
                    <a:pt x="88398" y="0"/>
                  </a:lnTo>
                  <a:lnTo>
                    <a:pt x="96791" y="2130"/>
                  </a:lnTo>
                  <a:lnTo>
                    <a:pt x="135159" y="27418"/>
                  </a:lnTo>
                  <a:lnTo>
                    <a:pt x="145645" y="41938"/>
                  </a:lnTo>
                  <a:lnTo>
                    <a:pt x="150399" y="59645"/>
                  </a:lnTo>
                  <a:lnTo>
                    <a:pt x="152283" y="103563"/>
                  </a:lnTo>
                  <a:lnTo>
                    <a:pt x="152390" y="148179"/>
                  </a:lnTo>
                  <a:lnTo>
                    <a:pt x="152400" y="19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891"/>
            <p:cNvSpPr/>
            <p:nvPr>
              <p:custDataLst>
                <p:tags r:id="rId72"/>
              </p:custDataLst>
            </p:nvPr>
          </p:nvSpPr>
          <p:spPr>
            <a:xfrm>
              <a:off x="4534061" y="4972050"/>
              <a:ext cx="133190" cy="66676"/>
            </a:xfrm>
            <a:custGeom>
              <a:avLst/>
              <a:gdLst/>
              <a:ahLst/>
              <a:cxnLst/>
              <a:rect l="0" t="0" r="0" b="0"/>
              <a:pathLst>
                <a:path w="133190" h="66676">
                  <a:moveTo>
                    <a:pt x="28414" y="66675"/>
                  </a:moveTo>
                  <a:lnTo>
                    <a:pt x="28414" y="66675"/>
                  </a:lnTo>
                  <a:lnTo>
                    <a:pt x="23357" y="61619"/>
                  </a:lnTo>
                  <a:lnTo>
                    <a:pt x="18053" y="59136"/>
                  </a:lnTo>
                  <a:lnTo>
                    <a:pt x="1671" y="57266"/>
                  </a:lnTo>
                  <a:lnTo>
                    <a:pt x="1061" y="56169"/>
                  </a:lnTo>
                  <a:lnTo>
                    <a:pt x="0" y="48959"/>
                  </a:lnTo>
                  <a:lnTo>
                    <a:pt x="14032" y="33471"/>
                  </a:lnTo>
                  <a:lnTo>
                    <a:pt x="22375" y="30750"/>
                  </a:lnTo>
                  <a:lnTo>
                    <a:pt x="32080" y="28484"/>
                  </a:lnTo>
                  <a:lnTo>
                    <a:pt x="44551" y="22315"/>
                  </a:lnTo>
                  <a:lnTo>
                    <a:pt x="82943" y="16419"/>
                  </a:lnTo>
                  <a:lnTo>
                    <a:pt x="91807" y="12590"/>
                  </a:lnTo>
                  <a:lnTo>
                    <a:pt x="1331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892"/>
            <p:cNvSpPr/>
            <p:nvPr>
              <p:custDataLst>
                <p:tags r:id="rId73"/>
              </p:custDataLst>
            </p:nvPr>
          </p:nvSpPr>
          <p:spPr>
            <a:xfrm>
              <a:off x="4524375" y="4821701"/>
              <a:ext cx="104776" cy="293056"/>
            </a:xfrm>
            <a:custGeom>
              <a:avLst/>
              <a:gdLst/>
              <a:ahLst/>
              <a:cxnLst/>
              <a:rect l="0" t="0" r="0" b="0"/>
              <a:pathLst>
                <a:path w="104776" h="293056">
                  <a:moveTo>
                    <a:pt x="47625" y="83674"/>
                  </a:moveTo>
                  <a:lnTo>
                    <a:pt x="47625" y="83674"/>
                  </a:lnTo>
                  <a:lnTo>
                    <a:pt x="42568" y="83674"/>
                  </a:lnTo>
                  <a:lnTo>
                    <a:pt x="41079" y="84732"/>
                  </a:lnTo>
                  <a:lnTo>
                    <a:pt x="40086" y="86496"/>
                  </a:lnTo>
                  <a:lnTo>
                    <a:pt x="39424" y="88730"/>
                  </a:lnTo>
                  <a:lnTo>
                    <a:pt x="37924" y="90219"/>
                  </a:lnTo>
                  <a:lnTo>
                    <a:pt x="33436" y="91875"/>
                  </a:lnTo>
                  <a:lnTo>
                    <a:pt x="31815" y="94433"/>
                  </a:lnTo>
                  <a:lnTo>
                    <a:pt x="27801" y="118011"/>
                  </a:lnTo>
                  <a:lnTo>
                    <a:pt x="22113" y="129009"/>
                  </a:lnTo>
                  <a:lnTo>
                    <a:pt x="18072" y="173562"/>
                  </a:lnTo>
                  <a:lnTo>
                    <a:pt x="10415" y="204215"/>
                  </a:lnTo>
                  <a:lnTo>
                    <a:pt x="9577" y="245778"/>
                  </a:lnTo>
                  <a:lnTo>
                    <a:pt x="8489" y="257320"/>
                  </a:lnTo>
                  <a:lnTo>
                    <a:pt x="1327" y="276802"/>
                  </a:lnTo>
                  <a:lnTo>
                    <a:pt x="10" y="293055"/>
                  </a:lnTo>
                  <a:lnTo>
                    <a:pt x="0" y="248166"/>
                  </a:lnTo>
                  <a:lnTo>
                    <a:pt x="2822" y="214121"/>
                  </a:lnTo>
                  <a:lnTo>
                    <a:pt x="9701" y="169016"/>
                  </a:lnTo>
                  <a:lnTo>
                    <a:pt x="17610" y="121723"/>
                  </a:lnTo>
                  <a:lnTo>
                    <a:pt x="26400" y="76964"/>
                  </a:lnTo>
                  <a:lnTo>
                    <a:pt x="30753" y="55933"/>
                  </a:lnTo>
                  <a:lnTo>
                    <a:pt x="49668" y="8332"/>
                  </a:lnTo>
                  <a:lnTo>
                    <a:pt x="55672" y="0"/>
                  </a:lnTo>
                  <a:lnTo>
                    <a:pt x="56164" y="375"/>
                  </a:lnTo>
                  <a:lnTo>
                    <a:pt x="56712" y="3613"/>
                  </a:lnTo>
                  <a:lnTo>
                    <a:pt x="57916" y="4899"/>
                  </a:lnTo>
                  <a:lnTo>
                    <a:pt x="62076" y="6330"/>
                  </a:lnTo>
                  <a:lnTo>
                    <a:pt x="63609" y="7770"/>
                  </a:lnTo>
                  <a:lnTo>
                    <a:pt x="74034" y="34266"/>
                  </a:lnTo>
                  <a:lnTo>
                    <a:pt x="84274" y="76484"/>
                  </a:lnTo>
                  <a:lnTo>
                    <a:pt x="90655" y="123303"/>
                  </a:lnTo>
                  <a:lnTo>
                    <a:pt x="94847" y="165800"/>
                  </a:lnTo>
                  <a:lnTo>
                    <a:pt x="96228" y="191541"/>
                  </a:lnTo>
                  <a:lnTo>
                    <a:pt x="104775" y="236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893"/>
            <p:cNvSpPr/>
            <p:nvPr>
              <p:custDataLst>
                <p:tags r:id="rId74"/>
              </p:custDataLst>
            </p:nvPr>
          </p:nvSpPr>
          <p:spPr>
            <a:xfrm>
              <a:off x="4357065" y="4752975"/>
              <a:ext cx="91111" cy="381001"/>
            </a:xfrm>
            <a:custGeom>
              <a:avLst/>
              <a:gdLst/>
              <a:ahLst/>
              <a:cxnLst/>
              <a:rect l="0" t="0" r="0" b="0"/>
              <a:pathLst>
                <a:path w="91111" h="381001">
                  <a:moveTo>
                    <a:pt x="91110" y="0"/>
                  </a:moveTo>
                  <a:lnTo>
                    <a:pt x="91110" y="0"/>
                  </a:lnTo>
                  <a:lnTo>
                    <a:pt x="73777" y="0"/>
                  </a:lnTo>
                  <a:lnTo>
                    <a:pt x="64010" y="8201"/>
                  </a:lnTo>
                  <a:lnTo>
                    <a:pt x="55222" y="10321"/>
                  </a:lnTo>
                  <a:lnTo>
                    <a:pt x="49407" y="14465"/>
                  </a:lnTo>
                  <a:lnTo>
                    <a:pt x="46117" y="19834"/>
                  </a:lnTo>
                  <a:lnTo>
                    <a:pt x="28399" y="67273"/>
                  </a:lnTo>
                  <a:lnTo>
                    <a:pt x="19901" y="106317"/>
                  </a:lnTo>
                  <a:lnTo>
                    <a:pt x="8028" y="152603"/>
                  </a:lnTo>
                  <a:lnTo>
                    <a:pt x="5907" y="195596"/>
                  </a:lnTo>
                  <a:lnTo>
                    <a:pt x="0" y="237251"/>
                  </a:lnTo>
                  <a:lnTo>
                    <a:pt x="4008" y="276053"/>
                  </a:lnTo>
                  <a:lnTo>
                    <a:pt x="8087" y="322999"/>
                  </a:lnTo>
                  <a:lnTo>
                    <a:pt x="15710" y="339825"/>
                  </a:lnTo>
                  <a:lnTo>
                    <a:pt x="18619" y="344025"/>
                  </a:lnTo>
                  <a:lnTo>
                    <a:pt x="21849" y="354336"/>
                  </a:lnTo>
                  <a:lnTo>
                    <a:pt x="24344" y="364916"/>
                  </a:lnTo>
                  <a:lnTo>
                    <a:pt x="28981" y="373146"/>
                  </a:lnTo>
                  <a:lnTo>
                    <a:pt x="32757" y="375763"/>
                  </a:lnTo>
                  <a:lnTo>
                    <a:pt x="47127" y="379448"/>
                  </a:lnTo>
                  <a:lnTo>
                    <a:pt x="7206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894"/>
            <p:cNvSpPr/>
            <p:nvPr>
              <p:custDataLst>
                <p:tags r:id="rId75"/>
              </p:custDataLst>
            </p:nvPr>
          </p:nvSpPr>
          <p:spPr>
            <a:xfrm>
              <a:off x="3973365" y="4857750"/>
              <a:ext cx="189061" cy="227074"/>
            </a:xfrm>
            <a:custGeom>
              <a:avLst/>
              <a:gdLst/>
              <a:ahLst/>
              <a:cxnLst/>
              <a:rect l="0" t="0" r="0" b="0"/>
              <a:pathLst>
                <a:path w="189061" h="227074">
                  <a:moveTo>
                    <a:pt x="17610" y="85725"/>
                  </a:moveTo>
                  <a:lnTo>
                    <a:pt x="17610" y="85725"/>
                  </a:lnTo>
                  <a:lnTo>
                    <a:pt x="9409" y="85725"/>
                  </a:lnTo>
                  <a:lnTo>
                    <a:pt x="0" y="77524"/>
                  </a:lnTo>
                  <a:lnTo>
                    <a:pt x="578" y="77083"/>
                  </a:lnTo>
                  <a:lnTo>
                    <a:pt x="36708" y="76203"/>
                  </a:lnTo>
                  <a:lnTo>
                    <a:pt x="44796" y="79023"/>
                  </a:lnTo>
                  <a:lnTo>
                    <a:pt x="68329" y="98590"/>
                  </a:lnTo>
                  <a:lnTo>
                    <a:pt x="89572" y="129302"/>
                  </a:lnTo>
                  <a:lnTo>
                    <a:pt x="91926" y="136137"/>
                  </a:lnTo>
                  <a:lnTo>
                    <a:pt x="93761" y="182424"/>
                  </a:lnTo>
                  <a:lnTo>
                    <a:pt x="92742" y="203055"/>
                  </a:lnTo>
                  <a:lnTo>
                    <a:pt x="88749" y="211249"/>
                  </a:lnTo>
                  <a:lnTo>
                    <a:pt x="86203" y="213858"/>
                  </a:lnTo>
                  <a:lnTo>
                    <a:pt x="78621" y="218587"/>
                  </a:lnTo>
                  <a:lnTo>
                    <a:pt x="76476" y="223445"/>
                  </a:lnTo>
                  <a:lnTo>
                    <a:pt x="74846" y="225163"/>
                  </a:lnTo>
                  <a:lnTo>
                    <a:pt x="70212" y="227073"/>
                  </a:lnTo>
                  <a:lnTo>
                    <a:pt x="68553" y="226524"/>
                  </a:lnTo>
                  <a:lnTo>
                    <a:pt x="67447" y="225099"/>
                  </a:lnTo>
                  <a:lnTo>
                    <a:pt x="66218" y="220694"/>
                  </a:lnTo>
                  <a:lnTo>
                    <a:pt x="65246" y="174049"/>
                  </a:lnTo>
                  <a:lnTo>
                    <a:pt x="72842" y="149111"/>
                  </a:lnTo>
                  <a:lnTo>
                    <a:pt x="93883" y="101946"/>
                  </a:lnTo>
                  <a:lnTo>
                    <a:pt x="101251" y="85526"/>
                  </a:lnTo>
                  <a:lnTo>
                    <a:pt x="138863" y="38275"/>
                  </a:lnTo>
                  <a:lnTo>
                    <a:pt x="147700" y="26536"/>
                  </a:lnTo>
                  <a:lnTo>
                    <a:pt x="1890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895"/>
            <p:cNvSpPr/>
            <p:nvPr>
              <p:custDataLst>
                <p:tags r:id="rId76"/>
              </p:custDataLst>
            </p:nvPr>
          </p:nvSpPr>
          <p:spPr>
            <a:xfrm>
              <a:off x="3867150" y="4690822"/>
              <a:ext cx="104727" cy="404874"/>
            </a:xfrm>
            <a:custGeom>
              <a:avLst/>
              <a:gdLst/>
              <a:ahLst/>
              <a:cxnLst/>
              <a:rect l="0" t="0" r="0" b="0"/>
              <a:pathLst>
                <a:path w="104727" h="404874">
                  <a:moveTo>
                    <a:pt x="0" y="157403"/>
                  </a:moveTo>
                  <a:lnTo>
                    <a:pt x="0" y="157403"/>
                  </a:lnTo>
                  <a:lnTo>
                    <a:pt x="0" y="171592"/>
                  </a:lnTo>
                  <a:lnTo>
                    <a:pt x="8936" y="207320"/>
                  </a:lnTo>
                  <a:lnTo>
                    <a:pt x="10506" y="237080"/>
                  </a:lnTo>
                  <a:lnTo>
                    <a:pt x="18161" y="281450"/>
                  </a:lnTo>
                  <a:lnTo>
                    <a:pt x="20030" y="322244"/>
                  </a:lnTo>
                  <a:lnTo>
                    <a:pt x="27686" y="360580"/>
                  </a:lnTo>
                  <a:lnTo>
                    <a:pt x="28575" y="404873"/>
                  </a:lnTo>
                  <a:lnTo>
                    <a:pt x="28575" y="399943"/>
                  </a:lnTo>
                  <a:lnTo>
                    <a:pt x="25753" y="394668"/>
                  </a:lnTo>
                  <a:lnTo>
                    <a:pt x="23518" y="391781"/>
                  </a:lnTo>
                  <a:lnTo>
                    <a:pt x="21036" y="382926"/>
                  </a:lnTo>
                  <a:lnTo>
                    <a:pt x="19167" y="336316"/>
                  </a:lnTo>
                  <a:lnTo>
                    <a:pt x="19065" y="290482"/>
                  </a:lnTo>
                  <a:lnTo>
                    <a:pt x="16232" y="262099"/>
                  </a:lnTo>
                  <a:lnTo>
                    <a:pt x="10850" y="219005"/>
                  </a:lnTo>
                  <a:lnTo>
                    <a:pt x="9787" y="176274"/>
                  </a:lnTo>
                  <a:lnTo>
                    <a:pt x="9577" y="130988"/>
                  </a:lnTo>
                  <a:lnTo>
                    <a:pt x="9535" y="91155"/>
                  </a:lnTo>
                  <a:lnTo>
                    <a:pt x="17727" y="46873"/>
                  </a:lnTo>
                  <a:lnTo>
                    <a:pt x="23714" y="27405"/>
                  </a:lnTo>
                  <a:lnTo>
                    <a:pt x="32191" y="13287"/>
                  </a:lnTo>
                  <a:lnTo>
                    <a:pt x="38296" y="8685"/>
                  </a:lnTo>
                  <a:lnTo>
                    <a:pt x="44537" y="5581"/>
                  </a:lnTo>
                  <a:lnTo>
                    <a:pt x="50838" y="673"/>
                  </a:lnTo>
                  <a:lnTo>
                    <a:pt x="54001" y="0"/>
                  </a:lnTo>
                  <a:lnTo>
                    <a:pt x="57167" y="609"/>
                  </a:lnTo>
                  <a:lnTo>
                    <a:pt x="63507" y="3050"/>
                  </a:lnTo>
                  <a:lnTo>
                    <a:pt x="82551" y="5890"/>
                  </a:lnTo>
                  <a:lnTo>
                    <a:pt x="88900" y="9984"/>
                  </a:lnTo>
                  <a:lnTo>
                    <a:pt x="98425" y="23295"/>
                  </a:lnTo>
                  <a:lnTo>
                    <a:pt x="102893" y="35588"/>
                  </a:lnTo>
                  <a:lnTo>
                    <a:pt x="104726" y="79487"/>
                  </a:lnTo>
                  <a:lnTo>
                    <a:pt x="99704" y="97510"/>
                  </a:lnTo>
                  <a:lnTo>
                    <a:pt x="88525" y="114959"/>
                  </a:lnTo>
                  <a:lnTo>
                    <a:pt x="78205" y="125307"/>
                  </a:lnTo>
                  <a:lnTo>
                    <a:pt x="40475" y="153160"/>
                  </a:lnTo>
                  <a:lnTo>
                    <a:pt x="22290" y="156845"/>
                  </a:lnTo>
                  <a:lnTo>
                    <a:pt x="9115" y="164868"/>
                  </a:lnTo>
                  <a:lnTo>
                    <a:pt x="0" y="166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7" name="SMARTInkShape-Group908"/>
          <p:cNvGrpSpPr/>
          <p:nvPr/>
        </p:nvGrpSpPr>
        <p:grpSpPr>
          <a:xfrm>
            <a:off x="6572250" y="4772636"/>
            <a:ext cx="733378" cy="418490"/>
            <a:chOff x="6572250" y="4772636"/>
            <a:chExt cx="733378" cy="418490"/>
          </a:xfrm>
        </p:grpSpPr>
        <p:sp>
          <p:nvSpPr>
            <p:cNvPr id="952" name="SMARTInkShape-3896"/>
            <p:cNvSpPr/>
            <p:nvPr>
              <p:custDataLst>
                <p:tags r:id="rId60"/>
              </p:custDataLst>
            </p:nvPr>
          </p:nvSpPr>
          <p:spPr>
            <a:xfrm>
              <a:off x="7239000" y="4848225"/>
              <a:ext cx="66628" cy="342901"/>
            </a:xfrm>
            <a:custGeom>
              <a:avLst/>
              <a:gdLst/>
              <a:ahLst/>
              <a:cxnLst/>
              <a:rect l="0" t="0" r="0" b="0"/>
              <a:pathLst>
                <a:path w="66628" h="342901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5"/>
                  </a:lnTo>
                  <a:lnTo>
                    <a:pt x="12347" y="7539"/>
                  </a:lnTo>
                  <a:lnTo>
                    <a:pt x="14581" y="8201"/>
                  </a:lnTo>
                  <a:lnTo>
                    <a:pt x="16070" y="9701"/>
                  </a:lnTo>
                  <a:lnTo>
                    <a:pt x="26415" y="36310"/>
                  </a:lnTo>
                  <a:lnTo>
                    <a:pt x="30757" y="49917"/>
                  </a:lnTo>
                  <a:lnTo>
                    <a:pt x="50928" y="97265"/>
                  </a:lnTo>
                  <a:lnTo>
                    <a:pt x="63870" y="135601"/>
                  </a:lnTo>
                  <a:lnTo>
                    <a:pt x="66306" y="181271"/>
                  </a:lnTo>
                  <a:lnTo>
                    <a:pt x="66627" y="228639"/>
                  </a:lnTo>
                  <a:lnTo>
                    <a:pt x="56307" y="268691"/>
                  </a:lnTo>
                  <a:lnTo>
                    <a:pt x="49367" y="285575"/>
                  </a:lnTo>
                  <a:lnTo>
                    <a:pt x="12078" y="33035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897"/>
            <p:cNvSpPr/>
            <p:nvPr>
              <p:custDataLst>
                <p:tags r:id="rId61"/>
              </p:custDataLst>
            </p:nvPr>
          </p:nvSpPr>
          <p:spPr>
            <a:xfrm>
              <a:off x="7058062" y="4928541"/>
              <a:ext cx="95214" cy="167169"/>
            </a:xfrm>
            <a:custGeom>
              <a:avLst/>
              <a:gdLst/>
              <a:ahLst/>
              <a:cxnLst/>
              <a:rect l="0" t="0" r="0" b="0"/>
              <a:pathLst>
                <a:path w="95214" h="167169">
                  <a:moveTo>
                    <a:pt x="85688" y="24459"/>
                  </a:moveTo>
                  <a:lnTo>
                    <a:pt x="85688" y="24459"/>
                  </a:lnTo>
                  <a:lnTo>
                    <a:pt x="85688" y="16258"/>
                  </a:lnTo>
                  <a:lnTo>
                    <a:pt x="84630" y="15817"/>
                  </a:lnTo>
                  <a:lnTo>
                    <a:pt x="80632" y="15326"/>
                  </a:lnTo>
                  <a:lnTo>
                    <a:pt x="79143" y="14138"/>
                  </a:lnTo>
                  <a:lnTo>
                    <a:pt x="77488" y="9994"/>
                  </a:lnTo>
                  <a:lnTo>
                    <a:pt x="75987" y="8465"/>
                  </a:lnTo>
                  <a:lnTo>
                    <a:pt x="66540" y="4620"/>
                  </a:lnTo>
                  <a:lnTo>
                    <a:pt x="62008" y="472"/>
                  </a:lnTo>
                  <a:lnTo>
                    <a:pt x="59318" y="0"/>
                  </a:lnTo>
                  <a:lnTo>
                    <a:pt x="56466" y="745"/>
                  </a:lnTo>
                  <a:lnTo>
                    <a:pt x="49341" y="4488"/>
                  </a:lnTo>
                  <a:lnTo>
                    <a:pt x="43051" y="5136"/>
                  </a:lnTo>
                  <a:lnTo>
                    <a:pt x="41388" y="6285"/>
                  </a:lnTo>
                  <a:lnTo>
                    <a:pt x="40280" y="8110"/>
                  </a:lnTo>
                  <a:lnTo>
                    <a:pt x="39541" y="10385"/>
                  </a:lnTo>
                  <a:lnTo>
                    <a:pt x="37989" y="11902"/>
                  </a:lnTo>
                  <a:lnTo>
                    <a:pt x="33444" y="13586"/>
                  </a:lnTo>
                  <a:lnTo>
                    <a:pt x="27896" y="19980"/>
                  </a:lnTo>
                  <a:lnTo>
                    <a:pt x="22961" y="28818"/>
                  </a:lnTo>
                  <a:lnTo>
                    <a:pt x="19125" y="39744"/>
                  </a:lnTo>
                  <a:lnTo>
                    <a:pt x="12813" y="50744"/>
                  </a:lnTo>
                  <a:lnTo>
                    <a:pt x="9414" y="65878"/>
                  </a:lnTo>
                  <a:lnTo>
                    <a:pt x="3233" y="78594"/>
                  </a:lnTo>
                  <a:lnTo>
                    <a:pt x="47" y="122796"/>
                  </a:lnTo>
                  <a:lnTo>
                    <a:pt x="0" y="130959"/>
                  </a:lnTo>
                  <a:lnTo>
                    <a:pt x="2802" y="138115"/>
                  </a:lnTo>
                  <a:lnTo>
                    <a:pt x="16440" y="157753"/>
                  </a:lnTo>
                  <a:lnTo>
                    <a:pt x="17298" y="160947"/>
                  </a:lnTo>
                  <a:lnTo>
                    <a:pt x="18928" y="163076"/>
                  </a:lnTo>
                  <a:lnTo>
                    <a:pt x="23561" y="165441"/>
                  </a:lnTo>
                  <a:lnTo>
                    <a:pt x="41359" y="167168"/>
                  </a:lnTo>
                  <a:lnTo>
                    <a:pt x="55856" y="162228"/>
                  </a:lnTo>
                  <a:lnTo>
                    <a:pt x="95213" y="138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898"/>
            <p:cNvSpPr/>
            <p:nvPr>
              <p:custDataLst>
                <p:tags r:id="rId62"/>
              </p:custDataLst>
            </p:nvPr>
          </p:nvSpPr>
          <p:spPr>
            <a:xfrm>
              <a:off x="6877153" y="4819653"/>
              <a:ext cx="122398" cy="295213"/>
            </a:xfrm>
            <a:custGeom>
              <a:avLst/>
              <a:gdLst/>
              <a:ahLst/>
              <a:cxnLst/>
              <a:rect l="0" t="0" r="0" b="0"/>
              <a:pathLst>
                <a:path w="122398" h="295213">
                  <a:moveTo>
                    <a:pt x="114197" y="9522"/>
                  </a:moveTo>
                  <a:lnTo>
                    <a:pt x="114197" y="9522"/>
                  </a:lnTo>
                  <a:lnTo>
                    <a:pt x="122397" y="1321"/>
                  </a:lnTo>
                  <a:lnTo>
                    <a:pt x="121781" y="880"/>
                  </a:lnTo>
                  <a:lnTo>
                    <a:pt x="106028" y="0"/>
                  </a:lnTo>
                  <a:lnTo>
                    <a:pt x="97335" y="6544"/>
                  </a:lnTo>
                  <a:lnTo>
                    <a:pt x="88505" y="9698"/>
                  </a:lnTo>
                  <a:lnTo>
                    <a:pt x="77940" y="17607"/>
                  </a:lnTo>
                  <a:lnTo>
                    <a:pt x="63001" y="40379"/>
                  </a:lnTo>
                  <a:lnTo>
                    <a:pt x="39931" y="59852"/>
                  </a:lnTo>
                  <a:lnTo>
                    <a:pt x="25678" y="83081"/>
                  </a:lnTo>
                  <a:lnTo>
                    <a:pt x="14482" y="125751"/>
                  </a:lnTo>
                  <a:lnTo>
                    <a:pt x="1665" y="167884"/>
                  </a:lnTo>
                  <a:lnTo>
                    <a:pt x="0" y="212699"/>
                  </a:lnTo>
                  <a:lnTo>
                    <a:pt x="986" y="231765"/>
                  </a:lnTo>
                  <a:lnTo>
                    <a:pt x="7510" y="249762"/>
                  </a:lnTo>
                  <a:lnTo>
                    <a:pt x="15088" y="263325"/>
                  </a:lnTo>
                  <a:lnTo>
                    <a:pt x="18863" y="279221"/>
                  </a:lnTo>
                  <a:lnTo>
                    <a:pt x="23496" y="287432"/>
                  </a:lnTo>
                  <a:lnTo>
                    <a:pt x="29083" y="291787"/>
                  </a:lnTo>
                  <a:lnTo>
                    <a:pt x="38178" y="294240"/>
                  </a:lnTo>
                  <a:lnTo>
                    <a:pt x="68433" y="295212"/>
                  </a:lnTo>
                  <a:lnTo>
                    <a:pt x="75513" y="292424"/>
                  </a:lnTo>
                  <a:lnTo>
                    <a:pt x="85622" y="28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899"/>
            <p:cNvSpPr/>
            <p:nvPr>
              <p:custDataLst>
                <p:tags r:id="rId63"/>
              </p:custDataLst>
            </p:nvPr>
          </p:nvSpPr>
          <p:spPr>
            <a:xfrm>
              <a:off x="6667500" y="4886325"/>
              <a:ext cx="123826" cy="209501"/>
            </a:xfrm>
            <a:custGeom>
              <a:avLst/>
              <a:gdLst/>
              <a:ahLst/>
              <a:cxnLst/>
              <a:rect l="0" t="0" r="0" b="0"/>
              <a:pathLst>
                <a:path w="123826" h="209501">
                  <a:moveTo>
                    <a:pt x="0" y="47625"/>
                  </a:moveTo>
                  <a:lnTo>
                    <a:pt x="0" y="47625"/>
                  </a:lnTo>
                  <a:lnTo>
                    <a:pt x="0" y="57034"/>
                  </a:lnTo>
                  <a:lnTo>
                    <a:pt x="8200" y="57140"/>
                  </a:lnTo>
                  <a:lnTo>
                    <a:pt x="16868" y="63694"/>
                  </a:lnTo>
                  <a:lnTo>
                    <a:pt x="25694" y="66850"/>
                  </a:lnTo>
                  <a:lnTo>
                    <a:pt x="41314" y="79816"/>
                  </a:lnTo>
                  <a:lnTo>
                    <a:pt x="44820" y="85921"/>
                  </a:lnTo>
                  <a:lnTo>
                    <a:pt x="47437" y="92162"/>
                  </a:lnTo>
                  <a:lnTo>
                    <a:pt x="62704" y="117678"/>
                  </a:lnTo>
                  <a:lnTo>
                    <a:pt x="75214" y="158848"/>
                  </a:lnTo>
                  <a:lnTo>
                    <a:pt x="76071" y="182700"/>
                  </a:lnTo>
                  <a:lnTo>
                    <a:pt x="73320" y="189856"/>
                  </a:lnTo>
                  <a:lnTo>
                    <a:pt x="69628" y="196564"/>
                  </a:lnTo>
                  <a:lnTo>
                    <a:pt x="67063" y="207632"/>
                  </a:lnTo>
                  <a:lnTo>
                    <a:pt x="65876" y="208271"/>
                  </a:lnTo>
                  <a:lnTo>
                    <a:pt x="52496" y="209500"/>
                  </a:lnTo>
                  <a:lnTo>
                    <a:pt x="50872" y="208460"/>
                  </a:lnTo>
                  <a:lnTo>
                    <a:pt x="49790" y="206706"/>
                  </a:lnTo>
                  <a:lnTo>
                    <a:pt x="48587" y="200876"/>
                  </a:lnTo>
                  <a:lnTo>
                    <a:pt x="47662" y="158505"/>
                  </a:lnTo>
                  <a:lnTo>
                    <a:pt x="57328" y="111297"/>
                  </a:lnTo>
                  <a:lnTo>
                    <a:pt x="76396" y="66685"/>
                  </a:lnTo>
                  <a:lnTo>
                    <a:pt x="98436" y="2728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900"/>
            <p:cNvSpPr/>
            <p:nvPr>
              <p:custDataLst>
                <p:tags r:id="rId64"/>
              </p:custDataLst>
            </p:nvPr>
          </p:nvSpPr>
          <p:spPr>
            <a:xfrm>
              <a:off x="6572250" y="4772636"/>
              <a:ext cx="95203" cy="323060"/>
            </a:xfrm>
            <a:custGeom>
              <a:avLst/>
              <a:gdLst/>
              <a:ahLst/>
              <a:cxnLst/>
              <a:rect l="0" t="0" r="0" b="0"/>
              <a:pathLst>
                <a:path w="95203" h="323060">
                  <a:moveTo>
                    <a:pt x="9525" y="75589"/>
                  </a:moveTo>
                  <a:lnTo>
                    <a:pt x="9525" y="75589"/>
                  </a:lnTo>
                  <a:lnTo>
                    <a:pt x="18657" y="84722"/>
                  </a:lnTo>
                  <a:lnTo>
                    <a:pt x="12426" y="92641"/>
                  </a:lnTo>
                  <a:lnTo>
                    <a:pt x="10815" y="98337"/>
                  </a:lnTo>
                  <a:lnTo>
                    <a:pt x="9907" y="112551"/>
                  </a:lnTo>
                  <a:lnTo>
                    <a:pt x="12517" y="121297"/>
                  </a:lnTo>
                  <a:lnTo>
                    <a:pt x="16147" y="129770"/>
                  </a:lnTo>
                  <a:lnTo>
                    <a:pt x="18938" y="177321"/>
                  </a:lnTo>
                  <a:lnTo>
                    <a:pt x="20086" y="202615"/>
                  </a:lnTo>
                  <a:lnTo>
                    <a:pt x="27691" y="240691"/>
                  </a:lnTo>
                  <a:lnTo>
                    <a:pt x="28523" y="285139"/>
                  </a:lnTo>
                  <a:lnTo>
                    <a:pt x="28572" y="316332"/>
                  </a:lnTo>
                  <a:lnTo>
                    <a:pt x="27515" y="318633"/>
                  </a:lnTo>
                  <a:lnTo>
                    <a:pt x="25751" y="320169"/>
                  </a:lnTo>
                  <a:lnTo>
                    <a:pt x="19441" y="323059"/>
                  </a:lnTo>
                  <a:lnTo>
                    <a:pt x="19053" y="278181"/>
                  </a:lnTo>
                  <a:lnTo>
                    <a:pt x="10850" y="232435"/>
                  </a:lnTo>
                  <a:lnTo>
                    <a:pt x="9786" y="191864"/>
                  </a:lnTo>
                  <a:lnTo>
                    <a:pt x="9577" y="149357"/>
                  </a:lnTo>
                  <a:lnTo>
                    <a:pt x="9535" y="105565"/>
                  </a:lnTo>
                  <a:lnTo>
                    <a:pt x="9526" y="59545"/>
                  </a:lnTo>
                  <a:lnTo>
                    <a:pt x="10584" y="45175"/>
                  </a:lnTo>
                  <a:lnTo>
                    <a:pt x="19226" y="13461"/>
                  </a:lnTo>
                  <a:lnTo>
                    <a:pt x="23714" y="6348"/>
                  </a:lnTo>
                  <a:lnTo>
                    <a:pt x="29236" y="2482"/>
                  </a:lnTo>
                  <a:lnTo>
                    <a:pt x="38296" y="305"/>
                  </a:lnTo>
                  <a:lnTo>
                    <a:pt x="41406" y="0"/>
                  </a:lnTo>
                  <a:lnTo>
                    <a:pt x="43479" y="854"/>
                  </a:lnTo>
                  <a:lnTo>
                    <a:pt x="44861" y="2482"/>
                  </a:lnTo>
                  <a:lnTo>
                    <a:pt x="45782" y="4626"/>
                  </a:lnTo>
                  <a:lnTo>
                    <a:pt x="60354" y="15671"/>
                  </a:lnTo>
                  <a:lnTo>
                    <a:pt x="91078" y="59914"/>
                  </a:lnTo>
                  <a:lnTo>
                    <a:pt x="94426" y="75001"/>
                  </a:lnTo>
                  <a:lnTo>
                    <a:pt x="95202" y="105981"/>
                  </a:lnTo>
                  <a:lnTo>
                    <a:pt x="92406" y="113086"/>
                  </a:lnTo>
                  <a:lnTo>
                    <a:pt x="63450" y="145428"/>
                  </a:lnTo>
                  <a:lnTo>
                    <a:pt x="57128" y="148962"/>
                  </a:lnTo>
                  <a:lnTo>
                    <a:pt x="44796" y="150951"/>
                  </a:lnTo>
                  <a:lnTo>
                    <a:pt x="26723" y="151624"/>
                  </a:lnTo>
                  <a:lnTo>
                    <a:pt x="19638" y="148893"/>
                  </a:lnTo>
                  <a:lnTo>
                    <a:pt x="12961" y="145211"/>
                  </a:lnTo>
                  <a:lnTo>
                    <a:pt x="6465" y="143574"/>
                  </a:lnTo>
                  <a:lnTo>
                    <a:pt x="4311" y="142078"/>
                  </a:lnTo>
                  <a:lnTo>
                    <a:pt x="2873" y="140024"/>
                  </a:lnTo>
                  <a:lnTo>
                    <a:pt x="1277" y="134918"/>
                  </a:lnTo>
                  <a:lnTo>
                    <a:pt x="0" y="12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7" name="SMARTInkShape-Group909"/>
          <p:cNvGrpSpPr/>
          <p:nvPr/>
        </p:nvGrpSpPr>
        <p:grpSpPr>
          <a:xfrm>
            <a:off x="7496175" y="4659210"/>
            <a:ext cx="1657351" cy="672856"/>
            <a:chOff x="7496175" y="4659210"/>
            <a:chExt cx="1657351" cy="672856"/>
          </a:xfrm>
        </p:grpSpPr>
        <p:sp>
          <p:nvSpPr>
            <p:cNvPr id="958" name="SMARTInkShape-3901"/>
            <p:cNvSpPr/>
            <p:nvPr>
              <p:custDataLst>
                <p:tags r:id="rId51"/>
              </p:custDataLst>
            </p:nvPr>
          </p:nvSpPr>
          <p:spPr>
            <a:xfrm>
              <a:off x="8249100" y="4848681"/>
              <a:ext cx="113840" cy="256555"/>
            </a:xfrm>
            <a:custGeom>
              <a:avLst/>
              <a:gdLst/>
              <a:ahLst/>
              <a:cxnLst/>
              <a:rect l="0" t="0" r="0" b="0"/>
              <a:pathLst>
                <a:path w="113840" h="256555">
                  <a:moveTo>
                    <a:pt x="37650" y="104319"/>
                  </a:moveTo>
                  <a:lnTo>
                    <a:pt x="37650" y="104319"/>
                  </a:lnTo>
                  <a:lnTo>
                    <a:pt x="37650" y="96118"/>
                  </a:lnTo>
                  <a:lnTo>
                    <a:pt x="36592" y="95677"/>
                  </a:lnTo>
                  <a:lnTo>
                    <a:pt x="29450" y="94910"/>
                  </a:lnTo>
                  <a:lnTo>
                    <a:pt x="33574" y="94828"/>
                  </a:lnTo>
                  <a:lnTo>
                    <a:pt x="33874" y="95875"/>
                  </a:lnTo>
                  <a:lnTo>
                    <a:pt x="31385" y="99860"/>
                  </a:lnTo>
                  <a:lnTo>
                    <a:pt x="31357" y="101347"/>
                  </a:lnTo>
                  <a:lnTo>
                    <a:pt x="32396" y="102338"/>
                  </a:lnTo>
                  <a:lnTo>
                    <a:pt x="34147" y="102998"/>
                  </a:lnTo>
                  <a:lnTo>
                    <a:pt x="35314" y="104497"/>
                  </a:lnTo>
                  <a:lnTo>
                    <a:pt x="36612" y="108984"/>
                  </a:lnTo>
                  <a:lnTo>
                    <a:pt x="37641" y="153806"/>
                  </a:lnTo>
                  <a:lnTo>
                    <a:pt x="37650" y="196918"/>
                  </a:lnTo>
                  <a:lnTo>
                    <a:pt x="37650" y="240799"/>
                  </a:lnTo>
                  <a:lnTo>
                    <a:pt x="34828" y="247174"/>
                  </a:lnTo>
                  <a:lnTo>
                    <a:pt x="28518" y="256161"/>
                  </a:lnTo>
                  <a:lnTo>
                    <a:pt x="23185" y="256554"/>
                  </a:lnTo>
                  <a:lnTo>
                    <a:pt x="21656" y="255550"/>
                  </a:lnTo>
                  <a:lnTo>
                    <a:pt x="20638" y="253823"/>
                  </a:lnTo>
                  <a:lnTo>
                    <a:pt x="19204" y="246336"/>
                  </a:lnTo>
                  <a:lnTo>
                    <a:pt x="17620" y="230148"/>
                  </a:lnTo>
                  <a:lnTo>
                    <a:pt x="11076" y="208235"/>
                  </a:lnTo>
                  <a:lnTo>
                    <a:pt x="9470" y="183524"/>
                  </a:lnTo>
                  <a:lnTo>
                    <a:pt x="17310" y="137378"/>
                  </a:lnTo>
                  <a:lnTo>
                    <a:pt x="21253" y="96952"/>
                  </a:lnTo>
                  <a:lnTo>
                    <a:pt x="35924" y="50470"/>
                  </a:lnTo>
                  <a:lnTo>
                    <a:pt x="45699" y="17312"/>
                  </a:lnTo>
                  <a:lnTo>
                    <a:pt x="47249" y="14563"/>
                  </a:lnTo>
                  <a:lnTo>
                    <a:pt x="49342" y="12732"/>
                  </a:lnTo>
                  <a:lnTo>
                    <a:pt x="57342" y="7332"/>
                  </a:lnTo>
                  <a:lnTo>
                    <a:pt x="64470" y="1083"/>
                  </a:lnTo>
                  <a:lnTo>
                    <a:pt x="70761" y="0"/>
                  </a:lnTo>
                  <a:lnTo>
                    <a:pt x="72425" y="907"/>
                  </a:lnTo>
                  <a:lnTo>
                    <a:pt x="73533" y="2569"/>
                  </a:lnTo>
                  <a:lnTo>
                    <a:pt x="75312" y="7785"/>
                  </a:lnTo>
                  <a:lnTo>
                    <a:pt x="75747" y="45914"/>
                  </a:lnTo>
                  <a:lnTo>
                    <a:pt x="72926" y="54726"/>
                  </a:lnTo>
                  <a:lnTo>
                    <a:pt x="69203" y="62168"/>
                  </a:lnTo>
                  <a:lnTo>
                    <a:pt x="65427" y="82018"/>
                  </a:lnTo>
                  <a:lnTo>
                    <a:pt x="58059" y="92901"/>
                  </a:lnTo>
                  <a:lnTo>
                    <a:pt x="57102" y="99290"/>
                  </a:lnTo>
                  <a:lnTo>
                    <a:pt x="55910" y="100966"/>
                  </a:lnTo>
                  <a:lnTo>
                    <a:pt x="54057" y="102083"/>
                  </a:lnTo>
                  <a:lnTo>
                    <a:pt x="48534" y="103877"/>
                  </a:lnTo>
                  <a:lnTo>
                    <a:pt x="55495" y="104280"/>
                  </a:lnTo>
                  <a:lnTo>
                    <a:pt x="56164" y="107124"/>
                  </a:lnTo>
                  <a:lnTo>
                    <a:pt x="56343" y="109364"/>
                  </a:lnTo>
                  <a:lnTo>
                    <a:pt x="57520" y="110858"/>
                  </a:lnTo>
                  <a:lnTo>
                    <a:pt x="64869" y="113451"/>
                  </a:lnTo>
                  <a:lnTo>
                    <a:pt x="70880" y="113728"/>
                  </a:lnTo>
                  <a:lnTo>
                    <a:pt x="76408" y="116615"/>
                  </a:lnTo>
                  <a:lnTo>
                    <a:pt x="98379" y="136509"/>
                  </a:lnTo>
                  <a:lnTo>
                    <a:pt x="101683" y="142615"/>
                  </a:lnTo>
                  <a:lnTo>
                    <a:pt x="104210" y="148856"/>
                  </a:lnTo>
                  <a:lnTo>
                    <a:pt x="110524" y="158320"/>
                  </a:lnTo>
                  <a:lnTo>
                    <a:pt x="112864" y="167826"/>
                  </a:lnTo>
                  <a:lnTo>
                    <a:pt x="113839" y="211877"/>
                  </a:lnTo>
                  <a:lnTo>
                    <a:pt x="111023" y="218444"/>
                  </a:lnTo>
                  <a:lnTo>
                    <a:pt x="107302" y="224892"/>
                  </a:lnTo>
                  <a:lnTo>
                    <a:pt x="105648" y="231285"/>
                  </a:lnTo>
                  <a:lnTo>
                    <a:pt x="99269" y="237652"/>
                  </a:lnTo>
                  <a:lnTo>
                    <a:pt x="88039" y="245309"/>
                  </a:lnTo>
                  <a:lnTo>
                    <a:pt x="78217" y="247880"/>
                  </a:lnTo>
                  <a:lnTo>
                    <a:pt x="72260" y="252085"/>
                  </a:lnTo>
                  <a:lnTo>
                    <a:pt x="69191" y="252572"/>
                  </a:lnTo>
                  <a:lnTo>
                    <a:pt x="66085" y="251837"/>
                  </a:lnTo>
                  <a:lnTo>
                    <a:pt x="58754" y="249257"/>
                  </a:lnTo>
                  <a:lnTo>
                    <a:pt x="37665" y="246318"/>
                  </a:lnTo>
                  <a:lnTo>
                    <a:pt x="20171" y="239691"/>
                  </a:lnTo>
                  <a:lnTo>
                    <a:pt x="16472" y="239017"/>
                  </a:lnTo>
                  <a:lnTo>
                    <a:pt x="14006" y="237509"/>
                  </a:lnTo>
                  <a:lnTo>
                    <a:pt x="12362" y="235446"/>
                  </a:lnTo>
                  <a:lnTo>
                    <a:pt x="9477" y="230331"/>
                  </a:lnTo>
                  <a:lnTo>
                    <a:pt x="2962" y="221501"/>
                  </a:lnTo>
                  <a:lnTo>
                    <a:pt x="560" y="212182"/>
                  </a:lnTo>
                  <a:lnTo>
                    <a:pt x="0" y="205881"/>
                  </a:lnTo>
                  <a:lnTo>
                    <a:pt x="2572" y="199552"/>
                  </a:lnTo>
                  <a:lnTo>
                    <a:pt x="18600" y="180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902"/>
            <p:cNvSpPr/>
            <p:nvPr>
              <p:custDataLst>
                <p:tags r:id="rId52"/>
              </p:custDataLst>
            </p:nvPr>
          </p:nvSpPr>
          <p:spPr>
            <a:xfrm>
              <a:off x="7800975" y="4801092"/>
              <a:ext cx="85561" cy="351328"/>
            </a:xfrm>
            <a:custGeom>
              <a:avLst/>
              <a:gdLst/>
              <a:ahLst/>
              <a:cxnLst/>
              <a:rect l="0" t="0" r="0" b="0"/>
              <a:pathLst>
                <a:path w="85561" h="351328">
                  <a:moveTo>
                    <a:pt x="9525" y="142383"/>
                  </a:moveTo>
                  <a:lnTo>
                    <a:pt x="9525" y="142383"/>
                  </a:lnTo>
                  <a:lnTo>
                    <a:pt x="9525" y="129126"/>
                  </a:lnTo>
                  <a:lnTo>
                    <a:pt x="8467" y="127195"/>
                  </a:lnTo>
                  <a:lnTo>
                    <a:pt x="6703" y="125908"/>
                  </a:lnTo>
                  <a:lnTo>
                    <a:pt x="4469" y="125050"/>
                  </a:lnTo>
                  <a:lnTo>
                    <a:pt x="2980" y="123420"/>
                  </a:lnTo>
                  <a:lnTo>
                    <a:pt x="116" y="114245"/>
                  </a:lnTo>
                  <a:lnTo>
                    <a:pt x="10" y="105645"/>
                  </a:lnTo>
                  <a:lnTo>
                    <a:pt x="0" y="131765"/>
                  </a:lnTo>
                  <a:lnTo>
                    <a:pt x="2822" y="140486"/>
                  </a:lnTo>
                  <a:lnTo>
                    <a:pt x="6545" y="148948"/>
                  </a:lnTo>
                  <a:lnTo>
                    <a:pt x="9409" y="196490"/>
                  </a:lnTo>
                  <a:lnTo>
                    <a:pt x="10561" y="228330"/>
                  </a:lnTo>
                  <a:lnTo>
                    <a:pt x="18460" y="275561"/>
                  </a:lnTo>
                  <a:lnTo>
                    <a:pt x="19016" y="320173"/>
                  </a:lnTo>
                  <a:lnTo>
                    <a:pt x="19050" y="351327"/>
                  </a:lnTo>
                  <a:lnTo>
                    <a:pt x="17992" y="318808"/>
                  </a:lnTo>
                  <a:lnTo>
                    <a:pt x="10850" y="288252"/>
                  </a:lnTo>
                  <a:lnTo>
                    <a:pt x="9699" y="246298"/>
                  </a:lnTo>
                  <a:lnTo>
                    <a:pt x="9559" y="208889"/>
                  </a:lnTo>
                  <a:lnTo>
                    <a:pt x="2986" y="164378"/>
                  </a:lnTo>
                  <a:lnTo>
                    <a:pt x="590" y="123915"/>
                  </a:lnTo>
                  <a:lnTo>
                    <a:pt x="1136" y="76843"/>
                  </a:lnTo>
                  <a:lnTo>
                    <a:pt x="8648" y="34812"/>
                  </a:lnTo>
                  <a:lnTo>
                    <a:pt x="9135" y="21902"/>
                  </a:lnTo>
                  <a:lnTo>
                    <a:pt x="10323" y="17611"/>
                  </a:lnTo>
                  <a:lnTo>
                    <a:pt x="12174" y="14752"/>
                  </a:lnTo>
                  <a:lnTo>
                    <a:pt x="14466" y="12846"/>
                  </a:lnTo>
                  <a:lnTo>
                    <a:pt x="17013" y="7906"/>
                  </a:lnTo>
                  <a:lnTo>
                    <a:pt x="17692" y="5106"/>
                  </a:lnTo>
                  <a:lnTo>
                    <a:pt x="20261" y="3240"/>
                  </a:lnTo>
                  <a:lnTo>
                    <a:pt x="35333" y="0"/>
                  </a:lnTo>
                  <a:lnTo>
                    <a:pt x="39692" y="2549"/>
                  </a:lnTo>
                  <a:lnTo>
                    <a:pt x="69878" y="31311"/>
                  </a:lnTo>
                  <a:lnTo>
                    <a:pt x="81497" y="50514"/>
                  </a:lnTo>
                  <a:lnTo>
                    <a:pt x="84472" y="63186"/>
                  </a:lnTo>
                  <a:lnTo>
                    <a:pt x="85560" y="86968"/>
                  </a:lnTo>
                  <a:lnTo>
                    <a:pt x="77509" y="115533"/>
                  </a:lnTo>
                  <a:lnTo>
                    <a:pt x="71138" y="122689"/>
                  </a:lnTo>
                  <a:lnTo>
                    <a:pt x="63367" y="129397"/>
                  </a:lnTo>
                  <a:lnTo>
                    <a:pt x="57934" y="138065"/>
                  </a:lnTo>
                  <a:lnTo>
                    <a:pt x="34519" y="148550"/>
                  </a:lnTo>
                  <a:lnTo>
                    <a:pt x="11515" y="151777"/>
                  </a:lnTo>
                  <a:lnTo>
                    <a:pt x="0" y="151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903"/>
            <p:cNvSpPr/>
            <p:nvPr>
              <p:custDataLst>
                <p:tags r:id="rId53"/>
              </p:custDataLst>
            </p:nvPr>
          </p:nvSpPr>
          <p:spPr>
            <a:xfrm>
              <a:off x="7858128" y="4953000"/>
              <a:ext cx="142873" cy="189941"/>
            </a:xfrm>
            <a:custGeom>
              <a:avLst/>
              <a:gdLst/>
              <a:ahLst/>
              <a:cxnLst/>
              <a:rect l="0" t="0" r="0" b="0"/>
              <a:pathLst>
                <a:path w="142873" h="189941">
                  <a:moveTo>
                    <a:pt x="9522" y="85725"/>
                  </a:moveTo>
                  <a:lnTo>
                    <a:pt x="9522" y="85725"/>
                  </a:lnTo>
                  <a:lnTo>
                    <a:pt x="113" y="76316"/>
                  </a:lnTo>
                  <a:lnTo>
                    <a:pt x="0" y="62014"/>
                  </a:lnTo>
                  <a:lnTo>
                    <a:pt x="1057" y="60392"/>
                  </a:lnTo>
                  <a:lnTo>
                    <a:pt x="2821" y="59312"/>
                  </a:lnTo>
                  <a:lnTo>
                    <a:pt x="10358" y="57791"/>
                  </a:lnTo>
                  <a:lnTo>
                    <a:pt x="23595" y="57188"/>
                  </a:lnTo>
                  <a:lnTo>
                    <a:pt x="29182" y="59989"/>
                  </a:lnTo>
                  <a:lnTo>
                    <a:pt x="59484" y="82660"/>
                  </a:lnTo>
                  <a:lnTo>
                    <a:pt x="66659" y="92108"/>
                  </a:lnTo>
                  <a:lnTo>
                    <a:pt x="75839" y="98440"/>
                  </a:lnTo>
                  <a:lnTo>
                    <a:pt x="79132" y="102668"/>
                  </a:lnTo>
                  <a:lnTo>
                    <a:pt x="83769" y="117673"/>
                  </a:lnTo>
                  <a:lnTo>
                    <a:pt x="85700" y="164673"/>
                  </a:lnTo>
                  <a:lnTo>
                    <a:pt x="82890" y="171260"/>
                  </a:lnTo>
                  <a:lnTo>
                    <a:pt x="79172" y="177715"/>
                  </a:lnTo>
                  <a:lnTo>
                    <a:pt x="77519" y="184113"/>
                  </a:lnTo>
                  <a:lnTo>
                    <a:pt x="76021" y="186242"/>
                  </a:lnTo>
                  <a:lnTo>
                    <a:pt x="73962" y="187661"/>
                  </a:lnTo>
                  <a:lnTo>
                    <a:pt x="68854" y="189238"/>
                  </a:lnTo>
                  <a:lnTo>
                    <a:pt x="63056" y="189940"/>
                  </a:lnTo>
                  <a:lnTo>
                    <a:pt x="61086" y="189068"/>
                  </a:lnTo>
                  <a:lnTo>
                    <a:pt x="59773" y="187428"/>
                  </a:lnTo>
                  <a:lnTo>
                    <a:pt x="48992" y="159629"/>
                  </a:lnTo>
                  <a:lnTo>
                    <a:pt x="47658" y="112864"/>
                  </a:lnTo>
                  <a:lnTo>
                    <a:pt x="55233" y="85677"/>
                  </a:lnTo>
                  <a:lnTo>
                    <a:pt x="64929" y="70658"/>
                  </a:lnTo>
                  <a:lnTo>
                    <a:pt x="102404" y="25514"/>
                  </a:lnTo>
                  <a:lnTo>
                    <a:pt x="142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SMARTInkShape-3904"/>
            <p:cNvSpPr/>
            <p:nvPr>
              <p:custDataLst>
                <p:tags r:id="rId54"/>
              </p:custDataLst>
            </p:nvPr>
          </p:nvSpPr>
          <p:spPr>
            <a:xfrm>
              <a:off x="8458200" y="4659210"/>
              <a:ext cx="57151" cy="672856"/>
            </a:xfrm>
            <a:custGeom>
              <a:avLst/>
              <a:gdLst/>
              <a:ahLst/>
              <a:cxnLst/>
              <a:rect l="0" t="0" r="0" b="0"/>
              <a:pathLst>
                <a:path w="57151" h="672856">
                  <a:moveTo>
                    <a:pt x="57150" y="36615"/>
                  </a:moveTo>
                  <a:lnTo>
                    <a:pt x="57150" y="36615"/>
                  </a:lnTo>
                  <a:lnTo>
                    <a:pt x="57150" y="9872"/>
                  </a:lnTo>
                  <a:lnTo>
                    <a:pt x="48950" y="0"/>
                  </a:lnTo>
                  <a:lnTo>
                    <a:pt x="48508" y="563"/>
                  </a:lnTo>
                  <a:lnTo>
                    <a:pt x="47635" y="43582"/>
                  </a:lnTo>
                  <a:lnTo>
                    <a:pt x="47626" y="85157"/>
                  </a:lnTo>
                  <a:lnTo>
                    <a:pt x="47625" y="122521"/>
                  </a:lnTo>
                  <a:lnTo>
                    <a:pt x="47625" y="168080"/>
                  </a:lnTo>
                  <a:lnTo>
                    <a:pt x="47625" y="206330"/>
                  </a:lnTo>
                  <a:lnTo>
                    <a:pt x="47625" y="249649"/>
                  </a:lnTo>
                  <a:lnTo>
                    <a:pt x="47625" y="290824"/>
                  </a:lnTo>
                  <a:lnTo>
                    <a:pt x="47625" y="335010"/>
                  </a:lnTo>
                  <a:lnTo>
                    <a:pt x="46567" y="376441"/>
                  </a:lnTo>
                  <a:lnTo>
                    <a:pt x="41080" y="420702"/>
                  </a:lnTo>
                  <a:lnTo>
                    <a:pt x="37924" y="461099"/>
                  </a:lnTo>
                  <a:lnTo>
                    <a:pt x="30758" y="499879"/>
                  </a:lnTo>
                  <a:lnTo>
                    <a:pt x="22989" y="537122"/>
                  </a:lnTo>
                  <a:lnTo>
                    <a:pt x="17006" y="578686"/>
                  </a:lnTo>
                  <a:lnTo>
                    <a:pt x="10182" y="626253"/>
                  </a:lnTo>
                  <a:lnTo>
                    <a:pt x="8758" y="638402"/>
                  </a:lnTo>
                  <a:lnTo>
                    <a:pt x="1363" y="658304"/>
                  </a:lnTo>
                  <a:lnTo>
                    <a:pt x="120" y="672855"/>
                  </a:lnTo>
                  <a:lnTo>
                    <a:pt x="0" y="66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3905"/>
            <p:cNvSpPr/>
            <p:nvPr>
              <p:custDataLst>
                <p:tags r:id="rId55"/>
              </p:custDataLst>
            </p:nvPr>
          </p:nvSpPr>
          <p:spPr>
            <a:xfrm>
              <a:off x="7496175" y="5038725"/>
              <a:ext cx="38101" cy="17724"/>
            </a:xfrm>
            <a:custGeom>
              <a:avLst/>
              <a:gdLst/>
              <a:ahLst/>
              <a:cxnLst/>
              <a:rect l="0" t="0" r="0" b="0"/>
              <a:pathLst>
                <a:path w="38101" h="17724">
                  <a:moveTo>
                    <a:pt x="0" y="0"/>
                  </a:moveTo>
                  <a:lnTo>
                    <a:pt x="0" y="0"/>
                  </a:lnTo>
                  <a:lnTo>
                    <a:pt x="9132" y="9133"/>
                  </a:lnTo>
                  <a:lnTo>
                    <a:pt x="17691" y="9491"/>
                  </a:lnTo>
                  <a:lnTo>
                    <a:pt x="18144" y="10561"/>
                  </a:lnTo>
                  <a:lnTo>
                    <a:pt x="18648" y="14571"/>
                  </a:lnTo>
                  <a:lnTo>
                    <a:pt x="19840" y="16064"/>
                  </a:lnTo>
                  <a:lnTo>
                    <a:pt x="23988" y="17723"/>
                  </a:lnTo>
                  <a:lnTo>
                    <a:pt x="25516" y="17107"/>
                  </a:lnTo>
                  <a:lnTo>
                    <a:pt x="26536" y="15638"/>
                  </a:lnTo>
                  <a:lnTo>
                    <a:pt x="27216" y="13600"/>
                  </a:lnTo>
                  <a:lnTo>
                    <a:pt x="28728" y="12242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906"/>
            <p:cNvSpPr/>
            <p:nvPr>
              <p:custDataLst>
                <p:tags r:id="rId56"/>
              </p:custDataLst>
            </p:nvPr>
          </p:nvSpPr>
          <p:spPr>
            <a:xfrm>
              <a:off x="8101130" y="4842763"/>
              <a:ext cx="70928" cy="338838"/>
            </a:xfrm>
            <a:custGeom>
              <a:avLst/>
              <a:gdLst/>
              <a:ahLst/>
              <a:cxnLst/>
              <a:rect l="0" t="0" r="0" b="0"/>
              <a:pathLst>
                <a:path w="70928" h="338838">
                  <a:moveTo>
                    <a:pt x="61795" y="34037"/>
                  </a:moveTo>
                  <a:lnTo>
                    <a:pt x="61795" y="34037"/>
                  </a:lnTo>
                  <a:lnTo>
                    <a:pt x="61795" y="28981"/>
                  </a:lnTo>
                  <a:lnTo>
                    <a:pt x="64617" y="23676"/>
                  </a:lnTo>
                  <a:lnTo>
                    <a:pt x="69995" y="16704"/>
                  </a:lnTo>
                  <a:lnTo>
                    <a:pt x="70927" y="10439"/>
                  </a:lnTo>
                  <a:lnTo>
                    <a:pt x="70000" y="8781"/>
                  </a:lnTo>
                  <a:lnTo>
                    <a:pt x="68323" y="7674"/>
                  </a:lnTo>
                  <a:lnTo>
                    <a:pt x="62177" y="5592"/>
                  </a:lnTo>
                  <a:lnTo>
                    <a:pt x="61870" y="0"/>
                  </a:lnTo>
                  <a:lnTo>
                    <a:pt x="61828" y="2328"/>
                  </a:lnTo>
                  <a:lnTo>
                    <a:pt x="60759" y="3373"/>
                  </a:lnTo>
                  <a:lnTo>
                    <a:pt x="56749" y="4533"/>
                  </a:lnTo>
                  <a:lnTo>
                    <a:pt x="55256" y="5901"/>
                  </a:lnTo>
                  <a:lnTo>
                    <a:pt x="53597" y="10243"/>
                  </a:lnTo>
                  <a:lnTo>
                    <a:pt x="52096" y="11826"/>
                  </a:lnTo>
                  <a:lnTo>
                    <a:pt x="47607" y="13582"/>
                  </a:lnTo>
                  <a:lnTo>
                    <a:pt x="42084" y="20007"/>
                  </a:lnTo>
                  <a:lnTo>
                    <a:pt x="37159" y="29918"/>
                  </a:lnTo>
                  <a:lnTo>
                    <a:pt x="23090" y="72267"/>
                  </a:lnTo>
                  <a:lnTo>
                    <a:pt x="8798" y="111508"/>
                  </a:lnTo>
                  <a:lnTo>
                    <a:pt x="5192" y="158029"/>
                  </a:lnTo>
                  <a:lnTo>
                    <a:pt x="0" y="205509"/>
                  </a:lnTo>
                  <a:lnTo>
                    <a:pt x="4033" y="246569"/>
                  </a:lnTo>
                  <a:lnTo>
                    <a:pt x="7346" y="279454"/>
                  </a:lnTo>
                  <a:lnTo>
                    <a:pt x="20876" y="312085"/>
                  </a:lnTo>
                  <a:lnTo>
                    <a:pt x="42745" y="338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907"/>
            <p:cNvSpPr/>
            <p:nvPr>
              <p:custDataLst>
                <p:tags r:id="rId57"/>
              </p:custDataLst>
            </p:nvPr>
          </p:nvSpPr>
          <p:spPr>
            <a:xfrm>
              <a:off x="9134485" y="5095875"/>
              <a:ext cx="19041" cy="9526"/>
            </a:xfrm>
            <a:custGeom>
              <a:avLst/>
              <a:gdLst/>
              <a:ahLst/>
              <a:cxnLst/>
              <a:rect l="0" t="0" r="0" b="0"/>
              <a:pathLst>
                <a:path w="19041" h="9526">
                  <a:moveTo>
                    <a:pt x="19040" y="9525"/>
                  </a:moveTo>
                  <a:lnTo>
                    <a:pt x="19040" y="9525"/>
                  </a:lnTo>
                  <a:lnTo>
                    <a:pt x="107" y="9525"/>
                  </a:lnTo>
                  <a:lnTo>
                    <a:pt x="0" y="1324"/>
                  </a:lnTo>
                  <a:lnTo>
                    <a:pt x="1056" y="883"/>
                  </a:lnTo>
                  <a:lnTo>
                    <a:pt x="9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908"/>
            <p:cNvSpPr/>
            <p:nvPr>
              <p:custDataLst>
                <p:tags r:id="rId58"/>
              </p:custDataLst>
            </p:nvPr>
          </p:nvSpPr>
          <p:spPr>
            <a:xfrm>
              <a:off x="8801100" y="4781550"/>
              <a:ext cx="141447" cy="371476"/>
            </a:xfrm>
            <a:custGeom>
              <a:avLst/>
              <a:gdLst/>
              <a:ahLst/>
              <a:cxnLst/>
              <a:rect l="0" t="0" r="0" b="0"/>
              <a:pathLst>
                <a:path w="141447" h="371476">
                  <a:moveTo>
                    <a:pt x="57150" y="0"/>
                  </a:moveTo>
                  <a:lnTo>
                    <a:pt x="57150" y="0"/>
                  </a:lnTo>
                  <a:lnTo>
                    <a:pt x="65813" y="7604"/>
                  </a:lnTo>
                  <a:lnTo>
                    <a:pt x="98082" y="31798"/>
                  </a:lnTo>
                  <a:lnTo>
                    <a:pt x="117445" y="64062"/>
                  </a:lnTo>
                  <a:lnTo>
                    <a:pt x="133346" y="105685"/>
                  </a:lnTo>
                  <a:lnTo>
                    <a:pt x="140993" y="137999"/>
                  </a:lnTo>
                  <a:lnTo>
                    <a:pt x="141446" y="172369"/>
                  </a:lnTo>
                  <a:lnTo>
                    <a:pt x="134625" y="214139"/>
                  </a:lnTo>
                  <a:lnTo>
                    <a:pt x="115618" y="257780"/>
                  </a:lnTo>
                  <a:lnTo>
                    <a:pt x="102343" y="283107"/>
                  </a:lnTo>
                  <a:lnTo>
                    <a:pt x="82182" y="304017"/>
                  </a:lnTo>
                  <a:lnTo>
                    <a:pt x="38625" y="342831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909"/>
            <p:cNvSpPr/>
            <p:nvPr>
              <p:custDataLst>
                <p:tags r:id="rId59"/>
              </p:custDataLst>
            </p:nvPr>
          </p:nvSpPr>
          <p:spPr>
            <a:xfrm>
              <a:off x="8677718" y="4914900"/>
              <a:ext cx="142433" cy="170597"/>
            </a:xfrm>
            <a:custGeom>
              <a:avLst/>
              <a:gdLst/>
              <a:ahLst/>
              <a:cxnLst/>
              <a:rect l="0" t="0" r="0" b="0"/>
              <a:pathLst>
                <a:path w="142433" h="170597">
                  <a:moveTo>
                    <a:pt x="85282" y="19050"/>
                  </a:moveTo>
                  <a:lnTo>
                    <a:pt x="85282" y="19050"/>
                  </a:lnTo>
                  <a:lnTo>
                    <a:pt x="90339" y="19050"/>
                  </a:lnTo>
                  <a:lnTo>
                    <a:pt x="91828" y="17992"/>
                  </a:lnTo>
                  <a:lnTo>
                    <a:pt x="92822" y="16228"/>
                  </a:lnTo>
                  <a:lnTo>
                    <a:pt x="94692" y="9917"/>
                  </a:lnTo>
                  <a:lnTo>
                    <a:pt x="94804" y="403"/>
                  </a:lnTo>
                  <a:lnTo>
                    <a:pt x="71128" y="0"/>
                  </a:lnTo>
                  <a:lnTo>
                    <a:pt x="65585" y="2822"/>
                  </a:lnTo>
                  <a:lnTo>
                    <a:pt x="59594" y="6545"/>
                  </a:lnTo>
                  <a:lnTo>
                    <a:pt x="50273" y="9701"/>
                  </a:lnTo>
                  <a:lnTo>
                    <a:pt x="43969" y="14189"/>
                  </a:lnTo>
                  <a:lnTo>
                    <a:pt x="15431" y="55502"/>
                  </a:lnTo>
                  <a:lnTo>
                    <a:pt x="2909" y="89872"/>
                  </a:lnTo>
                  <a:lnTo>
                    <a:pt x="0" y="115722"/>
                  </a:lnTo>
                  <a:lnTo>
                    <a:pt x="9284" y="148240"/>
                  </a:lnTo>
                  <a:lnTo>
                    <a:pt x="22226" y="164970"/>
                  </a:lnTo>
                  <a:lnTo>
                    <a:pt x="28330" y="168570"/>
                  </a:lnTo>
                  <a:lnTo>
                    <a:pt x="40538" y="170596"/>
                  </a:lnTo>
                  <a:lnTo>
                    <a:pt x="51638" y="170012"/>
                  </a:lnTo>
                  <a:lnTo>
                    <a:pt x="94881" y="159669"/>
                  </a:lnTo>
                  <a:lnTo>
                    <a:pt x="125508" y="145754"/>
                  </a:lnTo>
                  <a:lnTo>
                    <a:pt x="142432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0" name="SMARTInkShape-Group910"/>
          <p:cNvGrpSpPr/>
          <p:nvPr/>
        </p:nvGrpSpPr>
        <p:grpSpPr>
          <a:xfrm>
            <a:off x="9382159" y="4629184"/>
            <a:ext cx="1909626" cy="628472"/>
            <a:chOff x="9382159" y="4629184"/>
            <a:chExt cx="1909626" cy="628472"/>
          </a:xfrm>
        </p:grpSpPr>
        <p:sp>
          <p:nvSpPr>
            <p:cNvPr id="968" name="SMARTInkShape-3910"/>
            <p:cNvSpPr/>
            <p:nvPr>
              <p:custDataLst>
                <p:tags r:id="rId39"/>
              </p:custDataLst>
            </p:nvPr>
          </p:nvSpPr>
          <p:spPr>
            <a:xfrm>
              <a:off x="10153653" y="4629184"/>
              <a:ext cx="66673" cy="628472"/>
            </a:xfrm>
            <a:custGeom>
              <a:avLst/>
              <a:gdLst/>
              <a:ahLst/>
              <a:cxnLst/>
              <a:rect l="0" t="0" r="0" b="0"/>
              <a:pathLst>
                <a:path w="66673" h="628472">
                  <a:moveTo>
                    <a:pt x="66672" y="9491"/>
                  </a:moveTo>
                  <a:lnTo>
                    <a:pt x="66672" y="9491"/>
                  </a:lnTo>
                  <a:lnTo>
                    <a:pt x="66672" y="82"/>
                  </a:lnTo>
                  <a:lnTo>
                    <a:pt x="61615" y="0"/>
                  </a:lnTo>
                  <a:lnTo>
                    <a:pt x="60126" y="1047"/>
                  </a:lnTo>
                  <a:lnTo>
                    <a:pt x="59134" y="2803"/>
                  </a:lnTo>
                  <a:lnTo>
                    <a:pt x="57735" y="13154"/>
                  </a:lnTo>
                  <a:lnTo>
                    <a:pt x="57182" y="54155"/>
                  </a:lnTo>
                  <a:lnTo>
                    <a:pt x="49613" y="98903"/>
                  </a:lnTo>
                  <a:lnTo>
                    <a:pt x="48015" y="141688"/>
                  </a:lnTo>
                  <a:lnTo>
                    <a:pt x="42683" y="181187"/>
                  </a:lnTo>
                  <a:lnTo>
                    <a:pt x="39456" y="221348"/>
                  </a:lnTo>
                  <a:lnTo>
                    <a:pt x="38499" y="260060"/>
                  </a:lnTo>
                  <a:lnTo>
                    <a:pt x="38217" y="298340"/>
                  </a:lnTo>
                  <a:lnTo>
                    <a:pt x="38132" y="341550"/>
                  </a:lnTo>
                  <a:lnTo>
                    <a:pt x="33052" y="382810"/>
                  </a:lnTo>
                  <a:lnTo>
                    <a:pt x="29899" y="421847"/>
                  </a:lnTo>
                  <a:lnTo>
                    <a:pt x="22288" y="466417"/>
                  </a:lnTo>
                  <a:lnTo>
                    <a:pt x="19688" y="512067"/>
                  </a:lnTo>
                  <a:lnTo>
                    <a:pt x="18073" y="554040"/>
                  </a:lnTo>
                  <a:lnTo>
                    <a:pt x="10115" y="599950"/>
                  </a:lnTo>
                  <a:lnTo>
                    <a:pt x="9917" y="606331"/>
                  </a:lnTo>
                  <a:lnTo>
                    <a:pt x="8728" y="610584"/>
                  </a:lnTo>
                  <a:lnTo>
                    <a:pt x="6876" y="613419"/>
                  </a:lnTo>
                  <a:lnTo>
                    <a:pt x="4583" y="615310"/>
                  </a:lnTo>
                  <a:lnTo>
                    <a:pt x="2035" y="620233"/>
                  </a:lnTo>
                  <a:lnTo>
                    <a:pt x="32" y="628471"/>
                  </a:lnTo>
                  <a:lnTo>
                    <a:pt x="0" y="615344"/>
                  </a:lnTo>
                  <a:lnTo>
                    <a:pt x="2821" y="609313"/>
                  </a:lnTo>
                  <a:lnTo>
                    <a:pt x="9522" y="600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3911"/>
            <p:cNvSpPr/>
            <p:nvPr>
              <p:custDataLst>
                <p:tags r:id="rId40"/>
              </p:custDataLst>
            </p:nvPr>
          </p:nvSpPr>
          <p:spPr>
            <a:xfrm>
              <a:off x="9867903" y="4981575"/>
              <a:ext cx="133348" cy="28576"/>
            </a:xfrm>
            <a:custGeom>
              <a:avLst/>
              <a:gdLst/>
              <a:ahLst/>
              <a:cxnLst/>
              <a:rect l="0" t="0" r="0" b="0"/>
              <a:pathLst>
                <a:path w="133348" h="28576">
                  <a:moveTo>
                    <a:pt x="9522" y="28575"/>
                  </a:moveTo>
                  <a:lnTo>
                    <a:pt x="9522" y="28575"/>
                  </a:lnTo>
                  <a:lnTo>
                    <a:pt x="0" y="28575"/>
                  </a:lnTo>
                  <a:lnTo>
                    <a:pt x="13254" y="28575"/>
                  </a:lnTo>
                  <a:lnTo>
                    <a:pt x="50419" y="19442"/>
                  </a:lnTo>
                  <a:lnTo>
                    <a:pt x="71026" y="18069"/>
                  </a:lnTo>
                  <a:lnTo>
                    <a:pt x="114365" y="7296"/>
                  </a:lnTo>
                  <a:lnTo>
                    <a:pt x="133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3912"/>
            <p:cNvSpPr/>
            <p:nvPr>
              <p:custDataLst>
                <p:tags r:id="rId41"/>
              </p:custDataLst>
            </p:nvPr>
          </p:nvSpPr>
          <p:spPr>
            <a:xfrm>
              <a:off x="10630783" y="4800650"/>
              <a:ext cx="103890" cy="209501"/>
            </a:xfrm>
            <a:custGeom>
              <a:avLst/>
              <a:gdLst/>
              <a:ahLst/>
              <a:cxnLst/>
              <a:rect l="0" t="0" r="0" b="0"/>
              <a:pathLst>
                <a:path w="103890" h="209501">
                  <a:moveTo>
                    <a:pt x="37217" y="76150"/>
                  </a:moveTo>
                  <a:lnTo>
                    <a:pt x="37217" y="76150"/>
                  </a:lnTo>
                  <a:lnTo>
                    <a:pt x="32160" y="76150"/>
                  </a:lnTo>
                  <a:lnTo>
                    <a:pt x="30671" y="77208"/>
                  </a:lnTo>
                  <a:lnTo>
                    <a:pt x="29679" y="78972"/>
                  </a:lnTo>
                  <a:lnTo>
                    <a:pt x="27952" y="85851"/>
                  </a:lnTo>
                  <a:lnTo>
                    <a:pt x="27695" y="109263"/>
                  </a:lnTo>
                  <a:lnTo>
                    <a:pt x="18558" y="145643"/>
                  </a:lnTo>
                  <a:lnTo>
                    <a:pt x="18168" y="190449"/>
                  </a:lnTo>
                  <a:lnTo>
                    <a:pt x="18168" y="193624"/>
                  </a:lnTo>
                  <a:lnTo>
                    <a:pt x="15343" y="199975"/>
                  </a:lnTo>
                  <a:lnTo>
                    <a:pt x="8677" y="209452"/>
                  </a:lnTo>
                  <a:lnTo>
                    <a:pt x="8645" y="196238"/>
                  </a:lnTo>
                  <a:lnTo>
                    <a:pt x="5821" y="190200"/>
                  </a:lnTo>
                  <a:lnTo>
                    <a:pt x="2097" y="183990"/>
                  </a:lnTo>
                  <a:lnTo>
                    <a:pt x="0" y="173484"/>
                  </a:lnTo>
                  <a:lnTo>
                    <a:pt x="254" y="139275"/>
                  </a:lnTo>
                  <a:lnTo>
                    <a:pt x="7765" y="101517"/>
                  </a:lnTo>
                  <a:lnTo>
                    <a:pt x="8607" y="55806"/>
                  </a:lnTo>
                  <a:lnTo>
                    <a:pt x="18341" y="23168"/>
                  </a:lnTo>
                  <a:lnTo>
                    <a:pt x="25531" y="9671"/>
                  </a:lnTo>
                  <a:lnTo>
                    <a:pt x="26251" y="6430"/>
                  </a:lnTo>
                  <a:lnTo>
                    <a:pt x="27789" y="4271"/>
                  </a:lnTo>
                  <a:lnTo>
                    <a:pt x="29872" y="2830"/>
                  </a:lnTo>
                  <a:lnTo>
                    <a:pt x="35767" y="519"/>
                  </a:lnTo>
                  <a:lnTo>
                    <a:pt x="50348" y="0"/>
                  </a:lnTo>
                  <a:lnTo>
                    <a:pt x="56457" y="2794"/>
                  </a:lnTo>
                  <a:lnTo>
                    <a:pt x="62701" y="6506"/>
                  </a:lnTo>
                  <a:lnTo>
                    <a:pt x="69004" y="8155"/>
                  </a:lnTo>
                  <a:lnTo>
                    <a:pt x="75335" y="14533"/>
                  </a:lnTo>
                  <a:lnTo>
                    <a:pt x="80616" y="23364"/>
                  </a:lnTo>
                  <a:lnTo>
                    <a:pt x="96528" y="68824"/>
                  </a:lnTo>
                  <a:lnTo>
                    <a:pt x="100620" y="80303"/>
                  </a:lnTo>
                  <a:lnTo>
                    <a:pt x="103764" y="125106"/>
                  </a:lnTo>
                  <a:lnTo>
                    <a:pt x="103889" y="169666"/>
                  </a:lnTo>
                  <a:lnTo>
                    <a:pt x="101068" y="178743"/>
                  </a:lnTo>
                  <a:lnTo>
                    <a:pt x="97346" y="186306"/>
                  </a:lnTo>
                  <a:lnTo>
                    <a:pt x="94190" y="196513"/>
                  </a:lnTo>
                  <a:lnTo>
                    <a:pt x="86283" y="207580"/>
                  </a:lnTo>
                  <a:lnTo>
                    <a:pt x="86861" y="208221"/>
                  </a:lnTo>
                  <a:lnTo>
                    <a:pt x="94367" y="209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913"/>
            <p:cNvSpPr/>
            <p:nvPr>
              <p:custDataLst>
                <p:tags r:id="rId42"/>
              </p:custDataLst>
            </p:nvPr>
          </p:nvSpPr>
          <p:spPr>
            <a:xfrm>
              <a:off x="10887090" y="4821008"/>
              <a:ext cx="104761" cy="175487"/>
            </a:xfrm>
            <a:custGeom>
              <a:avLst/>
              <a:gdLst/>
              <a:ahLst/>
              <a:cxnLst/>
              <a:rect l="0" t="0" r="0" b="0"/>
              <a:pathLst>
                <a:path w="104761" h="175487">
                  <a:moveTo>
                    <a:pt x="95235" y="17692"/>
                  </a:moveTo>
                  <a:lnTo>
                    <a:pt x="95235" y="17692"/>
                  </a:lnTo>
                  <a:lnTo>
                    <a:pt x="95235" y="12636"/>
                  </a:lnTo>
                  <a:lnTo>
                    <a:pt x="94177" y="11147"/>
                  </a:lnTo>
                  <a:lnTo>
                    <a:pt x="92411" y="10153"/>
                  </a:lnTo>
                  <a:lnTo>
                    <a:pt x="90178" y="9491"/>
                  </a:lnTo>
                  <a:lnTo>
                    <a:pt x="89747" y="9050"/>
                  </a:lnTo>
                  <a:lnTo>
                    <a:pt x="90518" y="8755"/>
                  </a:lnTo>
                  <a:lnTo>
                    <a:pt x="92090" y="8559"/>
                  </a:lnTo>
                  <a:lnTo>
                    <a:pt x="92081" y="7371"/>
                  </a:lnTo>
                  <a:lnTo>
                    <a:pt x="86758" y="0"/>
                  </a:lnTo>
                  <a:lnTo>
                    <a:pt x="85350" y="606"/>
                  </a:lnTo>
                  <a:lnTo>
                    <a:pt x="78313" y="5456"/>
                  </a:lnTo>
                  <a:lnTo>
                    <a:pt x="69525" y="8422"/>
                  </a:lnTo>
                  <a:lnTo>
                    <a:pt x="34906" y="39956"/>
                  </a:lnTo>
                  <a:lnTo>
                    <a:pt x="6335" y="82682"/>
                  </a:lnTo>
                  <a:lnTo>
                    <a:pt x="1866" y="100683"/>
                  </a:lnTo>
                  <a:lnTo>
                    <a:pt x="7" y="144271"/>
                  </a:lnTo>
                  <a:lnTo>
                    <a:pt x="0" y="149703"/>
                  </a:lnTo>
                  <a:lnTo>
                    <a:pt x="1052" y="153324"/>
                  </a:lnTo>
                  <a:lnTo>
                    <a:pt x="2815" y="155738"/>
                  </a:lnTo>
                  <a:lnTo>
                    <a:pt x="16233" y="166477"/>
                  </a:lnTo>
                  <a:lnTo>
                    <a:pt x="22375" y="168485"/>
                  </a:lnTo>
                  <a:lnTo>
                    <a:pt x="40430" y="170833"/>
                  </a:lnTo>
                  <a:lnTo>
                    <a:pt x="42823" y="172702"/>
                  </a:lnTo>
                  <a:lnTo>
                    <a:pt x="44419" y="175008"/>
                  </a:lnTo>
                  <a:lnTo>
                    <a:pt x="47600" y="175486"/>
                  </a:lnTo>
                  <a:lnTo>
                    <a:pt x="88873" y="169216"/>
                  </a:lnTo>
                  <a:lnTo>
                    <a:pt x="104760" y="16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914"/>
            <p:cNvSpPr/>
            <p:nvPr>
              <p:custDataLst>
                <p:tags r:id="rId43"/>
              </p:custDataLst>
            </p:nvPr>
          </p:nvSpPr>
          <p:spPr>
            <a:xfrm>
              <a:off x="11077575" y="4752975"/>
              <a:ext cx="57139" cy="257125"/>
            </a:xfrm>
            <a:custGeom>
              <a:avLst/>
              <a:gdLst/>
              <a:ahLst/>
              <a:cxnLst/>
              <a:rect l="0" t="0" r="0" b="0"/>
              <a:pathLst>
                <a:path w="57139" h="257125">
                  <a:moveTo>
                    <a:pt x="19050" y="0"/>
                  </a:moveTo>
                  <a:lnTo>
                    <a:pt x="19050" y="0"/>
                  </a:lnTo>
                  <a:lnTo>
                    <a:pt x="27252" y="8201"/>
                  </a:lnTo>
                  <a:lnTo>
                    <a:pt x="29373" y="16868"/>
                  </a:lnTo>
                  <a:lnTo>
                    <a:pt x="35043" y="25693"/>
                  </a:lnTo>
                  <a:lnTo>
                    <a:pt x="53208" y="70229"/>
                  </a:lnTo>
                  <a:lnTo>
                    <a:pt x="56920" y="114322"/>
                  </a:lnTo>
                  <a:lnTo>
                    <a:pt x="57138" y="158752"/>
                  </a:lnTo>
                  <a:lnTo>
                    <a:pt x="56089" y="184150"/>
                  </a:lnTo>
                  <a:lnTo>
                    <a:pt x="39815" y="229893"/>
                  </a:lnTo>
                  <a:lnTo>
                    <a:pt x="33552" y="240743"/>
                  </a:lnTo>
                  <a:lnTo>
                    <a:pt x="24994" y="250660"/>
                  </a:lnTo>
                  <a:lnTo>
                    <a:pt x="18868" y="254279"/>
                  </a:lnTo>
                  <a:lnTo>
                    <a:pt x="9699" y="256794"/>
                  </a:lnTo>
                  <a:lnTo>
                    <a:pt x="1486" y="257124"/>
                  </a:lnTo>
                  <a:lnTo>
                    <a:pt x="990" y="256082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SMARTInkShape-3915"/>
            <p:cNvSpPr/>
            <p:nvPr>
              <p:custDataLst>
                <p:tags r:id="rId44"/>
              </p:custDataLst>
            </p:nvPr>
          </p:nvSpPr>
          <p:spPr>
            <a:xfrm>
              <a:off x="11134725" y="4686300"/>
              <a:ext cx="157060" cy="428626"/>
            </a:xfrm>
            <a:custGeom>
              <a:avLst/>
              <a:gdLst/>
              <a:ahLst/>
              <a:cxnLst/>
              <a:rect l="0" t="0" r="0" b="0"/>
              <a:pathLst>
                <a:path w="157060" h="428626">
                  <a:moveTo>
                    <a:pt x="114300" y="0"/>
                  </a:moveTo>
                  <a:lnTo>
                    <a:pt x="114300" y="0"/>
                  </a:lnTo>
                  <a:lnTo>
                    <a:pt x="114300" y="5056"/>
                  </a:lnTo>
                  <a:lnTo>
                    <a:pt x="117124" y="10361"/>
                  </a:lnTo>
                  <a:lnTo>
                    <a:pt x="119357" y="13257"/>
                  </a:lnTo>
                  <a:lnTo>
                    <a:pt x="121838" y="22120"/>
                  </a:lnTo>
                  <a:lnTo>
                    <a:pt x="126060" y="39010"/>
                  </a:lnTo>
                  <a:lnTo>
                    <a:pt x="140249" y="79102"/>
                  </a:lnTo>
                  <a:lnTo>
                    <a:pt x="149076" y="124208"/>
                  </a:lnTo>
                  <a:lnTo>
                    <a:pt x="151963" y="171501"/>
                  </a:lnTo>
                  <a:lnTo>
                    <a:pt x="157059" y="219082"/>
                  </a:lnTo>
                  <a:lnTo>
                    <a:pt x="153321" y="262233"/>
                  </a:lnTo>
                  <a:lnTo>
                    <a:pt x="144977" y="302859"/>
                  </a:lnTo>
                  <a:lnTo>
                    <a:pt x="124978" y="344108"/>
                  </a:lnTo>
                  <a:lnTo>
                    <a:pt x="107745" y="372576"/>
                  </a:lnTo>
                  <a:lnTo>
                    <a:pt x="60192" y="411221"/>
                  </a:lnTo>
                  <a:lnTo>
                    <a:pt x="34898" y="424090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SMARTInkShape-3916"/>
            <p:cNvSpPr/>
            <p:nvPr>
              <p:custDataLst>
                <p:tags r:id="rId45"/>
              </p:custDataLst>
            </p:nvPr>
          </p:nvSpPr>
          <p:spPr>
            <a:xfrm>
              <a:off x="9858503" y="4791775"/>
              <a:ext cx="133222" cy="341639"/>
            </a:xfrm>
            <a:custGeom>
              <a:avLst/>
              <a:gdLst/>
              <a:ahLst/>
              <a:cxnLst/>
              <a:rect l="0" t="0" r="0" b="0"/>
              <a:pathLst>
                <a:path w="133222" h="341639">
                  <a:moveTo>
                    <a:pt x="76072" y="142175"/>
                  </a:moveTo>
                  <a:lnTo>
                    <a:pt x="76072" y="142175"/>
                  </a:lnTo>
                  <a:lnTo>
                    <a:pt x="76072" y="133042"/>
                  </a:lnTo>
                  <a:lnTo>
                    <a:pt x="76072" y="147118"/>
                  </a:lnTo>
                  <a:lnTo>
                    <a:pt x="73248" y="152486"/>
                  </a:lnTo>
                  <a:lnTo>
                    <a:pt x="71015" y="155399"/>
                  </a:lnTo>
                  <a:lnTo>
                    <a:pt x="68534" y="164280"/>
                  </a:lnTo>
                  <a:lnTo>
                    <a:pt x="63899" y="192053"/>
                  </a:lnTo>
                  <a:lnTo>
                    <a:pt x="50086" y="228097"/>
                  </a:lnTo>
                  <a:lnTo>
                    <a:pt x="45441" y="247009"/>
                  </a:lnTo>
                  <a:lnTo>
                    <a:pt x="31089" y="285055"/>
                  </a:lnTo>
                  <a:lnTo>
                    <a:pt x="28562" y="296694"/>
                  </a:lnTo>
                  <a:lnTo>
                    <a:pt x="21192" y="309196"/>
                  </a:lnTo>
                  <a:lnTo>
                    <a:pt x="13362" y="319603"/>
                  </a:lnTo>
                  <a:lnTo>
                    <a:pt x="7359" y="332602"/>
                  </a:lnTo>
                  <a:lnTo>
                    <a:pt x="310" y="341638"/>
                  </a:lnTo>
                  <a:lnTo>
                    <a:pt x="0" y="336977"/>
                  </a:lnTo>
                  <a:lnTo>
                    <a:pt x="16743" y="290372"/>
                  </a:lnTo>
                  <a:lnTo>
                    <a:pt x="34884" y="245606"/>
                  </a:lnTo>
                  <a:lnTo>
                    <a:pt x="44692" y="208585"/>
                  </a:lnTo>
                  <a:lnTo>
                    <a:pt x="52000" y="170698"/>
                  </a:lnTo>
                  <a:lnTo>
                    <a:pt x="63635" y="126094"/>
                  </a:lnTo>
                  <a:lnTo>
                    <a:pt x="79281" y="80948"/>
                  </a:lnTo>
                  <a:lnTo>
                    <a:pt x="93244" y="37629"/>
                  </a:lnTo>
                  <a:lnTo>
                    <a:pt x="102356" y="15652"/>
                  </a:lnTo>
                  <a:lnTo>
                    <a:pt x="113649" y="0"/>
                  </a:lnTo>
                  <a:lnTo>
                    <a:pt x="119073" y="4564"/>
                  </a:lnTo>
                  <a:lnTo>
                    <a:pt x="121641" y="9754"/>
                  </a:lnTo>
                  <a:lnTo>
                    <a:pt x="123517" y="38317"/>
                  </a:lnTo>
                  <a:lnTo>
                    <a:pt x="124732" y="63783"/>
                  </a:lnTo>
                  <a:lnTo>
                    <a:pt x="132338" y="107698"/>
                  </a:lnTo>
                  <a:lnTo>
                    <a:pt x="133107" y="152176"/>
                  </a:lnTo>
                  <a:lnTo>
                    <a:pt x="133206" y="191848"/>
                  </a:lnTo>
                  <a:lnTo>
                    <a:pt x="133221" y="235136"/>
                  </a:lnTo>
                  <a:lnTo>
                    <a:pt x="132164" y="259825"/>
                  </a:lnTo>
                  <a:lnTo>
                    <a:pt x="123697" y="294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917"/>
            <p:cNvSpPr/>
            <p:nvPr>
              <p:custDataLst>
                <p:tags r:id="rId46"/>
              </p:custDataLst>
            </p:nvPr>
          </p:nvSpPr>
          <p:spPr>
            <a:xfrm>
              <a:off x="9725180" y="4791504"/>
              <a:ext cx="133196" cy="323422"/>
            </a:xfrm>
            <a:custGeom>
              <a:avLst/>
              <a:gdLst/>
              <a:ahLst/>
              <a:cxnLst/>
              <a:rect l="0" t="0" r="0" b="0"/>
              <a:pathLst>
                <a:path w="133196" h="323422">
                  <a:moveTo>
                    <a:pt x="133195" y="28146"/>
                  </a:moveTo>
                  <a:lnTo>
                    <a:pt x="133195" y="28146"/>
                  </a:lnTo>
                  <a:lnTo>
                    <a:pt x="133195" y="10537"/>
                  </a:lnTo>
                  <a:lnTo>
                    <a:pt x="116794" y="1022"/>
                  </a:lnTo>
                  <a:lnTo>
                    <a:pt x="109873" y="0"/>
                  </a:lnTo>
                  <a:lnTo>
                    <a:pt x="108121" y="915"/>
                  </a:lnTo>
                  <a:lnTo>
                    <a:pt x="106955" y="2584"/>
                  </a:lnTo>
                  <a:lnTo>
                    <a:pt x="104601" y="7260"/>
                  </a:lnTo>
                  <a:lnTo>
                    <a:pt x="89523" y="25089"/>
                  </a:lnTo>
                  <a:lnTo>
                    <a:pt x="68369" y="70855"/>
                  </a:lnTo>
                  <a:lnTo>
                    <a:pt x="45583" y="114478"/>
                  </a:lnTo>
                  <a:lnTo>
                    <a:pt x="28590" y="154037"/>
                  </a:lnTo>
                  <a:lnTo>
                    <a:pt x="21767" y="181158"/>
                  </a:lnTo>
                  <a:lnTo>
                    <a:pt x="16924" y="206480"/>
                  </a:lnTo>
                  <a:lnTo>
                    <a:pt x="3819" y="247069"/>
                  </a:lnTo>
                  <a:lnTo>
                    <a:pt x="0" y="292865"/>
                  </a:lnTo>
                  <a:lnTo>
                    <a:pt x="2737" y="302081"/>
                  </a:lnTo>
                  <a:lnTo>
                    <a:pt x="8059" y="311562"/>
                  </a:lnTo>
                  <a:lnTo>
                    <a:pt x="19096" y="318260"/>
                  </a:lnTo>
                  <a:lnTo>
                    <a:pt x="35802" y="322967"/>
                  </a:lnTo>
                  <a:lnTo>
                    <a:pt x="56995" y="323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918"/>
            <p:cNvSpPr/>
            <p:nvPr>
              <p:custDataLst>
                <p:tags r:id="rId47"/>
              </p:custDataLst>
            </p:nvPr>
          </p:nvSpPr>
          <p:spPr>
            <a:xfrm>
              <a:off x="9382159" y="4791139"/>
              <a:ext cx="112813" cy="350833"/>
            </a:xfrm>
            <a:custGeom>
              <a:avLst/>
              <a:gdLst/>
              <a:ahLst/>
              <a:cxnLst/>
              <a:rect l="0" t="0" r="0" b="0"/>
              <a:pathLst>
                <a:path w="112813" h="350833">
                  <a:moveTo>
                    <a:pt x="9491" y="123761"/>
                  </a:moveTo>
                  <a:lnTo>
                    <a:pt x="9491" y="123761"/>
                  </a:lnTo>
                  <a:lnTo>
                    <a:pt x="9491" y="104837"/>
                  </a:lnTo>
                  <a:lnTo>
                    <a:pt x="9491" y="144793"/>
                  </a:lnTo>
                  <a:lnTo>
                    <a:pt x="18135" y="185446"/>
                  </a:lnTo>
                  <a:lnTo>
                    <a:pt x="17697" y="209771"/>
                  </a:lnTo>
                  <a:lnTo>
                    <a:pt x="10351" y="251566"/>
                  </a:lnTo>
                  <a:lnTo>
                    <a:pt x="9566" y="296422"/>
                  </a:lnTo>
                  <a:lnTo>
                    <a:pt x="8455" y="310622"/>
                  </a:lnTo>
                  <a:lnTo>
                    <a:pt x="360" y="340503"/>
                  </a:lnTo>
                  <a:lnTo>
                    <a:pt x="0" y="350832"/>
                  </a:lnTo>
                  <a:lnTo>
                    <a:pt x="1024" y="306637"/>
                  </a:lnTo>
                  <a:lnTo>
                    <a:pt x="8610" y="262988"/>
                  </a:lnTo>
                  <a:lnTo>
                    <a:pt x="9317" y="224994"/>
                  </a:lnTo>
                  <a:lnTo>
                    <a:pt x="14513" y="182093"/>
                  </a:lnTo>
                  <a:lnTo>
                    <a:pt x="19186" y="136499"/>
                  </a:lnTo>
                  <a:lnTo>
                    <a:pt x="26379" y="95820"/>
                  </a:lnTo>
                  <a:lnTo>
                    <a:pt x="30723" y="69621"/>
                  </a:lnTo>
                  <a:lnTo>
                    <a:pt x="45838" y="22338"/>
                  </a:lnTo>
                  <a:lnTo>
                    <a:pt x="49634" y="12362"/>
                  </a:lnTo>
                  <a:lnTo>
                    <a:pt x="52128" y="8220"/>
                  </a:lnTo>
                  <a:lnTo>
                    <a:pt x="57721" y="3618"/>
                  </a:lnTo>
                  <a:lnTo>
                    <a:pt x="64878" y="663"/>
                  </a:lnTo>
                  <a:lnTo>
                    <a:pt x="79743" y="0"/>
                  </a:lnTo>
                  <a:lnTo>
                    <a:pt x="85870" y="2787"/>
                  </a:lnTo>
                  <a:lnTo>
                    <a:pt x="88986" y="5010"/>
                  </a:lnTo>
                  <a:lnTo>
                    <a:pt x="92446" y="10306"/>
                  </a:lnTo>
                  <a:lnTo>
                    <a:pt x="95043" y="16186"/>
                  </a:lnTo>
                  <a:lnTo>
                    <a:pt x="99725" y="22327"/>
                  </a:lnTo>
                  <a:lnTo>
                    <a:pt x="102512" y="31407"/>
                  </a:lnTo>
                  <a:lnTo>
                    <a:pt x="104809" y="41440"/>
                  </a:lnTo>
                  <a:lnTo>
                    <a:pt x="110994" y="54097"/>
                  </a:lnTo>
                  <a:lnTo>
                    <a:pt x="112812" y="64929"/>
                  </a:lnTo>
                  <a:lnTo>
                    <a:pt x="110797" y="73978"/>
                  </a:lnTo>
                  <a:lnTo>
                    <a:pt x="107432" y="82585"/>
                  </a:lnTo>
                  <a:lnTo>
                    <a:pt x="100038" y="111492"/>
                  </a:lnTo>
                  <a:lnTo>
                    <a:pt x="88564" y="128942"/>
                  </a:lnTo>
                  <a:lnTo>
                    <a:pt x="78194" y="139290"/>
                  </a:lnTo>
                  <a:lnTo>
                    <a:pt x="63245" y="148000"/>
                  </a:lnTo>
                  <a:lnTo>
                    <a:pt x="51640" y="152108"/>
                  </a:lnTo>
                  <a:lnTo>
                    <a:pt x="41501" y="158502"/>
                  </a:lnTo>
                  <a:lnTo>
                    <a:pt x="31794" y="161924"/>
                  </a:lnTo>
                  <a:lnTo>
                    <a:pt x="20907" y="169931"/>
                  </a:lnTo>
                  <a:lnTo>
                    <a:pt x="9491" y="17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919"/>
            <p:cNvSpPr/>
            <p:nvPr>
              <p:custDataLst>
                <p:tags r:id="rId48"/>
              </p:custDataLst>
            </p:nvPr>
          </p:nvSpPr>
          <p:spPr>
            <a:xfrm>
              <a:off x="10429875" y="4791638"/>
              <a:ext cx="95250" cy="265973"/>
            </a:xfrm>
            <a:custGeom>
              <a:avLst/>
              <a:gdLst/>
              <a:ahLst/>
              <a:cxnLst/>
              <a:rect l="0" t="0" r="0" b="0"/>
              <a:pathLst>
                <a:path w="95250" h="265973">
                  <a:moveTo>
                    <a:pt x="47625" y="104212"/>
                  </a:moveTo>
                  <a:lnTo>
                    <a:pt x="47625" y="104212"/>
                  </a:lnTo>
                  <a:lnTo>
                    <a:pt x="47625" y="109700"/>
                  </a:lnTo>
                  <a:lnTo>
                    <a:pt x="47625" y="105144"/>
                  </a:lnTo>
                  <a:lnTo>
                    <a:pt x="47625" y="149876"/>
                  </a:lnTo>
                  <a:lnTo>
                    <a:pt x="47625" y="196440"/>
                  </a:lnTo>
                  <a:lnTo>
                    <a:pt x="47625" y="220243"/>
                  </a:lnTo>
                  <a:lnTo>
                    <a:pt x="44801" y="227395"/>
                  </a:lnTo>
                  <a:lnTo>
                    <a:pt x="41079" y="234102"/>
                  </a:lnTo>
                  <a:lnTo>
                    <a:pt x="38360" y="246866"/>
                  </a:lnTo>
                  <a:lnTo>
                    <a:pt x="38135" y="255119"/>
                  </a:lnTo>
                  <a:lnTo>
                    <a:pt x="35293" y="253126"/>
                  </a:lnTo>
                  <a:lnTo>
                    <a:pt x="29902" y="248280"/>
                  </a:lnTo>
                  <a:lnTo>
                    <a:pt x="28968" y="242385"/>
                  </a:lnTo>
                  <a:lnTo>
                    <a:pt x="28582" y="195889"/>
                  </a:lnTo>
                  <a:lnTo>
                    <a:pt x="28575" y="148992"/>
                  </a:lnTo>
                  <a:lnTo>
                    <a:pt x="29633" y="111443"/>
                  </a:lnTo>
                  <a:lnTo>
                    <a:pt x="38277" y="65993"/>
                  </a:lnTo>
                  <a:lnTo>
                    <a:pt x="48398" y="22113"/>
                  </a:lnTo>
                  <a:lnTo>
                    <a:pt x="57931" y="9052"/>
                  </a:lnTo>
                  <a:lnTo>
                    <a:pt x="64947" y="1336"/>
                  </a:lnTo>
                  <a:lnTo>
                    <a:pt x="68730" y="282"/>
                  </a:lnTo>
                  <a:lnTo>
                    <a:pt x="71218" y="0"/>
                  </a:lnTo>
                  <a:lnTo>
                    <a:pt x="72879" y="870"/>
                  </a:lnTo>
                  <a:lnTo>
                    <a:pt x="73986" y="2509"/>
                  </a:lnTo>
                  <a:lnTo>
                    <a:pt x="74724" y="4660"/>
                  </a:lnTo>
                  <a:lnTo>
                    <a:pt x="76274" y="6094"/>
                  </a:lnTo>
                  <a:lnTo>
                    <a:pt x="86367" y="11218"/>
                  </a:lnTo>
                  <a:lnTo>
                    <a:pt x="89328" y="13641"/>
                  </a:lnTo>
                  <a:lnTo>
                    <a:pt x="92618" y="19155"/>
                  </a:lnTo>
                  <a:lnTo>
                    <a:pt x="94730" y="31319"/>
                  </a:lnTo>
                  <a:lnTo>
                    <a:pt x="95204" y="58449"/>
                  </a:lnTo>
                  <a:lnTo>
                    <a:pt x="92408" y="65529"/>
                  </a:lnTo>
                  <a:lnTo>
                    <a:pt x="88695" y="72203"/>
                  </a:lnTo>
                  <a:lnTo>
                    <a:pt x="86606" y="82968"/>
                  </a:lnTo>
                  <a:lnTo>
                    <a:pt x="84927" y="98034"/>
                  </a:lnTo>
                  <a:lnTo>
                    <a:pt x="78199" y="109673"/>
                  </a:lnTo>
                  <a:lnTo>
                    <a:pt x="70560" y="119822"/>
                  </a:lnTo>
                  <a:lnTo>
                    <a:pt x="64619" y="132735"/>
                  </a:lnTo>
                  <a:lnTo>
                    <a:pt x="58626" y="140419"/>
                  </a:lnTo>
                  <a:lnTo>
                    <a:pt x="54985" y="141471"/>
                  </a:lnTo>
                  <a:lnTo>
                    <a:pt x="52532" y="141752"/>
                  </a:lnTo>
                  <a:lnTo>
                    <a:pt x="50896" y="142996"/>
                  </a:lnTo>
                  <a:lnTo>
                    <a:pt x="47683" y="151656"/>
                  </a:lnTo>
                  <a:lnTo>
                    <a:pt x="47628" y="151827"/>
                  </a:lnTo>
                  <a:lnTo>
                    <a:pt x="65234" y="151837"/>
                  </a:lnTo>
                  <a:lnTo>
                    <a:pt x="90262" y="175435"/>
                  </a:lnTo>
                  <a:lnTo>
                    <a:pt x="93033" y="181022"/>
                  </a:lnTo>
                  <a:lnTo>
                    <a:pt x="95122" y="202673"/>
                  </a:lnTo>
                  <a:lnTo>
                    <a:pt x="95249" y="240737"/>
                  </a:lnTo>
                  <a:lnTo>
                    <a:pt x="92426" y="247087"/>
                  </a:lnTo>
                  <a:lnTo>
                    <a:pt x="81993" y="259787"/>
                  </a:lnTo>
                  <a:lnTo>
                    <a:pt x="75954" y="263315"/>
                  </a:lnTo>
                  <a:lnTo>
                    <a:pt x="63450" y="265579"/>
                  </a:lnTo>
                  <a:lnTo>
                    <a:pt x="53960" y="265972"/>
                  </a:lnTo>
                  <a:lnTo>
                    <a:pt x="47619" y="263241"/>
                  </a:lnTo>
                  <a:lnTo>
                    <a:pt x="41272" y="259559"/>
                  </a:lnTo>
                  <a:lnTo>
                    <a:pt x="15679" y="249266"/>
                  </a:lnTo>
                  <a:lnTo>
                    <a:pt x="7674" y="243469"/>
                  </a:lnTo>
                  <a:lnTo>
                    <a:pt x="3411" y="237366"/>
                  </a:lnTo>
                  <a:lnTo>
                    <a:pt x="0" y="228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920"/>
            <p:cNvSpPr/>
            <p:nvPr>
              <p:custDataLst>
                <p:tags r:id="rId49"/>
              </p:custDataLst>
            </p:nvPr>
          </p:nvSpPr>
          <p:spPr>
            <a:xfrm>
              <a:off x="10334637" y="4829185"/>
              <a:ext cx="66664" cy="274689"/>
            </a:xfrm>
            <a:custGeom>
              <a:avLst/>
              <a:gdLst/>
              <a:ahLst/>
              <a:cxnLst/>
              <a:rect l="0" t="0" r="0" b="0"/>
              <a:pathLst>
                <a:path w="66664" h="274689">
                  <a:moveTo>
                    <a:pt x="66663" y="9515"/>
                  </a:moveTo>
                  <a:lnTo>
                    <a:pt x="66663" y="9515"/>
                  </a:lnTo>
                  <a:lnTo>
                    <a:pt x="66663" y="4459"/>
                  </a:lnTo>
                  <a:lnTo>
                    <a:pt x="65605" y="2970"/>
                  </a:lnTo>
                  <a:lnTo>
                    <a:pt x="63839" y="1976"/>
                  </a:lnTo>
                  <a:lnTo>
                    <a:pt x="56961" y="252"/>
                  </a:lnTo>
                  <a:lnTo>
                    <a:pt x="48040" y="0"/>
                  </a:lnTo>
                  <a:lnTo>
                    <a:pt x="47740" y="5050"/>
                  </a:lnTo>
                  <a:lnTo>
                    <a:pt x="44847" y="10353"/>
                  </a:lnTo>
                  <a:lnTo>
                    <a:pt x="32433" y="25500"/>
                  </a:lnTo>
                  <a:lnTo>
                    <a:pt x="21249" y="57983"/>
                  </a:lnTo>
                  <a:lnTo>
                    <a:pt x="16871" y="76440"/>
                  </a:lnTo>
                  <a:lnTo>
                    <a:pt x="2620" y="121851"/>
                  </a:lnTo>
                  <a:lnTo>
                    <a:pt x="220" y="169282"/>
                  </a:lnTo>
                  <a:lnTo>
                    <a:pt x="0" y="215764"/>
                  </a:lnTo>
                  <a:lnTo>
                    <a:pt x="1048" y="250632"/>
                  </a:lnTo>
                  <a:lnTo>
                    <a:pt x="5045" y="258847"/>
                  </a:lnTo>
                  <a:lnTo>
                    <a:pt x="7594" y="261462"/>
                  </a:lnTo>
                  <a:lnTo>
                    <a:pt x="28637" y="273923"/>
                  </a:lnTo>
                  <a:lnTo>
                    <a:pt x="31788" y="274688"/>
                  </a:lnTo>
                  <a:lnTo>
                    <a:pt x="34946" y="274139"/>
                  </a:lnTo>
                  <a:lnTo>
                    <a:pt x="47613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921"/>
            <p:cNvSpPr/>
            <p:nvPr>
              <p:custDataLst>
                <p:tags r:id="rId50"/>
              </p:custDataLst>
            </p:nvPr>
          </p:nvSpPr>
          <p:spPr>
            <a:xfrm>
              <a:off x="9467850" y="4943475"/>
              <a:ext cx="142876" cy="180842"/>
            </a:xfrm>
            <a:custGeom>
              <a:avLst/>
              <a:gdLst/>
              <a:ahLst/>
              <a:cxnLst/>
              <a:rect l="0" t="0" r="0" b="0"/>
              <a:pathLst>
                <a:path w="142876" h="180842">
                  <a:moveTo>
                    <a:pt x="0" y="38100"/>
                  </a:moveTo>
                  <a:lnTo>
                    <a:pt x="0" y="38100"/>
                  </a:lnTo>
                  <a:lnTo>
                    <a:pt x="14465" y="38100"/>
                  </a:lnTo>
                  <a:lnTo>
                    <a:pt x="15995" y="39158"/>
                  </a:lnTo>
                  <a:lnTo>
                    <a:pt x="17012" y="40922"/>
                  </a:lnTo>
                  <a:lnTo>
                    <a:pt x="17691" y="43156"/>
                  </a:lnTo>
                  <a:lnTo>
                    <a:pt x="19202" y="44645"/>
                  </a:lnTo>
                  <a:lnTo>
                    <a:pt x="29232" y="49859"/>
                  </a:lnTo>
                  <a:lnTo>
                    <a:pt x="32188" y="52289"/>
                  </a:lnTo>
                  <a:lnTo>
                    <a:pt x="35473" y="57812"/>
                  </a:lnTo>
                  <a:lnTo>
                    <a:pt x="36348" y="60766"/>
                  </a:lnTo>
                  <a:lnTo>
                    <a:pt x="42966" y="66871"/>
                  </a:lnTo>
                  <a:lnTo>
                    <a:pt x="50846" y="73112"/>
                  </a:lnTo>
                  <a:lnTo>
                    <a:pt x="72175" y="111303"/>
                  </a:lnTo>
                  <a:lnTo>
                    <a:pt x="75847" y="139798"/>
                  </a:lnTo>
                  <a:lnTo>
                    <a:pt x="76153" y="163650"/>
                  </a:lnTo>
                  <a:lnTo>
                    <a:pt x="75111" y="166250"/>
                  </a:lnTo>
                  <a:lnTo>
                    <a:pt x="73357" y="167984"/>
                  </a:lnTo>
                  <a:lnTo>
                    <a:pt x="65832" y="173245"/>
                  </a:lnTo>
                  <a:lnTo>
                    <a:pt x="58865" y="179448"/>
                  </a:lnTo>
                  <a:lnTo>
                    <a:pt x="52602" y="180523"/>
                  </a:lnTo>
                  <a:lnTo>
                    <a:pt x="44043" y="180841"/>
                  </a:lnTo>
                  <a:lnTo>
                    <a:pt x="42063" y="179827"/>
                  </a:lnTo>
                  <a:lnTo>
                    <a:pt x="40742" y="178093"/>
                  </a:lnTo>
                  <a:lnTo>
                    <a:pt x="38215" y="173344"/>
                  </a:lnTo>
                  <a:lnTo>
                    <a:pt x="33565" y="167706"/>
                  </a:lnTo>
                  <a:lnTo>
                    <a:pt x="30793" y="158850"/>
                  </a:lnTo>
                  <a:lnTo>
                    <a:pt x="29013" y="140974"/>
                  </a:lnTo>
                  <a:lnTo>
                    <a:pt x="38302" y="94757"/>
                  </a:lnTo>
                  <a:lnTo>
                    <a:pt x="51244" y="60677"/>
                  </a:lnTo>
                  <a:lnTo>
                    <a:pt x="60458" y="46436"/>
                  </a:lnTo>
                  <a:lnTo>
                    <a:pt x="92259" y="16854"/>
                  </a:lnTo>
                  <a:lnTo>
                    <a:pt x="130725" y="241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1" name="SMARTInkShape-3922"/>
          <p:cNvSpPr/>
          <p:nvPr>
            <p:custDataLst>
              <p:tags r:id="rId4"/>
            </p:custDataLst>
          </p:nvPr>
        </p:nvSpPr>
        <p:spPr>
          <a:xfrm>
            <a:off x="2057400" y="5734050"/>
            <a:ext cx="19051" cy="1"/>
          </a:xfrm>
          <a:custGeom>
            <a:avLst/>
            <a:gdLst/>
            <a:ahLst/>
            <a:cxnLst/>
            <a:rect l="0" t="0" r="0" b="0"/>
            <a:pathLst>
              <a:path w="19051" h="1">
                <a:moveTo>
                  <a:pt x="19050" y="0"/>
                </a:moveTo>
                <a:lnTo>
                  <a:pt x="19050" y="0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SMARTInkShape-3923"/>
          <p:cNvSpPr/>
          <p:nvPr>
            <p:custDataLst>
              <p:tags r:id="rId5"/>
            </p:custDataLst>
          </p:nvPr>
        </p:nvSpPr>
        <p:spPr>
          <a:xfrm>
            <a:off x="3114675" y="5652370"/>
            <a:ext cx="5305426" cy="119743"/>
          </a:xfrm>
          <a:custGeom>
            <a:avLst/>
            <a:gdLst/>
            <a:ahLst/>
            <a:cxnLst/>
            <a:rect l="0" t="0" r="0" b="0"/>
            <a:pathLst>
              <a:path w="5305426" h="119743">
                <a:moveTo>
                  <a:pt x="0" y="53105"/>
                </a:moveTo>
                <a:lnTo>
                  <a:pt x="0" y="53105"/>
                </a:lnTo>
                <a:lnTo>
                  <a:pt x="38126" y="53105"/>
                </a:lnTo>
                <a:lnTo>
                  <a:pt x="79030" y="53105"/>
                </a:lnTo>
                <a:lnTo>
                  <a:pt x="111324" y="53105"/>
                </a:lnTo>
                <a:lnTo>
                  <a:pt x="150372" y="53105"/>
                </a:lnTo>
                <a:lnTo>
                  <a:pt x="195243" y="50283"/>
                </a:lnTo>
                <a:lnTo>
                  <a:pt x="219062" y="48049"/>
                </a:lnTo>
                <a:lnTo>
                  <a:pt x="245525" y="46560"/>
                </a:lnTo>
                <a:lnTo>
                  <a:pt x="273750" y="45566"/>
                </a:lnTo>
                <a:lnTo>
                  <a:pt x="303150" y="44904"/>
                </a:lnTo>
                <a:lnTo>
                  <a:pt x="334392" y="44463"/>
                </a:lnTo>
                <a:lnTo>
                  <a:pt x="366861" y="44168"/>
                </a:lnTo>
                <a:lnTo>
                  <a:pt x="400149" y="43973"/>
                </a:lnTo>
                <a:lnTo>
                  <a:pt x="436099" y="42784"/>
                </a:lnTo>
                <a:lnTo>
                  <a:pt x="473825" y="40932"/>
                </a:lnTo>
                <a:lnTo>
                  <a:pt x="512733" y="38640"/>
                </a:lnTo>
                <a:lnTo>
                  <a:pt x="551372" y="37111"/>
                </a:lnTo>
                <a:lnTo>
                  <a:pt x="589831" y="36092"/>
                </a:lnTo>
                <a:lnTo>
                  <a:pt x="628171" y="35413"/>
                </a:lnTo>
                <a:lnTo>
                  <a:pt x="666431" y="33903"/>
                </a:lnTo>
                <a:lnTo>
                  <a:pt x="704637" y="31837"/>
                </a:lnTo>
                <a:lnTo>
                  <a:pt x="742808" y="29401"/>
                </a:lnTo>
                <a:lnTo>
                  <a:pt x="782014" y="27777"/>
                </a:lnTo>
                <a:lnTo>
                  <a:pt x="821909" y="26695"/>
                </a:lnTo>
                <a:lnTo>
                  <a:pt x="862265" y="25973"/>
                </a:lnTo>
                <a:lnTo>
                  <a:pt x="902927" y="24434"/>
                </a:lnTo>
                <a:lnTo>
                  <a:pt x="943792" y="22350"/>
                </a:lnTo>
                <a:lnTo>
                  <a:pt x="984795" y="19901"/>
                </a:lnTo>
                <a:lnTo>
                  <a:pt x="1026947" y="18270"/>
                </a:lnTo>
                <a:lnTo>
                  <a:pt x="1069865" y="17180"/>
                </a:lnTo>
                <a:lnTo>
                  <a:pt x="1113293" y="16456"/>
                </a:lnTo>
                <a:lnTo>
                  <a:pt x="1157062" y="14914"/>
                </a:lnTo>
                <a:lnTo>
                  <a:pt x="1201058" y="12828"/>
                </a:lnTo>
                <a:lnTo>
                  <a:pt x="1245206" y="10379"/>
                </a:lnTo>
                <a:lnTo>
                  <a:pt x="1290512" y="8746"/>
                </a:lnTo>
                <a:lnTo>
                  <a:pt x="1336591" y="7657"/>
                </a:lnTo>
                <a:lnTo>
                  <a:pt x="1383186" y="6931"/>
                </a:lnTo>
                <a:lnTo>
                  <a:pt x="1429066" y="6447"/>
                </a:lnTo>
                <a:lnTo>
                  <a:pt x="1474469" y="6125"/>
                </a:lnTo>
                <a:lnTo>
                  <a:pt x="1519554" y="5910"/>
                </a:lnTo>
                <a:lnTo>
                  <a:pt x="1566545" y="5767"/>
                </a:lnTo>
                <a:lnTo>
                  <a:pt x="1614805" y="5671"/>
                </a:lnTo>
                <a:lnTo>
                  <a:pt x="1663911" y="5607"/>
                </a:lnTo>
                <a:lnTo>
                  <a:pt x="1713583" y="5565"/>
                </a:lnTo>
                <a:lnTo>
                  <a:pt x="1763630" y="5536"/>
                </a:lnTo>
                <a:lnTo>
                  <a:pt x="1813928" y="5517"/>
                </a:lnTo>
                <a:lnTo>
                  <a:pt x="1863336" y="4446"/>
                </a:lnTo>
                <a:lnTo>
                  <a:pt x="1912148" y="2674"/>
                </a:lnTo>
                <a:lnTo>
                  <a:pt x="1960567" y="435"/>
                </a:lnTo>
                <a:lnTo>
                  <a:pt x="2009777" y="0"/>
                </a:lnTo>
                <a:lnTo>
                  <a:pt x="2059519" y="768"/>
                </a:lnTo>
                <a:lnTo>
                  <a:pt x="2109612" y="2339"/>
                </a:lnTo>
                <a:lnTo>
                  <a:pt x="2159941" y="3386"/>
                </a:lnTo>
                <a:lnTo>
                  <a:pt x="2210427" y="4084"/>
                </a:lnTo>
                <a:lnTo>
                  <a:pt x="2261019" y="4549"/>
                </a:lnTo>
                <a:lnTo>
                  <a:pt x="2311679" y="4860"/>
                </a:lnTo>
                <a:lnTo>
                  <a:pt x="2362386" y="5066"/>
                </a:lnTo>
                <a:lnTo>
                  <a:pt x="2413124" y="5204"/>
                </a:lnTo>
                <a:lnTo>
                  <a:pt x="2464941" y="6354"/>
                </a:lnTo>
                <a:lnTo>
                  <a:pt x="2517476" y="8179"/>
                </a:lnTo>
                <a:lnTo>
                  <a:pt x="2570493" y="10455"/>
                </a:lnTo>
                <a:lnTo>
                  <a:pt x="2621712" y="11971"/>
                </a:lnTo>
                <a:lnTo>
                  <a:pt x="2671733" y="12983"/>
                </a:lnTo>
                <a:lnTo>
                  <a:pt x="2720955" y="13657"/>
                </a:lnTo>
                <a:lnTo>
                  <a:pt x="2769645" y="15165"/>
                </a:lnTo>
                <a:lnTo>
                  <a:pt x="2817980" y="17228"/>
                </a:lnTo>
                <a:lnTo>
                  <a:pt x="2866078" y="19662"/>
                </a:lnTo>
                <a:lnTo>
                  <a:pt x="2914019" y="21285"/>
                </a:lnTo>
                <a:lnTo>
                  <a:pt x="2961854" y="22367"/>
                </a:lnTo>
                <a:lnTo>
                  <a:pt x="3009620" y="23088"/>
                </a:lnTo>
                <a:lnTo>
                  <a:pt x="3058396" y="23568"/>
                </a:lnTo>
                <a:lnTo>
                  <a:pt x="3107848" y="23889"/>
                </a:lnTo>
                <a:lnTo>
                  <a:pt x="3157748" y="24103"/>
                </a:lnTo>
                <a:lnTo>
                  <a:pt x="3207949" y="25304"/>
                </a:lnTo>
                <a:lnTo>
                  <a:pt x="3258350" y="27162"/>
                </a:lnTo>
                <a:lnTo>
                  <a:pt x="3308883" y="29460"/>
                </a:lnTo>
                <a:lnTo>
                  <a:pt x="3359505" y="32050"/>
                </a:lnTo>
                <a:lnTo>
                  <a:pt x="3410187" y="34835"/>
                </a:lnTo>
                <a:lnTo>
                  <a:pt x="3460909" y="37750"/>
                </a:lnTo>
                <a:lnTo>
                  <a:pt x="3509539" y="39693"/>
                </a:lnTo>
                <a:lnTo>
                  <a:pt x="3556776" y="40989"/>
                </a:lnTo>
                <a:lnTo>
                  <a:pt x="3603084" y="41853"/>
                </a:lnTo>
                <a:lnTo>
                  <a:pt x="3648773" y="43487"/>
                </a:lnTo>
                <a:lnTo>
                  <a:pt x="3694049" y="45635"/>
                </a:lnTo>
                <a:lnTo>
                  <a:pt x="3739049" y="48124"/>
                </a:lnTo>
                <a:lnTo>
                  <a:pt x="3783866" y="50843"/>
                </a:lnTo>
                <a:lnTo>
                  <a:pt x="3828561" y="53714"/>
                </a:lnTo>
                <a:lnTo>
                  <a:pt x="3873174" y="56686"/>
                </a:lnTo>
                <a:lnTo>
                  <a:pt x="3917732" y="59726"/>
                </a:lnTo>
                <a:lnTo>
                  <a:pt x="3962255" y="62810"/>
                </a:lnTo>
                <a:lnTo>
                  <a:pt x="4006754" y="65925"/>
                </a:lnTo>
                <a:lnTo>
                  <a:pt x="4050177" y="68002"/>
                </a:lnTo>
                <a:lnTo>
                  <a:pt x="4092885" y="69386"/>
                </a:lnTo>
                <a:lnTo>
                  <a:pt x="4135115" y="70309"/>
                </a:lnTo>
                <a:lnTo>
                  <a:pt x="4175968" y="71983"/>
                </a:lnTo>
                <a:lnTo>
                  <a:pt x="4215904" y="74156"/>
                </a:lnTo>
                <a:lnTo>
                  <a:pt x="4255228" y="76664"/>
                </a:lnTo>
                <a:lnTo>
                  <a:pt x="4294143" y="79394"/>
                </a:lnTo>
                <a:lnTo>
                  <a:pt x="4332787" y="82273"/>
                </a:lnTo>
                <a:lnTo>
                  <a:pt x="4371250" y="85251"/>
                </a:lnTo>
                <a:lnTo>
                  <a:pt x="4408533" y="88294"/>
                </a:lnTo>
                <a:lnTo>
                  <a:pt x="4445030" y="91381"/>
                </a:lnTo>
                <a:lnTo>
                  <a:pt x="4481004" y="94497"/>
                </a:lnTo>
                <a:lnTo>
                  <a:pt x="4517686" y="96574"/>
                </a:lnTo>
                <a:lnTo>
                  <a:pt x="4554841" y="97960"/>
                </a:lnTo>
                <a:lnTo>
                  <a:pt x="4592311" y="98884"/>
                </a:lnTo>
                <a:lnTo>
                  <a:pt x="4627874" y="100558"/>
                </a:lnTo>
                <a:lnTo>
                  <a:pt x="4662166" y="102731"/>
                </a:lnTo>
                <a:lnTo>
                  <a:pt x="4695610" y="105239"/>
                </a:lnTo>
                <a:lnTo>
                  <a:pt x="4728490" y="106911"/>
                </a:lnTo>
                <a:lnTo>
                  <a:pt x="4760993" y="108026"/>
                </a:lnTo>
                <a:lnTo>
                  <a:pt x="4793245" y="108769"/>
                </a:lnTo>
                <a:lnTo>
                  <a:pt x="4823213" y="110322"/>
                </a:lnTo>
                <a:lnTo>
                  <a:pt x="4851659" y="112417"/>
                </a:lnTo>
                <a:lnTo>
                  <a:pt x="4879089" y="114872"/>
                </a:lnTo>
                <a:lnTo>
                  <a:pt x="4905842" y="116507"/>
                </a:lnTo>
                <a:lnTo>
                  <a:pt x="4932145" y="117598"/>
                </a:lnTo>
                <a:lnTo>
                  <a:pt x="4958147" y="118325"/>
                </a:lnTo>
                <a:lnTo>
                  <a:pt x="4982890" y="118811"/>
                </a:lnTo>
                <a:lnTo>
                  <a:pt x="5030137" y="119349"/>
                </a:lnTo>
                <a:lnTo>
                  <a:pt x="5073008" y="119588"/>
                </a:lnTo>
                <a:lnTo>
                  <a:pt x="5112171" y="119695"/>
                </a:lnTo>
                <a:lnTo>
                  <a:pt x="5147215" y="119742"/>
                </a:lnTo>
                <a:lnTo>
                  <a:pt x="5180429" y="116941"/>
                </a:lnTo>
                <a:lnTo>
                  <a:pt x="5226056" y="109414"/>
                </a:lnTo>
                <a:lnTo>
                  <a:pt x="5266386" y="100481"/>
                </a:lnTo>
                <a:lnTo>
                  <a:pt x="5305425" y="912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7" name="SMARTInkShape-Group913"/>
          <p:cNvGrpSpPr/>
          <p:nvPr/>
        </p:nvGrpSpPr>
        <p:grpSpPr>
          <a:xfrm>
            <a:off x="809625" y="6029452"/>
            <a:ext cx="714376" cy="452555"/>
            <a:chOff x="809625" y="6029452"/>
            <a:chExt cx="714376" cy="452555"/>
          </a:xfrm>
        </p:grpSpPr>
        <p:sp>
          <p:nvSpPr>
            <p:cNvPr id="983" name="SMARTInkShape-3924"/>
            <p:cNvSpPr/>
            <p:nvPr>
              <p:custDataLst>
                <p:tags r:id="rId35"/>
              </p:custDataLst>
            </p:nvPr>
          </p:nvSpPr>
          <p:spPr>
            <a:xfrm>
              <a:off x="809625" y="6076965"/>
              <a:ext cx="133185" cy="332885"/>
            </a:xfrm>
            <a:custGeom>
              <a:avLst/>
              <a:gdLst/>
              <a:ahLst/>
              <a:cxnLst/>
              <a:rect l="0" t="0" r="0" b="0"/>
              <a:pathLst>
                <a:path w="133185" h="332885">
                  <a:moveTo>
                    <a:pt x="0" y="104760"/>
                  </a:moveTo>
                  <a:lnTo>
                    <a:pt x="0" y="104760"/>
                  </a:lnTo>
                  <a:lnTo>
                    <a:pt x="0" y="95238"/>
                  </a:lnTo>
                  <a:lnTo>
                    <a:pt x="0" y="127416"/>
                  </a:lnTo>
                  <a:lnTo>
                    <a:pt x="2822" y="133527"/>
                  </a:lnTo>
                  <a:lnTo>
                    <a:pt x="5057" y="136638"/>
                  </a:lnTo>
                  <a:lnTo>
                    <a:pt x="16890" y="181213"/>
                  </a:lnTo>
                  <a:lnTo>
                    <a:pt x="19148" y="192714"/>
                  </a:lnTo>
                  <a:lnTo>
                    <a:pt x="35469" y="229180"/>
                  </a:lnTo>
                  <a:lnTo>
                    <a:pt x="40143" y="247811"/>
                  </a:lnTo>
                  <a:lnTo>
                    <a:pt x="45408" y="266737"/>
                  </a:lnTo>
                  <a:lnTo>
                    <a:pt x="48391" y="290837"/>
                  </a:lnTo>
                  <a:lnTo>
                    <a:pt x="54084" y="302299"/>
                  </a:lnTo>
                  <a:lnTo>
                    <a:pt x="57139" y="332884"/>
                  </a:lnTo>
                  <a:lnTo>
                    <a:pt x="57147" y="328162"/>
                  </a:lnTo>
                  <a:lnTo>
                    <a:pt x="54326" y="322936"/>
                  </a:lnTo>
                  <a:lnTo>
                    <a:pt x="50603" y="317085"/>
                  </a:lnTo>
                  <a:lnTo>
                    <a:pt x="48508" y="306783"/>
                  </a:lnTo>
                  <a:lnTo>
                    <a:pt x="46828" y="290796"/>
                  </a:lnTo>
                  <a:lnTo>
                    <a:pt x="37947" y="246268"/>
                  </a:lnTo>
                  <a:lnTo>
                    <a:pt x="30018" y="204886"/>
                  </a:lnTo>
                  <a:lnTo>
                    <a:pt x="22314" y="165029"/>
                  </a:lnTo>
                  <a:lnTo>
                    <a:pt x="14423" y="122757"/>
                  </a:lnTo>
                  <a:lnTo>
                    <a:pt x="10170" y="78869"/>
                  </a:lnTo>
                  <a:lnTo>
                    <a:pt x="10870" y="65736"/>
                  </a:lnTo>
                  <a:lnTo>
                    <a:pt x="17764" y="40093"/>
                  </a:lnTo>
                  <a:lnTo>
                    <a:pt x="19854" y="23234"/>
                  </a:lnTo>
                  <a:lnTo>
                    <a:pt x="29361" y="9713"/>
                  </a:lnTo>
                  <a:lnTo>
                    <a:pt x="35274" y="4309"/>
                  </a:lnTo>
                  <a:lnTo>
                    <a:pt x="41430" y="1906"/>
                  </a:lnTo>
                  <a:lnTo>
                    <a:pt x="84433" y="0"/>
                  </a:lnTo>
                  <a:lnTo>
                    <a:pt x="93265" y="2814"/>
                  </a:lnTo>
                  <a:lnTo>
                    <a:pt x="110863" y="16232"/>
                  </a:lnTo>
                  <a:lnTo>
                    <a:pt x="126966" y="31783"/>
                  </a:lnTo>
                  <a:lnTo>
                    <a:pt x="130512" y="40929"/>
                  </a:lnTo>
                  <a:lnTo>
                    <a:pt x="133184" y="69443"/>
                  </a:lnTo>
                  <a:lnTo>
                    <a:pt x="123640" y="100680"/>
                  </a:lnTo>
                  <a:lnTo>
                    <a:pt x="119157" y="107532"/>
                  </a:lnTo>
                  <a:lnTo>
                    <a:pt x="89695" y="129078"/>
                  </a:lnTo>
                  <a:lnTo>
                    <a:pt x="79611" y="132073"/>
                  </a:lnTo>
                  <a:lnTo>
                    <a:pt x="57710" y="133320"/>
                  </a:lnTo>
                  <a:lnTo>
                    <a:pt x="57150" y="123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925"/>
            <p:cNvSpPr/>
            <p:nvPr>
              <p:custDataLst>
                <p:tags r:id="rId36"/>
              </p:custDataLst>
            </p:nvPr>
          </p:nvSpPr>
          <p:spPr>
            <a:xfrm>
              <a:off x="962026" y="6191250"/>
              <a:ext cx="133350" cy="189932"/>
            </a:xfrm>
            <a:custGeom>
              <a:avLst/>
              <a:gdLst/>
              <a:ahLst/>
              <a:cxnLst/>
              <a:rect l="0" t="0" r="0" b="0"/>
              <a:pathLst>
                <a:path w="133350" h="189932">
                  <a:moveTo>
                    <a:pt x="9524" y="57150"/>
                  </a:moveTo>
                  <a:lnTo>
                    <a:pt x="9524" y="57150"/>
                  </a:lnTo>
                  <a:lnTo>
                    <a:pt x="115" y="57150"/>
                  </a:lnTo>
                  <a:lnTo>
                    <a:pt x="0" y="38608"/>
                  </a:lnTo>
                  <a:lnTo>
                    <a:pt x="5056" y="38250"/>
                  </a:lnTo>
                  <a:lnTo>
                    <a:pt x="10360" y="35345"/>
                  </a:lnTo>
                  <a:lnTo>
                    <a:pt x="17333" y="29911"/>
                  </a:lnTo>
                  <a:lnTo>
                    <a:pt x="23597" y="28971"/>
                  </a:lnTo>
                  <a:lnTo>
                    <a:pt x="29184" y="31574"/>
                  </a:lnTo>
                  <a:lnTo>
                    <a:pt x="35195" y="35199"/>
                  </a:lnTo>
                  <a:lnTo>
                    <a:pt x="44529" y="38299"/>
                  </a:lnTo>
                  <a:lnTo>
                    <a:pt x="69852" y="60457"/>
                  </a:lnTo>
                  <a:lnTo>
                    <a:pt x="81491" y="79597"/>
                  </a:lnTo>
                  <a:lnTo>
                    <a:pt x="84470" y="92259"/>
                  </a:lnTo>
                  <a:lnTo>
                    <a:pt x="85691" y="139591"/>
                  </a:lnTo>
                  <a:lnTo>
                    <a:pt x="85720" y="163623"/>
                  </a:lnTo>
                  <a:lnTo>
                    <a:pt x="82900" y="170793"/>
                  </a:lnTo>
                  <a:lnTo>
                    <a:pt x="79177" y="177507"/>
                  </a:lnTo>
                  <a:lnTo>
                    <a:pt x="77523" y="184021"/>
                  </a:lnTo>
                  <a:lnTo>
                    <a:pt x="76023" y="186180"/>
                  </a:lnTo>
                  <a:lnTo>
                    <a:pt x="73965" y="187620"/>
                  </a:lnTo>
                  <a:lnTo>
                    <a:pt x="68114" y="189931"/>
                  </a:lnTo>
                  <a:lnTo>
                    <a:pt x="67634" y="189062"/>
                  </a:lnTo>
                  <a:lnTo>
                    <a:pt x="67101" y="185274"/>
                  </a:lnTo>
                  <a:lnTo>
                    <a:pt x="64041" y="180063"/>
                  </a:lnTo>
                  <a:lnTo>
                    <a:pt x="60212" y="174220"/>
                  </a:lnTo>
                  <a:lnTo>
                    <a:pt x="58510" y="168094"/>
                  </a:lnTo>
                  <a:lnTo>
                    <a:pt x="68961" y="123570"/>
                  </a:lnTo>
                  <a:lnTo>
                    <a:pt x="74054" y="104699"/>
                  </a:lnTo>
                  <a:lnTo>
                    <a:pt x="78386" y="85703"/>
                  </a:lnTo>
                  <a:lnTo>
                    <a:pt x="98552" y="41273"/>
                  </a:lnTo>
                  <a:lnTo>
                    <a:pt x="120656" y="13072"/>
                  </a:lnTo>
                  <a:lnTo>
                    <a:pt x="1333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926"/>
            <p:cNvSpPr/>
            <p:nvPr>
              <p:custDataLst>
                <p:tags r:id="rId37"/>
              </p:custDataLst>
            </p:nvPr>
          </p:nvSpPr>
          <p:spPr>
            <a:xfrm>
              <a:off x="1257961" y="6029452"/>
              <a:ext cx="113640" cy="452555"/>
            </a:xfrm>
            <a:custGeom>
              <a:avLst/>
              <a:gdLst/>
              <a:ahLst/>
              <a:cxnLst/>
              <a:rect l="0" t="0" r="0" b="0"/>
              <a:pathLst>
                <a:path w="113640" h="452555">
                  <a:moveTo>
                    <a:pt x="104114" y="18923"/>
                  </a:moveTo>
                  <a:lnTo>
                    <a:pt x="104114" y="18923"/>
                  </a:lnTo>
                  <a:lnTo>
                    <a:pt x="104114" y="4734"/>
                  </a:lnTo>
                  <a:lnTo>
                    <a:pt x="103056" y="3113"/>
                  </a:lnTo>
                  <a:lnTo>
                    <a:pt x="101292" y="2033"/>
                  </a:lnTo>
                  <a:lnTo>
                    <a:pt x="94981" y="0"/>
                  </a:lnTo>
                  <a:lnTo>
                    <a:pt x="89649" y="4967"/>
                  </a:lnTo>
                  <a:lnTo>
                    <a:pt x="87102" y="10252"/>
                  </a:lnTo>
                  <a:lnTo>
                    <a:pt x="86422" y="13142"/>
                  </a:lnTo>
                  <a:lnTo>
                    <a:pt x="69955" y="42436"/>
                  </a:lnTo>
                  <a:lnTo>
                    <a:pt x="57697" y="86965"/>
                  </a:lnTo>
                  <a:lnTo>
                    <a:pt x="44382" y="114578"/>
                  </a:lnTo>
                  <a:lnTo>
                    <a:pt x="35988" y="155176"/>
                  </a:lnTo>
                  <a:lnTo>
                    <a:pt x="27484" y="191233"/>
                  </a:lnTo>
                  <a:lnTo>
                    <a:pt x="18262" y="228728"/>
                  </a:lnTo>
                  <a:lnTo>
                    <a:pt x="11648" y="266649"/>
                  </a:lnTo>
                  <a:lnTo>
                    <a:pt x="4357" y="312330"/>
                  </a:lnTo>
                  <a:lnTo>
                    <a:pt x="0" y="358755"/>
                  </a:lnTo>
                  <a:lnTo>
                    <a:pt x="691" y="373160"/>
                  </a:lnTo>
                  <a:lnTo>
                    <a:pt x="18654" y="418894"/>
                  </a:lnTo>
                  <a:lnTo>
                    <a:pt x="25170" y="435178"/>
                  </a:lnTo>
                  <a:lnTo>
                    <a:pt x="26085" y="439302"/>
                  </a:lnTo>
                  <a:lnTo>
                    <a:pt x="28811" y="442049"/>
                  </a:lnTo>
                  <a:lnTo>
                    <a:pt x="54268" y="451881"/>
                  </a:lnTo>
                  <a:lnTo>
                    <a:pt x="59242" y="452554"/>
                  </a:lnTo>
                  <a:lnTo>
                    <a:pt x="95215" y="445111"/>
                  </a:lnTo>
                  <a:lnTo>
                    <a:pt x="113639" y="43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927"/>
            <p:cNvSpPr/>
            <p:nvPr>
              <p:custDataLst>
                <p:tags r:id="rId38"/>
              </p:custDataLst>
            </p:nvPr>
          </p:nvSpPr>
          <p:spPr>
            <a:xfrm>
              <a:off x="1485910" y="6268774"/>
              <a:ext cx="38091" cy="36777"/>
            </a:xfrm>
            <a:custGeom>
              <a:avLst/>
              <a:gdLst/>
              <a:ahLst/>
              <a:cxnLst/>
              <a:rect l="0" t="0" r="0" b="0"/>
              <a:pathLst>
                <a:path w="38091" h="36777">
                  <a:moveTo>
                    <a:pt x="28565" y="8201"/>
                  </a:moveTo>
                  <a:lnTo>
                    <a:pt x="28565" y="8201"/>
                  </a:lnTo>
                  <a:lnTo>
                    <a:pt x="28565" y="0"/>
                  </a:lnTo>
                  <a:lnTo>
                    <a:pt x="19074" y="8169"/>
                  </a:lnTo>
                  <a:lnTo>
                    <a:pt x="19050" y="8191"/>
                  </a:lnTo>
                  <a:lnTo>
                    <a:pt x="10840" y="8201"/>
                  </a:lnTo>
                  <a:lnTo>
                    <a:pt x="10398" y="9259"/>
                  </a:lnTo>
                  <a:lnTo>
                    <a:pt x="9631" y="16402"/>
                  </a:lnTo>
                  <a:lnTo>
                    <a:pt x="6745" y="17138"/>
                  </a:lnTo>
                  <a:lnTo>
                    <a:pt x="4493" y="17333"/>
                  </a:lnTo>
                  <a:lnTo>
                    <a:pt x="2992" y="18522"/>
                  </a:lnTo>
                  <a:lnTo>
                    <a:pt x="107" y="26849"/>
                  </a:lnTo>
                  <a:lnTo>
                    <a:pt x="0" y="35418"/>
                  </a:lnTo>
                  <a:lnTo>
                    <a:pt x="1055" y="35869"/>
                  </a:lnTo>
                  <a:lnTo>
                    <a:pt x="9505" y="36776"/>
                  </a:lnTo>
                  <a:lnTo>
                    <a:pt x="19039" y="27251"/>
                  </a:lnTo>
                  <a:lnTo>
                    <a:pt x="9908" y="27251"/>
                  </a:lnTo>
                  <a:lnTo>
                    <a:pt x="25" y="36742"/>
                  </a:lnTo>
                  <a:lnTo>
                    <a:pt x="9399" y="36776"/>
                  </a:lnTo>
                  <a:lnTo>
                    <a:pt x="28555" y="17736"/>
                  </a:lnTo>
                  <a:lnTo>
                    <a:pt x="19432" y="17726"/>
                  </a:lnTo>
                  <a:lnTo>
                    <a:pt x="19074" y="25927"/>
                  </a:lnTo>
                  <a:lnTo>
                    <a:pt x="20121" y="26368"/>
                  </a:lnTo>
                  <a:lnTo>
                    <a:pt x="38090" y="27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1" name="SMARTInkShape-Group914"/>
          <p:cNvGrpSpPr/>
          <p:nvPr/>
        </p:nvGrpSpPr>
        <p:grpSpPr>
          <a:xfrm>
            <a:off x="1752600" y="6010275"/>
            <a:ext cx="552405" cy="466726"/>
            <a:chOff x="1752600" y="6010275"/>
            <a:chExt cx="552405" cy="466726"/>
          </a:xfrm>
        </p:grpSpPr>
        <p:sp>
          <p:nvSpPr>
            <p:cNvPr id="988" name="SMARTInkShape-3928"/>
            <p:cNvSpPr/>
            <p:nvPr>
              <p:custDataLst>
                <p:tags r:id="rId32"/>
              </p:custDataLst>
            </p:nvPr>
          </p:nvSpPr>
          <p:spPr>
            <a:xfrm>
              <a:off x="1752600" y="6010275"/>
              <a:ext cx="28576" cy="466726"/>
            </a:xfrm>
            <a:custGeom>
              <a:avLst/>
              <a:gdLst/>
              <a:ahLst/>
              <a:cxnLst/>
              <a:rect l="0" t="0" r="0" b="0"/>
              <a:pathLst>
                <a:path w="28576" h="466726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90917"/>
                  </a:lnTo>
                  <a:lnTo>
                    <a:pt x="0" y="134034"/>
                  </a:lnTo>
                  <a:lnTo>
                    <a:pt x="0" y="176642"/>
                  </a:lnTo>
                  <a:lnTo>
                    <a:pt x="6546" y="219278"/>
                  </a:lnTo>
                  <a:lnTo>
                    <a:pt x="8936" y="264544"/>
                  </a:lnTo>
                  <a:lnTo>
                    <a:pt x="9409" y="309430"/>
                  </a:lnTo>
                  <a:lnTo>
                    <a:pt x="9502" y="350399"/>
                  </a:lnTo>
                  <a:lnTo>
                    <a:pt x="12343" y="382795"/>
                  </a:lnTo>
                  <a:lnTo>
                    <a:pt x="18461" y="427946"/>
                  </a:lnTo>
                  <a:lnTo>
                    <a:pt x="19016" y="454721"/>
                  </a:lnTo>
                  <a:lnTo>
                    <a:pt x="28575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929"/>
            <p:cNvSpPr/>
            <p:nvPr>
              <p:custDataLst>
                <p:tags r:id="rId33"/>
              </p:custDataLst>
            </p:nvPr>
          </p:nvSpPr>
          <p:spPr>
            <a:xfrm>
              <a:off x="1992083" y="6115221"/>
              <a:ext cx="131552" cy="304496"/>
            </a:xfrm>
            <a:custGeom>
              <a:avLst/>
              <a:gdLst/>
              <a:ahLst/>
              <a:cxnLst/>
              <a:rect l="0" t="0" r="0" b="0"/>
              <a:pathLst>
                <a:path w="131552" h="304496">
                  <a:moveTo>
                    <a:pt x="8167" y="104604"/>
                  </a:moveTo>
                  <a:lnTo>
                    <a:pt x="8167" y="104604"/>
                  </a:lnTo>
                  <a:lnTo>
                    <a:pt x="8167" y="85565"/>
                  </a:lnTo>
                  <a:lnTo>
                    <a:pt x="8167" y="117352"/>
                  </a:lnTo>
                  <a:lnTo>
                    <a:pt x="17300" y="163214"/>
                  </a:lnTo>
                  <a:lnTo>
                    <a:pt x="17658" y="205287"/>
                  </a:lnTo>
                  <a:lnTo>
                    <a:pt x="17691" y="249429"/>
                  </a:lnTo>
                  <a:lnTo>
                    <a:pt x="17692" y="290669"/>
                  </a:lnTo>
                  <a:lnTo>
                    <a:pt x="17692" y="245183"/>
                  </a:lnTo>
                  <a:lnTo>
                    <a:pt x="14870" y="224927"/>
                  </a:lnTo>
                  <a:lnTo>
                    <a:pt x="9050" y="181401"/>
                  </a:lnTo>
                  <a:lnTo>
                    <a:pt x="3227" y="141319"/>
                  </a:lnTo>
                  <a:lnTo>
                    <a:pt x="0" y="113719"/>
                  </a:lnTo>
                  <a:lnTo>
                    <a:pt x="6360" y="73989"/>
                  </a:lnTo>
                  <a:lnTo>
                    <a:pt x="8987" y="36798"/>
                  </a:lnTo>
                  <a:lnTo>
                    <a:pt x="19912" y="9659"/>
                  </a:lnTo>
                  <a:lnTo>
                    <a:pt x="22347" y="6382"/>
                  </a:lnTo>
                  <a:lnTo>
                    <a:pt x="27875" y="2742"/>
                  </a:lnTo>
                  <a:lnTo>
                    <a:pt x="36633" y="212"/>
                  </a:lnTo>
                  <a:lnTo>
                    <a:pt x="41280" y="0"/>
                  </a:lnTo>
                  <a:lnTo>
                    <a:pt x="46873" y="2727"/>
                  </a:lnTo>
                  <a:lnTo>
                    <a:pt x="60326" y="14023"/>
                  </a:lnTo>
                  <a:lnTo>
                    <a:pt x="63099" y="19543"/>
                  </a:lnTo>
                  <a:lnTo>
                    <a:pt x="74411" y="64830"/>
                  </a:lnTo>
                  <a:lnTo>
                    <a:pt x="74831" y="103185"/>
                  </a:lnTo>
                  <a:lnTo>
                    <a:pt x="72015" y="112087"/>
                  </a:lnTo>
                  <a:lnTo>
                    <a:pt x="56936" y="132903"/>
                  </a:lnTo>
                  <a:lnTo>
                    <a:pt x="56300" y="137643"/>
                  </a:lnTo>
                  <a:lnTo>
                    <a:pt x="55073" y="139329"/>
                  </a:lnTo>
                  <a:lnTo>
                    <a:pt x="53196" y="140455"/>
                  </a:lnTo>
                  <a:lnTo>
                    <a:pt x="50886" y="141205"/>
                  </a:lnTo>
                  <a:lnTo>
                    <a:pt x="49346" y="142763"/>
                  </a:lnTo>
                  <a:lnTo>
                    <a:pt x="46303" y="152101"/>
                  </a:lnTo>
                  <a:lnTo>
                    <a:pt x="60733" y="152229"/>
                  </a:lnTo>
                  <a:lnTo>
                    <a:pt x="66102" y="155051"/>
                  </a:lnTo>
                  <a:lnTo>
                    <a:pt x="72016" y="158774"/>
                  </a:lnTo>
                  <a:lnTo>
                    <a:pt x="81295" y="161930"/>
                  </a:lnTo>
                  <a:lnTo>
                    <a:pt x="106596" y="184110"/>
                  </a:lnTo>
                  <a:lnTo>
                    <a:pt x="118235" y="203251"/>
                  </a:lnTo>
                  <a:lnTo>
                    <a:pt x="130999" y="243344"/>
                  </a:lnTo>
                  <a:lnTo>
                    <a:pt x="131551" y="250228"/>
                  </a:lnTo>
                  <a:lnTo>
                    <a:pt x="128974" y="256815"/>
                  </a:lnTo>
                  <a:lnTo>
                    <a:pt x="116778" y="279401"/>
                  </a:lnTo>
                  <a:lnTo>
                    <a:pt x="114647" y="287419"/>
                  </a:lnTo>
                  <a:lnTo>
                    <a:pt x="113020" y="289980"/>
                  </a:lnTo>
                  <a:lnTo>
                    <a:pt x="110878" y="291688"/>
                  </a:lnTo>
                  <a:lnTo>
                    <a:pt x="86172" y="302343"/>
                  </a:lnTo>
                  <a:lnTo>
                    <a:pt x="62248" y="304495"/>
                  </a:lnTo>
                  <a:lnTo>
                    <a:pt x="55839" y="301747"/>
                  </a:lnTo>
                  <a:lnTo>
                    <a:pt x="52648" y="299533"/>
                  </a:lnTo>
                  <a:lnTo>
                    <a:pt x="49103" y="294250"/>
                  </a:lnTo>
                  <a:lnTo>
                    <a:pt x="48158" y="291360"/>
                  </a:lnTo>
                  <a:lnTo>
                    <a:pt x="27217" y="266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SMARTInkShape-3930"/>
            <p:cNvSpPr/>
            <p:nvPr>
              <p:custDataLst>
                <p:tags r:id="rId34"/>
              </p:custDataLst>
            </p:nvPr>
          </p:nvSpPr>
          <p:spPr>
            <a:xfrm>
              <a:off x="2162175" y="6067575"/>
              <a:ext cx="142830" cy="399901"/>
            </a:xfrm>
            <a:custGeom>
              <a:avLst/>
              <a:gdLst/>
              <a:ahLst/>
              <a:cxnLst/>
              <a:rect l="0" t="0" r="0" b="0"/>
              <a:pathLst>
                <a:path w="142830" h="399901">
                  <a:moveTo>
                    <a:pt x="0" y="18900"/>
                  </a:moveTo>
                  <a:lnTo>
                    <a:pt x="0" y="18900"/>
                  </a:lnTo>
                  <a:lnTo>
                    <a:pt x="35773" y="2425"/>
                  </a:lnTo>
                  <a:lnTo>
                    <a:pt x="60189" y="0"/>
                  </a:lnTo>
                  <a:lnTo>
                    <a:pt x="66614" y="2739"/>
                  </a:lnTo>
                  <a:lnTo>
                    <a:pt x="79363" y="13122"/>
                  </a:lnTo>
                  <a:lnTo>
                    <a:pt x="107950" y="55329"/>
                  </a:lnTo>
                  <a:lnTo>
                    <a:pt x="119592" y="80580"/>
                  </a:lnTo>
                  <a:lnTo>
                    <a:pt x="128324" y="124271"/>
                  </a:lnTo>
                  <a:lnTo>
                    <a:pt x="140227" y="171379"/>
                  </a:lnTo>
                  <a:lnTo>
                    <a:pt x="142526" y="218935"/>
                  </a:lnTo>
                  <a:lnTo>
                    <a:pt x="142829" y="266551"/>
                  </a:lnTo>
                  <a:lnTo>
                    <a:pt x="135262" y="303592"/>
                  </a:lnTo>
                  <a:lnTo>
                    <a:pt x="115427" y="344074"/>
                  </a:lnTo>
                  <a:lnTo>
                    <a:pt x="87396" y="378558"/>
                  </a:lnTo>
                  <a:lnTo>
                    <a:pt x="57150" y="399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5" name="SMARTInkShape-Group915"/>
          <p:cNvGrpSpPr/>
          <p:nvPr/>
        </p:nvGrpSpPr>
        <p:grpSpPr>
          <a:xfrm>
            <a:off x="2790825" y="6125014"/>
            <a:ext cx="190452" cy="256572"/>
            <a:chOff x="2790825" y="6125014"/>
            <a:chExt cx="190452" cy="256572"/>
          </a:xfrm>
        </p:grpSpPr>
        <p:sp>
          <p:nvSpPr>
            <p:cNvPr id="992" name="SMARTInkShape-3931"/>
            <p:cNvSpPr/>
            <p:nvPr>
              <p:custDataLst>
                <p:tags r:id="rId29"/>
              </p:custDataLst>
            </p:nvPr>
          </p:nvSpPr>
          <p:spPr>
            <a:xfrm>
              <a:off x="2809875" y="6238875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44460"/>
                  </a:lnTo>
                  <a:lnTo>
                    <a:pt x="0" y="60327"/>
                  </a:lnTo>
                  <a:lnTo>
                    <a:pt x="2822" y="66675"/>
                  </a:lnTo>
                  <a:lnTo>
                    <a:pt x="6546" y="73025"/>
                  </a:lnTo>
                  <a:lnTo>
                    <a:pt x="8936" y="85725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932"/>
            <p:cNvSpPr/>
            <p:nvPr>
              <p:custDataLst>
                <p:tags r:id="rId30"/>
              </p:custDataLst>
            </p:nvPr>
          </p:nvSpPr>
          <p:spPr>
            <a:xfrm>
              <a:off x="2790825" y="6125014"/>
              <a:ext cx="9526" cy="37662"/>
            </a:xfrm>
            <a:custGeom>
              <a:avLst/>
              <a:gdLst/>
              <a:ahLst/>
              <a:cxnLst/>
              <a:rect l="0" t="0" r="0" b="0"/>
              <a:pathLst>
                <a:path w="9526" h="37662">
                  <a:moveTo>
                    <a:pt x="9525" y="37661"/>
                  </a:moveTo>
                  <a:lnTo>
                    <a:pt x="9525" y="37661"/>
                  </a:lnTo>
                  <a:lnTo>
                    <a:pt x="9525" y="10919"/>
                  </a:lnTo>
                  <a:lnTo>
                    <a:pt x="392" y="0"/>
                  </a:lnTo>
                  <a:lnTo>
                    <a:pt x="0" y="9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933"/>
            <p:cNvSpPr/>
            <p:nvPr>
              <p:custDataLst>
                <p:tags r:id="rId31"/>
              </p:custDataLst>
            </p:nvPr>
          </p:nvSpPr>
          <p:spPr>
            <a:xfrm>
              <a:off x="2867155" y="6181725"/>
              <a:ext cx="114122" cy="199861"/>
            </a:xfrm>
            <a:custGeom>
              <a:avLst/>
              <a:gdLst/>
              <a:ahLst/>
              <a:cxnLst/>
              <a:rect l="0" t="0" r="0" b="0"/>
              <a:pathLst>
                <a:path w="114122" h="199861">
                  <a:moveTo>
                    <a:pt x="85595" y="0"/>
                  </a:moveTo>
                  <a:lnTo>
                    <a:pt x="85595" y="0"/>
                  </a:lnTo>
                  <a:lnTo>
                    <a:pt x="38142" y="0"/>
                  </a:lnTo>
                  <a:lnTo>
                    <a:pt x="29931" y="0"/>
                  </a:lnTo>
                  <a:lnTo>
                    <a:pt x="21134" y="6545"/>
                  </a:lnTo>
                  <a:lnTo>
                    <a:pt x="15318" y="8201"/>
                  </a:lnTo>
                  <a:lnTo>
                    <a:pt x="13344" y="9701"/>
                  </a:lnTo>
                  <a:lnTo>
                    <a:pt x="9507" y="15810"/>
                  </a:lnTo>
                  <a:lnTo>
                    <a:pt x="4858" y="17610"/>
                  </a:lnTo>
                  <a:lnTo>
                    <a:pt x="3196" y="19148"/>
                  </a:lnTo>
                  <a:lnTo>
                    <a:pt x="1348" y="23680"/>
                  </a:lnTo>
                  <a:lnTo>
                    <a:pt x="0" y="41403"/>
                  </a:lnTo>
                  <a:lnTo>
                    <a:pt x="1015" y="43478"/>
                  </a:lnTo>
                  <a:lnTo>
                    <a:pt x="2750" y="44860"/>
                  </a:lnTo>
                  <a:lnTo>
                    <a:pt x="4965" y="45781"/>
                  </a:lnTo>
                  <a:lnTo>
                    <a:pt x="6441" y="47454"/>
                  </a:lnTo>
                  <a:lnTo>
                    <a:pt x="11634" y="57743"/>
                  </a:lnTo>
                  <a:lnTo>
                    <a:pt x="41184" y="88910"/>
                  </a:lnTo>
                  <a:lnTo>
                    <a:pt x="50334" y="92433"/>
                  </a:lnTo>
                  <a:lnTo>
                    <a:pt x="60399" y="95056"/>
                  </a:lnTo>
                  <a:lnTo>
                    <a:pt x="75483" y="105364"/>
                  </a:lnTo>
                  <a:lnTo>
                    <a:pt x="107810" y="136535"/>
                  </a:lnTo>
                  <a:lnTo>
                    <a:pt x="111343" y="142880"/>
                  </a:lnTo>
                  <a:lnTo>
                    <a:pt x="113612" y="155576"/>
                  </a:lnTo>
                  <a:lnTo>
                    <a:pt x="114121" y="174625"/>
                  </a:lnTo>
                  <a:lnTo>
                    <a:pt x="112021" y="177800"/>
                  </a:lnTo>
                  <a:lnTo>
                    <a:pt x="89278" y="195792"/>
                  </a:lnTo>
                  <a:lnTo>
                    <a:pt x="79396" y="198771"/>
                  </a:lnTo>
                  <a:lnTo>
                    <a:pt x="63390" y="199860"/>
                  </a:lnTo>
                  <a:lnTo>
                    <a:pt x="57029" y="197129"/>
                  </a:lnTo>
                  <a:lnTo>
                    <a:pt x="4749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2" name="SMARTInkShape-Group916"/>
          <p:cNvGrpSpPr/>
          <p:nvPr/>
        </p:nvGrpSpPr>
        <p:grpSpPr>
          <a:xfrm>
            <a:off x="3457703" y="5965268"/>
            <a:ext cx="990042" cy="445058"/>
            <a:chOff x="3457703" y="5965268"/>
            <a:chExt cx="990042" cy="445058"/>
          </a:xfrm>
        </p:grpSpPr>
        <p:sp>
          <p:nvSpPr>
            <p:cNvPr id="996" name="SMARTInkShape-3934"/>
            <p:cNvSpPr/>
            <p:nvPr>
              <p:custDataLst>
                <p:tags r:id="rId23"/>
              </p:custDataLst>
            </p:nvPr>
          </p:nvSpPr>
          <p:spPr>
            <a:xfrm>
              <a:off x="3457703" y="6210427"/>
              <a:ext cx="180848" cy="171324"/>
            </a:xfrm>
            <a:custGeom>
              <a:avLst/>
              <a:gdLst/>
              <a:ahLst/>
              <a:cxnLst/>
              <a:rect l="0" t="0" r="0" b="0"/>
              <a:pathLst>
                <a:path w="180848" h="171324">
                  <a:moveTo>
                    <a:pt x="133222" y="47498"/>
                  </a:moveTo>
                  <a:lnTo>
                    <a:pt x="133222" y="47498"/>
                  </a:lnTo>
                  <a:lnTo>
                    <a:pt x="128165" y="42442"/>
                  </a:lnTo>
                  <a:lnTo>
                    <a:pt x="122861" y="39959"/>
                  </a:lnTo>
                  <a:lnTo>
                    <a:pt x="106479" y="38089"/>
                  </a:lnTo>
                  <a:lnTo>
                    <a:pt x="84956" y="21085"/>
                  </a:lnTo>
                  <a:lnTo>
                    <a:pt x="81995" y="20364"/>
                  </a:lnTo>
                  <a:lnTo>
                    <a:pt x="80021" y="18825"/>
                  </a:lnTo>
                  <a:lnTo>
                    <a:pt x="77827" y="14294"/>
                  </a:lnTo>
                  <a:lnTo>
                    <a:pt x="76184" y="12662"/>
                  </a:lnTo>
                  <a:lnTo>
                    <a:pt x="71535" y="10849"/>
                  </a:lnTo>
                  <a:lnTo>
                    <a:pt x="69873" y="9307"/>
                  </a:lnTo>
                  <a:lnTo>
                    <a:pt x="68025" y="4770"/>
                  </a:lnTo>
                  <a:lnTo>
                    <a:pt x="66474" y="3138"/>
                  </a:lnTo>
                  <a:lnTo>
                    <a:pt x="61928" y="1324"/>
                  </a:lnTo>
                  <a:lnTo>
                    <a:pt x="49252" y="0"/>
                  </a:lnTo>
                  <a:lnTo>
                    <a:pt x="37367" y="7428"/>
                  </a:lnTo>
                  <a:lnTo>
                    <a:pt x="34394" y="8085"/>
                  </a:lnTo>
                  <a:lnTo>
                    <a:pt x="25152" y="14066"/>
                  </a:lnTo>
                  <a:lnTo>
                    <a:pt x="21691" y="22409"/>
                  </a:lnTo>
                  <a:lnTo>
                    <a:pt x="19094" y="32113"/>
                  </a:lnTo>
                  <a:lnTo>
                    <a:pt x="12741" y="44586"/>
                  </a:lnTo>
                  <a:lnTo>
                    <a:pt x="9330" y="60158"/>
                  </a:lnTo>
                  <a:lnTo>
                    <a:pt x="2054" y="75439"/>
                  </a:lnTo>
                  <a:lnTo>
                    <a:pt x="0" y="103317"/>
                  </a:lnTo>
                  <a:lnTo>
                    <a:pt x="2751" y="112170"/>
                  </a:lnTo>
                  <a:lnTo>
                    <a:pt x="11636" y="125508"/>
                  </a:lnTo>
                  <a:lnTo>
                    <a:pt x="14065" y="128080"/>
                  </a:lnTo>
                  <a:lnTo>
                    <a:pt x="19585" y="130937"/>
                  </a:lnTo>
                  <a:lnTo>
                    <a:pt x="31753" y="132771"/>
                  </a:lnTo>
                  <a:lnTo>
                    <a:pt x="38030" y="130200"/>
                  </a:lnTo>
                  <a:lnTo>
                    <a:pt x="41185" y="128033"/>
                  </a:lnTo>
                  <a:lnTo>
                    <a:pt x="59342" y="123495"/>
                  </a:lnTo>
                  <a:lnTo>
                    <a:pt x="61744" y="121447"/>
                  </a:lnTo>
                  <a:lnTo>
                    <a:pt x="93265" y="87468"/>
                  </a:lnTo>
                  <a:lnTo>
                    <a:pt x="94296" y="83607"/>
                  </a:lnTo>
                  <a:lnTo>
                    <a:pt x="94571" y="81096"/>
                  </a:lnTo>
                  <a:lnTo>
                    <a:pt x="95813" y="79422"/>
                  </a:lnTo>
                  <a:lnTo>
                    <a:pt x="104037" y="76269"/>
                  </a:lnTo>
                  <a:lnTo>
                    <a:pt x="104240" y="76204"/>
                  </a:lnTo>
                  <a:lnTo>
                    <a:pt x="105681" y="92327"/>
                  </a:lnTo>
                  <a:lnTo>
                    <a:pt x="112181" y="104724"/>
                  </a:lnTo>
                  <a:lnTo>
                    <a:pt x="112845" y="107874"/>
                  </a:lnTo>
                  <a:lnTo>
                    <a:pt x="131017" y="145061"/>
                  </a:lnTo>
                  <a:lnTo>
                    <a:pt x="155485" y="165249"/>
                  </a:lnTo>
                  <a:lnTo>
                    <a:pt x="164636" y="168624"/>
                  </a:lnTo>
                  <a:lnTo>
                    <a:pt x="180847" y="171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935"/>
            <p:cNvSpPr/>
            <p:nvPr>
              <p:custDataLst>
                <p:tags r:id="rId24"/>
              </p:custDataLst>
            </p:nvPr>
          </p:nvSpPr>
          <p:spPr>
            <a:xfrm>
              <a:off x="3858018" y="6219825"/>
              <a:ext cx="132958" cy="179447"/>
            </a:xfrm>
            <a:custGeom>
              <a:avLst/>
              <a:gdLst/>
              <a:ahLst/>
              <a:cxnLst/>
              <a:rect l="0" t="0" r="0" b="0"/>
              <a:pathLst>
                <a:path w="132958" h="179447">
                  <a:moveTo>
                    <a:pt x="18657" y="66675"/>
                  </a:moveTo>
                  <a:lnTo>
                    <a:pt x="18657" y="66675"/>
                  </a:lnTo>
                  <a:lnTo>
                    <a:pt x="13600" y="61619"/>
                  </a:lnTo>
                  <a:lnTo>
                    <a:pt x="11118" y="56314"/>
                  </a:lnTo>
                  <a:lnTo>
                    <a:pt x="9135" y="29014"/>
                  </a:lnTo>
                  <a:lnTo>
                    <a:pt x="0" y="28586"/>
                  </a:lnTo>
                  <a:lnTo>
                    <a:pt x="4780" y="28578"/>
                  </a:lnTo>
                  <a:lnTo>
                    <a:pt x="6231" y="29635"/>
                  </a:lnTo>
                  <a:lnTo>
                    <a:pt x="13807" y="41833"/>
                  </a:lnTo>
                  <a:lnTo>
                    <a:pt x="24245" y="54085"/>
                  </a:lnTo>
                  <a:lnTo>
                    <a:pt x="30226" y="66697"/>
                  </a:lnTo>
                  <a:lnTo>
                    <a:pt x="41286" y="84436"/>
                  </a:lnTo>
                  <a:lnTo>
                    <a:pt x="54488" y="126052"/>
                  </a:lnTo>
                  <a:lnTo>
                    <a:pt x="62317" y="139536"/>
                  </a:lnTo>
                  <a:lnTo>
                    <a:pt x="68321" y="159697"/>
                  </a:lnTo>
                  <a:lnTo>
                    <a:pt x="80426" y="175818"/>
                  </a:lnTo>
                  <a:lnTo>
                    <a:pt x="85973" y="178683"/>
                  </a:lnTo>
                  <a:lnTo>
                    <a:pt x="88935" y="179446"/>
                  </a:lnTo>
                  <a:lnTo>
                    <a:pt x="90909" y="178899"/>
                  </a:lnTo>
                  <a:lnTo>
                    <a:pt x="92225" y="177473"/>
                  </a:lnTo>
                  <a:lnTo>
                    <a:pt x="93687" y="173069"/>
                  </a:lnTo>
                  <a:lnTo>
                    <a:pt x="94848" y="127851"/>
                  </a:lnTo>
                  <a:lnTo>
                    <a:pt x="94856" y="83322"/>
                  </a:lnTo>
                  <a:lnTo>
                    <a:pt x="95915" y="45577"/>
                  </a:lnTo>
                  <a:lnTo>
                    <a:pt x="102396" y="26603"/>
                  </a:lnTo>
                  <a:lnTo>
                    <a:pt x="104558" y="16057"/>
                  </a:lnTo>
                  <a:lnTo>
                    <a:pt x="109046" y="7843"/>
                  </a:lnTo>
                  <a:lnTo>
                    <a:pt x="114569" y="3486"/>
                  </a:lnTo>
                  <a:lnTo>
                    <a:pt x="123628" y="1032"/>
                  </a:lnTo>
                  <a:lnTo>
                    <a:pt x="1329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936"/>
            <p:cNvSpPr/>
            <p:nvPr>
              <p:custDataLst>
                <p:tags r:id="rId25"/>
              </p:custDataLst>
            </p:nvPr>
          </p:nvSpPr>
          <p:spPr>
            <a:xfrm>
              <a:off x="4020071" y="6058637"/>
              <a:ext cx="180455" cy="304064"/>
            </a:xfrm>
            <a:custGeom>
              <a:avLst/>
              <a:gdLst/>
              <a:ahLst/>
              <a:cxnLst/>
              <a:rect l="0" t="0" r="0" b="0"/>
              <a:pathLst>
                <a:path w="180455" h="304064">
                  <a:moveTo>
                    <a:pt x="85204" y="237388"/>
                  </a:moveTo>
                  <a:lnTo>
                    <a:pt x="85204" y="237388"/>
                  </a:lnTo>
                  <a:lnTo>
                    <a:pt x="80147" y="237388"/>
                  </a:lnTo>
                  <a:lnTo>
                    <a:pt x="78658" y="236330"/>
                  </a:lnTo>
                  <a:lnTo>
                    <a:pt x="77665" y="234566"/>
                  </a:lnTo>
                  <a:lnTo>
                    <a:pt x="76072" y="224131"/>
                  </a:lnTo>
                  <a:lnTo>
                    <a:pt x="74883" y="222200"/>
                  </a:lnTo>
                  <a:lnTo>
                    <a:pt x="73031" y="220913"/>
                  </a:lnTo>
                  <a:lnTo>
                    <a:pt x="70739" y="220055"/>
                  </a:lnTo>
                  <a:lnTo>
                    <a:pt x="69210" y="218425"/>
                  </a:lnTo>
                  <a:lnTo>
                    <a:pt x="63936" y="208203"/>
                  </a:lnTo>
                  <a:lnTo>
                    <a:pt x="59876" y="202192"/>
                  </a:lnTo>
                  <a:lnTo>
                    <a:pt x="58073" y="195992"/>
                  </a:lnTo>
                  <a:lnTo>
                    <a:pt x="56533" y="193916"/>
                  </a:lnTo>
                  <a:lnTo>
                    <a:pt x="54448" y="192531"/>
                  </a:lnTo>
                  <a:lnTo>
                    <a:pt x="46458" y="190583"/>
                  </a:lnTo>
                  <a:lnTo>
                    <a:pt x="34276" y="189926"/>
                  </a:lnTo>
                  <a:lnTo>
                    <a:pt x="32202" y="190930"/>
                  </a:lnTo>
                  <a:lnTo>
                    <a:pt x="30819" y="192657"/>
                  </a:lnTo>
                  <a:lnTo>
                    <a:pt x="28225" y="197399"/>
                  </a:lnTo>
                  <a:lnTo>
                    <a:pt x="3428" y="226018"/>
                  </a:lnTo>
                  <a:lnTo>
                    <a:pt x="0" y="248800"/>
                  </a:lnTo>
                  <a:lnTo>
                    <a:pt x="2532" y="255866"/>
                  </a:lnTo>
                  <a:lnTo>
                    <a:pt x="6127" y="262534"/>
                  </a:lnTo>
                  <a:lnTo>
                    <a:pt x="9210" y="272237"/>
                  </a:lnTo>
                  <a:lnTo>
                    <a:pt x="17093" y="283123"/>
                  </a:lnTo>
                  <a:lnTo>
                    <a:pt x="20713" y="284174"/>
                  </a:lnTo>
                  <a:lnTo>
                    <a:pt x="45350" y="285009"/>
                  </a:lnTo>
                  <a:lnTo>
                    <a:pt x="55151" y="276812"/>
                  </a:lnTo>
                  <a:lnTo>
                    <a:pt x="61248" y="275880"/>
                  </a:lnTo>
                  <a:lnTo>
                    <a:pt x="62883" y="274691"/>
                  </a:lnTo>
                  <a:lnTo>
                    <a:pt x="63973" y="272839"/>
                  </a:lnTo>
                  <a:lnTo>
                    <a:pt x="66116" y="266082"/>
                  </a:lnTo>
                  <a:lnTo>
                    <a:pt x="74352" y="274175"/>
                  </a:lnTo>
                  <a:lnTo>
                    <a:pt x="75562" y="283573"/>
                  </a:lnTo>
                  <a:lnTo>
                    <a:pt x="76660" y="284053"/>
                  </a:lnTo>
                  <a:lnTo>
                    <a:pt x="80701" y="284587"/>
                  </a:lnTo>
                  <a:lnTo>
                    <a:pt x="82202" y="285787"/>
                  </a:lnTo>
                  <a:lnTo>
                    <a:pt x="83870" y="289943"/>
                  </a:lnTo>
                  <a:lnTo>
                    <a:pt x="85373" y="291476"/>
                  </a:lnTo>
                  <a:lnTo>
                    <a:pt x="93288" y="294134"/>
                  </a:lnTo>
                  <a:lnTo>
                    <a:pt x="107860" y="294502"/>
                  </a:lnTo>
                  <a:lnTo>
                    <a:pt x="113971" y="291700"/>
                  </a:lnTo>
                  <a:lnTo>
                    <a:pt x="136399" y="271871"/>
                  </a:lnTo>
                  <a:lnTo>
                    <a:pt x="139708" y="262945"/>
                  </a:lnTo>
                  <a:lnTo>
                    <a:pt x="144392" y="246019"/>
                  </a:lnTo>
                  <a:lnTo>
                    <a:pt x="149661" y="227598"/>
                  </a:lnTo>
                  <a:lnTo>
                    <a:pt x="152645" y="188474"/>
                  </a:lnTo>
                  <a:lnTo>
                    <a:pt x="160042" y="147025"/>
                  </a:lnTo>
                  <a:lnTo>
                    <a:pt x="168763" y="103427"/>
                  </a:lnTo>
                  <a:lnTo>
                    <a:pt x="170644" y="57390"/>
                  </a:lnTo>
                  <a:lnTo>
                    <a:pt x="170912" y="11853"/>
                  </a:lnTo>
                  <a:lnTo>
                    <a:pt x="170918" y="7657"/>
                  </a:lnTo>
                  <a:lnTo>
                    <a:pt x="169864" y="4858"/>
                  </a:lnTo>
                  <a:lnTo>
                    <a:pt x="168102" y="2993"/>
                  </a:lnTo>
                  <a:lnTo>
                    <a:pt x="162727" y="0"/>
                  </a:lnTo>
                  <a:lnTo>
                    <a:pt x="162286" y="813"/>
                  </a:lnTo>
                  <a:lnTo>
                    <a:pt x="161414" y="44325"/>
                  </a:lnTo>
                  <a:lnTo>
                    <a:pt x="161404" y="89257"/>
                  </a:lnTo>
                  <a:lnTo>
                    <a:pt x="162462" y="113770"/>
                  </a:lnTo>
                  <a:lnTo>
                    <a:pt x="169605" y="153153"/>
                  </a:lnTo>
                  <a:lnTo>
                    <a:pt x="170754" y="196663"/>
                  </a:lnTo>
                  <a:lnTo>
                    <a:pt x="170919" y="243584"/>
                  </a:lnTo>
                  <a:lnTo>
                    <a:pt x="171986" y="268050"/>
                  </a:lnTo>
                  <a:lnTo>
                    <a:pt x="179130" y="287626"/>
                  </a:lnTo>
                  <a:lnTo>
                    <a:pt x="180454" y="30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937"/>
            <p:cNvSpPr/>
            <p:nvPr>
              <p:custDataLst>
                <p:tags r:id="rId26"/>
              </p:custDataLst>
            </p:nvPr>
          </p:nvSpPr>
          <p:spPr>
            <a:xfrm>
              <a:off x="4248150" y="6296141"/>
              <a:ext cx="28576" cy="47510"/>
            </a:xfrm>
            <a:custGeom>
              <a:avLst/>
              <a:gdLst/>
              <a:ahLst/>
              <a:cxnLst/>
              <a:rect l="0" t="0" r="0" b="0"/>
              <a:pathLst>
                <a:path w="28576" h="47510">
                  <a:moveTo>
                    <a:pt x="0" y="9409"/>
                  </a:moveTo>
                  <a:lnTo>
                    <a:pt x="0" y="9409"/>
                  </a:lnTo>
                  <a:lnTo>
                    <a:pt x="0" y="4353"/>
                  </a:lnTo>
                  <a:lnTo>
                    <a:pt x="1058" y="2864"/>
                  </a:lnTo>
                  <a:lnTo>
                    <a:pt x="2822" y="1870"/>
                  </a:lnTo>
                  <a:lnTo>
                    <a:pt x="9132" y="0"/>
                  </a:lnTo>
                  <a:lnTo>
                    <a:pt x="9491" y="13153"/>
                  </a:lnTo>
                  <a:lnTo>
                    <a:pt x="10560" y="15079"/>
                  </a:lnTo>
                  <a:lnTo>
                    <a:pt x="12332" y="16365"/>
                  </a:lnTo>
                  <a:lnTo>
                    <a:pt x="14572" y="17221"/>
                  </a:lnTo>
                  <a:lnTo>
                    <a:pt x="16064" y="18850"/>
                  </a:lnTo>
                  <a:lnTo>
                    <a:pt x="17723" y="23483"/>
                  </a:lnTo>
                  <a:lnTo>
                    <a:pt x="18933" y="36223"/>
                  </a:lnTo>
                  <a:lnTo>
                    <a:pt x="28575" y="4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SMARTInkShape-3938"/>
            <p:cNvSpPr/>
            <p:nvPr>
              <p:custDataLst>
                <p:tags r:id="rId27"/>
              </p:custDataLst>
            </p:nvPr>
          </p:nvSpPr>
          <p:spPr>
            <a:xfrm>
              <a:off x="4267200" y="61436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9525" y="123825"/>
                  </a:moveTo>
                  <a:lnTo>
                    <a:pt x="9525" y="123825"/>
                  </a:lnTo>
                  <a:lnTo>
                    <a:pt x="8467" y="108615"/>
                  </a:lnTo>
                  <a:lnTo>
                    <a:pt x="1324" y="79044"/>
                  </a:lnTo>
                  <a:lnTo>
                    <a:pt x="52" y="36101"/>
                  </a:lnTo>
                  <a:lnTo>
                    <a:pt x="0" y="59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SMARTInkShape-3939"/>
            <p:cNvSpPr/>
            <p:nvPr>
              <p:custDataLst>
                <p:tags r:id="rId28"/>
              </p:custDataLst>
            </p:nvPr>
          </p:nvSpPr>
          <p:spPr>
            <a:xfrm>
              <a:off x="4305349" y="5965268"/>
              <a:ext cx="142396" cy="445058"/>
            </a:xfrm>
            <a:custGeom>
              <a:avLst/>
              <a:gdLst/>
              <a:ahLst/>
              <a:cxnLst/>
              <a:rect l="0" t="0" r="0" b="0"/>
              <a:pathLst>
                <a:path w="142396" h="445058">
                  <a:moveTo>
                    <a:pt x="76151" y="311707"/>
                  </a:moveTo>
                  <a:lnTo>
                    <a:pt x="76151" y="311707"/>
                  </a:lnTo>
                  <a:lnTo>
                    <a:pt x="76151" y="320839"/>
                  </a:lnTo>
                  <a:lnTo>
                    <a:pt x="76151" y="275460"/>
                  </a:lnTo>
                  <a:lnTo>
                    <a:pt x="67950" y="265569"/>
                  </a:lnTo>
                  <a:lnTo>
                    <a:pt x="50340" y="264213"/>
                  </a:lnTo>
                  <a:lnTo>
                    <a:pt x="43339" y="269177"/>
                  </a:lnTo>
                  <a:lnTo>
                    <a:pt x="12632" y="300098"/>
                  </a:lnTo>
                  <a:lnTo>
                    <a:pt x="4179" y="315088"/>
                  </a:lnTo>
                  <a:lnTo>
                    <a:pt x="1204" y="327760"/>
                  </a:lnTo>
                  <a:lnTo>
                    <a:pt x="0" y="370281"/>
                  </a:lnTo>
                  <a:lnTo>
                    <a:pt x="2795" y="377604"/>
                  </a:lnTo>
                  <a:lnTo>
                    <a:pt x="13213" y="390929"/>
                  </a:lnTo>
                  <a:lnTo>
                    <a:pt x="19251" y="394541"/>
                  </a:lnTo>
                  <a:lnTo>
                    <a:pt x="31751" y="396861"/>
                  </a:lnTo>
                  <a:lnTo>
                    <a:pt x="41241" y="397263"/>
                  </a:lnTo>
                  <a:lnTo>
                    <a:pt x="47583" y="394535"/>
                  </a:lnTo>
                  <a:lnTo>
                    <a:pt x="60277" y="384160"/>
                  </a:lnTo>
                  <a:lnTo>
                    <a:pt x="69801" y="369981"/>
                  </a:lnTo>
                  <a:lnTo>
                    <a:pt x="85676" y="329651"/>
                  </a:lnTo>
                  <a:lnTo>
                    <a:pt x="98376" y="292438"/>
                  </a:lnTo>
                  <a:lnTo>
                    <a:pt x="111076" y="246910"/>
                  </a:lnTo>
                  <a:lnTo>
                    <a:pt x="119543" y="209723"/>
                  </a:lnTo>
                  <a:lnTo>
                    <a:pt x="123580" y="171893"/>
                  </a:lnTo>
                  <a:lnTo>
                    <a:pt x="129951" y="133873"/>
                  </a:lnTo>
                  <a:lnTo>
                    <a:pt x="133366" y="96855"/>
                  </a:lnTo>
                  <a:lnTo>
                    <a:pt x="140644" y="55366"/>
                  </a:lnTo>
                  <a:lnTo>
                    <a:pt x="142395" y="21652"/>
                  </a:lnTo>
                  <a:lnTo>
                    <a:pt x="139812" y="10639"/>
                  </a:lnTo>
                  <a:lnTo>
                    <a:pt x="134587" y="0"/>
                  </a:lnTo>
                  <a:lnTo>
                    <a:pt x="133100" y="186"/>
                  </a:lnTo>
                  <a:lnTo>
                    <a:pt x="128625" y="3214"/>
                  </a:lnTo>
                  <a:lnTo>
                    <a:pt x="125931" y="8088"/>
                  </a:lnTo>
                  <a:lnTo>
                    <a:pt x="115218" y="49658"/>
                  </a:lnTo>
                  <a:lnTo>
                    <a:pt x="111620" y="86848"/>
                  </a:lnTo>
                  <a:lnTo>
                    <a:pt x="106769" y="122315"/>
                  </a:lnTo>
                  <a:lnTo>
                    <a:pt x="105331" y="159634"/>
                  </a:lnTo>
                  <a:lnTo>
                    <a:pt x="104905" y="197504"/>
                  </a:lnTo>
                  <a:lnTo>
                    <a:pt x="104779" y="238358"/>
                  </a:lnTo>
                  <a:lnTo>
                    <a:pt x="104742" y="281154"/>
                  </a:lnTo>
                  <a:lnTo>
                    <a:pt x="104731" y="320646"/>
                  </a:lnTo>
                  <a:lnTo>
                    <a:pt x="104726" y="366859"/>
                  </a:lnTo>
                  <a:lnTo>
                    <a:pt x="111272" y="406562"/>
                  </a:lnTo>
                  <a:lnTo>
                    <a:pt x="114251" y="445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8" name="SMARTInkShape-Group917"/>
          <p:cNvGrpSpPr/>
          <p:nvPr/>
        </p:nvGrpSpPr>
        <p:grpSpPr>
          <a:xfrm>
            <a:off x="4724400" y="6086602"/>
            <a:ext cx="589227" cy="466432"/>
            <a:chOff x="4724400" y="6086602"/>
            <a:chExt cx="589227" cy="466432"/>
          </a:xfrm>
        </p:grpSpPr>
        <p:sp>
          <p:nvSpPr>
            <p:cNvPr id="1003" name="SMARTInkShape-3940"/>
            <p:cNvSpPr/>
            <p:nvPr>
              <p:custDataLst>
                <p:tags r:id="rId18"/>
              </p:custDataLst>
            </p:nvPr>
          </p:nvSpPr>
          <p:spPr>
            <a:xfrm>
              <a:off x="4724400" y="6221876"/>
              <a:ext cx="133186" cy="331158"/>
            </a:xfrm>
            <a:custGeom>
              <a:avLst/>
              <a:gdLst/>
              <a:ahLst/>
              <a:cxnLst/>
              <a:rect l="0" t="0" r="0" b="0"/>
              <a:pathLst>
                <a:path w="133186" h="331158">
                  <a:moveTo>
                    <a:pt x="0" y="178924"/>
                  </a:moveTo>
                  <a:lnTo>
                    <a:pt x="0" y="178924"/>
                  </a:lnTo>
                  <a:lnTo>
                    <a:pt x="33088" y="178924"/>
                  </a:lnTo>
                  <a:lnTo>
                    <a:pt x="38695" y="181746"/>
                  </a:lnTo>
                  <a:lnTo>
                    <a:pt x="41671" y="183980"/>
                  </a:lnTo>
                  <a:lnTo>
                    <a:pt x="44979" y="189285"/>
                  </a:lnTo>
                  <a:lnTo>
                    <a:pt x="47103" y="201314"/>
                  </a:lnTo>
                  <a:lnTo>
                    <a:pt x="48653" y="233085"/>
                  </a:lnTo>
                  <a:lnTo>
                    <a:pt x="55822" y="261916"/>
                  </a:lnTo>
                  <a:lnTo>
                    <a:pt x="56756" y="280655"/>
                  </a:lnTo>
                  <a:lnTo>
                    <a:pt x="54153" y="290460"/>
                  </a:lnTo>
                  <a:lnTo>
                    <a:pt x="50526" y="298345"/>
                  </a:lnTo>
                  <a:lnTo>
                    <a:pt x="47879" y="318516"/>
                  </a:lnTo>
                  <a:lnTo>
                    <a:pt x="47659" y="329427"/>
                  </a:lnTo>
                  <a:lnTo>
                    <a:pt x="46589" y="330060"/>
                  </a:lnTo>
                  <a:lnTo>
                    <a:pt x="39427" y="331157"/>
                  </a:lnTo>
                  <a:lnTo>
                    <a:pt x="38985" y="330154"/>
                  </a:lnTo>
                  <a:lnTo>
                    <a:pt x="38110" y="286266"/>
                  </a:lnTo>
                  <a:lnTo>
                    <a:pt x="29900" y="243664"/>
                  </a:lnTo>
                  <a:lnTo>
                    <a:pt x="28750" y="197719"/>
                  </a:lnTo>
                  <a:lnTo>
                    <a:pt x="28609" y="154767"/>
                  </a:lnTo>
                  <a:lnTo>
                    <a:pt x="28582" y="113122"/>
                  </a:lnTo>
                  <a:lnTo>
                    <a:pt x="31398" y="77144"/>
                  </a:lnTo>
                  <a:lnTo>
                    <a:pt x="42764" y="29874"/>
                  </a:lnTo>
                  <a:lnTo>
                    <a:pt x="54269" y="11938"/>
                  </a:lnTo>
                  <a:lnTo>
                    <a:pt x="60456" y="4873"/>
                  </a:lnTo>
                  <a:lnTo>
                    <a:pt x="66734" y="1026"/>
                  </a:lnTo>
                  <a:lnTo>
                    <a:pt x="69889" y="0"/>
                  </a:lnTo>
                  <a:lnTo>
                    <a:pt x="73051" y="375"/>
                  </a:lnTo>
                  <a:lnTo>
                    <a:pt x="95251" y="9788"/>
                  </a:lnTo>
                  <a:lnTo>
                    <a:pt x="127000" y="39264"/>
                  </a:lnTo>
                  <a:lnTo>
                    <a:pt x="130528" y="48414"/>
                  </a:lnTo>
                  <a:lnTo>
                    <a:pt x="133185" y="81989"/>
                  </a:lnTo>
                  <a:lnTo>
                    <a:pt x="130454" y="91039"/>
                  </a:lnTo>
                  <a:lnTo>
                    <a:pt x="117094" y="108789"/>
                  </a:lnTo>
                  <a:lnTo>
                    <a:pt x="106778" y="118514"/>
                  </a:lnTo>
                  <a:lnTo>
                    <a:pt x="91845" y="127041"/>
                  </a:lnTo>
                  <a:lnTo>
                    <a:pt x="76782" y="130458"/>
                  </a:lnTo>
                  <a:lnTo>
                    <a:pt x="44460" y="131284"/>
                  </a:lnTo>
                  <a:lnTo>
                    <a:pt x="42340" y="130230"/>
                  </a:lnTo>
                  <a:lnTo>
                    <a:pt x="40927" y="128470"/>
                  </a:lnTo>
                  <a:lnTo>
                    <a:pt x="39356" y="123692"/>
                  </a:lnTo>
                  <a:lnTo>
                    <a:pt x="38100" y="11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941"/>
            <p:cNvSpPr/>
            <p:nvPr>
              <p:custDataLst>
                <p:tags r:id="rId19"/>
              </p:custDataLst>
            </p:nvPr>
          </p:nvSpPr>
          <p:spPr>
            <a:xfrm>
              <a:off x="4857750" y="6229350"/>
              <a:ext cx="133351" cy="141386"/>
            </a:xfrm>
            <a:custGeom>
              <a:avLst/>
              <a:gdLst/>
              <a:ahLst/>
              <a:cxnLst/>
              <a:rect l="0" t="0" r="0" b="0"/>
              <a:pathLst>
                <a:path w="133351" h="141386">
                  <a:moveTo>
                    <a:pt x="0" y="19050"/>
                  </a:moveTo>
                  <a:lnTo>
                    <a:pt x="0" y="19050"/>
                  </a:lnTo>
                  <a:lnTo>
                    <a:pt x="5057" y="13994"/>
                  </a:lnTo>
                  <a:lnTo>
                    <a:pt x="10361" y="11511"/>
                  </a:lnTo>
                  <a:lnTo>
                    <a:pt x="50804" y="9535"/>
                  </a:lnTo>
                  <a:lnTo>
                    <a:pt x="52919" y="10590"/>
                  </a:lnTo>
                  <a:lnTo>
                    <a:pt x="54330" y="12352"/>
                  </a:lnTo>
                  <a:lnTo>
                    <a:pt x="55270" y="14585"/>
                  </a:lnTo>
                  <a:lnTo>
                    <a:pt x="56955" y="16073"/>
                  </a:lnTo>
                  <a:lnTo>
                    <a:pt x="67263" y="21284"/>
                  </a:lnTo>
                  <a:lnTo>
                    <a:pt x="70242" y="23715"/>
                  </a:lnTo>
                  <a:lnTo>
                    <a:pt x="73552" y="29237"/>
                  </a:lnTo>
                  <a:lnTo>
                    <a:pt x="80733" y="46462"/>
                  </a:lnTo>
                  <a:lnTo>
                    <a:pt x="92607" y="66103"/>
                  </a:lnTo>
                  <a:lnTo>
                    <a:pt x="104337" y="107547"/>
                  </a:lnTo>
                  <a:lnTo>
                    <a:pt x="101758" y="114121"/>
                  </a:lnTo>
                  <a:lnTo>
                    <a:pt x="98142" y="120571"/>
                  </a:lnTo>
                  <a:lnTo>
                    <a:pt x="95503" y="133147"/>
                  </a:lnTo>
                  <a:lnTo>
                    <a:pt x="95363" y="137846"/>
                  </a:lnTo>
                  <a:lnTo>
                    <a:pt x="94267" y="139522"/>
                  </a:lnTo>
                  <a:lnTo>
                    <a:pt x="92478" y="140639"/>
                  </a:lnTo>
                  <a:lnTo>
                    <a:pt x="90227" y="141385"/>
                  </a:lnTo>
                  <a:lnTo>
                    <a:pt x="87668" y="140824"/>
                  </a:lnTo>
                  <a:lnTo>
                    <a:pt x="77920" y="134544"/>
                  </a:lnTo>
                  <a:lnTo>
                    <a:pt x="71653" y="128648"/>
                  </a:lnTo>
                  <a:lnTo>
                    <a:pt x="68887" y="123146"/>
                  </a:lnTo>
                  <a:lnTo>
                    <a:pt x="66869" y="97177"/>
                  </a:lnTo>
                  <a:lnTo>
                    <a:pt x="67759" y="72025"/>
                  </a:lnTo>
                  <a:lnTo>
                    <a:pt x="76378" y="42442"/>
                  </a:lnTo>
                  <a:lnTo>
                    <a:pt x="89342" y="255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942"/>
            <p:cNvSpPr/>
            <p:nvPr>
              <p:custDataLst>
                <p:tags r:id="rId20"/>
              </p:custDataLst>
            </p:nvPr>
          </p:nvSpPr>
          <p:spPr>
            <a:xfrm>
              <a:off x="5029246" y="6238875"/>
              <a:ext cx="104730" cy="129204"/>
            </a:xfrm>
            <a:custGeom>
              <a:avLst/>
              <a:gdLst/>
              <a:ahLst/>
              <a:cxnLst/>
              <a:rect l="0" t="0" r="0" b="0"/>
              <a:pathLst>
                <a:path w="104730" h="129204">
                  <a:moveTo>
                    <a:pt x="104729" y="0"/>
                  </a:moveTo>
                  <a:lnTo>
                    <a:pt x="104729" y="0"/>
                  </a:lnTo>
                  <a:lnTo>
                    <a:pt x="99673" y="5056"/>
                  </a:lnTo>
                  <a:lnTo>
                    <a:pt x="94368" y="7539"/>
                  </a:lnTo>
                  <a:lnTo>
                    <a:pt x="78414" y="10506"/>
                  </a:lnTo>
                  <a:lnTo>
                    <a:pt x="68475" y="16049"/>
                  </a:lnTo>
                  <a:lnTo>
                    <a:pt x="42088" y="19845"/>
                  </a:lnTo>
                  <a:lnTo>
                    <a:pt x="28698" y="26537"/>
                  </a:lnTo>
                  <a:lnTo>
                    <a:pt x="25467" y="27217"/>
                  </a:lnTo>
                  <a:lnTo>
                    <a:pt x="23312" y="28727"/>
                  </a:lnTo>
                  <a:lnTo>
                    <a:pt x="21877" y="30793"/>
                  </a:lnTo>
                  <a:lnTo>
                    <a:pt x="20919" y="33229"/>
                  </a:lnTo>
                  <a:lnTo>
                    <a:pt x="19223" y="34853"/>
                  </a:lnTo>
                  <a:lnTo>
                    <a:pt x="8895" y="40280"/>
                  </a:lnTo>
                  <a:lnTo>
                    <a:pt x="5915" y="42729"/>
                  </a:lnTo>
                  <a:lnTo>
                    <a:pt x="2603" y="48271"/>
                  </a:lnTo>
                  <a:lnTo>
                    <a:pt x="477" y="60453"/>
                  </a:lnTo>
                  <a:lnTo>
                    <a:pt x="0" y="79386"/>
                  </a:lnTo>
                  <a:lnTo>
                    <a:pt x="2796" y="85730"/>
                  </a:lnTo>
                  <a:lnTo>
                    <a:pt x="6510" y="92077"/>
                  </a:lnTo>
                  <a:lnTo>
                    <a:pt x="9657" y="101600"/>
                  </a:lnTo>
                  <a:lnTo>
                    <a:pt x="22621" y="117475"/>
                  </a:lnTo>
                  <a:lnTo>
                    <a:pt x="28725" y="121003"/>
                  </a:lnTo>
                  <a:lnTo>
                    <a:pt x="59425" y="129203"/>
                  </a:lnTo>
                  <a:lnTo>
                    <a:pt x="61826" y="128469"/>
                  </a:lnTo>
                  <a:lnTo>
                    <a:pt x="63427" y="126921"/>
                  </a:lnTo>
                  <a:lnTo>
                    <a:pt x="68029" y="125200"/>
                  </a:lnTo>
                  <a:lnTo>
                    <a:pt x="70737" y="124742"/>
                  </a:lnTo>
                  <a:lnTo>
                    <a:pt x="83879" y="115704"/>
                  </a:lnTo>
                  <a:lnTo>
                    <a:pt x="85632" y="82814"/>
                  </a:lnTo>
                  <a:lnTo>
                    <a:pt x="82836" y="76318"/>
                  </a:lnTo>
                  <a:lnTo>
                    <a:pt x="79123" y="69902"/>
                  </a:lnTo>
                  <a:lnTo>
                    <a:pt x="75976" y="60341"/>
                  </a:lnTo>
                  <a:lnTo>
                    <a:pt x="49795" y="18636"/>
                  </a:lnTo>
                  <a:lnTo>
                    <a:pt x="475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943"/>
            <p:cNvSpPr/>
            <p:nvPr>
              <p:custDataLst>
                <p:tags r:id="rId21"/>
              </p:custDataLst>
            </p:nvPr>
          </p:nvSpPr>
          <p:spPr>
            <a:xfrm>
              <a:off x="5172113" y="6086602"/>
              <a:ext cx="104617" cy="285624"/>
            </a:xfrm>
            <a:custGeom>
              <a:avLst/>
              <a:gdLst/>
              <a:ahLst/>
              <a:cxnLst/>
              <a:rect l="0" t="0" r="0" b="0"/>
              <a:pathLst>
                <a:path w="104617" h="285624">
                  <a:moveTo>
                    <a:pt x="47587" y="18923"/>
                  </a:moveTo>
                  <a:lnTo>
                    <a:pt x="47587" y="18923"/>
                  </a:lnTo>
                  <a:lnTo>
                    <a:pt x="47587" y="13867"/>
                  </a:lnTo>
                  <a:lnTo>
                    <a:pt x="48645" y="12378"/>
                  </a:lnTo>
                  <a:lnTo>
                    <a:pt x="50409" y="11384"/>
                  </a:lnTo>
                  <a:lnTo>
                    <a:pt x="52643" y="10722"/>
                  </a:lnTo>
                  <a:lnTo>
                    <a:pt x="54132" y="9222"/>
                  </a:lnTo>
                  <a:lnTo>
                    <a:pt x="57078" y="0"/>
                  </a:lnTo>
                  <a:lnTo>
                    <a:pt x="52046" y="4967"/>
                  </a:lnTo>
                  <a:lnTo>
                    <a:pt x="49568" y="10252"/>
                  </a:lnTo>
                  <a:lnTo>
                    <a:pt x="47621" y="54420"/>
                  </a:lnTo>
                  <a:lnTo>
                    <a:pt x="44770" y="88495"/>
                  </a:lnTo>
                  <a:lnTo>
                    <a:pt x="35829" y="135463"/>
                  </a:lnTo>
                  <a:lnTo>
                    <a:pt x="29497" y="174597"/>
                  </a:lnTo>
                  <a:lnTo>
                    <a:pt x="25905" y="207248"/>
                  </a:lnTo>
                  <a:lnTo>
                    <a:pt x="20373" y="234393"/>
                  </a:lnTo>
                  <a:lnTo>
                    <a:pt x="18223" y="253592"/>
                  </a:lnTo>
                  <a:lnTo>
                    <a:pt x="9335" y="280388"/>
                  </a:lnTo>
                  <a:lnTo>
                    <a:pt x="7269" y="282134"/>
                  </a:lnTo>
                  <a:lnTo>
                    <a:pt x="88" y="285563"/>
                  </a:lnTo>
                  <a:lnTo>
                    <a:pt x="0" y="280549"/>
                  </a:lnTo>
                  <a:lnTo>
                    <a:pt x="2801" y="275253"/>
                  </a:lnTo>
                  <a:lnTo>
                    <a:pt x="13222" y="258175"/>
                  </a:lnTo>
                  <a:lnTo>
                    <a:pt x="32119" y="212153"/>
                  </a:lnTo>
                  <a:lnTo>
                    <a:pt x="53961" y="184369"/>
                  </a:lnTo>
                  <a:lnTo>
                    <a:pt x="72989" y="166062"/>
                  </a:lnTo>
                  <a:lnTo>
                    <a:pt x="79338" y="163692"/>
                  </a:lnTo>
                  <a:lnTo>
                    <a:pt x="94654" y="161848"/>
                  </a:lnTo>
                  <a:lnTo>
                    <a:pt x="100104" y="166869"/>
                  </a:lnTo>
                  <a:lnTo>
                    <a:pt x="102678" y="172166"/>
                  </a:lnTo>
                  <a:lnTo>
                    <a:pt x="104616" y="193599"/>
                  </a:lnTo>
                  <a:lnTo>
                    <a:pt x="101861" y="199920"/>
                  </a:lnTo>
                  <a:lnTo>
                    <a:pt x="99644" y="203088"/>
                  </a:lnTo>
                  <a:lnTo>
                    <a:pt x="92972" y="226490"/>
                  </a:lnTo>
                  <a:lnTo>
                    <a:pt x="88925" y="233941"/>
                  </a:lnTo>
                  <a:lnTo>
                    <a:pt x="85588" y="244086"/>
                  </a:lnTo>
                  <a:lnTo>
                    <a:pt x="81057" y="250582"/>
                  </a:lnTo>
                  <a:lnTo>
                    <a:pt x="51559" y="271858"/>
                  </a:lnTo>
                  <a:lnTo>
                    <a:pt x="38220" y="278081"/>
                  </a:lnTo>
                  <a:lnTo>
                    <a:pt x="28537" y="285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SMARTInkShape-3944"/>
            <p:cNvSpPr/>
            <p:nvPr>
              <p:custDataLst>
                <p:tags r:id="rId22"/>
              </p:custDataLst>
            </p:nvPr>
          </p:nvSpPr>
          <p:spPr>
            <a:xfrm>
              <a:off x="5295900" y="6372225"/>
              <a:ext cx="17727" cy="17611"/>
            </a:xfrm>
            <a:custGeom>
              <a:avLst/>
              <a:gdLst/>
              <a:ahLst/>
              <a:cxnLst/>
              <a:rect l="0" t="0" r="0" b="0"/>
              <a:pathLst>
                <a:path w="17727" h="17611">
                  <a:moveTo>
                    <a:pt x="9525" y="0"/>
                  </a:moveTo>
                  <a:lnTo>
                    <a:pt x="9525" y="0"/>
                  </a:lnTo>
                  <a:lnTo>
                    <a:pt x="14581" y="0"/>
                  </a:lnTo>
                  <a:lnTo>
                    <a:pt x="16070" y="1058"/>
                  </a:lnTo>
                  <a:lnTo>
                    <a:pt x="17064" y="2822"/>
                  </a:lnTo>
                  <a:lnTo>
                    <a:pt x="17726" y="5056"/>
                  </a:lnTo>
                  <a:lnTo>
                    <a:pt x="17109" y="6545"/>
                  </a:lnTo>
                  <a:lnTo>
                    <a:pt x="15638" y="7539"/>
                  </a:lnTo>
                  <a:lnTo>
                    <a:pt x="13601" y="8201"/>
                  </a:lnTo>
                  <a:lnTo>
                    <a:pt x="12242" y="9701"/>
                  </a:lnTo>
                  <a:lnTo>
                    <a:pt x="10733" y="14189"/>
                  </a:lnTo>
                  <a:lnTo>
                    <a:pt x="9272" y="15810"/>
                  </a:lnTo>
                  <a:lnTo>
                    <a:pt x="4826" y="17610"/>
                  </a:lnTo>
                  <a:lnTo>
                    <a:pt x="3217" y="17032"/>
                  </a:lnTo>
                  <a:lnTo>
                    <a:pt x="2144" y="1558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9" name="SMARTInkShape-3945"/>
          <p:cNvSpPr/>
          <p:nvPr>
            <p:custDataLst>
              <p:tags r:id="rId6"/>
            </p:custDataLst>
          </p:nvPr>
        </p:nvSpPr>
        <p:spPr>
          <a:xfrm>
            <a:off x="4400550" y="5219700"/>
            <a:ext cx="1362076" cy="74879"/>
          </a:xfrm>
          <a:custGeom>
            <a:avLst/>
            <a:gdLst/>
            <a:ahLst/>
            <a:cxnLst/>
            <a:rect l="0" t="0" r="0" b="0"/>
            <a:pathLst>
              <a:path w="1362076" h="74879">
                <a:moveTo>
                  <a:pt x="0" y="19050"/>
                </a:moveTo>
                <a:lnTo>
                  <a:pt x="0" y="19050"/>
                </a:lnTo>
                <a:lnTo>
                  <a:pt x="0" y="0"/>
                </a:lnTo>
                <a:lnTo>
                  <a:pt x="0" y="14189"/>
                </a:lnTo>
                <a:lnTo>
                  <a:pt x="1058" y="15810"/>
                </a:lnTo>
                <a:lnTo>
                  <a:pt x="2822" y="16890"/>
                </a:lnTo>
                <a:lnTo>
                  <a:pt x="5057" y="17609"/>
                </a:lnTo>
                <a:lnTo>
                  <a:pt x="18964" y="28666"/>
                </a:lnTo>
                <a:lnTo>
                  <a:pt x="23598" y="33202"/>
                </a:lnTo>
                <a:lnTo>
                  <a:pt x="26363" y="38745"/>
                </a:lnTo>
                <a:lnTo>
                  <a:pt x="27100" y="41705"/>
                </a:lnTo>
                <a:lnTo>
                  <a:pt x="33564" y="47816"/>
                </a:lnTo>
                <a:lnTo>
                  <a:pt x="42434" y="53001"/>
                </a:lnTo>
                <a:lnTo>
                  <a:pt x="77972" y="65189"/>
                </a:lnTo>
                <a:lnTo>
                  <a:pt x="124018" y="66617"/>
                </a:lnTo>
                <a:lnTo>
                  <a:pt x="168286" y="66672"/>
                </a:lnTo>
                <a:lnTo>
                  <a:pt x="193677" y="65616"/>
                </a:lnTo>
                <a:lnTo>
                  <a:pt x="240947" y="50200"/>
                </a:lnTo>
                <a:lnTo>
                  <a:pt x="264714" y="45566"/>
                </a:lnTo>
                <a:lnTo>
                  <a:pt x="285161" y="40312"/>
                </a:lnTo>
                <a:lnTo>
                  <a:pt x="304625" y="35933"/>
                </a:lnTo>
                <a:lnTo>
                  <a:pt x="323798" y="30755"/>
                </a:lnTo>
                <a:lnTo>
                  <a:pt x="354535" y="27803"/>
                </a:lnTo>
                <a:lnTo>
                  <a:pt x="363241" y="23645"/>
                </a:lnTo>
                <a:lnTo>
                  <a:pt x="368102" y="23172"/>
                </a:lnTo>
                <a:lnTo>
                  <a:pt x="412619" y="28494"/>
                </a:lnTo>
                <a:lnTo>
                  <a:pt x="422236" y="28551"/>
                </a:lnTo>
                <a:lnTo>
                  <a:pt x="424366" y="29617"/>
                </a:lnTo>
                <a:lnTo>
                  <a:pt x="425785" y="31386"/>
                </a:lnTo>
                <a:lnTo>
                  <a:pt x="426732" y="33624"/>
                </a:lnTo>
                <a:lnTo>
                  <a:pt x="428421" y="35116"/>
                </a:lnTo>
                <a:lnTo>
                  <a:pt x="438736" y="40333"/>
                </a:lnTo>
                <a:lnTo>
                  <a:pt x="454931" y="53887"/>
                </a:lnTo>
                <a:lnTo>
                  <a:pt x="460778" y="55699"/>
                </a:lnTo>
                <a:lnTo>
                  <a:pt x="503150" y="57112"/>
                </a:lnTo>
                <a:lnTo>
                  <a:pt x="546188" y="57148"/>
                </a:lnTo>
                <a:lnTo>
                  <a:pt x="584207" y="56092"/>
                </a:lnTo>
                <a:lnTo>
                  <a:pt x="628846" y="48508"/>
                </a:lnTo>
                <a:lnTo>
                  <a:pt x="676100" y="47677"/>
                </a:lnTo>
                <a:lnTo>
                  <a:pt x="720715" y="47628"/>
                </a:lnTo>
                <a:lnTo>
                  <a:pt x="764116" y="47625"/>
                </a:lnTo>
                <a:lnTo>
                  <a:pt x="777679" y="48683"/>
                </a:lnTo>
                <a:lnTo>
                  <a:pt x="806843" y="55826"/>
                </a:lnTo>
                <a:lnTo>
                  <a:pt x="849726" y="57098"/>
                </a:lnTo>
                <a:lnTo>
                  <a:pt x="897070" y="57150"/>
                </a:lnTo>
                <a:lnTo>
                  <a:pt x="943166" y="57150"/>
                </a:lnTo>
                <a:lnTo>
                  <a:pt x="983914" y="57150"/>
                </a:lnTo>
                <a:lnTo>
                  <a:pt x="1030936" y="57150"/>
                </a:lnTo>
                <a:lnTo>
                  <a:pt x="1057937" y="59972"/>
                </a:lnTo>
                <a:lnTo>
                  <a:pt x="1104987" y="65792"/>
                </a:lnTo>
                <a:lnTo>
                  <a:pt x="1152536" y="66559"/>
                </a:lnTo>
                <a:lnTo>
                  <a:pt x="1197330" y="74199"/>
                </a:lnTo>
                <a:lnTo>
                  <a:pt x="1238074" y="74878"/>
                </a:lnTo>
                <a:lnTo>
                  <a:pt x="1280289" y="66477"/>
                </a:lnTo>
                <a:lnTo>
                  <a:pt x="1318637" y="57050"/>
                </a:lnTo>
                <a:lnTo>
                  <a:pt x="1330742" y="50888"/>
                </a:lnTo>
                <a:lnTo>
                  <a:pt x="1346206" y="47534"/>
                </a:lnTo>
                <a:lnTo>
                  <a:pt x="1362075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0" name="SMARTInkShape-Group919"/>
          <p:cNvGrpSpPr/>
          <p:nvPr/>
        </p:nvGrpSpPr>
        <p:grpSpPr>
          <a:xfrm>
            <a:off x="3830384" y="5343575"/>
            <a:ext cx="1360336" cy="333170"/>
            <a:chOff x="3830384" y="5343575"/>
            <a:chExt cx="1360336" cy="333170"/>
          </a:xfrm>
        </p:grpSpPr>
        <p:sp>
          <p:nvSpPr>
            <p:cNvPr id="1010" name="SMARTInkShape-3946"/>
            <p:cNvSpPr/>
            <p:nvPr>
              <p:custDataLst>
                <p:tags r:id="rId8"/>
              </p:custDataLst>
            </p:nvPr>
          </p:nvSpPr>
          <p:spPr>
            <a:xfrm>
              <a:off x="3830384" y="5343575"/>
              <a:ext cx="89592" cy="295178"/>
            </a:xfrm>
            <a:custGeom>
              <a:avLst/>
              <a:gdLst/>
              <a:ahLst/>
              <a:cxnLst/>
              <a:rect l="0" t="0" r="0" b="0"/>
              <a:pathLst>
                <a:path w="89592" h="295178">
                  <a:moveTo>
                    <a:pt x="27241" y="152350"/>
                  </a:moveTo>
                  <a:lnTo>
                    <a:pt x="27241" y="152350"/>
                  </a:lnTo>
                  <a:lnTo>
                    <a:pt x="19040" y="152350"/>
                  </a:lnTo>
                  <a:lnTo>
                    <a:pt x="18599" y="151292"/>
                  </a:lnTo>
                  <a:lnTo>
                    <a:pt x="17833" y="144149"/>
                  </a:lnTo>
                  <a:lnTo>
                    <a:pt x="17716" y="190458"/>
                  </a:lnTo>
                  <a:lnTo>
                    <a:pt x="18774" y="222397"/>
                  </a:lnTo>
                  <a:lnTo>
                    <a:pt x="25255" y="240309"/>
                  </a:lnTo>
                  <a:lnTo>
                    <a:pt x="27226" y="285644"/>
                  </a:lnTo>
                  <a:lnTo>
                    <a:pt x="27241" y="295177"/>
                  </a:lnTo>
                  <a:lnTo>
                    <a:pt x="22184" y="290154"/>
                  </a:lnTo>
                  <a:lnTo>
                    <a:pt x="19702" y="284857"/>
                  </a:lnTo>
                  <a:lnTo>
                    <a:pt x="10228" y="237806"/>
                  </a:lnTo>
                  <a:lnTo>
                    <a:pt x="8370" y="197130"/>
                  </a:lnTo>
                  <a:lnTo>
                    <a:pt x="7212" y="180719"/>
                  </a:lnTo>
                  <a:lnTo>
                    <a:pt x="0" y="141335"/>
                  </a:lnTo>
                  <a:lnTo>
                    <a:pt x="6984" y="93745"/>
                  </a:lnTo>
                  <a:lnTo>
                    <a:pt x="9011" y="65475"/>
                  </a:lnTo>
                  <a:lnTo>
                    <a:pt x="29296" y="19679"/>
                  </a:lnTo>
                  <a:lnTo>
                    <a:pt x="40347" y="6434"/>
                  </a:lnTo>
                  <a:lnTo>
                    <a:pt x="46471" y="2832"/>
                  </a:lnTo>
                  <a:lnTo>
                    <a:pt x="63470" y="119"/>
                  </a:lnTo>
                  <a:lnTo>
                    <a:pt x="69843" y="0"/>
                  </a:lnTo>
                  <a:lnTo>
                    <a:pt x="71517" y="1041"/>
                  </a:lnTo>
                  <a:lnTo>
                    <a:pt x="72634" y="2794"/>
                  </a:lnTo>
                  <a:lnTo>
                    <a:pt x="73378" y="5021"/>
                  </a:lnTo>
                  <a:lnTo>
                    <a:pt x="82209" y="19250"/>
                  </a:lnTo>
                  <a:lnTo>
                    <a:pt x="82936" y="22341"/>
                  </a:lnTo>
                  <a:lnTo>
                    <a:pt x="84480" y="24403"/>
                  </a:lnTo>
                  <a:lnTo>
                    <a:pt x="86567" y="25777"/>
                  </a:lnTo>
                  <a:lnTo>
                    <a:pt x="89016" y="26693"/>
                  </a:lnTo>
                  <a:lnTo>
                    <a:pt x="89591" y="28362"/>
                  </a:lnTo>
                  <a:lnTo>
                    <a:pt x="88916" y="30533"/>
                  </a:lnTo>
                  <a:lnTo>
                    <a:pt x="87407" y="33038"/>
                  </a:lnTo>
                  <a:lnTo>
                    <a:pt x="81966" y="55290"/>
                  </a:lnTo>
                  <a:lnTo>
                    <a:pt x="52512" y="88957"/>
                  </a:lnTo>
                  <a:lnTo>
                    <a:pt x="46234" y="92426"/>
                  </a:lnTo>
                  <a:lnTo>
                    <a:pt x="39915" y="95025"/>
                  </a:lnTo>
                  <a:lnTo>
                    <a:pt x="17716" y="114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947"/>
            <p:cNvSpPr/>
            <p:nvPr>
              <p:custDataLst>
                <p:tags r:id="rId9"/>
              </p:custDataLst>
            </p:nvPr>
          </p:nvSpPr>
          <p:spPr>
            <a:xfrm>
              <a:off x="3924300" y="5476875"/>
              <a:ext cx="123826" cy="161761"/>
            </a:xfrm>
            <a:custGeom>
              <a:avLst/>
              <a:gdLst/>
              <a:ahLst/>
              <a:cxnLst/>
              <a:rect l="0" t="0" r="0" b="0"/>
              <a:pathLst>
                <a:path w="123826" h="161761">
                  <a:moveTo>
                    <a:pt x="0" y="47625"/>
                  </a:moveTo>
                  <a:lnTo>
                    <a:pt x="0" y="47625"/>
                  </a:lnTo>
                  <a:lnTo>
                    <a:pt x="0" y="53113"/>
                  </a:lnTo>
                  <a:lnTo>
                    <a:pt x="0" y="48556"/>
                  </a:lnTo>
                  <a:lnTo>
                    <a:pt x="7605" y="54355"/>
                  </a:lnTo>
                  <a:lnTo>
                    <a:pt x="17333" y="56782"/>
                  </a:lnTo>
                  <a:lnTo>
                    <a:pt x="41396" y="79530"/>
                  </a:lnTo>
                  <a:lnTo>
                    <a:pt x="44857" y="85794"/>
                  </a:lnTo>
                  <a:lnTo>
                    <a:pt x="47453" y="92106"/>
                  </a:lnTo>
                  <a:lnTo>
                    <a:pt x="53806" y="101609"/>
                  </a:lnTo>
                  <a:lnTo>
                    <a:pt x="56159" y="111128"/>
                  </a:lnTo>
                  <a:lnTo>
                    <a:pt x="57139" y="146050"/>
                  </a:lnTo>
                  <a:lnTo>
                    <a:pt x="54323" y="152400"/>
                  </a:lnTo>
                  <a:lnTo>
                    <a:pt x="48948" y="160044"/>
                  </a:lnTo>
                  <a:lnTo>
                    <a:pt x="45391" y="161089"/>
                  </a:lnTo>
                  <a:lnTo>
                    <a:pt x="39540" y="161760"/>
                  </a:lnTo>
                  <a:lnTo>
                    <a:pt x="33470" y="156819"/>
                  </a:lnTo>
                  <a:lnTo>
                    <a:pt x="30750" y="151542"/>
                  </a:lnTo>
                  <a:lnTo>
                    <a:pt x="28766" y="133274"/>
                  </a:lnTo>
                  <a:lnTo>
                    <a:pt x="28703" y="130124"/>
                  </a:lnTo>
                  <a:lnTo>
                    <a:pt x="23113" y="110919"/>
                  </a:lnTo>
                  <a:lnTo>
                    <a:pt x="34937" y="64264"/>
                  </a:lnTo>
                  <a:lnTo>
                    <a:pt x="38221" y="51967"/>
                  </a:lnTo>
                  <a:lnTo>
                    <a:pt x="42740" y="44968"/>
                  </a:lnTo>
                  <a:lnTo>
                    <a:pt x="61868" y="31853"/>
                  </a:lnTo>
                  <a:lnTo>
                    <a:pt x="92015" y="13768"/>
                  </a:lnTo>
                  <a:lnTo>
                    <a:pt x="112093" y="75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948"/>
            <p:cNvSpPr/>
            <p:nvPr>
              <p:custDataLst>
                <p:tags r:id="rId10"/>
              </p:custDataLst>
            </p:nvPr>
          </p:nvSpPr>
          <p:spPr>
            <a:xfrm>
              <a:off x="4067708" y="5400795"/>
              <a:ext cx="132818" cy="209431"/>
            </a:xfrm>
            <a:custGeom>
              <a:avLst/>
              <a:gdLst/>
              <a:ahLst/>
              <a:cxnLst/>
              <a:rect l="0" t="0" r="0" b="0"/>
              <a:pathLst>
                <a:path w="132818" h="209431">
                  <a:moveTo>
                    <a:pt x="104242" y="28455"/>
                  </a:moveTo>
                  <a:lnTo>
                    <a:pt x="104242" y="28455"/>
                  </a:lnTo>
                  <a:lnTo>
                    <a:pt x="104242" y="23399"/>
                  </a:lnTo>
                  <a:lnTo>
                    <a:pt x="105300" y="21910"/>
                  </a:lnTo>
                  <a:lnTo>
                    <a:pt x="107064" y="20916"/>
                  </a:lnTo>
                  <a:lnTo>
                    <a:pt x="109299" y="20254"/>
                  </a:lnTo>
                  <a:lnTo>
                    <a:pt x="109730" y="18754"/>
                  </a:lnTo>
                  <a:lnTo>
                    <a:pt x="104518" y="9832"/>
                  </a:lnTo>
                  <a:lnTo>
                    <a:pt x="104324" y="4475"/>
                  </a:lnTo>
                  <a:lnTo>
                    <a:pt x="103238" y="2943"/>
                  </a:lnTo>
                  <a:lnTo>
                    <a:pt x="101456" y="1922"/>
                  </a:lnTo>
                  <a:lnTo>
                    <a:pt x="93891" y="485"/>
                  </a:lnTo>
                  <a:lnTo>
                    <a:pt x="81854" y="0"/>
                  </a:lnTo>
                  <a:lnTo>
                    <a:pt x="75595" y="2755"/>
                  </a:lnTo>
                  <a:lnTo>
                    <a:pt x="53438" y="22274"/>
                  </a:lnTo>
                  <a:lnTo>
                    <a:pt x="25729" y="60587"/>
                  </a:lnTo>
                  <a:lnTo>
                    <a:pt x="8578" y="104677"/>
                  </a:lnTo>
                  <a:lnTo>
                    <a:pt x="3516" y="117365"/>
                  </a:lnTo>
                  <a:lnTo>
                    <a:pt x="0" y="149107"/>
                  </a:lnTo>
                  <a:lnTo>
                    <a:pt x="2526" y="158983"/>
                  </a:lnTo>
                  <a:lnTo>
                    <a:pt x="21871" y="192066"/>
                  </a:lnTo>
                  <a:lnTo>
                    <a:pt x="36327" y="202639"/>
                  </a:lnTo>
                  <a:lnTo>
                    <a:pt x="54015" y="207418"/>
                  </a:lnTo>
                  <a:lnTo>
                    <a:pt x="96649" y="209254"/>
                  </a:lnTo>
                  <a:lnTo>
                    <a:pt x="132817" y="2094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949"/>
            <p:cNvSpPr/>
            <p:nvPr>
              <p:custDataLst>
                <p:tags r:id="rId11"/>
              </p:custDataLst>
            </p:nvPr>
          </p:nvSpPr>
          <p:spPr>
            <a:xfrm>
              <a:off x="4267200" y="5419866"/>
              <a:ext cx="104345" cy="218885"/>
            </a:xfrm>
            <a:custGeom>
              <a:avLst/>
              <a:gdLst/>
              <a:ahLst/>
              <a:cxnLst/>
              <a:rect l="0" t="0" r="0" b="0"/>
              <a:pathLst>
                <a:path w="104345" h="218885">
                  <a:moveTo>
                    <a:pt x="0" y="76059"/>
                  </a:moveTo>
                  <a:lnTo>
                    <a:pt x="0" y="76059"/>
                  </a:lnTo>
                  <a:lnTo>
                    <a:pt x="0" y="90607"/>
                  </a:lnTo>
                  <a:lnTo>
                    <a:pt x="1058" y="92108"/>
                  </a:lnTo>
                  <a:lnTo>
                    <a:pt x="2822" y="93108"/>
                  </a:lnTo>
                  <a:lnTo>
                    <a:pt x="5057" y="93775"/>
                  </a:lnTo>
                  <a:lnTo>
                    <a:pt x="6546" y="95278"/>
                  </a:lnTo>
                  <a:lnTo>
                    <a:pt x="8201" y="99770"/>
                  </a:lnTo>
                  <a:lnTo>
                    <a:pt x="10576" y="138945"/>
                  </a:lnTo>
                  <a:lnTo>
                    <a:pt x="17063" y="152138"/>
                  </a:lnTo>
                  <a:lnTo>
                    <a:pt x="19035" y="199295"/>
                  </a:lnTo>
                  <a:lnTo>
                    <a:pt x="19050" y="218884"/>
                  </a:lnTo>
                  <a:lnTo>
                    <a:pt x="13993" y="213863"/>
                  </a:lnTo>
                  <a:lnTo>
                    <a:pt x="11511" y="208566"/>
                  </a:lnTo>
                  <a:lnTo>
                    <a:pt x="6755" y="173273"/>
                  </a:lnTo>
                  <a:lnTo>
                    <a:pt x="3002" y="164773"/>
                  </a:lnTo>
                  <a:lnTo>
                    <a:pt x="176" y="120665"/>
                  </a:lnTo>
                  <a:lnTo>
                    <a:pt x="15" y="76631"/>
                  </a:lnTo>
                  <a:lnTo>
                    <a:pt x="1060" y="45443"/>
                  </a:lnTo>
                  <a:lnTo>
                    <a:pt x="7539" y="26463"/>
                  </a:lnTo>
                  <a:lnTo>
                    <a:pt x="8201" y="20770"/>
                  </a:lnTo>
                  <a:lnTo>
                    <a:pt x="9701" y="16975"/>
                  </a:lnTo>
                  <a:lnTo>
                    <a:pt x="11759" y="14444"/>
                  </a:lnTo>
                  <a:lnTo>
                    <a:pt x="14189" y="12757"/>
                  </a:lnTo>
                  <a:lnTo>
                    <a:pt x="15810" y="10575"/>
                  </a:lnTo>
                  <a:lnTo>
                    <a:pt x="17610" y="5327"/>
                  </a:lnTo>
                  <a:lnTo>
                    <a:pt x="19148" y="3504"/>
                  </a:lnTo>
                  <a:lnTo>
                    <a:pt x="23680" y="1479"/>
                  </a:lnTo>
                  <a:lnTo>
                    <a:pt x="36346" y="0"/>
                  </a:lnTo>
                  <a:lnTo>
                    <a:pt x="47693" y="4958"/>
                  </a:lnTo>
                  <a:lnTo>
                    <a:pt x="50845" y="7491"/>
                  </a:lnTo>
                  <a:lnTo>
                    <a:pt x="63143" y="25372"/>
                  </a:lnTo>
                  <a:lnTo>
                    <a:pt x="66687" y="34817"/>
                  </a:lnTo>
                  <a:lnTo>
                    <a:pt x="72911" y="45377"/>
                  </a:lnTo>
                  <a:lnTo>
                    <a:pt x="76143" y="88233"/>
                  </a:lnTo>
                  <a:lnTo>
                    <a:pt x="75116" y="98402"/>
                  </a:lnTo>
                  <a:lnTo>
                    <a:pt x="67995" y="116931"/>
                  </a:lnTo>
                  <a:lnTo>
                    <a:pt x="67066" y="126740"/>
                  </a:lnTo>
                  <a:lnTo>
                    <a:pt x="65878" y="128896"/>
                  </a:lnTo>
                  <a:lnTo>
                    <a:pt x="64027" y="130334"/>
                  </a:lnTo>
                  <a:lnTo>
                    <a:pt x="61735" y="131292"/>
                  </a:lnTo>
                  <a:lnTo>
                    <a:pt x="60206" y="132989"/>
                  </a:lnTo>
                  <a:lnTo>
                    <a:pt x="58508" y="137697"/>
                  </a:lnTo>
                  <a:lnTo>
                    <a:pt x="56997" y="139376"/>
                  </a:lnTo>
                  <a:lnTo>
                    <a:pt x="49069" y="142292"/>
                  </a:lnTo>
                  <a:lnTo>
                    <a:pt x="48266" y="145359"/>
                  </a:lnTo>
                  <a:lnTo>
                    <a:pt x="47636" y="152139"/>
                  </a:lnTo>
                  <a:lnTo>
                    <a:pt x="55827" y="144047"/>
                  </a:lnTo>
                  <a:lnTo>
                    <a:pt x="65235" y="142849"/>
                  </a:lnTo>
                  <a:lnTo>
                    <a:pt x="73995" y="149303"/>
                  </a:lnTo>
                  <a:lnTo>
                    <a:pt x="83971" y="151869"/>
                  </a:lnTo>
                  <a:lnTo>
                    <a:pt x="93772" y="152225"/>
                  </a:lnTo>
                  <a:lnTo>
                    <a:pt x="99869" y="157305"/>
                  </a:lnTo>
                  <a:lnTo>
                    <a:pt x="102594" y="162615"/>
                  </a:lnTo>
                  <a:lnTo>
                    <a:pt x="104344" y="174648"/>
                  </a:lnTo>
                  <a:lnTo>
                    <a:pt x="103429" y="176710"/>
                  </a:lnTo>
                  <a:lnTo>
                    <a:pt x="101761" y="178085"/>
                  </a:lnTo>
                  <a:lnTo>
                    <a:pt x="99591" y="179001"/>
                  </a:lnTo>
                  <a:lnTo>
                    <a:pt x="98144" y="180671"/>
                  </a:lnTo>
                  <a:lnTo>
                    <a:pt x="92999" y="190954"/>
                  </a:lnTo>
                  <a:lnTo>
                    <a:pt x="82105" y="203176"/>
                  </a:lnTo>
                  <a:lnTo>
                    <a:pt x="76002" y="206639"/>
                  </a:lnTo>
                  <a:lnTo>
                    <a:pt x="72893" y="207563"/>
                  </a:lnTo>
                  <a:lnTo>
                    <a:pt x="70820" y="209237"/>
                  </a:lnTo>
                  <a:lnTo>
                    <a:pt x="66845" y="215590"/>
                  </a:lnTo>
                  <a:lnTo>
                    <a:pt x="62165" y="217448"/>
                  </a:lnTo>
                  <a:lnTo>
                    <a:pt x="44333" y="218803"/>
                  </a:lnTo>
                  <a:lnTo>
                    <a:pt x="38048" y="216054"/>
                  </a:lnTo>
                  <a:lnTo>
                    <a:pt x="34891" y="213839"/>
                  </a:lnTo>
                  <a:lnTo>
                    <a:pt x="31382" y="208555"/>
                  </a:lnTo>
                  <a:lnTo>
                    <a:pt x="28945" y="199968"/>
                  </a:lnTo>
                  <a:lnTo>
                    <a:pt x="28739" y="195335"/>
                  </a:lnTo>
                  <a:lnTo>
                    <a:pt x="31470" y="189748"/>
                  </a:lnTo>
                  <a:lnTo>
                    <a:pt x="38100" y="180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950"/>
            <p:cNvSpPr/>
            <p:nvPr>
              <p:custDataLst>
                <p:tags r:id="rId12"/>
              </p:custDataLst>
            </p:nvPr>
          </p:nvSpPr>
          <p:spPr>
            <a:xfrm>
              <a:off x="4438650" y="5439228"/>
              <a:ext cx="95123" cy="199442"/>
            </a:xfrm>
            <a:custGeom>
              <a:avLst/>
              <a:gdLst/>
              <a:ahLst/>
              <a:cxnLst/>
              <a:rect l="0" t="0" r="0" b="0"/>
              <a:pathLst>
                <a:path w="95123" h="199442">
                  <a:moveTo>
                    <a:pt x="0" y="104322"/>
                  </a:moveTo>
                  <a:lnTo>
                    <a:pt x="0" y="104322"/>
                  </a:lnTo>
                  <a:lnTo>
                    <a:pt x="8201" y="112523"/>
                  </a:lnTo>
                  <a:lnTo>
                    <a:pt x="9408" y="121932"/>
                  </a:lnTo>
                  <a:lnTo>
                    <a:pt x="9525" y="168712"/>
                  </a:lnTo>
                  <a:lnTo>
                    <a:pt x="9525" y="198086"/>
                  </a:lnTo>
                  <a:lnTo>
                    <a:pt x="8467" y="198581"/>
                  </a:lnTo>
                  <a:lnTo>
                    <a:pt x="1324" y="199441"/>
                  </a:lnTo>
                  <a:lnTo>
                    <a:pt x="883" y="198426"/>
                  </a:lnTo>
                  <a:lnTo>
                    <a:pt x="3" y="153226"/>
                  </a:lnTo>
                  <a:lnTo>
                    <a:pt x="0" y="110560"/>
                  </a:lnTo>
                  <a:lnTo>
                    <a:pt x="1058" y="91589"/>
                  </a:lnTo>
                  <a:lnTo>
                    <a:pt x="11759" y="49992"/>
                  </a:lnTo>
                  <a:lnTo>
                    <a:pt x="15810" y="41017"/>
                  </a:lnTo>
                  <a:lnTo>
                    <a:pt x="19148" y="25122"/>
                  </a:lnTo>
                  <a:lnTo>
                    <a:pt x="23680" y="16911"/>
                  </a:lnTo>
                  <a:lnTo>
                    <a:pt x="29222" y="12556"/>
                  </a:lnTo>
                  <a:lnTo>
                    <a:pt x="35213" y="9562"/>
                  </a:lnTo>
                  <a:lnTo>
                    <a:pt x="45782" y="1076"/>
                  </a:lnTo>
                  <a:lnTo>
                    <a:pt x="52135" y="0"/>
                  </a:lnTo>
                  <a:lnTo>
                    <a:pt x="57743" y="2570"/>
                  </a:lnTo>
                  <a:lnTo>
                    <a:pt x="63764" y="6182"/>
                  </a:lnTo>
                  <a:lnTo>
                    <a:pt x="69967" y="7788"/>
                  </a:lnTo>
                  <a:lnTo>
                    <a:pt x="72045" y="9275"/>
                  </a:lnTo>
                  <a:lnTo>
                    <a:pt x="73430" y="11323"/>
                  </a:lnTo>
                  <a:lnTo>
                    <a:pt x="76028" y="16422"/>
                  </a:lnTo>
                  <a:lnTo>
                    <a:pt x="80709" y="22217"/>
                  </a:lnTo>
                  <a:lnTo>
                    <a:pt x="83496" y="31142"/>
                  </a:lnTo>
                  <a:lnTo>
                    <a:pt x="85792" y="41106"/>
                  </a:lnTo>
                  <a:lnTo>
                    <a:pt x="93068" y="56126"/>
                  </a:lnTo>
                  <a:lnTo>
                    <a:pt x="95122" y="87090"/>
                  </a:lnTo>
                  <a:lnTo>
                    <a:pt x="84925" y="129437"/>
                  </a:lnTo>
                  <a:lnTo>
                    <a:pt x="79256" y="140221"/>
                  </a:lnTo>
                  <a:lnTo>
                    <a:pt x="76200" y="1709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951"/>
            <p:cNvSpPr/>
            <p:nvPr>
              <p:custDataLst>
                <p:tags r:id="rId13"/>
              </p:custDataLst>
            </p:nvPr>
          </p:nvSpPr>
          <p:spPr>
            <a:xfrm>
              <a:off x="4619636" y="5429856"/>
              <a:ext cx="95240" cy="208387"/>
            </a:xfrm>
            <a:custGeom>
              <a:avLst/>
              <a:gdLst/>
              <a:ahLst/>
              <a:cxnLst/>
              <a:rect l="0" t="0" r="0" b="0"/>
              <a:pathLst>
                <a:path w="95240" h="208387">
                  <a:moveTo>
                    <a:pt x="47614" y="75594"/>
                  </a:moveTo>
                  <a:lnTo>
                    <a:pt x="47614" y="75594"/>
                  </a:lnTo>
                  <a:lnTo>
                    <a:pt x="47614" y="80650"/>
                  </a:lnTo>
                  <a:lnTo>
                    <a:pt x="46556" y="82139"/>
                  </a:lnTo>
                  <a:lnTo>
                    <a:pt x="44792" y="83133"/>
                  </a:lnTo>
                  <a:lnTo>
                    <a:pt x="42557" y="83795"/>
                  </a:lnTo>
                  <a:lnTo>
                    <a:pt x="41068" y="85295"/>
                  </a:lnTo>
                  <a:lnTo>
                    <a:pt x="39413" y="89783"/>
                  </a:lnTo>
                  <a:lnTo>
                    <a:pt x="37108" y="119248"/>
                  </a:lnTo>
                  <a:lnTo>
                    <a:pt x="30508" y="129333"/>
                  </a:lnTo>
                  <a:lnTo>
                    <a:pt x="24842" y="135814"/>
                  </a:lnTo>
                  <a:lnTo>
                    <a:pt x="21618" y="145044"/>
                  </a:lnTo>
                  <a:lnTo>
                    <a:pt x="18321" y="166780"/>
                  </a:lnTo>
                  <a:lnTo>
                    <a:pt x="11567" y="180193"/>
                  </a:lnTo>
                  <a:lnTo>
                    <a:pt x="10883" y="183427"/>
                  </a:lnTo>
                  <a:lnTo>
                    <a:pt x="116" y="208386"/>
                  </a:lnTo>
                  <a:lnTo>
                    <a:pt x="0" y="195638"/>
                  </a:lnTo>
                  <a:lnTo>
                    <a:pt x="2816" y="189625"/>
                  </a:lnTo>
                  <a:lnTo>
                    <a:pt x="6537" y="183425"/>
                  </a:lnTo>
                  <a:lnTo>
                    <a:pt x="8632" y="172926"/>
                  </a:lnTo>
                  <a:lnTo>
                    <a:pt x="10311" y="156879"/>
                  </a:lnTo>
                  <a:lnTo>
                    <a:pt x="28797" y="113620"/>
                  </a:lnTo>
                  <a:lnTo>
                    <a:pt x="43411" y="81934"/>
                  </a:lnTo>
                  <a:lnTo>
                    <a:pt x="57730" y="37494"/>
                  </a:lnTo>
                  <a:lnTo>
                    <a:pt x="76017" y="3999"/>
                  </a:lnTo>
                  <a:lnTo>
                    <a:pt x="78190" y="2464"/>
                  </a:lnTo>
                  <a:lnTo>
                    <a:pt x="83428" y="758"/>
                  </a:lnTo>
                  <a:lnTo>
                    <a:pt x="89284" y="0"/>
                  </a:lnTo>
                  <a:lnTo>
                    <a:pt x="91269" y="856"/>
                  </a:lnTo>
                  <a:lnTo>
                    <a:pt x="92593" y="2486"/>
                  </a:lnTo>
                  <a:lnTo>
                    <a:pt x="94063" y="7119"/>
                  </a:lnTo>
                  <a:lnTo>
                    <a:pt x="95230" y="51459"/>
                  </a:lnTo>
                  <a:lnTo>
                    <a:pt x="95239" y="94718"/>
                  </a:lnTo>
                  <a:lnTo>
                    <a:pt x="95239" y="140037"/>
                  </a:lnTo>
                  <a:lnTo>
                    <a:pt x="95239" y="1898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952"/>
            <p:cNvSpPr/>
            <p:nvPr>
              <p:custDataLst>
                <p:tags r:id="rId14"/>
              </p:custDataLst>
            </p:nvPr>
          </p:nvSpPr>
          <p:spPr>
            <a:xfrm>
              <a:off x="4641333" y="5534025"/>
              <a:ext cx="73543" cy="47626"/>
            </a:xfrm>
            <a:custGeom>
              <a:avLst/>
              <a:gdLst/>
              <a:ahLst/>
              <a:cxnLst/>
              <a:rect l="0" t="0" r="0" b="0"/>
              <a:pathLst>
                <a:path w="73543" h="47626">
                  <a:moveTo>
                    <a:pt x="25917" y="47625"/>
                  </a:moveTo>
                  <a:lnTo>
                    <a:pt x="25917" y="47625"/>
                  </a:lnTo>
                  <a:lnTo>
                    <a:pt x="25917" y="42569"/>
                  </a:lnTo>
                  <a:lnTo>
                    <a:pt x="24859" y="41080"/>
                  </a:lnTo>
                  <a:lnTo>
                    <a:pt x="23095" y="40086"/>
                  </a:lnTo>
                  <a:lnTo>
                    <a:pt x="0" y="29902"/>
                  </a:lnTo>
                  <a:lnTo>
                    <a:pt x="172" y="29460"/>
                  </a:lnTo>
                  <a:lnTo>
                    <a:pt x="3186" y="28968"/>
                  </a:lnTo>
                  <a:lnTo>
                    <a:pt x="10833" y="23635"/>
                  </a:lnTo>
                  <a:lnTo>
                    <a:pt x="22898" y="13410"/>
                  </a:lnTo>
                  <a:lnTo>
                    <a:pt x="32313" y="10676"/>
                  </a:lnTo>
                  <a:lnTo>
                    <a:pt x="42864" y="8808"/>
                  </a:lnTo>
                  <a:lnTo>
                    <a:pt x="735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953"/>
            <p:cNvSpPr/>
            <p:nvPr>
              <p:custDataLst>
                <p:tags r:id="rId15"/>
              </p:custDataLst>
            </p:nvPr>
          </p:nvSpPr>
          <p:spPr>
            <a:xfrm>
              <a:off x="4762500" y="5440268"/>
              <a:ext cx="113870" cy="188993"/>
            </a:xfrm>
            <a:custGeom>
              <a:avLst/>
              <a:gdLst/>
              <a:ahLst/>
              <a:cxnLst/>
              <a:rect l="0" t="0" r="0" b="0"/>
              <a:pathLst>
                <a:path w="113870" h="188993">
                  <a:moveTo>
                    <a:pt x="38100" y="55657"/>
                  </a:moveTo>
                  <a:lnTo>
                    <a:pt x="38100" y="55657"/>
                  </a:lnTo>
                  <a:lnTo>
                    <a:pt x="33043" y="55657"/>
                  </a:lnTo>
                  <a:lnTo>
                    <a:pt x="31554" y="56715"/>
                  </a:lnTo>
                  <a:lnTo>
                    <a:pt x="30561" y="58479"/>
                  </a:lnTo>
                  <a:lnTo>
                    <a:pt x="28837" y="65358"/>
                  </a:lnTo>
                  <a:lnTo>
                    <a:pt x="28692" y="69846"/>
                  </a:lnTo>
                  <a:lnTo>
                    <a:pt x="25805" y="75369"/>
                  </a:lnTo>
                  <a:lnTo>
                    <a:pt x="22053" y="81350"/>
                  </a:lnTo>
                  <a:lnTo>
                    <a:pt x="19643" y="93815"/>
                  </a:lnTo>
                  <a:lnTo>
                    <a:pt x="19445" y="96971"/>
                  </a:lnTo>
                  <a:lnTo>
                    <a:pt x="16404" y="103299"/>
                  </a:lnTo>
                  <a:lnTo>
                    <a:pt x="12582" y="109639"/>
                  </a:lnTo>
                  <a:lnTo>
                    <a:pt x="10129" y="122333"/>
                  </a:lnTo>
                  <a:lnTo>
                    <a:pt x="9536" y="163214"/>
                  </a:lnTo>
                  <a:lnTo>
                    <a:pt x="6708" y="169782"/>
                  </a:lnTo>
                  <a:lnTo>
                    <a:pt x="2981" y="176229"/>
                  </a:lnTo>
                  <a:lnTo>
                    <a:pt x="3" y="188992"/>
                  </a:lnTo>
                  <a:lnTo>
                    <a:pt x="0" y="166617"/>
                  </a:lnTo>
                  <a:lnTo>
                    <a:pt x="8936" y="122078"/>
                  </a:lnTo>
                  <a:lnTo>
                    <a:pt x="10321" y="109519"/>
                  </a:lnTo>
                  <a:lnTo>
                    <a:pt x="23704" y="67028"/>
                  </a:lnTo>
                  <a:lnTo>
                    <a:pt x="30756" y="39254"/>
                  </a:lnTo>
                  <a:lnTo>
                    <a:pt x="44994" y="17789"/>
                  </a:lnTo>
                  <a:lnTo>
                    <a:pt x="45871" y="14536"/>
                  </a:lnTo>
                  <a:lnTo>
                    <a:pt x="47514" y="12368"/>
                  </a:lnTo>
                  <a:lnTo>
                    <a:pt x="53824" y="8259"/>
                  </a:lnTo>
                  <a:lnTo>
                    <a:pt x="55672" y="3547"/>
                  </a:lnTo>
                  <a:lnTo>
                    <a:pt x="58281" y="1866"/>
                  </a:lnTo>
                  <a:lnTo>
                    <a:pt x="66825" y="0"/>
                  </a:lnTo>
                  <a:lnTo>
                    <a:pt x="69950" y="561"/>
                  </a:lnTo>
                  <a:lnTo>
                    <a:pt x="72033" y="1993"/>
                  </a:lnTo>
                  <a:lnTo>
                    <a:pt x="73422" y="4006"/>
                  </a:lnTo>
                  <a:lnTo>
                    <a:pt x="75406" y="5348"/>
                  </a:lnTo>
                  <a:lnTo>
                    <a:pt x="83256" y="8294"/>
                  </a:lnTo>
                  <a:lnTo>
                    <a:pt x="99776" y="22190"/>
                  </a:lnTo>
                  <a:lnTo>
                    <a:pt x="102553" y="27730"/>
                  </a:lnTo>
                  <a:lnTo>
                    <a:pt x="113869" y="73033"/>
                  </a:lnTo>
                  <a:lnTo>
                    <a:pt x="111286" y="82076"/>
                  </a:lnTo>
                  <a:lnTo>
                    <a:pt x="107669" y="90682"/>
                  </a:lnTo>
                  <a:lnTo>
                    <a:pt x="103971" y="118190"/>
                  </a:lnTo>
                  <a:lnTo>
                    <a:pt x="97286" y="131666"/>
                  </a:lnTo>
                  <a:lnTo>
                    <a:pt x="95250" y="160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954"/>
            <p:cNvSpPr/>
            <p:nvPr>
              <p:custDataLst>
                <p:tags r:id="rId16"/>
              </p:custDataLst>
            </p:nvPr>
          </p:nvSpPr>
          <p:spPr>
            <a:xfrm>
              <a:off x="4943513" y="5486411"/>
              <a:ext cx="142838" cy="123777"/>
            </a:xfrm>
            <a:custGeom>
              <a:avLst/>
              <a:gdLst/>
              <a:ahLst/>
              <a:cxnLst/>
              <a:rect l="0" t="0" r="0" b="0"/>
              <a:pathLst>
                <a:path w="142838" h="123777">
                  <a:moveTo>
                    <a:pt x="57112" y="28564"/>
                  </a:moveTo>
                  <a:lnTo>
                    <a:pt x="57112" y="28564"/>
                  </a:lnTo>
                  <a:lnTo>
                    <a:pt x="57112" y="20363"/>
                  </a:lnTo>
                  <a:lnTo>
                    <a:pt x="62168" y="14375"/>
                  </a:lnTo>
                  <a:lnTo>
                    <a:pt x="62600" y="12754"/>
                  </a:lnTo>
                  <a:lnTo>
                    <a:pt x="61828" y="11674"/>
                  </a:lnTo>
                  <a:lnTo>
                    <a:pt x="60256" y="10954"/>
                  </a:lnTo>
                  <a:lnTo>
                    <a:pt x="59208" y="9416"/>
                  </a:lnTo>
                  <a:lnTo>
                    <a:pt x="57136" y="116"/>
                  </a:lnTo>
                  <a:lnTo>
                    <a:pt x="43857" y="0"/>
                  </a:lnTo>
                  <a:lnTo>
                    <a:pt x="37815" y="2816"/>
                  </a:lnTo>
                  <a:lnTo>
                    <a:pt x="15441" y="22655"/>
                  </a:lnTo>
                  <a:lnTo>
                    <a:pt x="12133" y="28760"/>
                  </a:lnTo>
                  <a:lnTo>
                    <a:pt x="9604" y="35001"/>
                  </a:lnTo>
                  <a:lnTo>
                    <a:pt x="3290" y="44465"/>
                  </a:lnTo>
                  <a:lnTo>
                    <a:pt x="948" y="55029"/>
                  </a:lnTo>
                  <a:lnTo>
                    <a:pt x="0" y="88497"/>
                  </a:lnTo>
                  <a:lnTo>
                    <a:pt x="2801" y="95064"/>
                  </a:lnTo>
                  <a:lnTo>
                    <a:pt x="6515" y="101512"/>
                  </a:lnTo>
                  <a:lnTo>
                    <a:pt x="8167" y="107905"/>
                  </a:lnTo>
                  <a:lnTo>
                    <a:pt x="9665" y="110033"/>
                  </a:lnTo>
                  <a:lnTo>
                    <a:pt x="11723" y="111452"/>
                  </a:lnTo>
                  <a:lnTo>
                    <a:pt x="16831" y="114086"/>
                  </a:lnTo>
                  <a:lnTo>
                    <a:pt x="22629" y="118785"/>
                  </a:lnTo>
                  <a:lnTo>
                    <a:pt x="31555" y="121578"/>
                  </a:lnTo>
                  <a:lnTo>
                    <a:pt x="74756" y="123776"/>
                  </a:lnTo>
                  <a:lnTo>
                    <a:pt x="92561" y="118746"/>
                  </a:lnTo>
                  <a:lnTo>
                    <a:pt x="142837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955"/>
            <p:cNvSpPr/>
            <p:nvPr>
              <p:custDataLst>
                <p:tags r:id="rId17"/>
              </p:custDataLst>
            </p:nvPr>
          </p:nvSpPr>
          <p:spPr>
            <a:xfrm>
              <a:off x="5086350" y="5391153"/>
              <a:ext cx="104370" cy="285592"/>
            </a:xfrm>
            <a:custGeom>
              <a:avLst/>
              <a:gdLst/>
              <a:ahLst/>
              <a:cxnLst/>
              <a:rect l="0" t="0" r="0" b="0"/>
              <a:pathLst>
                <a:path w="104370" h="285592">
                  <a:moveTo>
                    <a:pt x="28575" y="9522"/>
                  </a:moveTo>
                  <a:lnTo>
                    <a:pt x="28575" y="9522"/>
                  </a:lnTo>
                  <a:lnTo>
                    <a:pt x="28575" y="0"/>
                  </a:lnTo>
                  <a:lnTo>
                    <a:pt x="33631" y="5054"/>
                  </a:lnTo>
                  <a:lnTo>
                    <a:pt x="38936" y="7536"/>
                  </a:lnTo>
                  <a:lnTo>
                    <a:pt x="50965" y="9130"/>
                  </a:lnTo>
                  <a:lnTo>
                    <a:pt x="53027" y="10319"/>
                  </a:lnTo>
                  <a:lnTo>
                    <a:pt x="54401" y="12171"/>
                  </a:lnTo>
                  <a:lnTo>
                    <a:pt x="55318" y="14462"/>
                  </a:lnTo>
                  <a:lnTo>
                    <a:pt x="56987" y="15991"/>
                  </a:lnTo>
                  <a:lnTo>
                    <a:pt x="67270" y="21265"/>
                  </a:lnTo>
                  <a:lnTo>
                    <a:pt x="82628" y="34156"/>
                  </a:lnTo>
                  <a:lnTo>
                    <a:pt x="88934" y="36345"/>
                  </a:lnTo>
                  <a:lnTo>
                    <a:pt x="91040" y="39046"/>
                  </a:lnTo>
                  <a:lnTo>
                    <a:pt x="94002" y="51901"/>
                  </a:lnTo>
                  <a:lnTo>
                    <a:pt x="94696" y="59402"/>
                  </a:lnTo>
                  <a:lnTo>
                    <a:pt x="97826" y="66263"/>
                  </a:lnTo>
                  <a:lnTo>
                    <a:pt x="101686" y="72840"/>
                  </a:lnTo>
                  <a:lnTo>
                    <a:pt x="104165" y="85686"/>
                  </a:lnTo>
                  <a:lnTo>
                    <a:pt x="104369" y="88873"/>
                  </a:lnTo>
                  <a:lnTo>
                    <a:pt x="101772" y="95236"/>
                  </a:lnTo>
                  <a:lnTo>
                    <a:pt x="98149" y="101592"/>
                  </a:lnTo>
                  <a:lnTo>
                    <a:pt x="96109" y="112179"/>
                  </a:lnTo>
                  <a:lnTo>
                    <a:pt x="95363" y="135198"/>
                  </a:lnTo>
                  <a:lnTo>
                    <a:pt x="92478" y="142284"/>
                  </a:lnTo>
                  <a:lnTo>
                    <a:pt x="90227" y="145654"/>
                  </a:lnTo>
                  <a:lnTo>
                    <a:pt x="87059" y="160512"/>
                  </a:lnTo>
                  <a:lnTo>
                    <a:pt x="84930" y="176892"/>
                  </a:lnTo>
                  <a:lnTo>
                    <a:pt x="58986" y="221844"/>
                  </a:lnTo>
                  <a:lnTo>
                    <a:pt x="34808" y="259013"/>
                  </a:lnTo>
                  <a:lnTo>
                    <a:pt x="28523" y="263282"/>
                  </a:lnTo>
                  <a:lnTo>
                    <a:pt x="25366" y="264420"/>
                  </a:lnTo>
                  <a:lnTo>
                    <a:pt x="23260" y="266238"/>
                  </a:lnTo>
                  <a:lnTo>
                    <a:pt x="11013" y="283972"/>
                  </a:lnTo>
                  <a:lnTo>
                    <a:pt x="7365" y="284958"/>
                  </a:lnTo>
                  <a:lnTo>
                    <a:pt x="1455" y="285591"/>
                  </a:lnTo>
                  <a:lnTo>
                    <a:pt x="970" y="284585"/>
                  </a:lnTo>
                  <a:lnTo>
                    <a:pt x="0" y="2762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1" name="SMARTInkShape-3956"/>
          <p:cNvSpPr/>
          <p:nvPr>
            <p:custDataLst>
              <p:tags r:id="rId7"/>
            </p:custDataLst>
          </p:nvPr>
        </p:nvSpPr>
        <p:spPr>
          <a:xfrm>
            <a:off x="6600825" y="5238750"/>
            <a:ext cx="4124326" cy="114301"/>
          </a:xfrm>
          <a:custGeom>
            <a:avLst/>
            <a:gdLst/>
            <a:ahLst/>
            <a:cxnLst/>
            <a:rect l="0" t="0" r="0" b="0"/>
            <a:pathLst>
              <a:path w="4124326" h="114301">
                <a:moveTo>
                  <a:pt x="0" y="114300"/>
                </a:moveTo>
                <a:lnTo>
                  <a:pt x="0" y="114300"/>
                </a:lnTo>
                <a:lnTo>
                  <a:pt x="0" y="95677"/>
                </a:lnTo>
                <a:lnTo>
                  <a:pt x="8200" y="87086"/>
                </a:lnTo>
                <a:lnTo>
                  <a:pt x="17610" y="85845"/>
                </a:lnTo>
                <a:lnTo>
                  <a:pt x="40382" y="85735"/>
                </a:lnTo>
                <a:lnTo>
                  <a:pt x="47228" y="82908"/>
                </a:lnTo>
                <a:lnTo>
                  <a:pt x="53798" y="79181"/>
                </a:lnTo>
                <a:lnTo>
                  <a:pt x="66640" y="76789"/>
                </a:lnTo>
                <a:lnTo>
                  <a:pt x="90149" y="75219"/>
                </a:lnTo>
                <a:lnTo>
                  <a:pt x="127109" y="67564"/>
                </a:lnTo>
                <a:lnTo>
                  <a:pt x="174279" y="66727"/>
                </a:lnTo>
                <a:lnTo>
                  <a:pt x="219447" y="65624"/>
                </a:lnTo>
                <a:lnTo>
                  <a:pt x="260071" y="59137"/>
                </a:lnTo>
                <a:lnTo>
                  <a:pt x="296133" y="57739"/>
                </a:lnTo>
                <a:lnTo>
                  <a:pt x="333629" y="54502"/>
                </a:lnTo>
                <a:lnTo>
                  <a:pt x="374372" y="49662"/>
                </a:lnTo>
                <a:lnTo>
                  <a:pt x="417137" y="48229"/>
                </a:lnTo>
                <a:lnTo>
                  <a:pt x="462262" y="47804"/>
                </a:lnTo>
                <a:lnTo>
                  <a:pt x="496491" y="47704"/>
                </a:lnTo>
                <a:lnTo>
                  <a:pt x="529344" y="47660"/>
                </a:lnTo>
                <a:lnTo>
                  <a:pt x="561583" y="47642"/>
                </a:lnTo>
                <a:lnTo>
                  <a:pt x="594609" y="46574"/>
                </a:lnTo>
                <a:lnTo>
                  <a:pt x="630454" y="42572"/>
                </a:lnTo>
                <a:lnTo>
                  <a:pt x="667552" y="40087"/>
                </a:lnTo>
                <a:lnTo>
                  <a:pt x="705207" y="38983"/>
                </a:lnTo>
                <a:lnTo>
                  <a:pt x="743109" y="38493"/>
                </a:lnTo>
                <a:lnTo>
                  <a:pt x="781121" y="38275"/>
                </a:lnTo>
                <a:lnTo>
                  <a:pt x="819182" y="38178"/>
                </a:lnTo>
                <a:lnTo>
                  <a:pt x="857264" y="38134"/>
                </a:lnTo>
                <a:lnTo>
                  <a:pt x="898179" y="38116"/>
                </a:lnTo>
                <a:lnTo>
                  <a:pt x="939998" y="38107"/>
                </a:lnTo>
                <a:lnTo>
                  <a:pt x="979752" y="38103"/>
                </a:lnTo>
                <a:lnTo>
                  <a:pt x="1021410" y="38101"/>
                </a:lnTo>
                <a:lnTo>
                  <a:pt x="1064618" y="38100"/>
                </a:lnTo>
                <a:lnTo>
                  <a:pt x="1108516" y="38100"/>
                </a:lnTo>
                <a:lnTo>
                  <a:pt x="1132711" y="38100"/>
                </a:lnTo>
                <a:lnTo>
                  <a:pt x="1158366" y="38100"/>
                </a:lnTo>
                <a:lnTo>
                  <a:pt x="1184994" y="38100"/>
                </a:lnTo>
                <a:lnTo>
                  <a:pt x="1210155" y="38100"/>
                </a:lnTo>
                <a:lnTo>
                  <a:pt x="1234336" y="38100"/>
                </a:lnTo>
                <a:lnTo>
                  <a:pt x="1280961" y="38100"/>
                </a:lnTo>
                <a:lnTo>
                  <a:pt x="1326377" y="38100"/>
                </a:lnTo>
                <a:lnTo>
                  <a:pt x="1349918" y="38100"/>
                </a:lnTo>
                <a:lnTo>
                  <a:pt x="1374078" y="38100"/>
                </a:lnTo>
                <a:lnTo>
                  <a:pt x="1398653" y="38100"/>
                </a:lnTo>
                <a:lnTo>
                  <a:pt x="1445713" y="38100"/>
                </a:lnTo>
                <a:lnTo>
                  <a:pt x="1492380" y="38100"/>
                </a:lnTo>
                <a:lnTo>
                  <a:pt x="1516679" y="38100"/>
                </a:lnTo>
                <a:lnTo>
                  <a:pt x="1541344" y="38100"/>
                </a:lnTo>
                <a:lnTo>
                  <a:pt x="1566254" y="38100"/>
                </a:lnTo>
                <a:lnTo>
                  <a:pt x="1591328" y="38100"/>
                </a:lnTo>
                <a:lnTo>
                  <a:pt x="1616511" y="38100"/>
                </a:lnTo>
                <a:lnTo>
                  <a:pt x="1641766" y="38100"/>
                </a:lnTo>
                <a:lnTo>
                  <a:pt x="1667069" y="38100"/>
                </a:lnTo>
                <a:lnTo>
                  <a:pt x="1692404" y="38100"/>
                </a:lnTo>
                <a:lnTo>
                  <a:pt x="1717761" y="38100"/>
                </a:lnTo>
                <a:lnTo>
                  <a:pt x="1743132" y="38100"/>
                </a:lnTo>
                <a:lnTo>
                  <a:pt x="1768514" y="38100"/>
                </a:lnTo>
                <a:lnTo>
                  <a:pt x="1793901" y="38100"/>
                </a:lnTo>
                <a:lnTo>
                  <a:pt x="1819292" y="38100"/>
                </a:lnTo>
                <a:lnTo>
                  <a:pt x="1844687" y="38100"/>
                </a:lnTo>
                <a:lnTo>
                  <a:pt x="1870082" y="38100"/>
                </a:lnTo>
                <a:lnTo>
                  <a:pt x="1895480" y="38100"/>
                </a:lnTo>
                <a:lnTo>
                  <a:pt x="1920877" y="38100"/>
                </a:lnTo>
                <a:lnTo>
                  <a:pt x="1947335" y="38100"/>
                </a:lnTo>
                <a:lnTo>
                  <a:pt x="1974499" y="38100"/>
                </a:lnTo>
                <a:lnTo>
                  <a:pt x="2002133" y="38100"/>
                </a:lnTo>
                <a:lnTo>
                  <a:pt x="2030080" y="38100"/>
                </a:lnTo>
                <a:lnTo>
                  <a:pt x="2058236" y="38100"/>
                </a:lnTo>
                <a:lnTo>
                  <a:pt x="2086533" y="38100"/>
                </a:lnTo>
                <a:lnTo>
                  <a:pt x="2113864" y="37042"/>
                </a:lnTo>
                <a:lnTo>
                  <a:pt x="2140551" y="35278"/>
                </a:lnTo>
                <a:lnTo>
                  <a:pt x="2166808" y="33044"/>
                </a:lnTo>
                <a:lnTo>
                  <a:pt x="2193839" y="31555"/>
                </a:lnTo>
                <a:lnTo>
                  <a:pt x="2221384" y="30561"/>
                </a:lnTo>
                <a:lnTo>
                  <a:pt x="2249273" y="29899"/>
                </a:lnTo>
                <a:lnTo>
                  <a:pt x="2277390" y="29458"/>
                </a:lnTo>
                <a:lnTo>
                  <a:pt x="2305660" y="29163"/>
                </a:lnTo>
                <a:lnTo>
                  <a:pt x="2334031" y="28967"/>
                </a:lnTo>
                <a:lnTo>
                  <a:pt x="2361412" y="28837"/>
                </a:lnTo>
                <a:lnTo>
                  <a:pt x="2388133" y="28750"/>
                </a:lnTo>
                <a:lnTo>
                  <a:pt x="2414414" y="28691"/>
                </a:lnTo>
                <a:lnTo>
                  <a:pt x="2441460" y="28653"/>
                </a:lnTo>
                <a:lnTo>
                  <a:pt x="2469014" y="28627"/>
                </a:lnTo>
                <a:lnTo>
                  <a:pt x="2496909" y="28609"/>
                </a:lnTo>
                <a:lnTo>
                  <a:pt x="2525030" y="28598"/>
                </a:lnTo>
                <a:lnTo>
                  <a:pt x="2553304" y="28591"/>
                </a:lnTo>
                <a:lnTo>
                  <a:pt x="2581677" y="28585"/>
                </a:lnTo>
                <a:lnTo>
                  <a:pt x="2609060" y="28582"/>
                </a:lnTo>
                <a:lnTo>
                  <a:pt x="2635781" y="28580"/>
                </a:lnTo>
                <a:lnTo>
                  <a:pt x="2662063" y="28578"/>
                </a:lnTo>
                <a:lnTo>
                  <a:pt x="2690167" y="27519"/>
                </a:lnTo>
                <a:lnTo>
                  <a:pt x="2719486" y="25755"/>
                </a:lnTo>
                <a:lnTo>
                  <a:pt x="2749615" y="23519"/>
                </a:lnTo>
                <a:lnTo>
                  <a:pt x="2779228" y="22030"/>
                </a:lnTo>
                <a:lnTo>
                  <a:pt x="2808493" y="21036"/>
                </a:lnTo>
                <a:lnTo>
                  <a:pt x="2837528" y="20374"/>
                </a:lnTo>
                <a:lnTo>
                  <a:pt x="2866411" y="19933"/>
                </a:lnTo>
                <a:lnTo>
                  <a:pt x="2895191" y="19638"/>
                </a:lnTo>
                <a:lnTo>
                  <a:pt x="2923902" y="19442"/>
                </a:lnTo>
                <a:lnTo>
                  <a:pt x="2952568" y="19312"/>
                </a:lnTo>
                <a:lnTo>
                  <a:pt x="2981204" y="19225"/>
                </a:lnTo>
                <a:lnTo>
                  <a:pt x="3009819" y="19166"/>
                </a:lnTo>
                <a:lnTo>
                  <a:pt x="3037363" y="19128"/>
                </a:lnTo>
                <a:lnTo>
                  <a:pt x="3064192" y="19102"/>
                </a:lnTo>
                <a:lnTo>
                  <a:pt x="3090545" y="19084"/>
                </a:lnTo>
                <a:lnTo>
                  <a:pt x="3117639" y="19073"/>
                </a:lnTo>
                <a:lnTo>
                  <a:pt x="3145226" y="19066"/>
                </a:lnTo>
                <a:lnTo>
                  <a:pt x="3173143" y="19060"/>
                </a:lnTo>
                <a:lnTo>
                  <a:pt x="3200220" y="19057"/>
                </a:lnTo>
                <a:lnTo>
                  <a:pt x="3226739" y="19055"/>
                </a:lnTo>
                <a:lnTo>
                  <a:pt x="3252884" y="19053"/>
                </a:lnTo>
                <a:lnTo>
                  <a:pt x="3278780" y="19052"/>
                </a:lnTo>
                <a:lnTo>
                  <a:pt x="3304512" y="19051"/>
                </a:lnTo>
                <a:lnTo>
                  <a:pt x="3330132" y="19050"/>
                </a:lnTo>
                <a:lnTo>
                  <a:pt x="3354623" y="19050"/>
                </a:lnTo>
                <a:lnTo>
                  <a:pt x="3401588" y="19050"/>
                </a:lnTo>
                <a:lnTo>
                  <a:pt x="3425542" y="19050"/>
                </a:lnTo>
                <a:lnTo>
                  <a:pt x="3449978" y="19050"/>
                </a:lnTo>
                <a:lnTo>
                  <a:pt x="3474736" y="19050"/>
                </a:lnTo>
                <a:lnTo>
                  <a:pt x="3521999" y="19050"/>
                </a:lnTo>
                <a:lnTo>
                  <a:pt x="3567699" y="19050"/>
                </a:lnTo>
                <a:lnTo>
                  <a:pt x="3612706" y="19050"/>
                </a:lnTo>
                <a:lnTo>
                  <a:pt x="3657402" y="19050"/>
                </a:lnTo>
                <a:lnTo>
                  <a:pt x="3700903" y="19050"/>
                </a:lnTo>
                <a:lnTo>
                  <a:pt x="3741405" y="19050"/>
                </a:lnTo>
                <a:lnTo>
                  <a:pt x="3780572" y="16228"/>
                </a:lnTo>
                <a:lnTo>
                  <a:pt x="3818086" y="12505"/>
                </a:lnTo>
                <a:lnTo>
                  <a:pt x="3852400" y="10849"/>
                </a:lnTo>
                <a:lnTo>
                  <a:pt x="3888112" y="10113"/>
                </a:lnTo>
                <a:lnTo>
                  <a:pt x="3923033" y="9787"/>
                </a:lnTo>
                <a:lnTo>
                  <a:pt x="3966493" y="9603"/>
                </a:lnTo>
                <a:lnTo>
                  <a:pt x="4006181" y="9548"/>
                </a:lnTo>
                <a:lnTo>
                  <a:pt x="4043693" y="9532"/>
                </a:lnTo>
                <a:lnTo>
                  <a:pt x="4090110" y="9525"/>
                </a:lnTo>
                <a:lnTo>
                  <a:pt x="41243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967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MARTInkShape-3957"/>
          <p:cNvSpPr/>
          <p:nvPr>
            <p:custDataLst>
              <p:tags r:id="rId1"/>
            </p:custDataLst>
          </p:nvPr>
        </p:nvSpPr>
        <p:spPr>
          <a:xfrm>
            <a:off x="2181225" y="1333500"/>
            <a:ext cx="7015113" cy="1133476"/>
          </a:xfrm>
          <a:custGeom>
            <a:avLst/>
            <a:gdLst/>
            <a:ahLst/>
            <a:cxnLst/>
            <a:rect l="0" t="0" r="0" b="0"/>
            <a:pathLst>
              <a:path w="7015113" h="1133476">
                <a:moveTo>
                  <a:pt x="0" y="228600"/>
                </a:moveTo>
                <a:lnTo>
                  <a:pt x="0" y="228600"/>
                </a:lnTo>
                <a:lnTo>
                  <a:pt x="21755" y="229658"/>
                </a:lnTo>
                <a:lnTo>
                  <a:pt x="66647" y="237537"/>
                </a:lnTo>
                <a:lnTo>
                  <a:pt x="106026" y="238047"/>
                </a:lnTo>
                <a:lnTo>
                  <a:pt x="145944" y="238110"/>
                </a:lnTo>
                <a:lnTo>
                  <a:pt x="181884" y="238120"/>
                </a:lnTo>
                <a:lnTo>
                  <a:pt x="219345" y="238124"/>
                </a:lnTo>
                <a:lnTo>
                  <a:pt x="260077" y="235302"/>
                </a:lnTo>
                <a:lnTo>
                  <a:pt x="305660" y="230586"/>
                </a:lnTo>
                <a:lnTo>
                  <a:pt x="337990" y="229483"/>
                </a:lnTo>
                <a:lnTo>
                  <a:pt x="373526" y="228993"/>
                </a:lnTo>
                <a:lnTo>
                  <a:pt x="410487" y="225952"/>
                </a:lnTo>
                <a:lnTo>
                  <a:pt x="448080" y="222131"/>
                </a:lnTo>
                <a:lnTo>
                  <a:pt x="485955" y="220433"/>
                </a:lnTo>
                <a:lnTo>
                  <a:pt x="523955" y="219679"/>
                </a:lnTo>
                <a:lnTo>
                  <a:pt x="563069" y="219343"/>
                </a:lnTo>
                <a:lnTo>
                  <a:pt x="605147" y="219194"/>
                </a:lnTo>
                <a:lnTo>
                  <a:pt x="648543" y="219128"/>
                </a:lnTo>
                <a:lnTo>
                  <a:pt x="692525" y="218040"/>
                </a:lnTo>
                <a:lnTo>
                  <a:pt x="736767" y="214029"/>
                </a:lnTo>
                <a:lnTo>
                  <a:pt x="783947" y="211541"/>
                </a:lnTo>
                <a:lnTo>
                  <a:pt x="808381" y="210877"/>
                </a:lnTo>
                <a:lnTo>
                  <a:pt x="833137" y="210435"/>
                </a:lnTo>
                <a:lnTo>
                  <a:pt x="858108" y="210140"/>
                </a:lnTo>
                <a:lnTo>
                  <a:pt x="883222" y="209943"/>
                </a:lnTo>
                <a:lnTo>
                  <a:pt x="908431" y="209812"/>
                </a:lnTo>
                <a:lnTo>
                  <a:pt x="933704" y="209725"/>
                </a:lnTo>
                <a:lnTo>
                  <a:pt x="959020" y="209666"/>
                </a:lnTo>
                <a:lnTo>
                  <a:pt x="985421" y="208569"/>
                </a:lnTo>
                <a:lnTo>
                  <a:pt x="1012547" y="206780"/>
                </a:lnTo>
                <a:lnTo>
                  <a:pt x="1040157" y="204528"/>
                </a:lnTo>
                <a:lnTo>
                  <a:pt x="1068088" y="201969"/>
                </a:lnTo>
                <a:lnTo>
                  <a:pt x="1096233" y="199204"/>
                </a:lnTo>
                <a:lnTo>
                  <a:pt x="1124522" y="196303"/>
                </a:lnTo>
                <a:lnTo>
                  <a:pt x="1152907" y="194368"/>
                </a:lnTo>
                <a:lnTo>
                  <a:pt x="1181355" y="193079"/>
                </a:lnTo>
                <a:lnTo>
                  <a:pt x="1209844" y="192220"/>
                </a:lnTo>
                <a:lnTo>
                  <a:pt x="1239422" y="191646"/>
                </a:lnTo>
                <a:lnTo>
                  <a:pt x="1269722" y="191264"/>
                </a:lnTo>
                <a:lnTo>
                  <a:pt x="1300507" y="191010"/>
                </a:lnTo>
                <a:lnTo>
                  <a:pt x="1331613" y="189781"/>
                </a:lnTo>
                <a:lnTo>
                  <a:pt x="1362933" y="187904"/>
                </a:lnTo>
                <a:lnTo>
                  <a:pt x="1394397" y="185594"/>
                </a:lnTo>
                <a:lnTo>
                  <a:pt x="1424899" y="182996"/>
                </a:lnTo>
                <a:lnTo>
                  <a:pt x="1454757" y="180206"/>
                </a:lnTo>
                <a:lnTo>
                  <a:pt x="1484188" y="177287"/>
                </a:lnTo>
                <a:lnTo>
                  <a:pt x="1515451" y="175342"/>
                </a:lnTo>
                <a:lnTo>
                  <a:pt x="1547934" y="174044"/>
                </a:lnTo>
                <a:lnTo>
                  <a:pt x="1581231" y="173180"/>
                </a:lnTo>
                <a:lnTo>
                  <a:pt x="1614012" y="171545"/>
                </a:lnTo>
                <a:lnTo>
                  <a:pt x="1646450" y="169396"/>
                </a:lnTo>
                <a:lnTo>
                  <a:pt x="1678658" y="166906"/>
                </a:lnTo>
                <a:lnTo>
                  <a:pt x="1711772" y="164187"/>
                </a:lnTo>
                <a:lnTo>
                  <a:pt x="1745490" y="161317"/>
                </a:lnTo>
                <a:lnTo>
                  <a:pt x="1779610" y="158344"/>
                </a:lnTo>
                <a:lnTo>
                  <a:pt x="1812940" y="156363"/>
                </a:lnTo>
                <a:lnTo>
                  <a:pt x="1845743" y="155042"/>
                </a:lnTo>
                <a:lnTo>
                  <a:pt x="1878195" y="154161"/>
                </a:lnTo>
                <a:lnTo>
                  <a:pt x="1911472" y="152516"/>
                </a:lnTo>
                <a:lnTo>
                  <a:pt x="1945298" y="150360"/>
                </a:lnTo>
                <a:lnTo>
                  <a:pt x="1979490" y="147865"/>
                </a:lnTo>
                <a:lnTo>
                  <a:pt x="2013927" y="145143"/>
                </a:lnTo>
                <a:lnTo>
                  <a:pt x="2048527" y="142271"/>
                </a:lnTo>
                <a:lnTo>
                  <a:pt x="2083234" y="139297"/>
                </a:lnTo>
                <a:lnTo>
                  <a:pt x="2116956" y="137315"/>
                </a:lnTo>
                <a:lnTo>
                  <a:pt x="2150021" y="135993"/>
                </a:lnTo>
                <a:lnTo>
                  <a:pt x="2182647" y="135112"/>
                </a:lnTo>
                <a:lnTo>
                  <a:pt x="2216040" y="133466"/>
                </a:lnTo>
                <a:lnTo>
                  <a:pt x="2249943" y="131311"/>
                </a:lnTo>
                <a:lnTo>
                  <a:pt x="2284187" y="128815"/>
                </a:lnTo>
                <a:lnTo>
                  <a:pt x="2320775" y="126094"/>
                </a:lnTo>
                <a:lnTo>
                  <a:pt x="2358925" y="123221"/>
                </a:lnTo>
                <a:lnTo>
                  <a:pt x="2398116" y="120247"/>
                </a:lnTo>
                <a:lnTo>
                  <a:pt x="2435886" y="118265"/>
                </a:lnTo>
                <a:lnTo>
                  <a:pt x="2472708" y="116943"/>
                </a:lnTo>
                <a:lnTo>
                  <a:pt x="2508896" y="116062"/>
                </a:lnTo>
                <a:lnTo>
                  <a:pt x="2544664" y="114416"/>
                </a:lnTo>
                <a:lnTo>
                  <a:pt x="2580151" y="112261"/>
                </a:lnTo>
                <a:lnTo>
                  <a:pt x="2615451" y="109765"/>
                </a:lnTo>
                <a:lnTo>
                  <a:pt x="2650625" y="108102"/>
                </a:lnTo>
                <a:lnTo>
                  <a:pt x="2685717" y="106993"/>
                </a:lnTo>
                <a:lnTo>
                  <a:pt x="2720753" y="106254"/>
                </a:lnTo>
                <a:lnTo>
                  <a:pt x="2756810" y="104703"/>
                </a:lnTo>
                <a:lnTo>
                  <a:pt x="2793549" y="102610"/>
                </a:lnTo>
                <a:lnTo>
                  <a:pt x="2830741" y="100157"/>
                </a:lnTo>
                <a:lnTo>
                  <a:pt x="2867177" y="97463"/>
                </a:lnTo>
                <a:lnTo>
                  <a:pt x="2903110" y="94608"/>
                </a:lnTo>
                <a:lnTo>
                  <a:pt x="2938706" y="91647"/>
                </a:lnTo>
                <a:lnTo>
                  <a:pt x="2974079" y="89673"/>
                </a:lnTo>
                <a:lnTo>
                  <a:pt x="3009303" y="88357"/>
                </a:lnTo>
                <a:lnTo>
                  <a:pt x="3044427" y="87480"/>
                </a:lnTo>
                <a:lnTo>
                  <a:pt x="3080543" y="85836"/>
                </a:lnTo>
                <a:lnTo>
                  <a:pt x="3117320" y="83683"/>
                </a:lnTo>
                <a:lnTo>
                  <a:pt x="3154538" y="81188"/>
                </a:lnTo>
                <a:lnTo>
                  <a:pt x="3189934" y="79526"/>
                </a:lnTo>
                <a:lnTo>
                  <a:pt x="3224114" y="78417"/>
                </a:lnTo>
                <a:lnTo>
                  <a:pt x="3257485" y="77678"/>
                </a:lnTo>
                <a:lnTo>
                  <a:pt x="3291373" y="77185"/>
                </a:lnTo>
                <a:lnTo>
                  <a:pt x="3325607" y="76857"/>
                </a:lnTo>
                <a:lnTo>
                  <a:pt x="3360071" y="76638"/>
                </a:lnTo>
                <a:lnTo>
                  <a:pt x="3395747" y="76492"/>
                </a:lnTo>
                <a:lnTo>
                  <a:pt x="3432231" y="76395"/>
                </a:lnTo>
                <a:lnTo>
                  <a:pt x="3469254" y="76330"/>
                </a:lnTo>
                <a:lnTo>
                  <a:pt x="3505577" y="75228"/>
                </a:lnTo>
                <a:lnTo>
                  <a:pt x="3541435" y="73435"/>
                </a:lnTo>
                <a:lnTo>
                  <a:pt x="3576982" y="71182"/>
                </a:lnTo>
                <a:lnTo>
                  <a:pt x="3613379" y="69680"/>
                </a:lnTo>
                <a:lnTo>
                  <a:pt x="3650345" y="68678"/>
                </a:lnTo>
                <a:lnTo>
                  <a:pt x="3687688" y="68010"/>
                </a:lnTo>
                <a:lnTo>
                  <a:pt x="3724225" y="67565"/>
                </a:lnTo>
                <a:lnTo>
                  <a:pt x="3760225" y="67268"/>
                </a:lnTo>
                <a:lnTo>
                  <a:pt x="3795866" y="67071"/>
                </a:lnTo>
                <a:lnTo>
                  <a:pt x="3831270" y="66939"/>
                </a:lnTo>
                <a:lnTo>
                  <a:pt x="3866513" y="66851"/>
                </a:lnTo>
                <a:lnTo>
                  <a:pt x="3901651" y="66792"/>
                </a:lnTo>
                <a:lnTo>
                  <a:pt x="3935659" y="65695"/>
                </a:lnTo>
                <a:lnTo>
                  <a:pt x="3968913" y="63905"/>
                </a:lnTo>
                <a:lnTo>
                  <a:pt x="4001668" y="61653"/>
                </a:lnTo>
                <a:lnTo>
                  <a:pt x="4035145" y="60152"/>
                </a:lnTo>
                <a:lnTo>
                  <a:pt x="4069106" y="59152"/>
                </a:lnTo>
                <a:lnTo>
                  <a:pt x="4103387" y="58484"/>
                </a:lnTo>
                <a:lnTo>
                  <a:pt x="4137883" y="58039"/>
                </a:lnTo>
                <a:lnTo>
                  <a:pt x="4172522" y="57743"/>
                </a:lnTo>
                <a:lnTo>
                  <a:pt x="4207256" y="57545"/>
                </a:lnTo>
                <a:lnTo>
                  <a:pt x="4240997" y="57414"/>
                </a:lnTo>
                <a:lnTo>
                  <a:pt x="4274072" y="57326"/>
                </a:lnTo>
                <a:lnTo>
                  <a:pt x="4306707" y="57267"/>
                </a:lnTo>
                <a:lnTo>
                  <a:pt x="4340105" y="56170"/>
                </a:lnTo>
                <a:lnTo>
                  <a:pt x="4374011" y="54380"/>
                </a:lnTo>
                <a:lnTo>
                  <a:pt x="4408257" y="52128"/>
                </a:lnTo>
                <a:lnTo>
                  <a:pt x="4441672" y="50627"/>
                </a:lnTo>
                <a:lnTo>
                  <a:pt x="4474531" y="49627"/>
                </a:lnTo>
                <a:lnTo>
                  <a:pt x="4507021" y="48959"/>
                </a:lnTo>
                <a:lnTo>
                  <a:pt x="4539263" y="48514"/>
                </a:lnTo>
                <a:lnTo>
                  <a:pt x="4571342" y="48218"/>
                </a:lnTo>
                <a:lnTo>
                  <a:pt x="4603312" y="48020"/>
                </a:lnTo>
                <a:lnTo>
                  <a:pt x="4636267" y="47889"/>
                </a:lnTo>
                <a:lnTo>
                  <a:pt x="4669877" y="47801"/>
                </a:lnTo>
                <a:lnTo>
                  <a:pt x="4703926" y="47742"/>
                </a:lnTo>
                <a:lnTo>
                  <a:pt x="4737209" y="47703"/>
                </a:lnTo>
                <a:lnTo>
                  <a:pt x="4769981" y="47677"/>
                </a:lnTo>
                <a:lnTo>
                  <a:pt x="4802412" y="47660"/>
                </a:lnTo>
                <a:lnTo>
                  <a:pt x="4834617" y="46590"/>
                </a:lnTo>
                <a:lnTo>
                  <a:pt x="4866670" y="44818"/>
                </a:lnTo>
                <a:lnTo>
                  <a:pt x="4898621" y="42579"/>
                </a:lnTo>
                <a:lnTo>
                  <a:pt x="4930506" y="41086"/>
                </a:lnTo>
                <a:lnTo>
                  <a:pt x="4962346" y="40090"/>
                </a:lnTo>
                <a:lnTo>
                  <a:pt x="4994155" y="39427"/>
                </a:lnTo>
                <a:lnTo>
                  <a:pt x="5025945" y="38985"/>
                </a:lnTo>
                <a:lnTo>
                  <a:pt x="5057722" y="38690"/>
                </a:lnTo>
                <a:lnTo>
                  <a:pt x="5089489" y="38493"/>
                </a:lnTo>
                <a:lnTo>
                  <a:pt x="5120193" y="38362"/>
                </a:lnTo>
                <a:lnTo>
                  <a:pt x="5150187" y="38275"/>
                </a:lnTo>
                <a:lnTo>
                  <a:pt x="5179708" y="38216"/>
                </a:lnTo>
                <a:lnTo>
                  <a:pt x="5208914" y="38178"/>
                </a:lnTo>
                <a:lnTo>
                  <a:pt x="5237909" y="38152"/>
                </a:lnTo>
                <a:lnTo>
                  <a:pt x="5266764" y="38134"/>
                </a:lnTo>
                <a:lnTo>
                  <a:pt x="5295526" y="38123"/>
                </a:lnTo>
                <a:lnTo>
                  <a:pt x="5324226" y="38115"/>
                </a:lnTo>
                <a:lnTo>
                  <a:pt x="5352883" y="38110"/>
                </a:lnTo>
                <a:lnTo>
                  <a:pt x="5381514" y="38107"/>
                </a:lnTo>
                <a:lnTo>
                  <a:pt x="5410126" y="38105"/>
                </a:lnTo>
                <a:lnTo>
                  <a:pt x="5438726" y="38103"/>
                </a:lnTo>
                <a:lnTo>
                  <a:pt x="5467317" y="37044"/>
                </a:lnTo>
                <a:lnTo>
                  <a:pt x="5495903" y="35279"/>
                </a:lnTo>
                <a:lnTo>
                  <a:pt x="5524485" y="33044"/>
                </a:lnTo>
                <a:lnTo>
                  <a:pt x="5552006" y="31555"/>
                </a:lnTo>
                <a:lnTo>
                  <a:pt x="5578821" y="30561"/>
                </a:lnTo>
                <a:lnTo>
                  <a:pt x="5605164" y="29899"/>
                </a:lnTo>
                <a:lnTo>
                  <a:pt x="5631193" y="29458"/>
                </a:lnTo>
                <a:lnTo>
                  <a:pt x="5657012" y="29164"/>
                </a:lnTo>
                <a:lnTo>
                  <a:pt x="5682692" y="28968"/>
                </a:lnTo>
                <a:lnTo>
                  <a:pt x="5709336" y="28837"/>
                </a:lnTo>
                <a:lnTo>
                  <a:pt x="5736624" y="28749"/>
                </a:lnTo>
                <a:lnTo>
                  <a:pt x="5764340" y="28691"/>
                </a:lnTo>
                <a:lnTo>
                  <a:pt x="5790227" y="28653"/>
                </a:lnTo>
                <a:lnTo>
                  <a:pt x="5814893" y="28627"/>
                </a:lnTo>
                <a:lnTo>
                  <a:pt x="5838745" y="28609"/>
                </a:lnTo>
                <a:lnTo>
                  <a:pt x="5863113" y="27540"/>
                </a:lnTo>
                <a:lnTo>
                  <a:pt x="5887826" y="25768"/>
                </a:lnTo>
                <a:lnTo>
                  <a:pt x="5912767" y="23529"/>
                </a:lnTo>
                <a:lnTo>
                  <a:pt x="5960235" y="21040"/>
                </a:lnTo>
                <a:lnTo>
                  <a:pt x="6006027" y="19935"/>
                </a:lnTo>
                <a:lnTo>
                  <a:pt x="6051073" y="19443"/>
                </a:lnTo>
                <a:lnTo>
                  <a:pt x="6092966" y="19225"/>
                </a:lnTo>
                <a:lnTo>
                  <a:pt x="6132751" y="18069"/>
                </a:lnTo>
                <a:lnTo>
                  <a:pt x="6171601" y="14028"/>
                </a:lnTo>
                <a:lnTo>
                  <a:pt x="6210033" y="11526"/>
                </a:lnTo>
                <a:lnTo>
                  <a:pt x="6247223" y="10414"/>
                </a:lnTo>
                <a:lnTo>
                  <a:pt x="6281391" y="9920"/>
                </a:lnTo>
                <a:lnTo>
                  <a:pt x="6317037" y="6879"/>
                </a:lnTo>
                <a:lnTo>
                  <a:pt x="6351930" y="3057"/>
                </a:lnTo>
                <a:lnTo>
                  <a:pt x="6396433" y="906"/>
                </a:lnTo>
                <a:lnTo>
                  <a:pt x="6440546" y="268"/>
                </a:lnTo>
                <a:lnTo>
                  <a:pt x="6487791" y="53"/>
                </a:lnTo>
                <a:lnTo>
                  <a:pt x="6532518" y="10"/>
                </a:lnTo>
                <a:lnTo>
                  <a:pt x="6571928" y="2"/>
                </a:lnTo>
                <a:lnTo>
                  <a:pt x="6610286" y="0"/>
                </a:lnTo>
                <a:lnTo>
                  <a:pt x="6656908" y="0"/>
                </a:lnTo>
                <a:lnTo>
                  <a:pt x="6697398" y="0"/>
                </a:lnTo>
                <a:lnTo>
                  <a:pt x="6741052" y="7539"/>
                </a:lnTo>
                <a:lnTo>
                  <a:pt x="6781648" y="10322"/>
                </a:lnTo>
                <a:lnTo>
                  <a:pt x="6823841" y="19203"/>
                </a:lnTo>
                <a:lnTo>
                  <a:pt x="6853134" y="29232"/>
                </a:lnTo>
                <a:lnTo>
                  <a:pt x="6898398" y="54001"/>
                </a:lnTo>
                <a:lnTo>
                  <a:pt x="6927692" y="79376"/>
                </a:lnTo>
                <a:lnTo>
                  <a:pt x="6931308" y="88548"/>
                </a:lnTo>
                <a:lnTo>
                  <a:pt x="6932272" y="93957"/>
                </a:lnTo>
                <a:lnTo>
                  <a:pt x="6935031" y="98621"/>
                </a:lnTo>
                <a:lnTo>
                  <a:pt x="6946910" y="111301"/>
                </a:lnTo>
                <a:lnTo>
                  <a:pt x="6960419" y="152596"/>
                </a:lnTo>
                <a:lnTo>
                  <a:pt x="6964899" y="171508"/>
                </a:lnTo>
                <a:lnTo>
                  <a:pt x="6979189" y="217094"/>
                </a:lnTo>
                <a:lnTo>
                  <a:pt x="6989083" y="258168"/>
                </a:lnTo>
                <a:lnTo>
                  <a:pt x="6999112" y="304931"/>
                </a:lnTo>
                <a:lnTo>
                  <a:pt x="7007072" y="343984"/>
                </a:lnTo>
                <a:lnTo>
                  <a:pt x="7009743" y="388544"/>
                </a:lnTo>
                <a:lnTo>
                  <a:pt x="7010272" y="433290"/>
                </a:lnTo>
                <a:lnTo>
                  <a:pt x="7011432" y="476348"/>
                </a:lnTo>
                <a:lnTo>
                  <a:pt x="7015112" y="521699"/>
                </a:lnTo>
                <a:lnTo>
                  <a:pt x="7011331" y="566602"/>
                </a:lnTo>
                <a:lnTo>
                  <a:pt x="7010584" y="608633"/>
                </a:lnTo>
                <a:lnTo>
                  <a:pt x="7010437" y="647509"/>
                </a:lnTo>
                <a:lnTo>
                  <a:pt x="7010407" y="685762"/>
                </a:lnTo>
                <a:lnTo>
                  <a:pt x="7009343" y="723893"/>
                </a:lnTo>
                <a:lnTo>
                  <a:pt x="7002862" y="761999"/>
                </a:lnTo>
                <a:lnTo>
                  <a:pt x="7001136" y="803079"/>
                </a:lnTo>
                <a:lnTo>
                  <a:pt x="6999893" y="828499"/>
                </a:lnTo>
                <a:lnTo>
                  <a:pt x="6984404" y="876104"/>
                </a:lnTo>
                <a:lnTo>
                  <a:pt x="6979767" y="895292"/>
                </a:lnTo>
                <a:lnTo>
                  <a:pt x="6974511" y="914383"/>
                </a:lnTo>
                <a:lnTo>
                  <a:pt x="6972225" y="926034"/>
                </a:lnTo>
                <a:lnTo>
                  <a:pt x="6959172" y="950648"/>
                </a:lnTo>
                <a:lnTo>
                  <a:pt x="6950239" y="959791"/>
                </a:lnTo>
                <a:lnTo>
                  <a:pt x="6940270" y="968440"/>
                </a:lnTo>
                <a:lnTo>
                  <a:pt x="6922425" y="988418"/>
                </a:lnTo>
                <a:lnTo>
                  <a:pt x="6880094" y="1012697"/>
                </a:lnTo>
                <a:lnTo>
                  <a:pt x="6838097" y="1021144"/>
                </a:lnTo>
                <a:lnTo>
                  <a:pt x="6800682" y="1032264"/>
                </a:lnTo>
                <a:lnTo>
                  <a:pt x="6755112" y="1038106"/>
                </a:lnTo>
                <a:lnTo>
                  <a:pt x="6717918" y="1045480"/>
                </a:lnTo>
                <a:lnTo>
                  <a:pt x="6679028" y="1053310"/>
                </a:lnTo>
                <a:lnTo>
                  <a:pt x="6634462" y="1056100"/>
                </a:lnTo>
                <a:lnTo>
                  <a:pt x="6587743" y="1057985"/>
                </a:lnTo>
                <a:lnTo>
                  <a:pt x="6540386" y="1064776"/>
                </a:lnTo>
                <a:lnTo>
                  <a:pt x="6508700" y="1070487"/>
                </a:lnTo>
                <a:lnTo>
                  <a:pt x="6474156" y="1073730"/>
                </a:lnTo>
                <a:lnTo>
                  <a:pt x="6438695" y="1076230"/>
                </a:lnTo>
                <a:lnTo>
                  <a:pt x="6405295" y="1080869"/>
                </a:lnTo>
                <a:lnTo>
                  <a:pt x="6367167" y="1086458"/>
                </a:lnTo>
                <a:lnTo>
                  <a:pt x="6326585" y="1091412"/>
                </a:lnTo>
                <a:lnTo>
                  <a:pt x="6287382" y="1093614"/>
                </a:lnTo>
                <a:lnTo>
                  <a:pt x="6245970" y="1097414"/>
                </a:lnTo>
                <a:lnTo>
                  <a:pt x="6202869" y="1101573"/>
                </a:lnTo>
                <a:lnTo>
                  <a:pt x="6159020" y="1103421"/>
                </a:lnTo>
                <a:lnTo>
                  <a:pt x="6114837" y="1107065"/>
                </a:lnTo>
                <a:lnTo>
                  <a:pt x="6070505" y="1111154"/>
                </a:lnTo>
                <a:lnTo>
                  <a:pt x="6026107" y="1112971"/>
                </a:lnTo>
                <a:lnTo>
                  <a:pt x="5978859" y="1116601"/>
                </a:lnTo>
                <a:lnTo>
                  <a:pt x="5954406" y="1119050"/>
                </a:lnTo>
                <a:lnTo>
                  <a:pt x="5929637" y="1120684"/>
                </a:lnTo>
                <a:lnTo>
                  <a:pt x="5904659" y="1121773"/>
                </a:lnTo>
                <a:lnTo>
                  <a:pt x="5879540" y="1122498"/>
                </a:lnTo>
                <a:lnTo>
                  <a:pt x="5854326" y="1122982"/>
                </a:lnTo>
                <a:lnTo>
                  <a:pt x="5829051" y="1123304"/>
                </a:lnTo>
                <a:lnTo>
                  <a:pt x="5803734" y="1123520"/>
                </a:lnTo>
                <a:lnTo>
                  <a:pt x="5777332" y="1123663"/>
                </a:lnTo>
                <a:lnTo>
                  <a:pt x="5750204" y="1123759"/>
                </a:lnTo>
                <a:lnTo>
                  <a:pt x="5722594" y="1123822"/>
                </a:lnTo>
                <a:lnTo>
                  <a:pt x="5694662" y="1124924"/>
                </a:lnTo>
                <a:lnTo>
                  <a:pt x="5666517" y="1126716"/>
                </a:lnTo>
                <a:lnTo>
                  <a:pt x="5638228" y="1128968"/>
                </a:lnTo>
                <a:lnTo>
                  <a:pt x="5608786" y="1130471"/>
                </a:lnTo>
                <a:lnTo>
                  <a:pt x="5578573" y="1131472"/>
                </a:lnTo>
                <a:lnTo>
                  <a:pt x="5547850" y="1132140"/>
                </a:lnTo>
                <a:lnTo>
                  <a:pt x="5516783" y="1132585"/>
                </a:lnTo>
                <a:lnTo>
                  <a:pt x="5485488" y="1132881"/>
                </a:lnTo>
                <a:lnTo>
                  <a:pt x="5454042" y="1133079"/>
                </a:lnTo>
                <a:lnTo>
                  <a:pt x="5422495" y="1133211"/>
                </a:lnTo>
                <a:lnTo>
                  <a:pt x="5390879" y="1133299"/>
                </a:lnTo>
                <a:lnTo>
                  <a:pt x="5359219" y="1133358"/>
                </a:lnTo>
                <a:lnTo>
                  <a:pt x="5327530" y="1133397"/>
                </a:lnTo>
                <a:lnTo>
                  <a:pt x="5295820" y="1133423"/>
                </a:lnTo>
                <a:lnTo>
                  <a:pt x="5264097" y="1133440"/>
                </a:lnTo>
                <a:lnTo>
                  <a:pt x="5232364" y="1133452"/>
                </a:lnTo>
                <a:lnTo>
                  <a:pt x="5200626" y="1133460"/>
                </a:lnTo>
                <a:lnTo>
                  <a:pt x="5168884" y="1133465"/>
                </a:lnTo>
                <a:lnTo>
                  <a:pt x="5136081" y="1133468"/>
                </a:lnTo>
                <a:lnTo>
                  <a:pt x="5102570" y="1133470"/>
                </a:lnTo>
                <a:lnTo>
                  <a:pt x="5068588" y="1133472"/>
                </a:lnTo>
                <a:lnTo>
                  <a:pt x="5034292" y="1133473"/>
                </a:lnTo>
                <a:lnTo>
                  <a:pt x="4999786" y="1133474"/>
                </a:lnTo>
                <a:lnTo>
                  <a:pt x="4965140" y="1133474"/>
                </a:lnTo>
                <a:lnTo>
                  <a:pt x="4930402" y="1133474"/>
                </a:lnTo>
                <a:lnTo>
                  <a:pt x="4895601" y="1133475"/>
                </a:lnTo>
                <a:lnTo>
                  <a:pt x="4860760" y="1133475"/>
                </a:lnTo>
                <a:lnTo>
                  <a:pt x="4825890" y="1133475"/>
                </a:lnTo>
                <a:lnTo>
                  <a:pt x="4791001" y="1133475"/>
                </a:lnTo>
                <a:lnTo>
                  <a:pt x="4756101" y="1133475"/>
                </a:lnTo>
                <a:lnTo>
                  <a:pt x="4721192" y="1133475"/>
                </a:lnTo>
                <a:lnTo>
                  <a:pt x="4686278" y="1133475"/>
                </a:lnTo>
                <a:lnTo>
                  <a:pt x="4651359" y="1133475"/>
                </a:lnTo>
                <a:lnTo>
                  <a:pt x="4615382" y="1133475"/>
                </a:lnTo>
                <a:lnTo>
                  <a:pt x="4578696" y="1133475"/>
                </a:lnTo>
                <a:lnTo>
                  <a:pt x="4541539" y="1133475"/>
                </a:lnTo>
                <a:lnTo>
                  <a:pt x="4504068" y="1133475"/>
                </a:lnTo>
                <a:lnTo>
                  <a:pt x="4466387" y="1133475"/>
                </a:lnTo>
                <a:lnTo>
                  <a:pt x="4428567" y="1133475"/>
                </a:lnTo>
                <a:lnTo>
                  <a:pt x="4391711" y="1133475"/>
                </a:lnTo>
                <a:lnTo>
                  <a:pt x="4355499" y="1133475"/>
                </a:lnTo>
                <a:lnTo>
                  <a:pt x="4319716" y="1133475"/>
                </a:lnTo>
                <a:lnTo>
                  <a:pt x="4283161" y="1133475"/>
                </a:lnTo>
                <a:lnTo>
                  <a:pt x="4246090" y="1133475"/>
                </a:lnTo>
                <a:lnTo>
                  <a:pt x="4208677" y="1133475"/>
                </a:lnTo>
                <a:lnTo>
                  <a:pt x="4171034" y="1133475"/>
                </a:lnTo>
                <a:lnTo>
                  <a:pt x="4133240" y="1133475"/>
                </a:lnTo>
                <a:lnTo>
                  <a:pt x="4095344" y="1133475"/>
                </a:lnTo>
                <a:lnTo>
                  <a:pt x="4057379" y="1133475"/>
                </a:lnTo>
                <a:lnTo>
                  <a:pt x="4019369" y="1133475"/>
                </a:lnTo>
                <a:lnTo>
                  <a:pt x="3981329" y="1133475"/>
                </a:lnTo>
                <a:lnTo>
                  <a:pt x="3943271" y="1133475"/>
                </a:lnTo>
                <a:lnTo>
                  <a:pt x="3905196" y="1133475"/>
                </a:lnTo>
                <a:lnTo>
                  <a:pt x="3867114" y="1133475"/>
                </a:lnTo>
                <a:lnTo>
                  <a:pt x="3829026" y="1133475"/>
                </a:lnTo>
                <a:lnTo>
                  <a:pt x="3790933" y="1133475"/>
                </a:lnTo>
                <a:lnTo>
                  <a:pt x="3752839" y="1133475"/>
                </a:lnTo>
                <a:lnTo>
                  <a:pt x="3714742" y="1133475"/>
                </a:lnTo>
                <a:lnTo>
                  <a:pt x="3676645" y="1133475"/>
                </a:lnTo>
                <a:lnTo>
                  <a:pt x="3638547" y="1133475"/>
                </a:lnTo>
                <a:lnTo>
                  <a:pt x="3600448" y="1133475"/>
                </a:lnTo>
                <a:lnTo>
                  <a:pt x="3562349" y="1133475"/>
                </a:lnTo>
                <a:lnTo>
                  <a:pt x="3524250" y="1133475"/>
                </a:lnTo>
                <a:lnTo>
                  <a:pt x="3486150" y="1133475"/>
                </a:lnTo>
                <a:lnTo>
                  <a:pt x="3448050" y="1133475"/>
                </a:lnTo>
                <a:lnTo>
                  <a:pt x="3409950" y="1133475"/>
                </a:lnTo>
                <a:lnTo>
                  <a:pt x="3371850" y="1133475"/>
                </a:lnTo>
                <a:lnTo>
                  <a:pt x="3333750" y="1133475"/>
                </a:lnTo>
                <a:lnTo>
                  <a:pt x="3295650" y="1133475"/>
                </a:lnTo>
                <a:lnTo>
                  <a:pt x="3257550" y="1133475"/>
                </a:lnTo>
                <a:lnTo>
                  <a:pt x="3219450" y="1133475"/>
                </a:lnTo>
                <a:lnTo>
                  <a:pt x="3181350" y="1133475"/>
                </a:lnTo>
                <a:lnTo>
                  <a:pt x="3143250" y="1133475"/>
                </a:lnTo>
                <a:lnTo>
                  <a:pt x="3105150" y="1133475"/>
                </a:lnTo>
                <a:lnTo>
                  <a:pt x="3067050" y="1133475"/>
                </a:lnTo>
                <a:lnTo>
                  <a:pt x="3028950" y="1133475"/>
                </a:lnTo>
                <a:lnTo>
                  <a:pt x="2990850" y="1133475"/>
                </a:lnTo>
                <a:lnTo>
                  <a:pt x="2952750" y="1133475"/>
                </a:lnTo>
                <a:lnTo>
                  <a:pt x="2914650" y="1133475"/>
                </a:lnTo>
                <a:lnTo>
                  <a:pt x="2876550" y="1133475"/>
                </a:lnTo>
                <a:lnTo>
                  <a:pt x="2838450" y="1133475"/>
                </a:lnTo>
                <a:lnTo>
                  <a:pt x="2801408" y="1133475"/>
                </a:lnTo>
                <a:lnTo>
                  <a:pt x="2765072" y="1133475"/>
                </a:lnTo>
                <a:lnTo>
                  <a:pt x="2729206" y="1133475"/>
                </a:lnTo>
                <a:lnTo>
                  <a:pt x="2693654" y="1133475"/>
                </a:lnTo>
                <a:lnTo>
                  <a:pt x="2658311" y="1133475"/>
                </a:lnTo>
                <a:lnTo>
                  <a:pt x="2623107" y="1133475"/>
                </a:lnTo>
                <a:lnTo>
                  <a:pt x="2586938" y="1132417"/>
                </a:lnTo>
                <a:lnTo>
                  <a:pt x="2550125" y="1130653"/>
                </a:lnTo>
                <a:lnTo>
                  <a:pt x="2512883" y="1128419"/>
                </a:lnTo>
                <a:lnTo>
                  <a:pt x="2477472" y="1126929"/>
                </a:lnTo>
                <a:lnTo>
                  <a:pt x="2443282" y="1125936"/>
                </a:lnTo>
                <a:lnTo>
                  <a:pt x="2409904" y="1125274"/>
                </a:lnTo>
                <a:lnTo>
                  <a:pt x="2377070" y="1124833"/>
                </a:lnTo>
                <a:lnTo>
                  <a:pt x="2344596" y="1124539"/>
                </a:lnTo>
                <a:lnTo>
                  <a:pt x="2312364" y="1124342"/>
                </a:lnTo>
                <a:lnTo>
                  <a:pt x="2279235" y="1123153"/>
                </a:lnTo>
                <a:lnTo>
                  <a:pt x="2245506" y="1121303"/>
                </a:lnTo>
                <a:lnTo>
                  <a:pt x="2211379" y="1119010"/>
                </a:lnTo>
                <a:lnTo>
                  <a:pt x="2178044" y="1117481"/>
                </a:lnTo>
                <a:lnTo>
                  <a:pt x="2145238" y="1116463"/>
                </a:lnTo>
                <a:lnTo>
                  <a:pt x="2112784" y="1115783"/>
                </a:lnTo>
                <a:lnTo>
                  <a:pt x="2080564" y="1114272"/>
                </a:lnTo>
                <a:lnTo>
                  <a:pt x="2048501" y="1112207"/>
                </a:lnTo>
                <a:lnTo>
                  <a:pt x="2016542" y="1109771"/>
                </a:lnTo>
                <a:lnTo>
                  <a:pt x="1984653" y="1108147"/>
                </a:lnTo>
                <a:lnTo>
                  <a:pt x="1952811" y="1107065"/>
                </a:lnTo>
                <a:lnTo>
                  <a:pt x="1920999" y="1106343"/>
                </a:lnTo>
                <a:lnTo>
                  <a:pt x="1889208" y="1105863"/>
                </a:lnTo>
                <a:lnTo>
                  <a:pt x="1857430" y="1105542"/>
                </a:lnTo>
                <a:lnTo>
                  <a:pt x="1825661" y="1105328"/>
                </a:lnTo>
                <a:lnTo>
                  <a:pt x="1794957" y="1105185"/>
                </a:lnTo>
                <a:lnTo>
                  <a:pt x="1764963" y="1105090"/>
                </a:lnTo>
                <a:lnTo>
                  <a:pt x="1735442" y="1105027"/>
                </a:lnTo>
                <a:lnTo>
                  <a:pt x="1705178" y="1103926"/>
                </a:lnTo>
                <a:lnTo>
                  <a:pt x="1674419" y="1102134"/>
                </a:lnTo>
                <a:lnTo>
                  <a:pt x="1643329" y="1099881"/>
                </a:lnTo>
                <a:lnTo>
                  <a:pt x="1613078" y="1098379"/>
                </a:lnTo>
                <a:lnTo>
                  <a:pt x="1583385" y="1097378"/>
                </a:lnTo>
                <a:lnTo>
                  <a:pt x="1554065" y="1096710"/>
                </a:lnTo>
                <a:lnTo>
                  <a:pt x="1524993" y="1096265"/>
                </a:lnTo>
                <a:lnTo>
                  <a:pt x="1496087" y="1095969"/>
                </a:lnTo>
                <a:lnTo>
                  <a:pt x="1467291" y="1095771"/>
                </a:lnTo>
                <a:lnTo>
                  <a:pt x="1439628" y="1095639"/>
                </a:lnTo>
                <a:lnTo>
                  <a:pt x="1412718" y="1095551"/>
                </a:lnTo>
                <a:lnTo>
                  <a:pt x="1386312" y="1095492"/>
                </a:lnTo>
                <a:lnTo>
                  <a:pt x="1359183" y="1094395"/>
                </a:lnTo>
                <a:lnTo>
                  <a:pt x="1331572" y="1092605"/>
                </a:lnTo>
                <a:lnTo>
                  <a:pt x="1303639" y="1090353"/>
                </a:lnTo>
                <a:lnTo>
                  <a:pt x="1276552" y="1089910"/>
                </a:lnTo>
                <a:lnTo>
                  <a:pt x="1250026" y="1090674"/>
                </a:lnTo>
                <a:lnTo>
                  <a:pt x="1223876" y="1092241"/>
                </a:lnTo>
                <a:lnTo>
                  <a:pt x="1197975" y="1093285"/>
                </a:lnTo>
                <a:lnTo>
                  <a:pt x="1172242" y="1093982"/>
                </a:lnTo>
                <a:lnTo>
                  <a:pt x="1146620" y="1094446"/>
                </a:lnTo>
                <a:lnTo>
                  <a:pt x="1121071" y="1094756"/>
                </a:lnTo>
                <a:lnTo>
                  <a:pt x="1095572" y="1094962"/>
                </a:lnTo>
                <a:lnTo>
                  <a:pt x="1070106" y="1095100"/>
                </a:lnTo>
                <a:lnTo>
                  <a:pt x="1045721" y="1095191"/>
                </a:lnTo>
                <a:lnTo>
                  <a:pt x="998870" y="1095293"/>
                </a:lnTo>
                <a:lnTo>
                  <a:pt x="974947" y="1095321"/>
                </a:lnTo>
                <a:lnTo>
                  <a:pt x="950531" y="1095339"/>
                </a:lnTo>
                <a:lnTo>
                  <a:pt x="902942" y="1096417"/>
                </a:lnTo>
                <a:lnTo>
                  <a:pt x="860624" y="1100424"/>
                </a:lnTo>
                <a:lnTo>
                  <a:pt x="820650" y="1102910"/>
                </a:lnTo>
                <a:lnTo>
                  <a:pt x="781717" y="1104016"/>
                </a:lnTo>
                <a:lnTo>
                  <a:pt x="743246" y="1104507"/>
                </a:lnTo>
                <a:lnTo>
                  <a:pt x="707804" y="1104725"/>
                </a:lnTo>
                <a:lnTo>
                  <a:pt x="674413" y="1105881"/>
                </a:lnTo>
                <a:lnTo>
                  <a:pt x="626922" y="1111423"/>
                </a:lnTo>
                <a:lnTo>
                  <a:pt x="584511" y="1113536"/>
                </a:lnTo>
                <a:lnTo>
                  <a:pt x="541018" y="1114161"/>
                </a:lnTo>
                <a:lnTo>
                  <a:pt x="496805" y="1114373"/>
                </a:lnTo>
                <a:lnTo>
                  <a:pt x="457497" y="1114415"/>
                </a:lnTo>
                <a:lnTo>
                  <a:pt x="412436" y="1114424"/>
                </a:lnTo>
                <a:lnTo>
                  <a:pt x="368904" y="1114425"/>
                </a:lnTo>
                <a:lnTo>
                  <a:pt x="337662" y="1113367"/>
                </a:lnTo>
                <a:lnTo>
                  <a:pt x="309048" y="1104724"/>
                </a:lnTo>
                <a:lnTo>
                  <a:pt x="292665" y="1091891"/>
                </a:lnTo>
                <a:lnTo>
                  <a:pt x="267307" y="1064508"/>
                </a:lnTo>
                <a:lnTo>
                  <a:pt x="244510" y="1017159"/>
                </a:lnTo>
                <a:lnTo>
                  <a:pt x="228605" y="971284"/>
                </a:lnTo>
                <a:lnTo>
                  <a:pt x="221899" y="940074"/>
                </a:lnTo>
                <a:lnTo>
                  <a:pt x="217089" y="904015"/>
                </a:lnTo>
                <a:lnTo>
                  <a:pt x="211784" y="863698"/>
                </a:lnTo>
                <a:lnTo>
                  <a:pt x="210212" y="821060"/>
                </a:lnTo>
                <a:lnTo>
                  <a:pt x="209746" y="778794"/>
                </a:lnTo>
                <a:lnTo>
                  <a:pt x="209637" y="747239"/>
                </a:lnTo>
                <a:lnTo>
                  <a:pt x="209589" y="712048"/>
                </a:lnTo>
                <a:lnTo>
                  <a:pt x="209567" y="678063"/>
                </a:lnTo>
                <a:lnTo>
                  <a:pt x="209558" y="645320"/>
                </a:lnTo>
                <a:lnTo>
                  <a:pt x="209554" y="613128"/>
                </a:lnTo>
                <a:lnTo>
                  <a:pt x="212374" y="581182"/>
                </a:lnTo>
                <a:lnTo>
                  <a:pt x="217155" y="549345"/>
                </a:lnTo>
                <a:lnTo>
                  <a:pt x="222808" y="517556"/>
                </a:lnTo>
                <a:lnTo>
                  <a:pt x="226026" y="485789"/>
                </a:lnTo>
                <a:lnTo>
                  <a:pt x="227837" y="440976"/>
                </a:lnTo>
                <a:lnTo>
                  <a:pt x="231196" y="398065"/>
                </a:lnTo>
                <a:lnTo>
                  <a:pt x="238894" y="357481"/>
                </a:lnTo>
                <a:lnTo>
                  <a:pt x="245920" y="310267"/>
                </a:lnTo>
                <a:lnTo>
                  <a:pt x="253854" y="268838"/>
                </a:lnTo>
                <a:lnTo>
                  <a:pt x="261794" y="222362"/>
                </a:lnTo>
                <a:lnTo>
                  <a:pt x="266700" y="2000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SMARTInkShape-3958"/>
          <p:cNvSpPr/>
          <p:nvPr>
            <p:custDataLst>
              <p:tags r:id="rId2"/>
            </p:custDataLst>
          </p:nvPr>
        </p:nvSpPr>
        <p:spPr>
          <a:xfrm>
            <a:off x="4705398" y="3829051"/>
            <a:ext cx="142270" cy="228600"/>
          </a:xfrm>
          <a:custGeom>
            <a:avLst/>
            <a:gdLst/>
            <a:ahLst/>
            <a:cxnLst/>
            <a:rect l="0" t="0" r="0" b="0"/>
            <a:pathLst>
              <a:path w="142270" h="228600">
                <a:moveTo>
                  <a:pt x="57102" y="38099"/>
                </a:moveTo>
                <a:lnTo>
                  <a:pt x="57102" y="38099"/>
                </a:lnTo>
                <a:lnTo>
                  <a:pt x="57102" y="1361"/>
                </a:lnTo>
                <a:lnTo>
                  <a:pt x="58160" y="907"/>
                </a:lnTo>
                <a:lnTo>
                  <a:pt x="66593" y="2"/>
                </a:lnTo>
                <a:lnTo>
                  <a:pt x="61559" y="0"/>
                </a:lnTo>
                <a:lnTo>
                  <a:pt x="60074" y="1058"/>
                </a:lnTo>
                <a:lnTo>
                  <a:pt x="59083" y="2822"/>
                </a:lnTo>
                <a:lnTo>
                  <a:pt x="57363" y="9700"/>
                </a:lnTo>
                <a:lnTo>
                  <a:pt x="57218" y="14188"/>
                </a:lnTo>
                <a:lnTo>
                  <a:pt x="54331" y="19711"/>
                </a:lnTo>
                <a:lnTo>
                  <a:pt x="50580" y="25693"/>
                </a:lnTo>
                <a:lnTo>
                  <a:pt x="47408" y="35011"/>
                </a:lnTo>
                <a:lnTo>
                  <a:pt x="31154" y="57154"/>
                </a:lnTo>
                <a:lnTo>
                  <a:pt x="30278" y="60327"/>
                </a:lnTo>
                <a:lnTo>
                  <a:pt x="28637" y="62443"/>
                </a:lnTo>
                <a:lnTo>
                  <a:pt x="9632" y="76068"/>
                </a:lnTo>
                <a:lnTo>
                  <a:pt x="9507" y="81661"/>
                </a:lnTo>
                <a:lnTo>
                  <a:pt x="9491" y="79332"/>
                </a:lnTo>
                <a:lnTo>
                  <a:pt x="10545" y="78288"/>
                </a:lnTo>
                <a:lnTo>
                  <a:pt x="17679" y="76474"/>
                </a:lnTo>
                <a:lnTo>
                  <a:pt x="26345" y="69708"/>
                </a:lnTo>
                <a:lnTo>
                  <a:pt x="35171" y="66515"/>
                </a:lnTo>
                <a:lnTo>
                  <a:pt x="66632" y="40864"/>
                </a:lnTo>
                <a:lnTo>
                  <a:pt x="72979" y="38269"/>
                </a:lnTo>
                <a:lnTo>
                  <a:pt x="82502" y="31917"/>
                </a:lnTo>
                <a:lnTo>
                  <a:pt x="95037" y="28613"/>
                </a:lnTo>
                <a:lnTo>
                  <a:pt x="90096" y="28585"/>
                </a:lnTo>
                <a:lnTo>
                  <a:pt x="88624" y="29639"/>
                </a:lnTo>
                <a:lnTo>
                  <a:pt x="86987" y="33634"/>
                </a:lnTo>
                <a:lnTo>
                  <a:pt x="84433" y="35122"/>
                </a:lnTo>
                <a:lnTo>
                  <a:pt x="71785" y="38275"/>
                </a:lnTo>
                <a:lnTo>
                  <a:pt x="64334" y="42763"/>
                </a:lnTo>
                <a:lnTo>
                  <a:pt x="60316" y="48286"/>
                </a:lnTo>
                <a:lnTo>
                  <a:pt x="59245" y="51240"/>
                </a:lnTo>
                <a:lnTo>
                  <a:pt x="52410" y="57345"/>
                </a:lnTo>
                <a:lnTo>
                  <a:pt x="28951" y="73394"/>
                </a:lnTo>
                <a:lnTo>
                  <a:pt x="22366" y="76011"/>
                </a:lnTo>
                <a:lnTo>
                  <a:pt x="12708" y="82375"/>
                </a:lnTo>
                <a:lnTo>
                  <a:pt x="6327" y="84236"/>
                </a:lnTo>
                <a:lnTo>
                  <a:pt x="4202" y="85790"/>
                </a:lnTo>
                <a:lnTo>
                  <a:pt x="2786" y="87885"/>
                </a:lnTo>
                <a:lnTo>
                  <a:pt x="118" y="94818"/>
                </a:lnTo>
                <a:lnTo>
                  <a:pt x="0" y="100177"/>
                </a:lnTo>
                <a:lnTo>
                  <a:pt x="1043" y="101709"/>
                </a:lnTo>
                <a:lnTo>
                  <a:pt x="2796" y="102731"/>
                </a:lnTo>
                <a:lnTo>
                  <a:pt x="5023" y="103412"/>
                </a:lnTo>
                <a:lnTo>
                  <a:pt x="6508" y="102808"/>
                </a:lnTo>
                <a:lnTo>
                  <a:pt x="7497" y="101347"/>
                </a:lnTo>
                <a:lnTo>
                  <a:pt x="8157" y="99314"/>
                </a:lnTo>
                <a:lnTo>
                  <a:pt x="10714" y="97959"/>
                </a:lnTo>
                <a:lnTo>
                  <a:pt x="46022" y="90299"/>
                </a:lnTo>
                <a:lnTo>
                  <a:pt x="66004" y="78787"/>
                </a:lnTo>
                <a:lnTo>
                  <a:pt x="72701" y="76291"/>
                </a:lnTo>
                <a:lnTo>
                  <a:pt x="82420" y="69994"/>
                </a:lnTo>
                <a:lnTo>
                  <a:pt x="92003" y="67657"/>
                </a:lnTo>
                <a:lnTo>
                  <a:pt x="98366" y="67111"/>
                </a:lnTo>
                <a:lnTo>
                  <a:pt x="104722" y="64046"/>
                </a:lnTo>
                <a:lnTo>
                  <a:pt x="113694" y="57553"/>
                </a:lnTo>
                <a:lnTo>
                  <a:pt x="109029" y="62325"/>
                </a:lnTo>
                <a:lnTo>
                  <a:pt x="103817" y="64741"/>
                </a:lnTo>
                <a:lnTo>
                  <a:pt x="100945" y="65385"/>
                </a:lnTo>
                <a:lnTo>
                  <a:pt x="99031" y="66874"/>
                </a:lnTo>
                <a:lnTo>
                  <a:pt x="96904" y="71349"/>
                </a:lnTo>
                <a:lnTo>
                  <a:pt x="95278" y="72965"/>
                </a:lnTo>
                <a:lnTo>
                  <a:pt x="47736" y="97292"/>
                </a:lnTo>
                <a:lnTo>
                  <a:pt x="41298" y="101448"/>
                </a:lnTo>
                <a:lnTo>
                  <a:pt x="34908" y="103296"/>
                </a:lnTo>
                <a:lnTo>
                  <a:pt x="32781" y="104847"/>
                </a:lnTo>
                <a:lnTo>
                  <a:pt x="31364" y="106939"/>
                </a:lnTo>
                <a:lnTo>
                  <a:pt x="30418" y="109393"/>
                </a:lnTo>
                <a:lnTo>
                  <a:pt x="28729" y="111028"/>
                </a:lnTo>
                <a:lnTo>
                  <a:pt x="19443" y="114171"/>
                </a:lnTo>
                <a:lnTo>
                  <a:pt x="46729" y="114298"/>
                </a:lnTo>
                <a:lnTo>
                  <a:pt x="50186" y="113240"/>
                </a:lnTo>
                <a:lnTo>
                  <a:pt x="52491" y="111476"/>
                </a:lnTo>
                <a:lnTo>
                  <a:pt x="54028" y="109242"/>
                </a:lnTo>
                <a:lnTo>
                  <a:pt x="56111" y="107753"/>
                </a:lnTo>
                <a:lnTo>
                  <a:pt x="87613" y="96689"/>
                </a:lnTo>
                <a:lnTo>
                  <a:pt x="98010" y="95675"/>
                </a:lnTo>
                <a:lnTo>
                  <a:pt x="100249" y="94475"/>
                </a:lnTo>
                <a:lnTo>
                  <a:pt x="101742" y="92616"/>
                </a:lnTo>
                <a:lnTo>
                  <a:pt x="102737" y="90319"/>
                </a:lnTo>
                <a:lnTo>
                  <a:pt x="104459" y="88787"/>
                </a:lnTo>
                <a:lnTo>
                  <a:pt x="114213" y="85735"/>
                </a:lnTo>
                <a:lnTo>
                  <a:pt x="114241" y="90784"/>
                </a:lnTo>
                <a:lnTo>
                  <a:pt x="113187" y="92272"/>
                </a:lnTo>
                <a:lnTo>
                  <a:pt x="111425" y="93265"/>
                </a:lnTo>
                <a:lnTo>
                  <a:pt x="109192" y="93926"/>
                </a:lnTo>
                <a:lnTo>
                  <a:pt x="94954" y="102614"/>
                </a:lnTo>
                <a:lnTo>
                  <a:pt x="91862" y="103334"/>
                </a:lnTo>
                <a:lnTo>
                  <a:pt x="76130" y="112124"/>
                </a:lnTo>
                <a:lnTo>
                  <a:pt x="72963" y="112848"/>
                </a:lnTo>
                <a:lnTo>
                  <a:pt x="63448" y="118926"/>
                </a:lnTo>
                <a:lnTo>
                  <a:pt x="59922" y="124469"/>
                </a:lnTo>
                <a:lnTo>
                  <a:pt x="57659" y="131595"/>
                </a:lnTo>
                <a:lnTo>
                  <a:pt x="48950" y="141396"/>
                </a:lnTo>
                <a:lnTo>
                  <a:pt x="49551" y="141888"/>
                </a:lnTo>
                <a:lnTo>
                  <a:pt x="65198" y="142863"/>
                </a:lnTo>
                <a:lnTo>
                  <a:pt x="94806" y="131115"/>
                </a:lnTo>
                <a:lnTo>
                  <a:pt x="101376" y="127064"/>
                </a:lnTo>
                <a:lnTo>
                  <a:pt x="114217" y="124464"/>
                </a:lnTo>
                <a:lnTo>
                  <a:pt x="117404" y="124250"/>
                </a:lnTo>
                <a:lnTo>
                  <a:pt x="123767" y="121191"/>
                </a:lnTo>
                <a:lnTo>
                  <a:pt x="132744" y="114702"/>
                </a:lnTo>
                <a:lnTo>
                  <a:pt x="133137" y="119475"/>
                </a:lnTo>
                <a:lnTo>
                  <a:pt x="132133" y="120925"/>
                </a:lnTo>
                <a:lnTo>
                  <a:pt x="130406" y="121891"/>
                </a:lnTo>
                <a:lnTo>
                  <a:pt x="117046" y="124628"/>
                </a:lnTo>
                <a:lnTo>
                  <a:pt x="95180" y="140285"/>
                </a:lnTo>
                <a:lnTo>
                  <a:pt x="61159" y="152473"/>
                </a:lnTo>
                <a:lnTo>
                  <a:pt x="38619" y="170929"/>
                </a:lnTo>
                <a:lnTo>
                  <a:pt x="38102" y="179605"/>
                </a:lnTo>
                <a:lnTo>
                  <a:pt x="39143" y="180060"/>
                </a:lnTo>
                <a:lnTo>
                  <a:pt x="60443" y="180939"/>
                </a:lnTo>
                <a:lnTo>
                  <a:pt x="101293" y="170652"/>
                </a:lnTo>
                <a:lnTo>
                  <a:pt x="114201" y="163961"/>
                </a:lnTo>
                <a:lnTo>
                  <a:pt x="142269" y="161935"/>
                </a:lnTo>
                <a:lnTo>
                  <a:pt x="137604" y="161927"/>
                </a:lnTo>
                <a:lnTo>
                  <a:pt x="136171" y="162984"/>
                </a:lnTo>
                <a:lnTo>
                  <a:pt x="134578" y="166981"/>
                </a:lnTo>
                <a:lnTo>
                  <a:pt x="133094" y="168470"/>
                </a:lnTo>
                <a:lnTo>
                  <a:pt x="123109" y="173683"/>
                </a:lnTo>
                <a:lnTo>
                  <a:pt x="91632" y="203603"/>
                </a:lnTo>
                <a:lnTo>
                  <a:pt x="90705" y="206643"/>
                </a:lnTo>
                <a:lnTo>
                  <a:pt x="91146" y="209728"/>
                </a:lnTo>
                <a:lnTo>
                  <a:pt x="94401" y="217228"/>
                </a:lnTo>
                <a:lnTo>
                  <a:pt x="95202" y="2285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3" name="SMARTInkShape-Group923"/>
          <p:cNvGrpSpPr/>
          <p:nvPr/>
        </p:nvGrpSpPr>
        <p:grpSpPr>
          <a:xfrm>
            <a:off x="3476663" y="3505211"/>
            <a:ext cx="437944" cy="819140"/>
            <a:chOff x="3476663" y="3505211"/>
            <a:chExt cx="437944" cy="819140"/>
          </a:xfrm>
        </p:grpSpPr>
        <p:sp>
          <p:nvSpPr>
            <p:cNvPr id="361" name="SMARTInkShape-3959"/>
            <p:cNvSpPr/>
            <p:nvPr>
              <p:custDataLst>
                <p:tags r:id="rId101"/>
              </p:custDataLst>
            </p:nvPr>
          </p:nvSpPr>
          <p:spPr>
            <a:xfrm>
              <a:off x="3476663" y="3505211"/>
              <a:ext cx="209347" cy="122360"/>
            </a:xfrm>
            <a:custGeom>
              <a:avLst/>
              <a:gdLst/>
              <a:ahLst/>
              <a:cxnLst/>
              <a:rect l="0" t="0" r="0" b="0"/>
              <a:pathLst>
                <a:path w="209347" h="122360">
                  <a:moveTo>
                    <a:pt x="47587" y="47614"/>
                  </a:moveTo>
                  <a:lnTo>
                    <a:pt x="47587" y="47614"/>
                  </a:lnTo>
                  <a:lnTo>
                    <a:pt x="47587" y="24948"/>
                  </a:lnTo>
                  <a:lnTo>
                    <a:pt x="48645" y="22978"/>
                  </a:lnTo>
                  <a:lnTo>
                    <a:pt x="50409" y="21665"/>
                  </a:lnTo>
                  <a:lnTo>
                    <a:pt x="52644" y="20790"/>
                  </a:lnTo>
                  <a:lnTo>
                    <a:pt x="54133" y="19148"/>
                  </a:lnTo>
                  <a:lnTo>
                    <a:pt x="55788" y="14501"/>
                  </a:lnTo>
                  <a:lnTo>
                    <a:pt x="57288" y="12839"/>
                  </a:lnTo>
                  <a:lnTo>
                    <a:pt x="76053" y="958"/>
                  </a:lnTo>
                  <a:lnTo>
                    <a:pt x="85557" y="0"/>
                  </a:lnTo>
                  <a:lnTo>
                    <a:pt x="85676" y="8191"/>
                  </a:lnTo>
                  <a:lnTo>
                    <a:pt x="79139" y="16857"/>
                  </a:lnTo>
                  <a:lnTo>
                    <a:pt x="77485" y="22655"/>
                  </a:lnTo>
                  <a:lnTo>
                    <a:pt x="74927" y="24625"/>
                  </a:lnTo>
                  <a:lnTo>
                    <a:pt x="63331" y="28455"/>
                  </a:lnTo>
                  <a:lnTo>
                    <a:pt x="61258" y="30608"/>
                  </a:lnTo>
                  <a:lnTo>
                    <a:pt x="52875" y="41668"/>
                  </a:lnTo>
                  <a:lnTo>
                    <a:pt x="34794" y="60350"/>
                  </a:lnTo>
                  <a:lnTo>
                    <a:pt x="28496" y="63858"/>
                  </a:lnTo>
                  <a:lnTo>
                    <a:pt x="25334" y="64793"/>
                  </a:lnTo>
                  <a:lnTo>
                    <a:pt x="23227" y="66475"/>
                  </a:lnTo>
                  <a:lnTo>
                    <a:pt x="19203" y="72840"/>
                  </a:lnTo>
                  <a:lnTo>
                    <a:pt x="14510" y="74701"/>
                  </a:lnTo>
                  <a:lnTo>
                    <a:pt x="12836" y="76255"/>
                  </a:lnTo>
                  <a:lnTo>
                    <a:pt x="10975" y="80805"/>
                  </a:lnTo>
                  <a:lnTo>
                    <a:pt x="9421" y="82441"/>
                  </a:lnTo>
                  <a:lnTo>
                    <a:pt x="0" y="85703"/>
                  </a:lnTo>
                  <a:lnTo>
                    <a:pt x="8166" y="85713"/>
                  </a:lnTo>
                  <a:lnTo>
                    <a:pt x="16830" y="79168"/>
                  </a:lnTo>
                  <a:lnTo>
                    <a:pt x="41520" y="68846"/>
                  </a:lnTo>
                  <a:lnTo>
                    <a:pt x="54138" y="61078"/>
                  </a:lnTo>
                  <a:lnTo>
                    <a:pt x="74007" y="55095"/>
                  </a:lnTo>
                  <a:lnTo>
                    <a:pt x="104681" y="31333"/>
                  </a:lnTo>
                  <a:lnTo>
                    <a:pt x="120605" y="28929"/>
                  </a:lnTo>
                  <a:lnTo>
                    <a:pt x="131430" y="28612"/>
                  </a:lnTo>
                  <a:lnTo>
                    <a:pt x="127698" y="28578"/>
                  </a:lnTo>
                  <a:lnTo>
                    <a:pt x="122703" y="31393"/>
                  </a:lnTo>
                  <a:lnTo>
                    <a:pt x="78459" y="63576"/>
                  </a:lnTo>
                  <a:lnTo>
                    <a:pt x="63319" y="71982"/>
                  </a:lnTo>
                  <a:lnTo>
                    <a:pt x="51661" y="76001"/>
                  </a:lnTo>
                  <a:lnTo>
                    <a:pt x="28590" y="92591"/>
                  </a:lnTo>
                  <a:lnTo>
                    <a:pt x="25397" y="93474"/>
                  </a:lnTo>
                  <a:lnTo>
                    <a:pt x="23269" y="95120"/>
                  </a:lnTo>
                  <a:lnTo>
                    <a:pt x="19215" y="101437"/>
                  </a:lnTo>
                  <a:lnTo>
                    <a:pt x="9928" y="104634"/>
                  </a:lnTo>
                  <a:lnTo>
                    <a:pt x="22783" y="104753"/>
                  </a:lnTo>
                  <a:lnTo>
                    <a:pt x="28802" y="101937"/>
                  </a:lnTo>
                  <a:lnTo>
                    <a:pt x="31888" y="99704"/>
                  </a:lnTo>
                  <a:lnTo>
                    <a:pt x="69136" y="87896"/>
                  </a:lnTo>
                  <a:lnTo>
                    <a:pt x="111494" y="63451"/>
                  </a:lnTo>
                  <a:lnTo>
                    <a:pt x="136567" y="51840"/>
                  </a:lnTo>
                  <a:lnTo>
                    <a:pt x="154503" y="47808"/>
                  </a:lnTo>
                  <a:lnTo>
                    <a:pt x="170581" y="40323"/>
                  </a:lnTo>
                  <a:lnTo>
                    <a:pt x="177393" y="38024"/>
                  </a:lnTo>
                  <a:lnTo>
                    <a:pt x="189890" y="28995"/>
                  </a:lnTo>
                  <a:lnTo>
                    <a:pt x="190293" y="33748"/>
                  </a:lnTo>
                  <a:lnTo>
                    <a:pt x="189290" y="35195"/>
                  </a:lnTo>
                  <a:lnTo>
                    <a:pt x="187565" y="36160"/>
                  </a:lnTo>
                  <a:lnTo>
                    <a:pt x="185355" y="36803"/>
                  </a:lnTo>
                  <a:lnTo>
                    <a:pt x="171157" y="48281"/>
                  </a:lnTo>
                  <a:lnTo>
                    <a:pt x="168068" y="51234"/>
                  </a:lnTo>
                  <a:lnTo>
                    <a:pt x="158990" y="54514"/>
                  </a:lnTo>
                  <a:lnTo>
                    <a:pt x="148958" y="57030"/>
                  </a:lnTo>
                  <a:lnTo>
                    <a:pt x="102326" y="82619"/>
                  </a:lnTo>
                  <a:lnTo>
                    <a:pt x="90029" y="91030"/>
                  </a:lnTo>
                  <a:lnTo>
                    <a:pt x="76392" y="97230"/>
                  </a:lnTo>
                  <a:lnTo>
                    <a:pt x="69914" y="101415"/>
                  </a:lnTo>
                  <a:lnTo>
                    <a:pt x="57674" y="104633"/>
                  </a:lnTo>
                  <a:lnTo>
                    <a:pt x="57278" y="109782"/>
                  </a:lnTo>
                  <a:lnTo>
                    <a:pt x="58281" y="110226"/>
                  </a:lnTo>
                  <a:lnTo>
                    <a:pt x="67495" y="106157"/>
                  </a:lnTo>
                  <a:lnTo>
                    <a:pt x="70384" y="105692"/>
                  </a:lnTo>
                  <a:lnTo>
                    <a:pt x="76416" y="102354"/>
                  </a:lnTo>
                  <a:lnTo>
                    <a:pt x="79506" y="99983"/>
                  </a:lnTo>
                  <a:lnTo>
                    <a:pt x="88584" y="97347"/>
                  </a:lnTo>
                  <a:lnTo>
                    <a:pt x="105595" y="93041"/>
                  </a:lnTo>
                  <a:lnTo>
                    <a:pt x="149025" y="76299"/>
                  </a:lnTo>
                  <a:lnTo>
                    <a:pt x="169185" y="66059"/>
                  </a:lnTo>
                  <a:lnTo>
                    <a:pt x="176772" y="61103"/>
                  </a:lnTo>
                  <a:lnTo>
                    <a:pt x="183672" y="58901"/>
                  </a:lnTo>
                  <a:lnTo>
                    <a:pt x="185935" y="57255"/>
                  </a:lnTo>
                  <a:lnTo>
                    <a:pt x="187444" y="55100"/>
                  </a:lnTo>
                  <a:lnTo>
                    <a:pt x="190286" y="48052"/>
                  </a:lnTo>
                  <a:lnTo>
                    <a:pt x="190410" y="52800"/>
                  </a:lnTo>
                  <a:lnTo>
                    <a:pt x="189369" y="54247"/>
                  </a:lnTo>
                  <a:lnTo>
                    <a:pt x="171162" y="64509"/>
                  </a:lnTo>
                  <a:lnTo>
                    <a:pt x="125468" y="80816"/>
                  </a:lnTo>
                  <a:lnTo>
                    <a:pt x="105376" y="95430"/>
                  </a:lnTo>
                  <a:lnTo>
                    <a:pt x="98671" y="100616"/>
                  </a:lnTo>
                  <a:lnTo>
                    <a:pt x="85743" y="106767"/>
                  </a:lnTo>
                  <a:lnTo>
                    <a:pt x="78055" y="112803"/>
                  </a:lnTo>
                  <a:lnTo>
                    <a:pt x="77003" y="116451"/>
                  </a:lnTo>
                  <a:lnTo>
                    <a:pt x="76328" y="122359"/>
                  </a:lnTo>
                  <a:lnTo>
                    <a:pt x="86545" y="116083"/>
                  </a:lnTo>
                  <a:lnTo>
                    <a:pt x="101675" y="113467"/>
                  </a:lnTo>
                  <a:lnTo>
                    <a:pt x="112179" y="107813"/>
                  </a:lnTo>
                  <a:lnTo>
                    <a:pt x="146386" y="97427"/>
                  </a:lnTo>
                  <a:lnTo>
                    <a:pt x="193476" y="77666"/>
                  </a:lnTo>
                  <a:lnTo>
                    <a:pt x="209346" y="66792"/>
                  </a:lnTo>
                  <a:lnTo>
                    <a:pt x="195318" y="66667"/>
                  </a:lnTo>
                  <a:lnTo>
                    <a:pt x="193699" y="67725"/>
                  </a:lnTo>
                  <a:lnTo>
                    <a:pt x="192620" y="69488"/>
                  </a:lnTo>
                  <a:lnTo>
                    <a:pt x="191901" y="71721"/>
                  </a:lnTo>
                  <a:lnTo>
                    <a:pt x="190363" y="73210"/>
                  </a:lnTo>
                  <a:lnTo>
                    <a:pt x="180948" y="76186"/>
                  </a:lnTo>
                  <a:lnTo>
                    <a:pt x="198547" y="76189"/>
                  </a:lnTo>
                  <a:lnTo>
                    <a:pt x="199027" y="77247"/>
                  </a:lnTo>
                  <a:lnTo>
                    <a:pt x="199976" y="98855"/>
                  </a:lnTo>
                  <a:lnTo>
                    <a:pt x="197160" y="104960"/>
                  </a:lnTo>
                  <a:lnTo>
                    <a:pt x="190462" y="1142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960"/>
            <p:cNvSpPr/>
            <p:nvPr>
              <p:custDataLst>
                <p:tags r:id="rId102"/>
              </p:custDataLst>
            </p:nvPr>
          </p:nvSpPr>
          <p:spPr>
            <a:xfrm>
              <a:off x="3687668" y="4124360"/>
              <a:ext cx="226939" cy="199991"/>
            </a:xfrm>
            <a:custGeom>
              <a:avLst/>
              <a:gdLst/>
              <a:ahLst/>
              <a:cxnLst/>
              <a:rect l="0" t="0" r="0" b="0"/>
              <a:pathLst>
                <a:path w="226939" h="199991">
                  <a:moveTo>
                    <a:pt x="65182" y="66640"/>
                  </a:moveTo>
                  <a:lnTo>
                    <a:pt x="65182" y="66640"/>
                  </a:lnTo>
                  <a:lnTo>
                    <a:pt x="73383" y="58439"/>
                  </a:lnTo>
                  <a:lnTo>
                    <a:pt x="75504" y="49772"/>
                  </a:lnTo>
                  <a:lnTo>
                    <a:pt x="97370" y="24961"/>
                  </a:lnTo>
                  <a:lnTo>
                    <a:pt x="103477" y="21658"/>
                  </a:lnTo>
                  <a:lnTo>
                    <a:pt x="109718" y="19131"/>
                  </a:lnTo>
                  <a:lnTo>
                    <a:pt x="120462" y="10969"/>
                  </a:lnTo>
                  <a:lnTo>
                    <a:pt x="126834" y="9928"/>
                  </a:lnTo>
                  <a:lnTo>
                    <a:pt x="128509" y="8724"/>
                  </a:lnTo>
                  <a:lnTo>
                    <a:pt x="129625" y="6863"/>
                  </a:lnTo>
                  <a:lnTo>
                    <a:pt x="130369" y="4564"/>
                  </a:lnTo>
                  <a:lnTo>
                    <a:pt x="131923" y="3031"/>
                  </a:lnTo>
                  <a:lnTo>
                    <a:pt x="141254" y="0"/>
                  </a:lnTo>
                  <a:lnTo>
                    <a:pt x="136287" y="5032"/>
                  </a:lnTo>
                  <a:lnTo>
                    <a:pt x="131004" y="7509"/>
                  </a:lnTo>
                  <a:lnTo>
                    <a:pt x="128113" y="8169"/>
                  </a:lnTo>
                  <a:lnTo>
                    <a:pt x="118988" y="14155"/>
                  </a:lnTo>
                  <a:lnTo>
                    <a:pt x="86211" y="40945"/>
                  </a:lnTo>
                  <a:lnTo>
                    <a:pt x="77703" y="50987"/>
                  </a:lnTo>
                  <a:lnTo>
                    <a:pt x="31424" y="91080"/>
                  </a:lnTo>
                  <a:lnTo>
                    <a:pt x="12368" y="111006"/>
                  </a:lnTo>
                  <a:lnTo>
                    <a:pt x="6066" y="123773"/>
                  </a:lnTo>
                  <a:lnTo>
                    <a:pt x="0" y="131430"/>
                  </a:lnTo>
                  <a:lnTo>
                    <a:pt x="561" y="132058"/>
                  </a:lnTo>
                  <a:lnTo>
                    <a:pt x="6839" y="133150"/>
                  </a:lnTo>
                  <a:lnTo>
                    <a:pt x="12735" y="133266"/>
                  </a:lnTo>
                  <a:lnTo>
                    <a:pt x="26241" y="128244"/>
                  </a:lnTo>
                  <a:lnTo>
                    <a:pt x="71985" y="96459"/>
                  </a:lnTo>
                  <a:lnTo>
                    <a:pt x="116009" y="63527"/>
                  </a:lnTo>
                  <a:lnTo>
                    <a:pt x="162374" y="26311"/>
                  </a:lnTo>
                  <a:lnTo>
                    <a:pt x="176896" y="13110"/>
                  </a:lnTo>
                  <a:lnTo>
                    <a:pt x="187203" y="9967"/>
                  </a:lnTo>
                  <a:lnTo>
                    <a:pt x="186746" y="9808"/>
                  </a:lnTo>
                  <a:lnTo>
                    <a:pt x="171626" y="9502"/>
                  </a:lnTo>
                  <a:lnTo>
                    <a:pt x="124852" y="38138"/>
                  </a:lnTo>
                  <a:lnTo>
                    <a:pt x="80784" y="73168"/>
                  </a:lnTo>
                  <a:lnTo>
                    <a:pt x="33594" y="117314"/>
                  </a:lnTo>
                  <a:lnTo>
                    <a:pt x="29011" y="121871"/>
                  </a:lnTo>
                  <a:lnTo>
                    <a:pt x="27940" y="125759"/>
                  </a:lnTo>
                  <a:lnTo>
                    <a:pt x="27132" y="132873"/>
                  </a:lnTo>
                  <a:lnTo>
                    <a:pt x="32153" y="133184"/>
                  </a:lnTo>
                  <a:lnTo>
                    <a:pt x="37450" y="130435"/>
                  </a:lnTo>
                  <a:lnTo>
                    <a:pt x="84501" y="104665"/>
                  </a:lnTo>
                  <a:lnTo>
                    <a:pt x="114959" y="87796"/>
                  </a:lnTo>
                  <a:lnTo>
                    <a:pt x="129555" y="72791"/>
                  </a:lnTo>
                  <a:lnTo>
                    <a:pt x="171529" y="47764"/>
                  </a:lnTo>
                  <a:lnTo>
                    <a:pt x="194309" y="31738"/>
                  </a:lnTo>
                  <a:lnTo>
                    <a:pt x="208005" y="19064"/>
                  </a:lnTo>
                  <a:lnTo>
                    <a:pt x="202985" y="24086"/>
                  </a:lnTo>
                  <a:lnTo>
                    <a:pt x="197689" y="26560"/>
                  </a:lnTo>
                  <a:lnTo>
                    <a:pt x="180609" y="33205"/>
                  </a:lnTo>
                  <a:lnTo>
                    <a:pt x="134931" y="63491"/>
                  </a:lnTo>
                  <a:lnTo>
                    <a:pt x="119245" y="74056"/>
                  </a:lnTo>
                  <a:lnTo>
                    <a:pt x="106365" y="88005"/>
                  </a:lnTo>
                  <a:lnTo>
                    <a:pt x="82508" y="99322"/>
                  </a:lnTo>
                  <a:lnTo>
                    <a:pt x="56226" y="123239"/>
                  </a:lnTo>
                  <a:lnTo>
                    <a:pt x="65939" y="123627"/>
                  </a:lnTo>
                  <a:lnTo>
                    <a:pt x="68861" y="122623"/>
                  </a:lnTo>
                  <a:lnTo>
                    <a:pt x="70810" y="120896"/>
                  </a:lnTo>
                  <a:lnTo>
                    <a:pt x="72109" y="118685"/>
                  </a:lnTo>
                  <a:lnTo>
                    <a:pt x="74033" y="117212"/>
                  </a:lnTo>
                  <a:lnTo>
                    <a:pt x="116419" y="98095"/>
                  </a:lnTo>
                  <a:lnTo>
                    <a:pt x="161742" y="72979"/>
                  </a:lnTo>
                  <a:lnTo>
                    <a:pt x="171951" y="69457"/>
                  </a:lnTo>
                  <a:lnTo>
                    <a:pt x="182485" y="66834"/>
                  </a:lnTo>
                  <a:lnTo>
                    <a:pt x="197871" y="59349"/>
                  </a:lnTo>
                  <a:lnTo>
                    <a:pt x="204588" y="57050"/>
                  </a:lnTo>
                  <a:lnTo>
                    <a:pt x="215662" y="49045"/>
                  </a:lnTo>
                  <a:lnTo>
                    <a:pt x="216302" y="49618"/>
                  </a:lnTo>
                  <a:lnTo>
                    <a:pt x="217013" y="53078"/>
                  </a:lnTo>
                  <a:lnTo>
                    <a:pt x="214507" y="58143"/>
                  </a:lnTo>
                  <a:lnTo>
                    <a:pt x="212357" y="60975"/>
                  </a:lnTo>
                  <a:lnTo>
                    <a:pt x="207146" y="64122"/>
                  </a:lnTo>
                  <a:lnTo>
                    <a:pt x="190120" y="71199"/>
                  </a:lnTo>
                  <a:lnTo>
                    <a:pt x="144456" y="101589"/>
                  </a:lnTo>
                  <a:lnTo>
                    <a:pt x="105685" y="129082"/>
                  </a:lnTo>
                  <a:lnTo>
                    <a:pt x="91529" y="133119"/>
                  </a:lnTo>
                  <a:lnTo>
                    <a:pt x="89097" y="135301"/>
                  </a:lnTo>
                  <a:lnTo>
                    <a:pt x="87475" y="137814"/>
                  </a:lnTo>
                  <a:lnTo>
                    <a:pt x="85336" y="139489"/>
                  </a:lnTo>
                  <a:lnTo>
                    <a:pt x="76316" y="142399"/>
                  </a:lnTo>
                  <a:lnTo>
                    <a:pt x="78244" y="142644"/>
                  </a:lnTo>
                  <a:lnTo>
                    <a:pt x="93995" y="142829"/>
                  </a:lnTo>
                  <a:lnTo>
                    <a:pt x="101976" y="140013"/>
                  </a:lnTo>
                  <a:lnTo>
                    <a:pt x="125531" y="127651"/>
                  </a:lnTo>
                  <a:lnTo>
                    <a:pt x="165800" y="113655"/>
                  </a:lnTo>
                  <a:lnTo>
                    <a:pt x="191830" y="99368"/>
                  </a:lnTo>
                  <a:lnTo>
                    <a:pt x="207361" y="96035"/>
                  </a:lnTo>
                  <a:lnTo>
                    <a:pt x="226938" y="95219"/>
                  </a:lnTo>
                  <a:lnTo>
                    <a:pt x="222001" y="95217"/>
                  </a:lnTo>
                  <a:lnTo>
                    <a:pt x="216724" y="98038"/>
                  </a:lnTo>
                  <a:lnTo>
                    <a:pt x="213835" y="100272"/>
                  </a:lnTo>
                  <a:lnTo>
                    <a:pt x="204981" y="102754"/>
                  </a:lnTo>
                  <a:lnTo>
                    <a:pt x="195048" y="104916"/>
                  </a:lnTo>
                  <a:lnTo>
                    <a:pt x="183507" y="112083"/>
                  </a:lnTo>
                  <a:lnTo>
                    <a:pt x="161838" y="127096"/>
                  </a:lnTo>
                  <a:lnTo>
                    <a:pt x="122900" y="142709"/>
                  </a:lnTo>
                  <a:lnTo>
                    <a:pt x="144737" y="142837"/>
                  </a:lnTo>
                  <a:lnTo>
                    <a:pt x="150987" y="140017"/>
                  </a:lnTo>
                  <a:lnTo>
                    <a:pt x="157292" y="136294"/>
                  </a:lnTo>
                  <a:lnTo>
                    <a:pt x="195533" y="124750"/>
                  </a:lnTo>
                  <a:lnTo>
                    <a:pt x="225491" y="123801"/>
                  </a:lnTo>
                  <a:lnTo>
                    <a:pt x="226030" y="124855"/>
                  </a:lnTo>
                  <a:lnTo>
                    <a:pt x="226628" y="128850"/>
                  </a:lnTo>
                  <a:lnTo>
                    <a:pt x="225730" y="130338"/>
                  </a:lnTo>
                  <a:lnTo>
                    <a:pt x="224072" y="131331"/>
                  </a:lnTo>
                  <a:lnTo>
                    <a:pt x="221909" y="131992"/>
                  </a:lnTo>
                  <a:lnTo>
                    <a:pt x="204704" y="146456"/>
                  </a:lnTo>
                  <a:lnTo>
                    <a:pt x="186161" y="161949"/>
                  </a:lnTo>
                  <a:lnTo>
                    <a:pt x="161018" y="180945"/>
                  </a:lnTo>
                  <a:lnTo>
                    <a:pt x="154342" y="186233"/>
                  </a:lnTo>
                  <a:lnTo>
                    <a:pt x="147848" y="188584"/>
                  </a:lnTo>
                  <a:lnTo>
                    <a:pt x="145693" y="190269"/>
                  </a:lnTo>
                  <a:lnTo>
                    <a:pt x="141382" y="1999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4" name="SMARTInkShape-3961"/>
          <p:cNvSpPr/>
          <p:nvPr>
            <p:custDataLst>
              <p:tags r:id="rId3"/>
            </p:custDataLst>
          </p:nvPr>
        </p:nvSpPr>
        <p:spPr>
          <a:xfrm>
            <a:off x="2590801" y="3668614"/>
            <a:ext cx="209501" cy="189012"/>
          </a:xfrm>
          <a:custGeom>
            <a:avLst/>
            <a:gdLst/>
            <a:ahLst/>
            <a:cxnLst/>
            <a:rect l="0" t="0" r="0" b="0"/>
            <a:pathLst>
              <a:path w="209501" h="189012">
                <a:moveTo>
                  <a:pt x="28574" y="65186"/>
                </a:moveTo>
                <a:lnTo>
                  <a:pt x="28574" y="65186"/>
                </a:lnTo>
                <a:lnTo>
                  <a:pt x="19441" y="74318"/>
                </a:lnTo>
                <a:lnTo>
                  <a:pt x="0" y="74711"/>
                </a:lnTo>
                <a:lnTo>
                  <a:pt x="5056" y="74711"/>
                </a:lnTo>
                <a:lnTo>
                  <a:pt x="10360" y="71889"/>
                </a:lnTo>
                <a:lnTo>
                  <a:pt x="13257" y="69654"/>
                </a:lnTo>
                <a:lnTo>
                  <a:pt x="16475" y="64350"/>
                </a:lnTo>
                <a:lnTo>
                  <a:pt x="17333" y="61454"/>
                </a:lnTo>
                <a:lnTo>
                  <a:pt x="18963" y="59523"/>
                </a:lnTo>
                <a:lnTo>
                  <a:pt x="41394" y="42554"/>
                </a:lnTo>
                <a:lnTo>
                  <a:pt x="63506" y="21770"/>
                </a:lnTo>
                <a:lnTo>
                  <a:pt x="76201" y="15570"/>
                </a:lnTo>
                <a:lnTo>
                  <a:pt x="83843" y="9524"/>
                </a:lnTo>
                <a:lnTo>
                  <a:pt x="94808" y="8075"/>
                </a:lnTo>
                <a:lnTo>
                  <a:pt x="88616" y="15648"/>
                </a:lnTo>
                <a:lnTo>
                  <a:pt x="85522" y="24285"/>
                </a:lnTo>
                <a:lnTo>
                  <a:pt x="41266" y="71537"/>
                </a:lnTo>
                <a:lnTo>
                  <a:pt x="23281" y="90586"/>
                </a:lnTo>
                <a:lnTo>
                  <a:pt x="17063" y="103286"/>
                </a:lnTo>
                <a:lnTo>
                  <a:pt x="14550" y="106461"/>
                </a:lnTo>
                <a:lnTo>
                  <a:pt x="8935" y="109989"/>
                </a:lnTo>
                <a:lnTo>
                  <a:pt x="5957" y="110929"/>
                </a:lnTo>
                <a:lnTo>
                  <a:pt x="3971" y="112615"/>
                </a:lnTo>
                <a:lnTo>
                  <a:pt x="522" y="120847"/>
                </a:lnTo>
                <a:lnTo>
                  <a:pt x="1406" y="121343"/>
                </a:lnTo>
                <a:lnTo>
                  <a:pt x="5210" y="121895"/>
                </a:lnTo>
                <a:lnTo>
                  <a:pt x="6648" y="120984"/>
                </a:lnTo>
                <a:lnTo>
                  <a:pt x="7607" y="119318"/>
                </a:lnTo>
                <a:lnTo>
                  <a:pt x="8246" y="117149"/>
                </a:lnTo>
                <a:lnTo>
                  <a:pt x="9730" y="115703"/>
                </a:lnTo>
                <a:lnTo>
                  <a:pt x="19717" y="110560"/>
                </a:lnTo>
                <a:lnTo>
                  <a:pt x="63683" y="77860"/>
                </a:lnTo>
                <a:lnTo>
                  <a:pt x="107861" y="49310"/>
                </a:lnTo>
                <a:lnTo>
                  <a:pt x="129887" y="31319"/>
                </a:lnTo>
                <a:lnTo>
                  <a:pt x="136396" y="28968"/>
                </a:lnTo>
                <a:lnTo>
                  <a:pt x="138556" y="27282"/>
                </a:lnTo>
                <a:lnTo>
                  <a:pt x="142653" y="20912"/>
                </a:lnTo>
                <a:lnTo>
                  <a:pt x="151957" y="17692"/>
                </a:lnTo>
                <a:lnTo>
                  <a:pt x="147211" y="17600"/>
                </a:lnTo>
                <a:lnTo>
                  <a:pt x="141979" y="20400"/>
                </a:lnTo>
                <a:lnTo>
                  <a:pt x="136126" y="24114"/>
                </a:lnTo>
                <a:lnTo>
                  <a:pt x="129997" y="25765"/>
                </a:lnTo>
                <a:lnTo>
                  <a:pt x="127939" y="27264"/>
                </a:lnTo>
                <a:lnTo>
                  <a:pt x="126568" y="29321"/>
                </a:lnTo>
                <a:lnTo>
                  <a:pt x="123985" y="34429"/>
                </a:lnTo>
                <a:lnTo>
                  <a:pt x="119310" y="40227"/>
                </a:lnTo>
                <a:lnTo>
                  <a:pt x="73130" y="77889"/>
                </a:lnTo>
                <a:lnTo>
                  <a:pt x="61404" y="90587"/>
                </a:lnTo>
                <a:lnTo>
                  <a:pt x="59040" y="96936"/>
                </a:lnTo>
                <a:lnTo>
                  <a:pt x="57351" y="99053"/>
                </a:lnTo>
                <a:lnTo>
                  <a:pt x="47755" y="103237"/>
                </a:lnTo>
                <a:lnTo>
                  <a:pt x="52719" y="103272"/>
                </a:lnTo>
                <a:lnTo>
                  <a:pt x="58002" y="100457"/>
                </a:lnTo>
                <a:lnTo>
                  <a:pt x="60893" y="98225"/>
                </a:lnTo>
                <a:lnTo>
                  <a:pt x="64105" y="92923"/>
                </a:lnTo>
                <a:lnTo>
                  <a:pt x="64961" y="90027"/>
                </a:lnTo>
                <a:lnTo>
                  <a:pt x="71557" y="83988"/>
                </a:lnTo>
                <a:lnTo>
                  <a:pt x="117617" y="49308"/>
                </a:lnTo>
                <a:lnTo>
                  <a:pt x="164672" y="14386"/>
                </a:lnTo>
                <a:lnTo>
                  <a:pt x="179474" y="0"/>
                </a:lnTo>
                <a:lnTo>
                  <a:pt x="179974" y="562"/>
                </a:lnTo>
                <a:lnTo>
                  <a:pt x="180842" y="6843"/>
                </a:lnTo>
                <a:lnTo>
                  <a:pt x="174402" y="15405"/>
                </a:lnTo>
                <a:lnTo>
                  <a:pt x="172762" y="21189"/>
                </a:lnTo>
                <a:lnTo>
                  <a:pt x="166388" y="27287"/>
                </a:lnTo>
                <a:lnTo>
                  <a:pt x="134904" y="54379"/>
                </a:lnTo>
                <a:lnTo>
                  <a:pt x="128748" y="63205"/>
                </a:lnTo>
                <a:lnTo>
                  <a:pt x="127107" y="67041"/>
                </a:lnTo>
                <a:lnTo>
                  <a:pt x="119638" y="74124"/>
                </a:lnTo>
                <a:lnTo>
                  <a:pt x="73051" y="115983"/>
                </a:lnTo>
                <a:lnTo>
                  <a:pt x="66840" y="122171"/>
                </a:lnTo>
                <a:lnTo>
                  <a:pt x="71780" y="117230"/>
                </a:lnTo>
                <a:lnTo>
                  <a:pt x="77057" y="114775"/>
                </a:lnTo>
                <a:lnTo>
                  <a:pt x="79946" y="114121"/>
                </a:lnTo>
                <a:lnTo>
                  <a:pt x="89069" y="108142"/>
                </a:lnTo>
                <a:lnTo>
                  <a:pt x="107619" y="86025"/>
                </a:lnTo>
                <a:lnTo>
                  <a:pt x="125680" y="71889"/>
                </a:lnTo>
                <a:lnTo>
                  <a:pt x="145522" y="48168"/>
                </a:lnTo>
                <a:lnTo>
                  <a:pt x="174222" y="24030"/>
                </a:lnTo>
                <a:lnTo>
                  <a:pt x="177973" y="17614"/>
                </a:lnTo>
                <a:lnTo>
                  <a:pt x="178973" y="14421"/>
                </a:lnTo>
                <a:lnTo>
                  <a:pt x="180699" y="12293"/>
                </a:lnTo>
                <a:lnTo>
                  <a:pt x="190367" y="8085"/>
                </a:lnTo>
                <a:lnTo>
                  <a:pt x="185404" y="8050"/>
                </a:lnTo>
                <a:lnTo>
                  <a:pt x="180121" y="10865"/>
                </a:lnTo>
                <a:lnTo>
                  <a:pt x="177230" y="13097"/>
                </a:lnTo>
                <a:lnTo>
                  <a:pt x="174018" y="18399"/>
                </a:lnTo>
                <a:lnTo>
                  <a:pt x="173162" y="21295"/>
                </a:lnTo>
                <a:lnTo>
                  <a:pt x="150141" y="48036"/>
                </a:lnTo>
                <a:lnTo>
                  <a:pt x="125931" y="67840"/>
                </a:lnTo>
                <a:lnTo>
                  <a:pt x="88562" y="112758"/>
                </a:lnTo>
                <a:lnTo>
                  <a:pt x="85773" y="131303"/>
                </a:lnTo>
                <a:lnTo>
                  <a:pt x="93338" y="125205"/>
                </a:lnTo>
                <a:lnTo>
                  <a:pt x="101974" y="122127"/>
                </a:lnTo>
                <a:lnTo>
                  <a:pt x="136730" y="95789"/>
                </a:lnTo>
                <a:lnTo>
                  <a:pt x="149403" y="81897"/>
                </a:lnTo>
                <a:lnTo>
                  <a:pt x="173184" y="70601"/>
                </a:lnTo>
                <a:lnTo>
                  <a:pt x="198105" y="47993"/>
                </a:lnTo>
                <a:lnTo>
                  <a:pt x="201993" y="46962"/>
                </a:lnTo>
                <a:lnTo>
                  <a:pt x="208057" y="46299"/>
                </a:lnTo>
                <a:lnTo>
                  <a:pt x="204050" y="46184"/>
                </a:lnTo>
                <a:lnTo>
                  <a:pt x="202708" y="47227"/>
                </a:lnTo>
                <a:lnTo>
                  <a:pt x="195321" y="59398"/>
                </a:lnTo>
                <a:lnTo>
                  <a:pt x="173476" y="81094"/>
                </a:lnTo>
                <a:lnTo>
                  <a:pt x="125983" y="112811"/>
                </a:lnTo>
                <a:lnTo>
                  <a:pt x="101725" y="135036"/>
                </a:lnTo>
                <a:lnTo>
                  <a:pt x="98128" y="141386"/>
                </a:lnTo>
                <a:lnTo>
                  <a:pt x="97168" y="144561"/>
                </a:lnTo>
                <a:lnTo>
                  <a:pt x="95470" y="146678"/>
                </a:lnTo>
                <a:lnTo>
                  <a:pt x="85855" y="150862"/>
                </a:lnTo>
                <a:lnTo>
                  <a:pt x="90819" y="150897"/>
                </a:lnTo>
                <a:lnTo>
                  <a:pt x="96102" y="148082"/>
                </a:lnTo>
                <a:lnTo>
                  <a:pt x="141585" y="109622"/>
                </a:lnTo>
                <a:lnTo>
                  <a:pt x="171275" y="87058"/>
                </a:lnTo>
                <a:lnTo>
                  <a:pt x="177721" y="84432"/>
                </a:lnTo>
                <a:lnTo>
                  <a:pt x="187301" y="78062"/>
                </a:lnTo>
                <a:lnTo>
                  <a:pt x="199466" y="74842"/>
                </a:lnTo>
                <a:lnTo>
                  <a:pt x="199975" y="82923"/>
                </a:lnTo>
                <a:lnTo>
                  <a:pt x="186922" y="91581"/>
                </a:lnTo>
                <a:lnTo>
                  <a:pt x="176701" y="106592"/>
                </a:lnTo>
                <a:lnTo>
                  <a:pt x="147926" y="128693"/>
                </a:lnTo>
                <a:lnTo>
                  <a:pt x="145119" y="135039"/>
                </a:lnTo>
                <a:lnTo>
                  <a:pt x="138228" y="141388"/>
                </a:lnTo>
                <a:lnTo>
                  <a:pt x="126669" y="149030"/>
                </a:lnTo>
                <a:lnTo>
                  <a:pt x="125721" y="150715"/>
                </a:lnTo>
                <a:lnTo>
                  <a:pt x="123898" y="159995"/>
                </a:lnTo>
                <a:lnTo>
                  <a:pt x="123846" y="155249"/>
                </a:lnTo>
                <a:lnTo>
                  <a:pt x="124897" y="153803"/>
                </a:lnTo>
                <a:lnTo>
                  <a:pt x="141130" y="144619"/>
                </a:lnTo>
                <a:lnTo>
                  <a:pt x="155880" y="141286"/>
                </a:lnTo>
                <a:lnTo>
                  <a:pt x="170882" y="131214"/>
                </a:lnTo>
                <a:lnTo>
                  <a:pt x="187250" y="116959"/>
                </a:lnTo>
                <a:lnTo>
                  <a:pt x="196827" y="114040"/>
                </a:lnTo>
                <a:lnTo>
                  <a:pt x="209384" y="112825"/>
                </a:lnTo>
                <a:lnTo>
                  <a:pt x="209500" y="117872"/>
                </a:lnTo>
                <a:lnTo>
                  <a:pt x="208458" y="119360"/>
                </a:lnTo>
                <a:lnTo>
                  <a:pt x="206705" y="120352"/>
                </a:lnTo>
                <a:lnTo>
                  <a:pt x="204478" y="121013"/>
                </a:lnTo>
                <a:lnTo>
                  <a:pt x="169549" y="144692"/>
                </a:lnTo>
                <a:lnTo>
                  <a:pt x="145065" y="175436"/>
                </a:lnTo>
                <a:lnTo>
                  <a:pt x="123824" y="1890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4" name="SMARTInkShape-Group925"/>
          <p:cNvGrpSpPr/>
          <p:nvPr/>
        </p:nvGrpSpPr>
        <p:grpSpPr>
          <a:xfrm>
            <a:off x="2409862" y="3495803"/>
            <a:ext cx="2466939" cy="828548"/>
            <a:chOff x="2409862" y="3495803"/>
            <a:chExt cx="2466939" cy="828548"/>
          </a:xfrm>
        </p:grpSpPr>
        <p:sp>
          <p:nvSpPr>
            <p:cNvPr id="365" name="SMARTInkShape-3962"/>
            <p:cNvSpPr/>
            <p:nvPr>
              <p:custDataLst>
                <p:tags r:id="rId92"/>
              </p:custDataLst>
            </p:nvPr>
          </p:nvSpPr>
          <p:spPr>
            <a:xfrm>
              <a:off x="2571750" y="3572058"/>
              <a:ext cx="532789" cy="485593"/>
            </a:xfrm>
            <a:custGeom>
              <a:avLst/>
              <a:gdLst/>
              <a:ahLst/>
              <a:cxnLst/>
              <a:rect l="0" t="0" r="0" b="0"/>
              <a:pathLst>
                <a:path w="532789" h="485593">
                  <a:moveTo>
                    <a:pt x="0" y="485592"/>
                  </a:moveTo>
                  <a:lnTo>
                    <a:pt x="0" y="485592"/>
                  </a:lnTo>
                  <a:lnTo>
                    <a:pt x="0" y="480536"/>
                  </a:lnTo>
                  <a:lnTo>
                    <a:pt x="2822" y="475231"/>
                  </a:lnTo>
                  <a:lnTo>
                    <a:pt x="34958" y="433528"/>
                  </a:lnTo>
                  <a:lnTo>
                    <a:pt x="41290" y="421530"/>
                  </a:lnTo>
                  <a:lnTo>
                    <a:pt x="53276" y="411964"/>
                  </a:lnTo>
                  <a:lnTo>
                    <a:pt x="68128" y="402069"/>
                  </a:lnTo>
                  <a:lnTo>
                    <a:pt x="101373" y="360802"/>
                  </a:lnTo>
                  <a:lnTo>
                    <a:pt x="146503" y="318732"/>
                  </a:lnTo>
                  <a:lnTo>
                    <a:pt x="182050" y="286927"/>
                  </a:lnTo>
                  <a:lnTo>
                    <a:pt x="219394" y="254573"/>
                  </a:lnTo>
                  <a:lnTo>
                    <a:pt x="257269" y="220997"/>
                  </a:lnTo>
                  <a:lnTo>
                    <a:pt x="295303" y="188119"/>
                  </a:lnTo>
                  <a:lnTo>
                    <a:pt x="333383" y="154388"/>
                  </a:lnTo>
                  <a:lnTo>
                    <a:pt x="371477" y="121463"/>
                  </a:lnTo>
                  <a:lnTo>
                    <a:pt x="409576" y="90541"/>
                  </a:lnTo>
                  <a:lnTo>
                    <a:pt x="455319" y="56073"/>
                  </a:lnTo>
                  <a:lnTo>
                    <a:pt x="500927" y="18053"/>
                  </a:lnTo>
                  <a:lnTo>
                    <a:pt x="522944" y="2950"/>
                  </a:lnTo>
                  <a:lnTo>
                    <a:pt x="532788" y="0"/>
                  </a:lnTo>
                  <a:lnTo>
                    <a:pt x="523875" y="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963"/>
            <p:cNvSpPr/>
            <p:nvPr>
              <p:custDataLst>
                <p:tags r:id="rId93"/>
              </p:custDataLst>
            </p:nvPr>
          </p:nvSpPr>
          <p:spPr>
            <a:xfrm>
              <a:off x="2809875" y="3629025"/>
              <a:ext cx="523876" cy="552451"/>
            </a:xfrm>
            <a:custGeom>
              <a:avLst/>
              <a:gdLst/>
              <a:ahLst/>
              <a:cxnLst/>
              <a:rect l="0" t="0" r="0" b="0"/>
              <a:pathLst>
                <a:path w="523876" h="552451">
                  <a:moveTo>
                    <a:pt x="0" y="552450"/>
                  </a:moveTo>
                  <a:lnTo>
                    <a:pt x="0" y="552450"/>
                  </a:lnTo>
                  <a:lnTo>
                    <a:pt x="0" y="537903"/>
                  </a:lnTo>
                  <a:lnTo>
                    <a:pt x="1058" y="536402"/>
                  </a:lnTo>
                  <a:lnTo>
                    <a:pt x="2822" y="535401"/>
                  </a:lnTo>
                  <a:lnTo>
                    <a:pt x="5056" y="534734"/>
                  </a:lnTo>
                  <a:lnTo>
                    <a:pt x="6546" y="533231"/>
                  </a:lnTo>
                  <a:lnTo>
                    <a:pt x="11758" y="523215"/>
                  </a:lnTo>
                  <a:lnTo>
                    <a:pt x="14189" y="520260"/>
                  </a:lnTo>
                  <a:lnTo>
                    <a:pt x="19711" y="516977"/>
                  </a:lnTo>
                  <a:lnTo>
                    <a:pt x="25694" y="514459"/>
                  </a:lnTo>
                  <a:lnTo>
                    <a:pt x="31881" y="509813"/>
                  </a:lnTo>
                  <a:lnTo>
                    <a:pt x="59977" y="466424"/>
                  </a:lnTo>
                  <a:lnTo>
                    <a:pt x="95498" y="422954"/>
                  </a:lnTo>
                  <a:lnTo>
                    <a:pt x="125756" y="381761"/>
                  </a:lnTo>
                  <a:lnTo>
                    <a:pt x="168852" y="335446"/>
                  </a:lnTo>
                  <a:lnTo>
                    <a:pt x="200314" y="298123"/>
                  </a:lnTo>
                  <a:lnTo>
                    <a:pt x="235976" y="260253"/>
                  </a:lnTo>
                  <a:lnTo>
                    <a:pt x="273354" y="222222"/>
                  </a:lnTo>
                  <a:lnTo>
                    <a:pt x="310182" y="184142"/>
                  </a:lnTo>
                  <a:lnTo>
                    <a:pt x="342731" y="147106"/>
                  </a:lnTo>
                  <a:lnTo>
                    <a:pt x="388296" y="108433"/>
                  </a:lnTo>
                  <a:lnTo>
                    <a:pt x="428185" y="75041"/>
                  </a:lnTo>
                  <a:lnTo>
                    <a:pt x="472479" y="40407"/>
                  </a:lnTo>
                  <a:lnTo>
                    <a:pt x="490753" y="24366"/>
                  </a:lnTo>
                  <a:lnTo>
                    <a:pt x="507820" y="14693"/>
                  </a:lnTo>
                  <a:lnTo>
                    <a:pt x="523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964"/>
            <p:cNvSpPr/>
            <p:nvPr>
              <p:custDataLst>
                <p:tags r:id="rId94"/>
              </p:custDataLst>
            </p:nvPr>
          </p:nvSpPr>
          <p:spPr>
            <a:xfrm>
              <a:off x="3135049" y="3572045"/>
              <a:ext cx="532077" cy="684307"/>
            </a:xfrm>
            <a:custGeom>
              <a:avLst/>
              <a:gdLst/>
              <a:ahLst/>
              <a:cxnLst/>
              <a:rect l="0" t="0" r="0" b="0"/>
              <a:pathLst>
                <a:path w="532077" h="684307">
                  <a:moveTo>
                    <a:pt x="8201" y="676105"/>
                  </a:moveTo>
                  <a:lnTo>
                    <a:pt x="8201" y="676105"/>
                  </a:lnTo>
                  <a:lnTo>
                    <a:pt x="0" y="684306"/>
                  </a:lnTo>
                  <a:lnTo>
                    <a:pt x="6993" y="677313"/>
                  </a:lnTo>
                  <a:lnTo>
                    <a:pt x="7843" y="671406"/>
                  </a:lnTo>
                  <a:lnTo>
                    <a:pt x="8095" y="662953"/>
                  </a:lnTo>
                  <a:lnTo>
                    <a:pt x="10976" y="656854"/>
                  </a:lnTo>
                  <a:lnTo>
                    <a:pt x="34768" y="615401"/>
                  </a:lnTo>
                  <a:lnTo>
                    <a:pt x="68907" y="570042"/>
                  </a:lnTo>
                  <a:lnTo>
                    <a:pt x="94001" y="530154"/>
                  </a:lnTo>
                  <a:lnTo>
                    <a:pt x="124397" y="486879"/>
                  </a:lnTo>
                  <a:lnTo>
                    <a:pt x="151638" y="447295"/>
                  </a:lnTo>
                  <a:lnTo>
                    <a:pt x="184874" y="402052"/>
                  </a:lnTo>
                  <a:lnTo>
                    <a:pt x="221533" y="360189"/>
                  </a:lnTo>
                  <a:lnTo>
                    <a:pt x="246595" y="328265"/>
                  </a:lnTo>
                  <a:lnTo>
                    <a:pt x="271846" y="293967"/>
                  </a:lnTo>
                  <a:lnTo>
                    <a:pt x="297179" y="261085"/>
                  </a:lnTo>
                  <a:lnTo>
                    <a:pt x="322550" y="228832"/>
                  </a:lnTo>
                  <a:lnTo>
                    <a:pt x="357811" y="183746"/>
                  </a:lnTo>
                  <a:lnTo>
                    <a:pt x="391189" y="140754"/>
                  </a:lnTo>
                  <a:lnTo>
                    <a:pt x="425068" y="100146"/>
                  </a:lnTo>
                  <a:lnTo>
                    <a:pt x="464960" y="63037"/>
                  </a:lnTo>
                  <a:lnTo>
                    <a:pt x="511925" y="19829"/>
                  </a:lnTo>
                  <a:lnTo>
                    <a:pt x="517828" y="12952"/>
                  </a:lnTo>
                  <a:lnTo>
                    <a:pt x="520452" y="6367"/>
                  </a:lnTo>
                  <a:lnTo>
                    <a:pt x="522210" y="4188"/>
                  </a:lnTo>
                  <a:lnTo>
                    <a:pt x="531629" y="0"/>
                  </a:lnTo>
                  <a:lnTo>
                    <a:pt x="532076" y="18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965"/>
            <p:cNvSpPr/>
            <p:nvPr>
              <p:custDataLst>
                <p:tags r:id="rId95"/>
              </p:custDataLst>
            </p:nvPr>
          </p:nvSpPr>
          <p:spPr>
            <a:xfrm>
              <a:off x="3486590" y="3583370"/>
              <a:ext cx="504386" cy="655222"/>
            </a:xfrm>
            <a:custGeom>
              <a:avLst/>
              <a:gdLst/>
              <a:ahLst/>
              <a:cxnLst/>
              <a:rect l="0" t="0" r="0" b="0"/>
              <a:pathLst>
                <a:path w="504386" h="655222">
                  <a:moveTo>
                    <a:pt x="37660" y="645730"/>
                  </a:moveTo>
                  <a:lnTo>
                    <a:pt x="37660" y="645730"/>
                  </a:lnTo>
                  <a:lnTo>
                    <a:pt x="32603" y="650786"/>
                  </a:lnTo>
                  <a:lnTo>
                    <a:pt x="27299" y="653269"/>
                  </a:lnTo>
                  <a:lnTo>
                    <a:pt x="4572" y="655221"/>
                  </a:lnTo>
                  <a:lnTo>
                    <a:pt x="2901" y="654174"/>
                  </a:lnTo>
                  <a:lnTo>
                    <a:pt x="1787" y="652418"/>
                  </a:lnTo>
                  <a:lnTo>
                    <a:pt x="220" y="644889"/>
                  </a:lnTo>
                  <a:lnTo>
                    <a:pt x="0" y="641995"/>
                  </a:lnTo>
                  <a:lnTo>
                    <a:pt x="911" y="640064"/>
                  </a:lnTo>
                  <a:lnTo>
                    <a:pt x="2578" y="638778"/>
                  </a:lnTo>
                  <a:lnTo>
                    <a:pt x="4747" y="637920"/>
                  </a:lnTo>
                  <a:lnTo>
                    <a:pt x="28213" y="605215"/>
                  </a:lnTo>
                  <a:lnTo>
                    <a:pt x="45907" y="581753"/>
                  </a:lnTo>
                  <a:lnTo>
                    <a:pt x="89629" y="536694"/>
                  </a:lnTo>
                  <a:lnTo>
                    <a:pt x="128425" y="492769"/>
                  </a:lnTo>
                  <a:lnTo>
                    <a:pt x="169026" y="447515"/>
                  </a:lnTo>
                  <a:lnTo>
                    <a:pt x="198997" y="410376"/>
                  </a:lnTo>
                  <a:lnTo>
                    <a:pt x="229044" y="372561"/>
                  </a:lnTo>
                  <a:lnTo>
                    <a:pt x="263230" y="333486"/>
                  </a:lnTo>
                  <a:lnTo>
                    <a:pt x="294995" y="288865"/>
                  </a:lnTo>
                  <a:lnTo>
                    <a:pt x="329690" y="243189"/>
                  </a:lnTo>
                  <a:lnTo>
                    <a:pt x="360549" y="201315"/>
                  </a:lnTo>
                  <a:lnTo>
                    <a:pt x="388742" y="156923"/>
                  </a:lnTo>
                  <a:lnTo>
                    <a:pt x="412030" y="117546"/>
                  </a:lnTo>
                  <a:lnTo>
                    <a:pt x="452085" y="70448"/>
                  </a:lnTo>
                  <a:lnTo>
                    <a:pt x="478296" y="26861"/>
                  </a:lnTo>
                  <a:lnTo>
                    <a:pt x="502486" y="0"/>
                  </a:lnTo>
                  <a:lnTo>
                    <a:pt x="503118" y="402"/>
                  </a:lnTo>
                  <a:lnTo>
                    <a:pt x="504218" y="6404"/>
                  </a:lnTo>
                  <a:lnTo>
                    <a:pt x="504385" y="17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966"/>
            <p:cNvSpPr/>
            <p:nvPr>
              <p:custDataLst>
                <p:tags r:id="rId96"/>
              </p:custDataLst>
            </p:nvPr>
          </p:nvSpPr>
          <p:spPr>
            <a:xfrm>
              <a:off x="3905250" y="3648518"/>
              <a:ext cx="428626" cy="542473"/>
            </a:xfrm>
            <a:custGeom>
              <a:avLst/>
              <a:gdLst/>
              <a:ahLst/>
              <a:cxnLst/>
              <a:rect l="0" t="0" r="0" b="0"/>
              <a:pathLst>
                <a:path w="428626" h="542473">
                  <a:moveTo>
                    <a:pt x="0" y="532957"/>
                  </a:moveTo>
                  <a:lnTo>
                    <a:pt x="0" y="532957"/>
                  </a:lnTo>
                  <a:lnTo>
                    <a:pt x="0" y="542472"/>
                  </a:lnTo>
                  <a:lnTo>
                    <a:pt x="38292" y="501368"/>
                  </a:lnTo>
                  <a:lnTo>
                    <a:pt x="65393" y="459756"/>
                  </a:lnTo>
                  <a:lnTo>
                    <a:pt x="88216" y="420347"/>
                  </a:lnTo>
                  <a:lnTo>
                    <a:pt x="109657" y="375246"/>
                  </a:lnTo>
                  <a:lnTo>
                    <a:pt x="131975" y="331358"/>
                  </a:lnTo>
                  <a:lnTo>
                    <a:pt x="157637" y="287663"/>
                  </a:lnTo>
                  <a:lnTo>
                    <a:pt x="189230" y="245083"/>
                  </a:lnTo>
                  <a:lnTo>
                    <a:pt x="218699" y="198953"/>
                  </a:lnTo>
                  <a:lnTo>
                    <a:pt x="247539" y="154593"/>
                  </a:lnTo>
                  <a:lnTo>
                    <a:pt x="276192" y="117460"/>
                  </a:lnTo>
                  <a:lnTo>
                    <a:pt x="314318" y="76469"/>
                  </a:lnTo>
                  <a:lnTo>
                    <a:pt x="345877" y="46460"/>
                  </a:lnTo>
                  <a:lnTo>
                    <a:pt x="391849" y="18936"/>
                  </a:lnTo>
                  <a:lnTo>
                    <a:pt x="410841" y="7125"/>
                  </a:lnTo>
                  <a:lnTo>
                    <a:pt x="416488" y="2920"/>
                  </a:lnTo>
                  <a:lnTo>
                    <a:pt x="426818" y="0"/>
                  </a:lnTo>
                  <a:lnTo>
                    <a:pt x="427420" y="911"/>
                  </a:lnTo>
                  <a:lnTo>
                    <a:pt x="428554" y="11333"/>
                  </a:lnTo>
                  <a:lnTo>
                    <a:pt x="428625" y="28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967"/>
            <p:cNvSpPr/>
            <p:nvPr>
              <p:custDataLst>
                <p:tags r:id="rId97"/>
              </p:custDataLst>
            </p:nvPr>
          </p:nvSpPr>
          <p:spPr>
            <a:xfrm>
              <a:off x="4238625" y="3743325"/>
              <a:ext cx="257176" cy="381001"/>
            </a:xfrm>
            <a:custGeom>
              <a:avLst/>
              <a:gdLst/>
              <a:ahLst/>
              <a:cxnLst/>
              <a:rect l="0" t="0" r="0" b="0"/>
              <a:pathLst>
                <a:path w="257176" h="381001">
                  <a:moveTo>
                    <a:pt x="0" y="381000"/>
                  </a:moveTo>
                  <a:lnTo>
                    <a:pt x="0" y="381000"/>
                  </a:lnTo>
                  <a:lnTo>
                    <a:pt x="0" y="372799"/>
                  </a:lnTo>
                  <a:lnTo>
                    <a:pt x="8936" y="334356"/>
                  </a:lnTo>
                  <a:lnTo>
                    <a:pt x="9132" y="330854"/>
                  </a:lnTo>
                  <a:lnTo>
                    <a:pt x="12173" y="324140"/>
                  </a:lnTo>
                  <a:lnTo>
                    <a:pt x="41321" y="277916"/>
                  </a:lnTo>
                  <a:lnTo>
                    <a:pt x="68530" y="236113"/>
                  </a:lnTo>
                  <a:lnTo>
                    <a:pt x="96985" y="188999"/>
                  </a:lnTo>
                  <a:lnTo>
                    <a:pt x="124472" y="145500"/>
                  </a:lnTo>
                  <a:lnTo>
                    <a:pt x="140245" y="121781"/>
                  </a:lnTo>
                  <a:lnTo>
                    <a:pt x="154443" y="97467"/>
                  </a:lnTo>
                  <a:lnTo>
                    <a:pt x="191913" y="50929"/>
                  </a:lnTo>
                  <a:lnTo>
                    <a:pt x="233599" y="4607"/>
                  </a:lnTo>
                  <a:lnTo>
                    <a:pt x="236114" y="2048"/>
                  </a:lnTo>
                  <a:lnTo>
                    <a:pt x="240054" y="91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968"/>
            <p:cNvSpPr/>
            <p:nvPr>
              <p:custDataLst>
                <p:tags r:id="rId98"/>
              </p:custDataLst>
            </p:nvPr>
          </p:nvSpPr>
          <p:spPr>
            <a:xfrm>
              <a:off x="4457700" y="3819525"/>
              <a:ext cx="352426" cy="285751"/>
            </a:xfrm>
            <a:custGeom>
              <a:avLst/>
              <a:gdLst/>
              <a:ahLst/>
              <a:cxnLst/>
              <a:rect l="0" t="0" r="0" b="0"/>
              <a:pathLst>
                <a:path w="352426" h="285751">
                  <a:moveTo>
                    <a:pt x="0" y="285750"/>
                  </a:moveTo>
                  <a:lnTo>
                    <a:pt x="0" y="285750"/>
                  </a:lnTo>
                  <a:lnTo>
                    <a:pt x="0" y="280694"/>
                  </a:lnTo>
                  <a:lnTo>
                    <a:pt x="2822" y="275389"/>
                  </a:lnTo>
                  <a:lnTo>
                    <a:pt x="5057" y="272493"/>
                  </a:lnTo>
                  <a:lnTo>
                    <a:pt x="10361" y="269275"/>
                  </a:lnTo>
                  <a:lnTo>
                    <a:pt x="13257" y="268417"/>
                  </a:lnTo>
                  <a:lnTo>
                    <a:pt x="19298" y="261818"/>
                  </a:lnTo>
                  <a:lnTo>
                    <a:pt x="31798" y="245392"/>
                  </a:lnTo>
                  <a:lnTo>
                    <a:pt x="55170" y="225898"/>
                  </a:lnTo>
                  <a:lnTo>
                    <a:pt x="74515" y="202666"/>
                  </a:lnTo>
                  <a:lnTo>
                    <a:pt x="119457" y="159996"/>
                  </a:lnTo>
                  <a:lnTo>
                    <a:pt x="162604" y="124408"/>
                  </a:lnTo>
                  <a:lnTo>
                    <a:pt x="203093" y="92152"/>
                  </a:lnTo>
                  <a:lnTo>
                    <a:pt x="248054" y="60335"/>
                  </a:lnTo>
                  <a:lnTo>
                    <a:pt x="292506" y="36115"/>
                  </a:lnTo>
                  <a:lnTo>
                    <a:pt x="338362" y="4527"/>
                  </a:lnTo>
                  <a:lnTo>
                    <a:pt x="3524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3969"/>
            <p:cNvSpPr/>
            <p:nvPr>
              <p:custDataLst>
                <p:tags r:id="rId99"/>
              </p:custDataLst>
            </p:nvPr>
          </p:nvSpPr>
          <p:spPr>
            <a:xfrm>
              <a:off x="2409862" y="3495803"/>
              <a:ext cx="2466939" cy="828548"/>
            </a:xfrm>
            <a:custGeom>
              <a:avLst/>
              <a:gdLst/>
              <a:ahLst/>
              <a:cxnLst/>
              <a:rect l="0" t="0" r="0" b="0"/>
              <a:pathLst>
                <a:path w="2466939" h="828548">
                  <a:moveTo>
                    <a:pt x="838163" y="752347"/>
                  </a:moveTo>
                  <a:lnTo>
                    <a:pt x="838163" y="752347"/>
                  </a:lnTo>
                  <a:lnTo>
                    <a:pt x="828648" y="752347"/>
                  </a:lnTo>
                  <a:lnTo>
                    <a:pt x="838163" y="752347"/>
                  </a:lnTo>
                  <a:lnTo>
                    <a:pt x="829030" y="752347"/>
                  </a:lnTo>
                  <a:lnTo>
                    <a:pt x="828754" y="757403"/>
                  </a:lnTo>
                  <a:lnTo>
                    <a:pt x="827657" y="758893"/>
                  </a:lnTo>
                  <a:lnTo>
                    <a:pt x="819509" y="761755"/>
                  </a:lnTo>
                  <a:lnTo>
                    <a:pt x="810947" y="761862"/>
                  </a:lnTo>
                  <a:lnTo>
                    <a:pt x="801507" y="770072"/>
                  </a:lnTo>
                  <a:lnTo>
                    <a:pt x="795434" y="771004"/>
                  </a:lnTo>
                  <a:lnTo>
                    <a:pt x="761921" y="771394"/>
                  </a:lnTo>
                  <a:lnTo>
                    <a:pt x="758760" y="772454"/>
                  </a:lnTo>
                  <a:lnTo>
                    <a:pt x="756653" y="774218"/>
                  </a:lnTo>
                  <a:lnTo>
                    <a:pt x="755248" y="776453"/>
                  </a:lnTo>
                  <a:lnTo>
                    <a:pt x="753253" y="777943"/>
                  </a:lnTo>
                  <a:lnTo>
                    <a:pt x="748214" y="779598"/>
                  </a:lnTo>
                  <a:lnTo>
                    <a:pt x="701636" y="780919"/>
                  </a:lnTo>
                  <a:lnTo>
                    <a:pt x="655337" y="780922"/>
                  </a:lnTo>
                  <a:lnTo>
                    <a:pt x="635079" y="780922"/>
                  </a:lnTo>
                  <a:lnTo>
                    <a:pt x="592893" y="771659"/>
                  </a:lnTo>
                  <a:lnTo>
                    <a:pt x="547214" y="771404"/>
                  </a:lnTo>
                  <a:lnTo>
                    <a:pt x="502950" y="771397"/>
                  </a:lnTo>
                  <a:lnTo>
                    <a:pt x="492484" y="771397"/>
                  </a:lnTo>
                  <a:lnTo>
                    <a:pt x="485914" y="768575"/>
                  </a:lnTo>
                  <a:lnTo>
                    <a:pt x="482680" y="766341"/>
                  </a:lnTo>
                  <a:lnTo>
                    <a:pt x="468016" y="763196"/>
                  </a:lnTo>
                  <a:lnTo>
                    <a:pt x="451703" y="761076"/>
                  </a:lnTo>
                  <a:lnTo>
                    <a:pt x="440493" y="755403"/>
                  </a:lnTo>
                  <a:lnTo>
                    <a:pt x="425295" y="752194"/>
                  </a:lnTo>
                  <a:lnTo>
                    <a:pt x="410142" y="744987"/>
                  </a:lnTo>
                  <a:lnTo>
                    <a:pt x="375519" y="733206"/>
                  </a:lnTo>
                  <a:lnTo>
                    <a:pt x="362092" y="725949"/>
                  </a:lnTo>
                  <a:lnTo>
                    <a:pt x="340574" y="723000"/>
                  </a:lnTo>
                  <a:lnTo>
                    <a:pt x="338162" y="721141"/>
                  </a:lnTo>
                  <a:lnTo>
                    <a:pt x="329234" y="710552"/>
                  </a:lnTo>
                  <a:lnTo>
                    <a:pt x="320578" y="707314"/>
                  </a:lnTo>
                  <a:lnTo>
                    <a:pt x="315306" y="706450"/>
                  </a:lnTo>
                  <a:lnTo>
                    <a:pt x="311792" y="704815"/>
                  </a:lnTo>
                  <a:lnTo>
                    <a:pt x="309449" y="702668"/>
                  </a:lnTo>
                  <a:lnTo>
                    <a:pt x="291780" y="682377"/>
                  </a:lnTo>
                  <a:lnTo>
                    <a:pt x="282765" y="678916"/>
                  </a:lnTo>
                  <a:lnTo>
                    <a:pt x="272761" y="676319"/>
                  </a:lnTo>
                  <a:lnTo>
                    <a:pt x="257715" y="666029"/>
                  </a:lnTo>
                  <a:lnTo>
                    <a:pt x="251045" y="661067"/>
                  </a:lnTo>
                  <a:lnTo>
                    <a:pt x="238139" y="655059"/>
                  </a:lnTo>
                  <a:lnTo>
                    <a:pt x="222220" y="642012"/>
                  </a:lnTo>
                  <a:lnTo>
                    <a:pt x="215866" y="639809"/>
                  </a:lnTo>
                  <a:lnTo>
                    <a:pt x="213748" y="638164"/>
                  </a:lnTo>
                  <a:lnTo>
                    <a:pt x="205014" y="624944"/>
                  </a:lnTo>
                  <a:lnTo>
                    <a:pt x="199400" y="621640"/>
                  </a:lnTo>
                  <a:lnTo>
                    <a:pt x="193377" y="619114"/>
                  </a:lnTo>
                  <a:lnTo>
                    <a:pt x="184035" y="612799"/>
                  </a:lnTo>
                  <a:lnTo>
                    <a:pt x="177729" y="610951"/>
                  </a:lnTo>
                  <a:lnTo>
                    <a:pt x="175624" y="609400"/>
                  </a:lnTo>
                  <a:lnTo>
                    <a:pt x="174220" y="607307"/>
                  </a:lnTo>
                  <a:lnTo>
                    <a:pt x="171602" y="602160"/>
                  </a:lnTo>
                  <a:lnTo>
                    <a:pt x="165237" y="593312"/>
                  </a:lnTo>
                  <a:lnTo>
                    <a:pt x="163376" y="587120"/>
                  </a:lnTo>
                  <a:lnTo>
                    <a:pt x="161822" y="585046"/>
                  </a:lnTo>
                  <a:lnTo>
                    <a:pt x="159727" y="583663"/>
                  </a:lnTo>
                  <a:lnTo>
                    <a:pt x="154577" y="581068"/>
                  </a:lnTo>
                  <a:lnTo>
                    <a:pt x="148761" y="576387"/>
                  </a:lnTo>
                  <a:lnTo>
                    <a:pt x="145470" y="570779"/>
                  </a:lnTo>
                  <a:lnTo>
                    <a:pt x="142950" y="564758"/>
                  </a:lnTo>
                  <a:lnTo>
                    <a:pt x="117032" y="533267"/>
                  </a:lnTo>
                  <a:lnTo>
                    <a:pt x="114435" y="526920"/>
                  </a:lnTo>
                  <a:lnTo>
                    <a:pt x="109753" y="520571"/>
                  </a:lnTo>
                  <a:lnTo>
                    <a:pt x="73346" y="491997"/>
                  </a:lnTo>
                  <a:lnTo>
                    <a:pt x="69619" y="485647"/>
                  </a:lnTo>
                  <a:lnTo>
                    <a:pt x="66905" y="479297"/>
                  </a:lnTo>
                  <a:lnTo>
                    <a:pt x="62171" y="472947"/>
                  </a:lnTo>
                  <a:lnTo>
                    <a:pt x="56539" y="469419"/>
                  </a:lnTo>
                  <a:lnTo>
                    <a:pt x="50508" y="466793"/>
                  </a:lnTo>
                  <a:lnTo>
                    <a:pt x="34854" y="453504"/>
                  </a:lnTo>
                  <a:lnTo>
                    <a:pt x="31345" y="447372"/>
                  </a:lnTo>
                  <a:lnTo>
                    <a:pt x="28727" y="441119"/>
                  </a:lnTo>
                  <a:lnTo>
                    <a:pt x="22362" y="431649"/>
                  </a:lnTo>
                  <a:lnTo>
                    <a:pt x="19454" y="420851"/>
                  </a:lnTo>
                  <a:lnTo>
                    <a:pt x="12554" y="411739"/>
                  </a:lnTo>
                  <a:lnTo>
                    <a:pt x="9338" y="402835"/>
                  </a:lnTo>
                  <a:lnTo>
                    <a:pt x="1407" y="392244"/>
                  </a:lnTo>
                  <a:lnTo>
                    <a:pt x="391" y="385888"/>
                  </a:lnTo>
                  <a:lnTo>
                    <a:pt x="0" y="373111"/>
                  </a:lnTo>
                  <a:lnTo>
                    <a:pt x="6517" y="364091"/>
                  </a:lnTo>
                  <a:lnTo>
                    <a:pt x="9666" y="355204"/>
                  </a:lnTo>
                  <a:lnTo>
                    <a:pt x="15773" y="345868"/>
                  </a:lnTo>
                  <a:lnTo>
                    <a:pt x="19111" y="336398"/>
                  </a:lnTo>
                  <a:lnTo>
                    <a:pt x="23643" y="330062"/>
                  </a:lnTo>
                  <a:lnTo>
                    <a:pt x="29185" y="326540"/>
                  </a:lnTo>
                  <a:lnTo>
                    <a:pt x="35176" y="323916"/>
                  </a:lnTo>
                  <a:lnTo>
                    <a:pt x="82514" y="279265"/>
                  </a:lnTo>
                  <a:lnTo>
                    <a:pt x="98035" y="266571"/>
                  </a:lnTo>
                  <a:lnTo>
                    <a:pt x="107051" y="260222"/>
                  </a:lnTo>
                  <a:lnTo>
                    <a:pt x="113185" y="251755"/>
                  </a:lnTo>
                  <a:lnTo>
                    <a:pt x="151811" y="228297"/>
                  </a:lnTo>
                  <a:lnTo>
                    <a:pt x="155170" y="225181"/>
                  </a:lnTo>
                  <a:lnTo>
                    <a:pt x="164547" y="221717"/>
                  </a:lnTo>
                  <a:lnTo>
                    <a:pt x="174711" y="219119"/>
                  </a:lnTo>
                  <a:lnTo>
                    <a:pt x="207349" y="202543"/>
                  </a:lnTo>
                  <a:lnTo>
                    <a:pt x="226842" y="195363"/>
                  </a:lnTo>
                  <a:lnTo>
                    <a:pt x="244529" y="184812"/>
                  </a:lnTo>
                  <a:lnTo>
                    <a:pt x="285904" y="170718"/>
                  </a:lnTo>
                  <a:lnTo>
                    <a:pt x="301997" y="164441"/>
                  </a:lnTo>
                  <a:lnTo>
                    <a:pt x="327878" y="154541"/>
                  </a:lnTo>
                  <a:lnTo>
                    <a:pt x="363951" y="135991"/>
                  </a:lnTo>
                  <a:lnTo>
                    <a:pt x="381567" y="131221"/>
                  </a:lnTo>
                  <a:lnTo>
                    <a:pt x="425448" y="110880"/>
                  </a:lnTo>
                  <a:lnTo>
                    <a:pt x="469865" y="97408"/>
                  </a:lnTo>
                  <a:lnTo>
                    <a:pt x="496557" y="87361"/>
                  </a:lnTo>
                  <a:lnTo>
                    <a:pt x="524427" y="83007"/>
                  </a:lnTo>
                  <a:lnTo>
                    <a:pt x="543063" y="78127"/>
                  </a:lnTo>
                  <a:lnTo>
                    <a:pt x="554607" y="75927"/>
                  </a:lnTo>
                  <a:lnTo>
                    <a:pt x="568115" y="69796"/>
                  </a:lnTo>
                  <a:lnTo>
                    <a:pt x="609739" y="59198"/>
                  </a:lnTo>
                  <a:lnTo>
                    <a:pt x="628665" y="54845"/>
                  </a:lnTo>
                  <a:lnTo>
                    <a:pt x="647678" y="49674"/>
                  </a:lnTo>
                  <a:lnTo>
                    <a:pt x="678357" y="46725"/>
                  </a:lnTo>
                  <a:lnTo>
                    <a:pt x="697274" y="40015"/>
                  </a:lnTo>
                  <a:lnTo>
                    <a:pt x="733563" y="35329"/>
                  </a:lnTo>
                  <a:lnTo>
                    <a:pt x="752490" y="30486"/>
                  </a:lnTo>
                  <a:lnTo>
                    <a:pt x="777649" y="27657"/>
                  </a:lnTo>
                  <a:lnTo>
                    <a:pt x="806807" y="20282"/>
                  </a:lnTo>
                  <a:lnTo>
                    <a:pt x="854406" y="18975"/>
                  </a:lnTo>
                  <a:lnTo>
                    <a:pt x="863373" y="17887"/>
                  </a:lnTo>
                  <a:lnTo>
                    <a:pt x="892531" y="10724"/>
                  </a:lnTo>
                  <a:lnTo>
                    <a:pt x="939835" y="9420"/>
                  </a:lnTo>
                  <a:lnTo>
                    <a:pt x="981228" y="9398"/>
                  </a:lnTo>
                  <a:lnTo>
                    <a:pt x="993822" y="8339"/>
                  </a:lnTo>
                  <a:lnTo>
                    <a:pt x="1020442" y="1196"/>
                  </a:lnTo>
                  <a:lnTo>
                    <a:pt x="1041189" y="5621"/>
                  </a:lnTo>
                  <a:lnTo>
                    <a:pt x="1087989" y="0"/>
                  </a:lnTo>
                  <a:lnTo>
                    <a:pt x="1128055" y="935"/>
                  </a:lnTo>
                  <a:lnTo>
                    <a:pt x="1158727" y="8515"/>
                  </a:lnTo>
                  <a:lnTo>
                    <a:pt x="1205289" y="9374"/>
                  </a:lnTo>
                  <a:lnTo>
                    <a:pt x="1249951" y="9397"/>
                  </a:lnTo>
                  <a:lnTo>
                    <a:pt x="1297087" y="9397"/>
                  </a:lnTo>
                  <a:lnTo>
                    <a:pt x="1317497" y="10455"/>
                  </a:lnTo>
                  <a:lnTo>
                    <a:pt x="1335640" y="16936"/>
                  </a:lnTo>
                  <a:lnTo>
                    <a:pt x="1381733" y="18870"/>
                  </a:lnTo>
                  <a:lnTo>
                    <a:pt x="1406377" y="19973"/>
                  </a:lnTo>
                  <a:lnTo>
                    <a:pt x="1435466" y="27122"/>
                  </a:lnTo>
                  <a:lnTo>
                    <a:pt x="1482760" y="28424"/>
                  </a:lnTo>
                  <a:lnTo>
                    <a:pt x="1499525" y="29498"/>
                  </a:lnTo>
                  <a:lnTo>
                    <a:pt x="1530201" y="37089"/>
                  </a:lnTo>
                  <a:lnTo>
                    <a:pt x="1564449" y="38953"/>
                  </a:lnTo>
                  <a:lnTo>
                    <a:pt x="1583152" y="45496"/>
                  </a:lnTo>
                  <a:lnTo>
                    <a:pt x="1611853" y="50143"/>
                  </a:lnTo>
                  <a:lnTo>
                    <a:pt x="1630459" y="55664"/>
                  </a:lnTo>
                  <a:lnTo>
                    <a:pt x="1663754" y="58001"/>
                  </a:lnTo>
                  <a:lnTo>
                    <a:pt x="1692668" y="65213"/>
                  </a:lnTo>
                  <a:lnTo>
                    <a:pt x="1727012" y="67527"/>
                  </a:lnTo>
                  <a:lnTo>
                    <a:pt x="1745203" y="74071"/>
                  </a:lnTo>
                  <a:lnTo>
                    <a:pt x="1774015" y="76867"/>
                  </a:lnTo>
                  <a:lnTo>
                    <a:pt x="1793318" y="84239"/>
                  </a:lnTo>
                  <a:lnTo>
                    <a:pt x="1824675" y="86576"/>
                  </a:lnTo>
                  <a:lnTo>
                    <a:pt x="1835901" y="92120"/>
                  </a:lnTo>
                  <a:lnTo>
                    <a:pt x="1862782" y="95917"/>
                  </a:lnTo>
                  <a:lnTo>
                    <a:pt x="1874003" y="101589"/>
                  </a:lnTo>
                  <a:lnTo>
                    <a:pt x="1917591" y="111114"/>
                  </a:lnTo>
                  <a:lnTo>
                    <a:pt x="1949329" y="115151"/>
                  </a:lnTo>
                  <a:lnTo>
                    <a:pt x="1962096" y="121696"/>
                  </a:lnTo>
                  <a:lnTo>
                    <a:pt x="1997038" y="124732"/>
                  </a:lnTo>
                  <a:lnTo>
                    <a:pt x="2009738" y="131231"/>
                  </a:lnTo>
                  <a:lnTo>
                    <a:pt x="2022438" y="132829"/>
                  </a:lnTo>
                  <a:lnTo>
                    <a:pt x="2024555" y="134018"/>
                  </a:lnTo>
                  <a:lnTo>
                    <a:pt x="2025966" y="135870"/>
                  </a:lnTo>
                  <a:lnTo>
                    <a:pt x="2026907" y="138162"/>
                  </a:lnTo>
                  <a:lnTo>
                    <a:pt x="2029651" y="139691"/>
                  </a:lnTo>
                  <a:lnTo>
                    <a:pt x="2049410" y="142568"/>
                  </a:lnTo>
                  <a:lnTo>
                    <a:pt x="2052061" y="142628"/>
                  </a:lnTo>
                  <a:lnTo>
                    <a:pt x="2057828" y="145516"/>
                  </a:lnTo>
                  <a:lnTo>
                    <a:pt x="2065099" y="150938"/>
                  </a:lnTo>
                  <a:lnTo>
                    <a:pt x="2074139" y="152008"/>
                  </a:lnTo>
                  <a:lnTo>
                    <a:pt x="2090472" y="152262"/>
                  </a:lnTo>
                  <a:lnTo>
                    <a:pt x="2096066" y="155090"/>
                  </a:lnTo>
                  <a:lnTo>
                    <a:pt x="2102081" y="158816"/>
                  </a:lnTo>
                  <a:lnTo>
                    <a:pt x="2113966" y="161680"/>
                  </a:lnTo>
                  <a:lnTo>
                    <a:pt x="2122666" y="161787"/>
                  </a:lnTo>
                  <a:lnTo>
                    <a:pt x="2131371" y="168341"/>
                  </a:lnTo>
                  <a:lnTo>
                    <a:pt x="2142569" y="171205"/>
                  </a:lnTo>
                  <a:lnTo>
                    <a:pt x="2157263" y="171319"/>
                  </a:lnTo>
                  <a:lnTo>
                    <a:pt x="2158889" y="172379"/>
                  </a:lnTo>
                  <a:lnTo>
                    <a:pt x="2159972" y="174143"/>
                  </a:lnTo>
                  <a:lnTo>
                    <a:pt x="2160694" y="176378"/>
                  </a:lnTo>
                  <a:lnTo>
                    <a:pt x="2162234" y="177868"/>
                  </a:lnTo>
                  <a:lnTo>
                    <a:pt x="2170212" y="180454"/>
                  </a:lnTo>
                  <a:lnTo>
                    <a:pt x="2188958" y="180837"/>
                  </a:lnTo>
                  <a:lnTo>
                    <a:pt x="2197970" y="187391"/>
                  </a:lnTo>
                  <a:lnTo>
                    <a:pt x="2208001" y="189979"/>
                  </a:lnTo>
                  <a:lnTo>
                    <a:pt x="2227051" y="190362"/>
                  </a:lnTo>
                  <a:lnTo>
                    <a:pt x="2236070" y="196916"/>
                  </a:lnTo>
                  <a:lnTo>
                    <a:pt x="2246101" y="199504"/>
                  </a:lnTo>
                  <a:lnTo>
                    <a:pt x="2260966" y="199863"/>
                  </a:lnTo>
                  <a:lnTo>
                    <a:pt x="2262949" y="200932"/>
                  </a:lnTo>
                  <a:lnTo>
                    <a:pt x="2264270" y="202704"/>
                  </a:lnTo>
                  <a:lnTo>
                    <a:pt x="2265151" y="204944"/>
                  </a:lnTo>
                  <a:lnTo>
                    <a:pt x="2266796" y="206436"/>
                  </a:lnTo>
                  <a:lnTo>
                    <a:pt x="2271447" y="208095"/>
                  </a:lnTo>
                  <a:lnTo>
                    <a:pt x="2284201" y="209305"/>
                  </a:lnTo>
                  <a:lnTo>
                    <a:pt x="2293220" y="215945"/>
                  </a:lnTo>
                  <a:lnTo>
                    <a:pt x="2303251" y="218551"/>
                  </a:lnTo>
                  <a:lnTo>
                    <a:pt x="2303838" y="219742"/>
                  </a:lnTo>
                  <a:lnTo>
                    <a:pt x="2304491" y="223886"/>
                  </a:lnTo>
                  <a:lnTo>
                    <a:pt x="2305723" y="225414"/>
                  </a:lnTo>
                  <a:lnTo>
                    <a:pt x="2314683" y="229262"/>
                  </a:lnTo>
                  <a:lnTo>
                    <a:pt x="2323635" y="237594"/>
                  </a:lnTo>
                  <a:lnTo>
                    <a:pt x="2328993" y="237878"/>
                  </a:lnTo>
                  <a:lnTo>
                    <a:pt x="2330523" y="238976"/>
                  </a:lnTo>
                  <a:lnTo>
                    <a:pt x="2331545" y="240766"/>
                  </a:lnTo>
                  <a:lnTo>
                    <a:pt x="2332226" y="243018"/>
                  </a:lnTo>
                  <a:lnTo>
                    <a:pt x="2333738" y="244520"/>
                  </a:lnTo>
                  <a:lnTo>
                    <a:pt x="2343209" y="248317"/>
                  </a:lnTo>
                  <a:lnTo>
                    <a:pt x="2369480" y="272833"/>
                  </a:lnTo>
                  <a:lnTo>
                    <a:pt x="2375293" y="274646"/>
                  </a:lnTo>
                  <a:lnTo>
                    <a:pt x="2377266" y="276188"/>
                  </a:lnTo>
                  <a:lnTo>
                    <a:pt x="2379458" y="280724"/>
                  </a:lnTo>
                  <a:lnTo>
                    <a:pt x="2381103" y="282357"/>
                  </a:lnTo>
                  <a:lnTo>
                    <a:pt x="2394316" y="290249"/>
                  </a:lnTo>
                  <a:lnTo>
                    <a:pt x="2397620" y="295792"/>
                  </a:lnTo>
                  <a:lnTo>
                    <a:pt x="2398501" y="298752"/>
                  </a:lnTo>
                  <a:lnTo>
                    <a:pt x="2400147" y="300725"/>
                  </a:lnTo>
                  <a:lnTo>
                    <a:pt x="2413366" y="309209"/>
                  </a:lnTo>
                  <a:lnTo>
                    <a:pt x="2416670" y="314802"/>
                  </a:lnTo>
                  <a:lnTo>
                    <a:pt x="2417551" y="317775"/>
                  </a:lnTo>
                  <a:lnTo>
                    <a:pt x="2419196" y="319758"/>
                  </a:lnTo>
                  <a:lnTo>
                    <a:pt x="2423847" y="321960"/>
                  </a:lnTo>
                  <a:lnTo>
                    <a:pt x="2425511" y="323606"/>
                  </a:lnTo>
                  <a:lnTo>
                    <a:pt x="2433457" y="336825"/>
                  </a:lnTo>
                  <a:lnTo>
                    <a:pt x="2439004" y="340128"/>
                  </a:lnTo>
                  <a:lnTo>
                    <a:pt x="2441965" y="341010"/>
                  </a:lnTo>
                  <a:lnTo>
                    <a:pt x="2443939" y="342655"/>
                  </a:lnTo>
                  <a:lnTo>
                    <a:pt x="2446133" y="347306"/>
                  </a:lnTo>
                  <a:lnTo>
                    <a:pt x="2448600" y="358915"/>
                  </a:lnTo>
                  <a:lnTo>
                    <a:pt x="2456044" y="369501"/>
                  </a:lnTo>
                  <a:lnTo>
                    <a:pt x="2457007" y="375856"/>
                  </a:lnTo>
                  <a:lnTo>
                    <a:pt x="2458201" y="377528"/>
                  </a:lnTo>
                  <a:lnTo>
                    <a:pt x="2460055" y="378643"/>
                  </a:lnTo>
                  <a:lnTo>
                    <a:pt x="2462349" y="379386"/>
                  </a:lnTo>
                  <a:lnTo>
                    <a:pt x="2463879" y="380939"/>
                  </a:lnTo>
                  <a:lnTo>
                    <a:pt x="2465578" y="385488"/>
                  </a:lnTo>
                  <a:lnTo>
                    <a:pt x="2466938" y="433006"/>
                  </a:lnTo>
                  <a:lnTo>
                    <a:pt x="2466938" y="441592"/>
                  </a:lnTo>
                  <a:lnTo>
                    <a:pt x="2465880" y="443577"/>
                  </a:lnTo>
                  <a:lnTo>
                    <a:pt x="2464116" y="444901"/>
                  </a:lnTo>
                  <a:lnTo>
                    <a:pt x="2461881" y="445783"/>
                  </a:lnTo>
                  <a:lnTo>
                    <a:pt x="2460392" y="447429"/>
                  </a:lnTo>
                  <a:lnTo>
                    <a:pt x="2458737" y="452081"/>
                  </a:lnTo>
                  <a:lnTo>
                    <a:pt x="2456617" y="463690"/>
                  </a:lnTo>
                  <a:lnTo>
                    <a:pt x="2449246" y="474276"/>
                  </a:lnTo>
                  <a:lnTo>
                    <a:pt x="2448156" y="483361"/>
                  </a:lnTo>
                  <a:lnTo>
                    <a:pt x="2448007" y="489217"/>
                  </a:lnTo>
                  <a:lnTo>
                    <a:pt x="2446909" y="491202"/>
                  </a:lnTo>
                  <a:lnTo>
                    <a:pt x="2445119" y="492526"/>
                  </a:lnTo>
                  <a:lnTo>
                    <a:pt x="2442867" y="493408"/>
                  </a:lnTo>
                  <a:lnTo>
                    <a:pt x="2441366" y="495054"/>
                  </a:lnTo>
                  <a:lnTo>
                    <a:pt x="2439697" y="499706"/>
                  </a:lnTo>
                  <a:lnTo>
                    <a:pt x="2438194" y="501370"/>
                  </a:lnTo>
                  <a:lnTo>
                    <a:pt x="2433702" y="503218"/>
                  </a:lnTo>
                  <a:lnTo>
                    <a:pt x="2432081" y="504769"/>
                  </a:lnTo>
                  <a:lnTo>
                    <a:pt x="2430279" y="509316"/>
                  </a:lnTo>
                  <a:lnTo>
                    <a:pt x="2428741" y="510951"/>
                  </a:lnTo>
                  <a:lnTo>
                    <a:pt x="2424208" y="512768"/>
                  </a:lnTo>
                  <a:lnTo>
                    <a:pt x="2422577" y="514311"/>
                  </a:lnTo>
                  <a:lnTo>
                    <a:pt x="2410218" y="532752"/>
                  </a:lnTo>
                  <a:lnTo>
                    <a:pt x="2392181" y="550878"/>
                  </a:lnTo>
                  <a:lnTo>
                    <a:pt x="2386109" y="551894"/>
                  </a:lnTo>
                  <a:lnTo>
                    <a:pt x="2384477" y="553095"/>
                  </a:lnTo>
                  <a:lnTo>
                    <a:pt x="2382664" y="557252"/>
                  </a:lnTo>
                  <a:lnTo>
                    <a:pt x="2381122" y="558783"/>
                  </a:lnTo>
                  <a:lnTo>
                    <a:pt x="2376587" y="560485"/>
                  </a:lnTo>
                  <a:lnTo>
                    <a:pt x="2358860" y="561728"/>
                  </a:lnTo>
                  <a:lnTo>
                    <a:pt x="2356785" y="562826"/>
                  </a:lnTo>
                  <a:lnTo>
                    <a:pt x="2355404" y="564616"/>
                  </a:lnTo>
                  <a:lnTo>
                    <a:pt x="2354482" y="566868"/>
                  </a:lnTo>
                  <a:lnTo>
                    <a:pt x="2352809" y="568369"/>
                  </a:lnTo>
                  <a:lnTo>
                    <a:pt x="2348128" y="570038"/>
                  </a:lnTo>
                  <a:lnTo>
                    <a:pt x="2335352" y="571255"/>
                  </a:lnTo>
                  <a:lnTo>
                    <a:pt x="2326331" y="577895"/>
                  </a:lnTo>
                  <a:lnTo>
                    <a:pt x="2317445" y="580008"/>
                  </a:lnTo>
                  <a:lnTo>
                    <a:pt x="2311244" y="580502"/>
                  </a:lnTo>
                  <a:lnTo>
                    <a:pt x="2304960" y="583543"/>
                  </a:lnTo>
                  <a:lnTo>
                    <a:pt x="2298639" y="587364"/>
                  </a:lnTo>
                  <a:lnTo>
                    <a:pt x="2285958" y="589818"/>
                  </a:lnTo>
                  <a:lnTo>
                    <a:pt x="2278553" y="591212"/>
                  </a:lnTo>
                  <a:lnTo>
                    <a:pt x="2255537" y="598588"/>
                  </a:lnTo>
                  <a:lnTo>
                    <a:pt x="2240716" y="600737"/>
                  </a:lnTo>
                  <a:lnTo>
                    <a:pt x="2217471" y="608113"/>
                  </a:lnTo>
                  <a:lnTo>
                    <a:pt x="2202624" y="610262"/>
                  </a:lnTo>
                  <a:lnTo>
                    <a:pt x="2179372" y="617638"/>
                  </a:lnTo>
                  <a:lnTo>
                    <a:pt x="2159035" y="619787"/>
                  </a:lnTo>
                  <a:lnTo>
                    <a:pt x="2140340" y="627163"/>
                  </a:lnTo>
                  <a:lnTo>
                    <a:pt x="2120751" y="629312"/>
                  </a:lnTo>
                  <a:lnTo>
                    <a:pt x="2102771" y="636008"/>
                  </a:lnTo>
                  <a:lnTo>
                    <a:pt x="2080550" y="638837"/>
                  </a:lnTo>
                  <a:lnTo>
                    <a:pt x="2069289" y="644514"/>
                  </a:lnTo>
                  <a:lnTo>
                    <a:pt x="2023590" y="647493"/>
                  </a:lnTo>
                  <a:lnTo>
                    <a:pt x="2016600" y="647537"/>
                  </a:lnTo>
                  <a:lnTo>
                    <a:pt x="1968996" y="656922"/>
                  </a:lnTo>
                  <a:lnTo>
                    <a:pt x="1958822" y="658078"/>
                  </a:lnTo>
                  <a:lnTo>
                    <a:pt x="1940291" y="665288"/>
                  </a:lnTo>
                  <a:lnTo>
                    <a:pt x="1911141" y="667602"/>
                  </a:lnTo>
                  <a:lnTo>
                    <a:pt x="1892659" y="674813"/>
                  </a:lnTo>
                  <a:lnTo>
                    <a:pt x="1845965" y="676137"/>
                  </a:lnTo>
                  <a:lnTo>
                    <a:pt x="1838878" y="678964"/>
                  </a:lnTo>
                  <a:lnTo>
                    <a:pt x="1832200" y="682691"/>
                  </a:lnTo>
                  <a:lnTo>
                    <a:pt x="1819290" y="685083"/>
                  </a:lnTo>
                  <a:lnTo>
                    <a:pt x="1806548" y="685555"/>
                  </a:lnTo>
                  <a:lnTo>
                    <a:pt x="1800193" y="688442"/>
                  </a:lnTo>
                  <a:lnTo>
                    <a:pt x="1793840" y="692195"/>
                  </a:lnTo>
                  <a:lnTo>
                    <a:pt x="1781138" y="694604"/>
                  </a:lnTo>
                  <a:lnTo>
                    <a:pt x="1777963" y="694802"/>
                  </a:lnTo>
                  <a:lnTo>
                    <a:pt x="1771613" y="697843"/>
                  </a:lnTo>
                  <a:lnTo>
                    <a:pt x="1765263" y="701664"/>
                  </a:lnTo>
                  <a:lnTo>
                    <a:pt x="1752563" y="704118"/>
                  </a:lnTo>
                  <a:lnTo>
                    <a:pt x="1739863" y="704603"/>
                  </a:lnTo>
                  <a:lnTo>
                    <a:pt x="1733513" y="707491"/>
                  </a:lnTo>
                  <a:lnTo>
                    <a:pt x="1727163" y="711245"/>
                  </a:lnTo>
                  <a:lnTo>
                    <a:pt x="1714463" y="713654"/>
                  </a:lnTo>
                  <a:lnTo>
                    <a:pt x="1711288" y="713852"/>
                  </a:lnTo>
                  <a:lnTo>
                    <a:pt x="1704938" y="716893"/>
                  </a:lnTo>
                  <a:lnTo>
                    <a:pt x="1698588" y="720714"/>
                  </a:lnTo>
                  <a:lnTo>
                    <a:pt x="1685888" y="723168"/>
                  </a:lnTo>
                  <a:lnTo>
                    <a:pt x="1663663" y="723737"/>
                  </a:lnTo>
                  <a:lnTo>
                    <a:pt x="1657313" y="726578"/>
                  </a:lnTo>
                  <a:lnTo>
                    <a:pt x="1650963" y="730311"/>
                  </a:lnTo>
                  <a:lnTo>
                    <a:pt x="1638263" y="732708"/>
                  </a:lnTo>
                  <a:lnTo>
                    <a:pt x="1625563" y="733180"/>
                  </a:lnTo>
                  <a:lnTo>
                    <a:pt x="1623446" y="734278"/>
                  </a:lnTo>
                  <a:lnTo>
                    <a:pt x="1622035" y="736067"/>
                  </a:lnTo>
                  <a:lnTo>
                    <a:pt x="1621095" y="738319"/>
                  </a:lnTo>
                  <a:lnTo>
                    <a:pt x="1618351" y="739820"/>
                  </a:lnTo>
                  <a:lnTo>
                    <a:pt x="1592796" y="742705"/>
                  </a:lnTo>
                  <a:lnTo>
                    <a:pt x="1586221" y="742787"/>
                  </a:lnTo>
                  <a:lnTo>
                    <a:pt x="1580561" y="745629"/>
                  </a:lnTo>
                  <a:lnTo>
                    <a:pt x="1574518" y="749361"/>
                  </a:lnTo>
                  <a:lnTo>
                    <a:pt x="1562015" y="751758"/>
                  </a:lnTo>
                  <a:lnTo>
                    <a:pt x="1558856" y="751954"/>
                  </a:lnTo>
                  <a:lnTo>
                    <a:pt x="1552524" y="754995"/>
                  </a:lnTo>
                  <a:lnTo>
                    <a:pt x="1546182" y="758816"/>
                  </a:lnTo>
                  <a:lnTo>
                    <a:pt x="1535369" y="761469"/>
                  </a:lnTo>
                  <a:lnTo>
                    <a:pt x="1519709" y="762851"/>
                  </a:lnTo>
                  <a:lnTo>
                    <a:pt x="1505327" y="769396"/>
                  </a:lnTo>
                  <a:lnTo>
                    <a:pt x="1492295" y="771002"/>
                  </a:lnTo>
                  <a:lnTo>
                    <a:pt x="1490151" y="772192"/>
                  </a:lnTo>
                  <a:lnTo>
                    <a:pt x="1488721" y="774043"/>
                  </a:lnTo>
                  <a:lnTo>
                    <a:pt x="1487769" y="776336"/>
                  </a:lnTo>
                  <a:lnTo>
                    <a:pt x="1486075" y="777864"/>
                  </a:lnTo>
                  <a:lnTo>
                    <a:pt x="1481371" y="779564"/>
                  </a:lnTo>
                  <a:lnTo>
                    <a:pt x="1450915" y="781956"/>
                  </a:lnTo>
                  <a:lnTo>
                    <a:pt x="1440117" y="789120"/>
                  </a:lnTo>
                  <a:lnTo>
                    <a:pt x="1422001" y="790330"/>
                  </a:lnTo>
                  <a:lnTo>
                    <a:pt x="1409197" y="797971"/>
                  </a:lnTo>
                  <a:lnTo>
                    <a:pt x="1364020" y="802779"/>
                  </a:lnTo>
                  <a:lnTo>
                    <a:pt x="1354786" y="808170"/>
                  </a:lnTo>
                  <a:lnTo>
                    <a:pt x="1327757" y="810478"/>
                  </a:lnTo>
                  <a:lnTo>
                    <a:pt x="1314541" y="817021"/>
                  </a:lnTo>
                  <a:lnTo>
                    <a:pt x="1267377" y="819006"/>
                  </a:lnTo>
                  <a:lnTo>
                    <a:pt x="1226847" y="819022"/>
                  </a:lnTo>
                  <a:lnTo>
                    <a:pt x="1219756" y="821844"/>
                  </a:lnTo>
                  <a:lnTo>
                    <a:pt x="1213077" y="825568"/>
                  </a:lnTo>
                  <a:lnTo>
                    <a:pt x="1202308" y="827664"/>
                  </a:lnTo>
                  <a:lnTo>
                    <a:pt x="1158906" y="828524"/>
                  </a:lnTo>
                  <a:lnTo>
                    <a:pt x="1122188" y="828547"/>
                  </a:lnTo>
                  <a:lnTo>
                    <a:pt x="1115033" y="825724"/>
                  </a:lnTo>
                  <a:lnTo>
                    <a:pt x="1111643" y="823490"/>
                  </a:lnTo>
                  <a:lnTo>
                    <a:pt x="1096759" y="820346"/>
                  </a:lnTo>
                  <a:lnTo>
                    <a:pt x="1049752" y="819038"/>
                  </a:lnTo>
                  <a:lnTo>
                    <a:pt x="1006266" y="819022"/>
                  </a:lnTo>
                  <a:lnTo>
                    <a:pt x="998247" y="819022"/>
                  </a:lnTo>
                  <a:lnTo>
                    <a:pt x="991156" y="816200"/>
                  </a:lnTo>
                  <a:lnTo>
                    <a:pt x="987784" y="813966"/>
                  </a:lnTo>
                  <a:lnTo>
                    <a:pt x="972924" y="810821"/>
                  </a:lnTo>
                  <a:lnTo>
                    <a:pt x="925780" y="809500"/>
                  </a:lnTo>
                  <a:lnTo>
                    <a:pt x="910797" y="809497"/>
                  </a:lnTo>
                  <a:lnTo>
                    <a:pt x="904664" y="806675"/>
                  </a:lnTo>
                  <a:lnTo>
                    <a:pt x="897160" y="801296"/>
                  </a:lnTo>
                  <a:lnTo>
                    <a:pt x="888074" y="800234"/>
                  </a:lnTo>
                  <a:lnTo>
                    <a:pt x="868217" y="799975"/>
                  </a:lnTo>
                  <a:lnTo>
                    <a:pt x="859426" y="793426"/>
                  </a:lnTo>
                  <a:lnTo>
                    <a:pt x="849443" y="790840"/>
                  </a:lnTo>
                  <a:lnTo>
                    <a:pt x="803153" y="790447"/>
                  </a:lnTo>
                  <a:lnTo>
                    <a:pt x="758591" y="791505"/>
                  </a:lnTo>
                  <a:lnTo>
                    <a:pt x="740130" y="798648"/>
                  </a:lnTo>
                  <a:lnTo>
                    <a:pt x="695055" y="799920"/>
                  </a:lnTo>
                  <a:lnTo>
                    <a:pt x="682485" y="801007"/>
                  </a:lnTo>
                  <a:lnTo>
                    <a:pt x="644479" y="808612"/>
                  </a:lnTo>
                  <a:lnTo>
                    <a:pt x="599841" y="809419"/>
                  </a:lnTo>
                  <a:lnTo>
                    <a:pt x="571463" y="809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3970"/>
            <p:cNvSpPr/>
            <p:nvPr>
              <p:custDataLst>
                <p:tags r:id="rId100"/>
              </p:custDataLst>
            </p:nvPr>
          </p:nvSpPr>
          <p:spPr>
            <a:xfrm>
              <a:off x="2476500" y="3630636"/>
              <a:ext cx="323790" cy="331765"/>
            </a:xfrm>
            <a:custGeom>
              <a:avLst/>
              <a:gdLst/>
              <a:ahLst/>
              <a:cxnLst/>
              <a:rect l="0" t="0" r="0" b="0"/>
              <a:pathLst>
                <a:path w="323790" h="331765">
                  <a:moveTo>
                    <a:pt x="9525" y="331764"/>
                  </a:moveTo>
                  <a:lnTo>
                    <a:pt x="9525" y="331764"/>
                  </a:lnTo>
                  <a:lnTo>
                    <a:pt x="116" y="322356"/>
                  </a:lnTo>
                  <a:lnTo>
                    <a:pt x="0" y="304547"/>
                  </a:lnTo>
                  <a:lnTo>
                    <a:pt x="38122" y="257533"/>
                  </a:lnTo>
                  <a:lnTo>
                    <a:pt x="79748" y="213994"/>
                  </a:lnTo>
                  <a:lnTo>
                    <a:pt x="123847" y="169822"/>
                  </a:lnTo>
                  <a:lnTo>
                    <a:pt x="169466" y="131737"/>
                  </a:lnTo>
                  <a:lnTo>
                    <a:pt x="216915" y="90817"/>
                  </a:lnTo>
                  <a:lnTo>
                    <a:pt x="244048" y="60038"/>
                  </a:lnTo>
                  <a:lnTo>
                    <a:pt x="290996" y="29530"/>
                  </a:lnTo>
                  <a:lnTo>
                    <a:pt x="311912" y="12811"/>
                  </a:lnTo>
                  <a:lnTo>
                    <a:pt x="315891" y="11179"/>
                  </a:lnTo>
                  <a:lnTo>
                    <a:pt x="318544" y="9032"/>
                  </a:lnTo>
                  <a:lnTo>
                    <a:pt x="323151" y="0"/>
                  </a:lnTo>
                  <a:lnTo>
                    <a:pt x="323384" y="521"/>
                  </a:lnTo>
                  <a:lnTo>
                    <a:pt x="323789" y="11788"/>
                  </a:lnTo>
                  <a:lnTo>
                    <a:pt x="321001" y="17749"/>
                  </a:lnTo>
                  <a:lnTo>
                    <a:pt x="314325" y="26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SMARTInkShape-3971"/>
          <p:cNvSpPr/>
          <p:nvPr>
            <p:custDataLst>
              <p:tags r:id="rId4"/>
            </p:custDataLst>
          </p:nvPr>
        </p:nvSpPr>
        <p:spPr>
          <a:xfrm>
            <a:off x="4725856" y="3728397"/>
            <a:ext cx="274285" cy="319156"/>
          </a:xfrm>
          <a:custGeom>
            <a:avLst/>
            <a:gdLst/>
            <a:ahLst/>
            <a:cxnLst/>
            <a:rect l="0" t="0" r="0" b="0"/>
            <a:pathLst>
              <a:path w="274285" h="319156">
                <a:moveTo>
                  <a:pt x="217619" y="53028"/>
                </a:moveTo>
                <a:lnTo>
                  <a:pt x="217619" y="53028"/>
                </a:lnTo>
                <a:lnTo>
                  <a:pt x="217619" y="29430"/>
                </a:lnTo>
                <a:lnTo>
                  <a:pt x="216561" y="27771"/>
                </a:lnTo>
                <a:lnTo>
                  <a:pt x="214797" y="26665"/>
                </a:lnTo>
                <a:lnTo>
                  <a:pt x="212563" y="25928"/>
                </a:lnTo>
                <a:lnTo>
                  <a:pt x="211074" y="24378"/>
                </a:lnTo>
                <a:lnTo>
                  <a:pt x="209418" y="19834"/>
                </a:lnTo>
                <a:lnTo>
                  <a:pt x="207918" y="18198"/>
                </a:lnTo>
                <a:lnTo>
                  <a:pt x="189154" y="6371"/>
                </a:lnTo>
                <a:lnTo>
                  <a:pt x="184506" y="5833"/>
                </a:lnTo>
                <a:lnTo>
                  <a:pt x="178913" y="2772"/>
                </a:lnTo>
                <a:lnTo>
                  <a:pt x="175940" y="473"/>
                </a:lnTo>
                <a:lnTo>
                  <a:pt x="171842" y="0"/>
                </a:lnTo>
                <a:lnTo>
                  <a:pt x="138907" y="5848"/>
                </a:lnTo>
                <a:lnTo>
                  <a:pt x="96562" y="27769"/>
                </a:lnTo>
                <a:lnTo>
                  <a:pt x="58833" y="59948"/>
                </a:lnTo>
                <a:lnTo>
                  <a:pt x="28967" y="102584"/>
                </a:lnTo>
                <a:lnTo>
                  <a:pt x="8731" y="148532"/>
                </a:lnTo>
                <a:lnTo>
                  <a:pt x="556" y="181372"/>
                </a:lnTo>
                <a:lnTo>
                  <a:pt x="0" y="215846"/>
                </a:lnTo>
                <a:lnTo>
                  <a:pt x="11854" y="257639"/>
                </a:lnTo>
                <a:lnTo>
                  <a:pt x="20950" y="277930"/>
                </a:lnTo>
                <a:lnTo>
                  <a:pt x="30022" y="288099"/>
                </a:lnTo>
                <a:lnTo>
                  <a:pt x="53091" y="303250"/>
                </a:lnTo>
                <a:lnTo>
                  <a:pt x="85636" y="315375"/>
                </a:lnTo>
                <a:lnTo>
                  <a:pt x="132074" y="319155"/>
                </a:lnTo>
                <a:lnTo>
                  <a:pt x="160523" y="314502"/>
                </a:lnTo>
                <a:lnTo>
                  <a:pt x="205279" y="292869"/>
                </a:lnTo>
                <a:lnTo>
                  <a:pt x="219543" y="283449"/>
                </a:lnTo>
                <a:lnTo>
                  <a:pt x="257726" y="240931"/>
                </a:lnTo>
                <a:lnTo>
                  <a:pt x="266489" y="227910"/>
                </a:lnTo>
                <a:lnTo>
                  <a:pt x="272315" y="203622"/>
                </a:lnTo>
                <a:lnTo>
                  <a:pt x="274284" y="165913"/>
                </a:lnTo>
                <a:lnTo>
                  <a:pt x="271850" y="121619"/>
                </a:lnTo>
                <a:lnTo>
                  <a:pt x="261492" y="87038"/>
                </a:lnTo>
                <a:lnTo>
                  <a:pt x="226567" y="43732"/>
                </a:lnTo>
                <a:lnTo>
                  <a:pt x="210157" y="26755"/>
                </a:lnTo>
                <a:lnTo>
                  <a:pt x="198075" y="20185"/>
                </a:lnTo>
                <a:lnTo>
                  <a:pt x="186708" y="16206"/>
                </a:lnTo>
                <a:lnTo>
                  <a:pt x="169994" y="54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8" name="SMARTInkShape-Group927"/>
          <p:cNvGrpSpPr/>
          <p:nvPr/>
        </p:nvGrpSpPr>
        <p:grpSpPr>
          <a:xfrm>
            <a:off x="3476742" y="3296261"/>
            <a:ext cx="503190" cy="1093107"/>
            <a:chOff x="3476742" y="3296261"/>
            <a:chExt cx="503190" cy="1093107"/>
          </a:xfrm>
        </p:grpSpPr>
        <p:sp>
          <p:nvSpPr>
            <p:cNvPr id="376" name="SMARTInkShape-3972"/>
            <p:cNvSpPr/>
            <p:nvPr>
              <p:custDataLst>
                <p:tags r:id="rId90"/>
              </p:custDataLst>
            </p:nvPr>
          </p:nvSpPr>
          <p:spPr>
            <a:xfrm>
              <a:off x="3476742" y="3296261"/>
              <a:ext cx="284005" cy="368923"/>
            </a:xfrm>
            <a:custGeom>
              <a:avLst/>
              <a:gdLst/>
              <a:ahLst/>
              <a:cxnLst/>
              <a:rect l="0" t="0" r="0" b="0"/>
              <a:pathLst>
                <a:path w="284005" h="368923">
                  <a:moveTo>
                    <a:pt x="180858" y="47014"/>
                  </a:moveTo>
                  <a:lnTo>
                    <a:pt x="180858" y="47014"/>
                  </a:lnTo>
                  <a:lnTo>
                    <a:pt x="172657" y="47014"/>
                  </a:lnTo>
                  <a:lnTo>
                    <a:pt x="172216" y="45956"/>
                  </a:lnTo>
                  <a:lnTo>
                    <a:pt x="171726" y="41957"/>
                  </a:lnTo>
                  <a:lnTo>
                    <a:pt x="170536" y="40468"/>
                  </a:lnTo>
                  <a:lnTo>
                    <a:pt x="166393" y="38813"/>
                  </a:lnTo>
                  <a:lnTo>
                    <a:pt x="155109" y="36692"/>
                  </a:lnTo>
                  <a:lnTo>
                    <a:pt x="144594" y="29322"/>
                  </a:lnTo>
                  <a:lnTo>
                    <a:pt x="138245" y="28366"/>
                  </a:lnTo>
                  <a:lnTo>
                    <a:pt x="124605" y="28083"/>
                  </a:lnTo>
                  <a:lnTo>
                    <a:pt x="115993" y="30839"/>
                  </a:lnTo>
                  <a:lnTo>
                    <a:pt x="108637" y="34534"/>
                  </a:lnTo>
                  <a:lnTo>
                    <a:pt x="87008" y="42157"/>
                  </a:lnTo>
                  <a:lnTo>
                    <a:pt x="55583" y="68046"/>
                  </a:lnTo>
                  <a:lnTo>
                    <a:pt x="29903" y="109643"/>
                  </a:lnTo>
                  <a:lnTo>
                    <a:pt x="10016" y="152510"/>
                  </a:lnTo>
                  <a:lnTo>
                    <a:pt x="2886" y="180578"/>
                  </a:lnTo>
                  <a:lnTo>
                    <a:pt x="476" y="223563"/>
                  </a:lnTo>
                  <a:lnTo>
                    <a:pt x="0" y="264156"/>
                  </a:lnTo>
                  <a:lnTo>
                    <a:pt x="2729" y="296477"/>
                  </a:lnTo>
                  <a:lnTo>
                    <a:pt x="8556" y="313461"/>
                  </a:lnTo>
                  <a:lnTo>
                    <a:pt x="23737" y="333865"/>
                  </a:lnTo>
                  <a:lnTo>
                    <a:pt x="66654" y="361032"/>
                  </a:lnTo>
                  <a:lnTo>
                    <a:pt x="80359" y="366494"/>
                  </a:lnTo>
                  <a:lnTo>
                    <a:pt x="97033" y="368922"/>
                  </a:lnTo>
                  <a:lnTo>
                    <a:pt x="133608" y="362876"/>
                  </a:lnTo>
                  <a:lnTo>
                    <a:pt x="171407" y="348668"/>
                  </a:lnTo>
                  <a:lnTo>
                    <a:pt x="211364" y="319650"/>
                  </a:lnTo>
                  <a:lnTo>
                    <a:pt x="250599" y="274323"/>
                  </a:lnTo>
                  <a:lnTo>
                    <a:pt x="277387" y="227819"/>
                  </a:lnTo>
                  <a:lnTo>
                    <a:pt x="284004" y="189856"/>
                  </a:lnTo>
                  <a:lnTo>
                    <a:pt x="282489" y="148960"/>
                  </a:lnTo>
                  <a:lnTo>
                    <a:pt x="272312" y="105487"/>
                  </a:lnTo>
                  <a:lnTo>
                    <a:pt x="249437" y="59535"/>
                  </a:lnTo>
                  <a:lnTo>
                    <a:pt x="230152" y="31731"/>
                  </a:lnTo>
                  <a:lnTo>
                    <a:pt x="205961" y="13460"/>
                  </a:lnTo>
                  <a:lnTo>
                    <a:pt x="183621" y="2482"/>
                  </a:lnTo>
                  <a:lnTo>
                    <a:pt x="163648" y="0"/>
                  </a:lnTo>
                  <a:lnTo>
                    <a:pt x="159860" y="854"/>
                  </a:lnTo>
                  <a:lnTo>
                    <a:pt x="157334" y="2483"/>
                  </a:lnTo>
                  <a:lnTo>
                    <a:pt x="146402" y="15671"/>
                  </a:lnTo>
                  <a:lnTo>
                    <a:pt x="142758" y="27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973"/>
            <p:cNvSpPr/>
            <p:nvPr>
              <p:custDataLst>
                <p:tags r:id="rId91"/>
              </p:custDataLst>
            </p:nvPr>
          </p:nvSpPr>
          <p:spPr>
            <a:xfrm>
              <a:off x="3676936" y="4068537"/>
              <a:ext cx="302996" cy="320831"/>
            </a:xfrm>
            <a:custGeom>
              <a:avLst/>
              <a:gdLst/>
              <a:ahLst/>
              <a:cxnLst/>
              <a:rect l="0" t="0" r="0" b="0"/>
              <a:pathLst>
                <a:path w="302996" h="320831">
                  <a:moveTo>
                    <a:pt x="190214" y="27213"/>
                  </a:moveTo>
                  <a:lnTo>
                    <a:pt x="190214" y="27213"/>
                  </a:lnTo>
                  <a:lnTo>
                    <a:pt x="198415" y="19012"/>
                  </a:lnTo>
                  <a:lnTo>
                    <a:pt x="199346" y="13024"/>
                  </a:lnTo>
                  <a:lnTo>
                    <a:pt x="198419" y="11404"/>
                  </a:lnTo>
                  <a:lnTo>
                    <a:pt x="196742" y="10324"/>
                  </a:lnTo>
                  <a:lnTo>
                    <a:pt x="191503" y="8590"/>
                  </a:lnTo>
                  <a:lnTo>
                    <a:pt x="182127" y="0"/>
                  </a:lnTo>
                  <a:lnTo>
                    <a:pt x="180589" y="604"/>
                  </a:lnTo>
                  <a:lnTo>
                    <a:pt x="176059" y="4098"/>
                  </a:lnTo>
                  <a:lnTo>
                    <a:pt x="167695" y="6357"/>
                  </a:lnTo>
                  <a:lnTo>
                    <a:pt x="157981" y="8418"/>
                  </a:lnTo>
                  <a:lnTo>
                    <a:pt x="145503" y="14471"/>
                  </a:lnTo>
                  <a:lnTo>
                    <a:pt x="134712" y="16258"/>
                  </a:lnTo>
                  <a:lnTo>
                    <a:pt x="129929" y="18851"/>
                  </a:lnTo>
                  <a:lnTo>
                    <a:pt x="88182" y="62431"/>
                  </a:lnTo>
                  <a:lnTo>
                    <a:pt x="50476" y="105320"/>
                  </a:lnTo>
                  <a:lnTo>
                    <a:pt x="29120" y="151289"/>
                  </a:lnTo>
                  <a:lnTo>
                    <a:pt x="7036" y="197638"/>
                  </a:lnTo>
                  <a:lnTo>
                    <a:pt x="1160" y="229230"/>
                  </a:lnTo>
                  <a:lnTo>
                    <a:pt x="0" y="260675"/>
                  </a:lnTo>
                  <a:lnTo>
                    <a:pt x="5485" y="274201"/>
                  </a:lnTo>
                  <a:lnTo>
                    <a:pt x="25678" y="304409"/>
                  </a:lnTo>
                  <a:lnTo>
                    <a:pt x="60368" y="318758"/>
                  </a:lnTo>
                  <a:lnTo>
                    <a:pt x="72885" y="320830"/>
                  </a:lnTo>
                  <a:lnTo>
                    <a:pt x="96889" y="316941"/>
                  </a:lnTo>
                  <a:lnTo>
                    <a:pt x="142842" y="295587"/>
                  </a:lnTo>
                  <a:lnTo>
                    <a:pt x="161751" y="286191"/>
                  </a:lnTo>
                  <a:lnTo>
                    <a:pt x="204222" y="250327"/>
                  </a:lnTo>
                  <a:lnTo>
                    <a:pt x="245132" y="207466"/>
                  </a:lnTo>
                  <a:lnTo>
                    <a:pt x="272274" y="160468"/>
                  </a:lnTo>
                  <a:lnTo>
                    <a:pt x="296636" y="112925"/>
                  </a:lnTo>
                  <a:lnTo>
                    <a:pt x="302958" y="82440"/>
                  </a:lnTo>
                  <a:lnTo>
                    <a:pt x="302995" y="62509"/>
                  </a:lnTo>
                  <a:lnTo>
                    <a:pt x="296773" y="44257"/>
                  </a:lnTo>
                  <a:lnTo>
                    <a:pt x="278992" y="21244"/>
                  </a:lnTo>
                  <a:lnTo>
                    <a:pt x="272709" y="14682"/>
                  </a:lnTo>
                  <a:lnTo>
                    <a:pt x="263568" y="11060"/>
                  </a:lnTo>
                  <a:lnTo>
                    <a:pt x="217054" y="8213"/>
                  </a:lnTo>
                  <a:lnTo>
                    <a:pt x="209264" y="81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9" name="SMARTInkShape-3974"/>
          <p:cNvSpPr/>
          <p:nvPr>
            <p:custDataLst>
              <p:tags r:id="rId5"/>
            </p:custDataLst>
          </p:nvPr>
        </p:nvSpPr>
        <p:spPr>
          <a:xfrm>
            <a:off x="2552896" y="3390935"/>
            <a:ext cx="299487" cy="494216"/>
          </a:xfrm>
          <a:custGeom>
            <a:avLst/>
            <a:gdLst/>
            <a:ahLst/>
            <a:cxnLst/>
            <a:rect l="0" t="0" r="0" b="0"/>
            <a:pathLst>
              <a:path w="299487" h="494216">
                <a:moveTo>
                  <a:pt x="152204" y="28540"/>
                </a:moveTo>
                <a:lnTo>
                  <a:pt x="152204" y="28540"/>
                </a:lnTo>
                <a:lnTo>
                  <a:pt x="152204" y="15283"/>
                </a:lnTo>
                <a:lnTo>
                  <a:pt x="151146" y="13352"/>
                </a:lnTo>
                <a:lnTo>
                  <a:pt x="149382" y="12065"/>
                </a:lnTo>
                <a:lnTo>
                  <a:pt x="144003" y="9998"/>
                </a:lnTo>
                <a:lnTo>
                  <a:pt x="143268" y="6894"/>
                </a:lnTo>
                <a:lnTo>
                  <a:pt x="143071" y="4584"/>
                </a:lnTo>
                <a:lnTo>
                  <a:pt x="141882" y="3044"/>
                </a:lnTo>
                <a:lnTo>
                  <a:pt x="137739" y="1334"/>
                </a:lnTo>
                <a:lnTo>
                  <a:pt x="119084" y="0"/>
                </a:lnTo>
                <a:lnTo>
                  <a:pt x="113495" y="2803"/>
                </a:lnTo>
                <a:lnTo>
                  <a:pt x="70530" y="35981"/>
                </a:lnTo>
                <a:lnTo>
                  <a:pt x="39941" y="79237"/>
                </a:lnTo>
                <a:lnTo>
                  <a:pt x="22297" y="124194"/>
                </a:lnTo>
                <a:lnTo>
                  <a:pt x="12204" y="161970"/>
                </a:lnTo>
                <a:lnTo>
                  <a:pt x="4841" y="205062"/>
                </a:lnTo>
                <a:lnTo>
                  <a:pt x="799" y="247794"/>
                </a:lnTo>
                <a:lnTo>
                  <a:pt x="0" y="293080"/>
                </a:lnTo>
                <a:lnTo>
                  <a:pt x="2684" y="323175"/>
                </a:lnTo>
                <a:lnTo>
                  <a:pt x="13073" y="361789"/>
                </a:lnTo>
                <a:lnTo>
                  <a:pt x="28454" y="406701"/>
                </a:lnTo>
                <a:lnTo>
                  <a:pt x="46150" y="439436"/>
                </a:lnTo>
                <a:lnTo>
                  <a:pt x="88815" y="478920"/>
                </a:lnTo>
                <a:lnTo>
                  <a:pt x="107787" y="489952"/>
                </a:lnTo>
                <a:lnTo>
                  <a:pt x="135983" y="494215"/>
                </a:lnTo>
                <a:lnTo>
                  <a:pt x="152403" y="493740"/>
                </a:lnTo>
                <a:lnTo>
                  <a:pt x="186737" y="481946"/>
                </a:lnTo>
                <a:lnTo>
                  <a:pt x="225195" y="450203"/>
                </a:lnTo>
                <a:lnTo>
                  <a:pt x="249564" y="417690"/>
                </a:lnTo>
                <a:lnTo>
                  <a:pt x="274177" y="371259"/>
                </a:lnTo>
                <a:lnTo>
                  <a:pt x="284365" y="332246"/>
                </a:lnTo>
                <a:lnTo>
                  <a:pt x="295471" y="284872"/>
                </a:lnTo>
                <a:lnTo>
                  <a:pt x="299486" y="259940"/>
                </a:lnTo>
                <a:lnTo>
                  <a:pt x="296855" y="223162"/>
                </a:lnTo>
                <a:lnTo>
                  <a:pt x="292608" y="181754"/>
                </a:lnTo>
                <a:lnTo>
                  <a:pt x="281891" y="137945"/>
                </a:lnTo>
                <a:lnTo>
                  <a:pt x="261723" y="93839"/>
                </a:lnTo>
                <a:lnTo>
                  <a:pt x="256971" y="76612"/>
                </a:lnTo>
                <a:lnTo>
                  <a:pt x="247803" y="61900"/>
                </a:lnTo>
                <a:lnTo>
                  <a:pt x="212560" y="32181"/>
                </a:lnTo>
                <a:lnTo>
                  <a:pt x="183874" y="13764"/>
                </a:lnTo>
                <a:lnTo>
                  <a:pt x="160389" y="9740"/>
                </a:lnTo>
                <a:lnTo>
                  <a:pt x="157660" y="9657"/>
                </a:lnTo>
                <a:lnTo>
                  <a:pt x="151807" y="12386"/>
                </a:lnTo>
                <a:lnTo>
                  <a:pt x="145678" y="16069"/>
                </a:lnTo>
                <a:lnTo>
                  <a:pt x="133154" y="190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SMARTInkShape-3975"/>
          <p:cNvSpPr/>
          <p:nvPr>
            <p:custDataLst>
              <p:tags r:id="rId6"/>
            </p:custDataLst>
          </p:nvPr>
        </p:nvSpPr>
        <p:spPr>
          <a:xfrm>
            <a:off x="1754270" y="2771862"/>
            <a:ext cx="5083178" cy="2066822"/>
          </a:xfrm>
          <a:custGeom>
            <a:avLst/>
            <a:gdLst/>
            <a:ahLst/>
            <a:cxnLst/>
            <a:rect l="0" t="0" r="0" b="0"/>
            <a:pathLst>
              <a:path w="5083178" h="2066822">
                <a:moveTo>
                  <a:pt x="2522455" y="28488"/>
                </a:moveTo>
                <a:lnTo>
                  <a:pt x="2522455" y="28488"/>
                </a:lnTo>
                <a:lnTo>
                  <a:pt x="2476109" y="28488"/>
                </a:lnTo>
                <a:lnTo>
                  <a:pt x="2452230" y="27430"/>
                </a:lnTo>
                <a:lnTo>
                  <a:pt x="2407926" y="19846"/>
                </a:lnTo>
                <a:lnTo>
                  <a:pt x="2363505" y="19079"/>
                </a:lnTo>
                <a:lnTo>
                  <a:pt x="2321960" y="18986"/>
                </a:lnTo>
                <a:lnTo>
                  <a:pt x="2276907" y="21790"/>
                </a:lnTo>
                <a:lnTo>
                  <a:pt x="2241208" y="26503"/>
                </a:lnTo>
                <a:lnTo>
                  <a:pt x="2197117" y="27900"/>
                </a:lnTo>
                <a:lnTo>
                  <a:pt x="2150539" y="31136"/>
                </a:lnTo>
                <a:lnTo>
                  <a:pt x="2103224" y="38797"/>
                </a:lnTo>
                <a:lnTo>
                  <a:pt x="2069430" y="44712"/>
                </a:lnTo>
                <a:lnTo>
                  <a:pt x="2029716" y="50868"/>
                </a:lnTo>
                <a:lnTo>
                  <a:pt x="1990193" y="57132"/>
                </a:lnTo>
                <a:lnTo>
                  <a:pt x="1950402" y="63444"/>
                </a:lnTo>
                <a:lnTo>
                  <a:pt x="1908023" y="69777"/>
                </a:lnTo>
                <a:lnTo>
                  <a:pt x="1867316" y="76119"/>
                </a:lnTo>
                <a:lnTo>
                  <a:pt x="1826999" y="83524"/>
                </a:lnTo>
                <a:lnTo>
                  <a:pt x="1784385" y="93871"/>
                </a:lnTo>
                <a:lnTo>
                  <a:pt x="1740752" y="102702"/>
                </a:lnTo>
                <a:lnTo>
                  <a:pt x="1696665" y="110156"/>
                </a:lnTo>
                <a:lnTo>
                  <a:pt x="1652376" y="116996"/>
                </a:lnTo>
                <a:lnTo>
                  <a:pt x="1607998" y="123564"/>
                </a:lnTo>
                <a:lnTo>
                  <a:pt x="1565696" y="128952"/>
                </a:lnTo>
                <a:lnTo>
                  <a:pt x="1529257" y="131347"/>
                </a:lnTo>
                <a:lnTo>
                  <a:pt x="1492601" y="135234"/>
                </a:lnTo>
                <a:lnTo>
                  <a:pt x="1456200" y="139431"/>
                </a:lnTo>
                <a:lnTo>
                  <a:pt x="1422384" y="141296"/>
                </a:lnTo>
                <a:lnTo>
                  <a:pt x="1378651" y="142346"/>
                </a:lnTo>
                <a:lnTo>
                  <a:pt x="1333553" y="136155"/>
                </a:lnTo>
                <a:lnTo>
                  <a:pt x="1294070" y="131012"/>
                </a:lnTo>
                <a:lnTo>
                  <a:pt x="1246971" y="121554"/>
                </a:lnTo>
                <a:lnTo>
                  <a:pt x="1227312" y="116388"/>
                </a:lnTo>
                <a:lnTo>
                  <a:pt x="1215527" y="114122"/>
                </a:lnTo>
                <a:lnTo>
                  <a:pt x="1196517" y="106865"/>
                </a:lnTo>
                <a:lnTo>
                  <a:pt x="1172692" y="105118"/>
                </a:lnTo>
                <a:lnTo>
                  <a:pt x="1135634" y="112284"/>
                </a:lnTo>
                <a:lnTo>
                  <a:pt x="1114457" y="115472"/>
                </a:lnTo>
                <a:lnTo>
                  <a:pt x="1072169" y="131944"/>
                </a:lnTo>
                <a:lnTo>
                  <a:pt x="1035819" y="145219"/>
                </a:lnTo>
                <a:lnTo>
                  <a:pt x="995414" y="162558"/>
                </a:lnTo>
                <a:lnTo>
                  <a:pt x="964295" y="175916"/>
                </a:lnTo>
                <a:lnTo>
                  <a:pt x="929298" y="192437"/>
                </a:lnTo>
                <a:lnTo>
                  <a:pt x="892577" y="207540"/>
                </a:lnTo>
                <a:lnTo>
                  <a:pt x="855090" y="222367"/>
                </a:lnTo>
                <a:lnTo>
                  <a:pt x="817262" y="239540"/>
                </a:lnTo>
                <a:lnTo>
                  <a:pt x="779283" y="260578"/>
                </a:lnTo>
                <a:lnTo>
                  <a:pt x="740179" y="282980"/>
                </a:lnTo>
                <a:lnTo>
                  <a:pt x="698104" y="303521"/>
                </a:lnTo>
                <a:lnTo>
                  <a:pt x="657532" y="326055"/>
                </a:lnTo>
                <a:lnTo>
                  <a:pt x="617275" y="350182"/>
                </a:lnTo>
                <a:lnTo>
                  <a:pt x="574689" y="375016"/>
                </a:lnTo>
                <a:lnTo>
                  <a:pt x="531067" y="400164"/>
                </a:lnTo>
                <a:lnTo>
                  <a:pt x="486985" y="425452"/>
                </a:lnTo>
                <a:lnTo>
                  <a:pt x="442699" y="450803"/>
                </a:lnTo>
                <a:lnTo>
                  <a:pt x="401144" y="476181"/>
                </a:lnTo>
                <a:lnTo>
                  <a:pt x="361509" y="501571"/>
                </a:lnTo>
                <a:lnTo>
                  <a:pt x="322726" y="526966"/>
                </a:lnTo>
                <a:lnTo>
                  <a:pt x="284323" y="552365"/>
                </a:lnTo>
                <a:lnTo>
                  <a:pt x="247146" y="577764"/>
                </a:lnTo>
                <a:lnTo>
                  <a:pt x="212985" y="603163"/>
                </a:lnTo>
                <a:lnTo>
                  <a:pt x="169058" y="636206"/>
                </a:lnTo>
                <a:lnTo>
                  <a:pt x="129232" y="671162"/>
                </a:lnTo>
                <a:lnTo>
                  <a:pt x="85453" y="713295"/>
                </a:lnTo>
                <a:lnTo>
                  <a:pt x="41671" y="756726"/>
                </a:lnTo>
                <a:lnTo>
                  <a:pt x="21167" y="777192"/>
                </a:lnTo>
                <a:lnTo>
                  <a:pt x="13771" y="793045"/>
                </a:lnTo>
                <a:lnTo>
                  <a:pt x="0" y="838999"/>
                </a:lnTo>
                <a:lnTo>
                  <a:pt x="1895" y="849443"/>
                </a:lnTo>
                <a:lnTo>
                  <a:pt x="6089" y="867222"/>
                </a:lnTo>
                <a:lnTo>
                  <a:pt x="8128" y="878567"/>
                </a:lnTo>
                <a:lnTo>
                  <a:pt x="12563" y="887137"/>
                </a:lnTo>
                <a:lnTo>
                  <a:pt x="55788" y="933542"/>
                </a:lnTo>
                <a:lnTo>
                  <a:pt x="86068" y="974301"/>
                </a:lnTo>
                <a:lnTo>
                  <a:pt x="111971" y="1021323"/>
                </a:lnTo>
                <a:lnTo>
                  <a:pt x="133906" y="1068066"/>
                </a:lnTo>
                <a:lnTo>
                  <a:pt x="142586" y="1112410"/>
                </a:lnTo>
                <a:lnTo>
                  <a:pt x="154178" y="1157114"/>
                </a:lnTo>
                <a:lnTo>
                  <a:pt x="158454" y="1194158"/>
                </a:lnTo>
                <a:lnTo>
                  <a:pt x="159721" y="1237001"/>
                </a:lnTo>
                <a:lnTo>
                  <a:pt x="165153" y="1278153"/>
                </a:lnTo>
                <a:lnTo>
                  <a:pt x="168409" y="1322214"/>
                </a:lnTo>
                <a:lnTo>
                  <a:pt x="174430" y="1363726"/>
                </a:lnTo>
                <a:lnTo>
                  <a:pt x="182917" y="1407894"/>
                </a:lnTo>
                <a:lnTo>
                  <a:pt x="192135" y="1449438"/>
                </a:lnTo>
                <a:lnTo>
                  <a:pt x="201569" y="1488559"/>
                </a:lnTo>
                <a:lnTo>
                  <a:pt x="216123" y="1526960"/>
                </a:lnTo>
                <a:lnTo>
                  <a:pt x="238897" y="1565150"/>
                </a:lnTo>
                <a:lnTo>
                  <a:pt x="283700" y="1608376"/>
                </a:lnTo>
                <a:lnTo>
                  <a:pt x="326066" y="1637839"/>
                </a:lnTo>
                <a:lnTo>
                  <a:pt x="368017" y="1665619"/>
                </a:lnTo>
                <a:lnTo>
                  <a:pt x="401819" y="1680732"/>
                </a:lnTo>
                <a:lnTo>
                  <a:pt x="438008" y="1694505"/>
                </a:lnTo>
                <a:lnTo>
                  <a:pt x="476318" y="1708740"/>
                </a:lnTo>
                <a:lnTo>
                  <a:pt x="518039" y="1725650"/>
                </a:lnTo>
                <a:lnTo>
                  <a:pt x="561275" y="1740926"/>
                </a:lnTo>
                <a:lnTo>
                  <a:pt x="606245" y="1753713"/>
                </a:lnTo>
                <a:lnTo>
                  <a:pt x="630090" y="1758604"/>
                </a:lnTo>
                <a:lnTo>
                  <a:pt x="654453" y="1762925"/>
                </a:lnTo>
                <a:lnTo>
                  <a:pt x="701279" y="1773368"/>
                </a:lnTo>
                <a:lnTo>
                  <a:pt x="748902" y="1785065"/>
                </a:lnTo>
                <a:lnTo>
                  <a:pt x="774936" y="1791148"/>
                </a:lnTo>
                <a:lnTo>
                  <a:pt x="801818" y="1797320"/>
                </a:lnTo>
                <a:lnTo>
                  <a:pt x="829263" y="1802493"/>
                </a:lnTo>
                <a:lnTo>
                  <a:pt x="857085" y="1807000"/>
                </a:lnTo>
                <a:lnTo>
                  <a:pt x="885159" y="1811063"/>
                </a:lnTo>
                <a:lnTo>
                  <a:pt x="912341" y="1815887"/>
                </a:lnTo>
                <a:lnTo>
                  <a:pt x="938929" y="1821221"/>
                </a:lnTo>
                <a:lnTo>
                  <a:pt x="965121" y="1826893"/>
                </a:lnTo>
                <a:lnTo>
                  <a:pt x="992107" y="1831733"/>
                </a:lnTo>
                <a:lnTo>
                  <a:pt x="1019623" y="1836018"/>
                </a:lnTo>
                <a:lnTo>
                  <a:pt x="1047492" y="1839933"/>
                </a:lnTo>
                <a:lnTo>
                  <a:pt x="1075597" y="1843601"/>
                </a:lnTo>
                <a:lnTo>
                  <a:pt x="1103858" y="1847105"/>
                </a:lnTo>
                <a:lnTo>
                  <a:pt x="1132224" y="1850499"/>
                </a:lnTo>
                <a:lnTo>
                  <a:pt x="1161717" y="1853820"/>
                </a:lnTo>
                <a:lnTo>
                  <a:pt x="1191963" y="1857093"/>
                </a:lnTo>
                <a:lnTo>
                  <a:pt x="1222711" y="1860333"/>
                </a:lnTo>
                <a:lnTo>
                  <a:pt x="1252734" y="1863552"/>
                </a:lnTo>
                <a:lnTo>
                  <a:pt x="1282274" y="1866756"/>
                </a:lnTo>
                <a:lnTo>
                  <a:pt x="1311493" y="1869950"/>
                </a:lnTo>
                <a:lnTo>
                  <a:pt x="1341555" y="1874195"/>
                </a:lnTo>
                <a:lnTo>
                  <a:pt x="1372180" y="1879143"/>
                </a:lnTo>
                <a:lnTo>
                  <a:pt x="1403180" y="1884558"/>
                </a:lnTo>
                <a:lnTo>
                  <a:pt x="1433372" y="1889226"/>
                </a:lnTo>
                <a:lnTo>
                  <a:pt x="1463024" y="1893397"/>
                </a:lnTo>
                <a:lnTo>
                  <a:pt x="1492318" y="1897236"/>
                </a:lnTo>
                <a:lnTo>
                  <a:pt x="1521372" y="1900853"/>
                </a:lnTo>
                <a:lnTo>
                  <a:pt x="1550266" y="1904324"/>
                </a:lnTo>
                <a:lnTo>
                  <a:pt x="1579054" y="1907695"/>
                </a:lnTo>
                <a:lnTo>
                  <a:pt x="1608829" y="1911001"/>
                </a:lnTo>
                <a:lnTo>
                  <a:pt x="1639263" y="1914263"/>
                </a:lnTo>
                <a:lnTo>
                  <a:pt x="1670135" y="1917497"/>
                </a:lnTo>
                <a:lnTo>
                  <a:pt x="1700242" y="1920710"/>
                </a:lnTo>
                <a:lnTo>
                  <a:pt x="1729838" y="1923911"/>
                </a:lnTo>
                <a:lnTo>
                  <a:pt x="1759093" y="1927104"/>
                </a:lnTo>
                <a:lnTo>
                  <a:pt x="1788122" y="1930290"/>
                </a:lnTo>
                <a:lnTo>
                  <a:pt x="1817000" y="1933472"/>
                </a:lnTo>
                <a:lnTo>
                  <a:pt x="1845777" y="1936653"/>
                </a:lnTo>
                <a:lnTo>
                  <a:pt x="1874486" y="1940889"/>
                </a:lnTo>
                <a:lnTo>
                  <a:pt x="1903151" y="1945830"/>
                </a:lnTo>
                <a:lnTo>
                  <a:pt x="1931785" y="1951241"/>
                </a:lnTo>
                <a:lnTo>
                  <a:pt x="1959342" y="1955907"/>
                </a:lnTo>
                <a:lnTo>
                  <a:pt x="1986180" y="1960076"/>
                </a:lnTo>
                <a:lnTo>
                  <a:pt x="2012538" y="1963913"/>
                </a:lnTo>
                <a:lnTo>
                  <a:pt x="2039635" y="1967529"/>
                </a:lnTo>
                <a:lnTo>
                  <a:pt x="2067225" y="1970999"/>
                </a:lnTo>
                <a:lnTo>
                  <a:pt x="2095143" y="1974370"/>
                </a:lnTo>
                <a:lnTo>
                  <a:pt x="2122222" y="1977676"/>
                </a:lnTo>
                <a:lnTo>
                  <a:pt x="2148741" y="1980938"/>
                </a:lnTo>
                <a:lnTo>
                  <a:pt x="2174887" y="1984172"/>
                </a:lnTo>
                <a:lnTo>
                  <a:pt x="2200785" y="1987385"/>
                </a:lnTo>
                <a:lnTo>
                  <a:pt x="2226517" y="1990586"/>
                </a:lnTo>
                <a:lnTo>
                  <a:pt x="2252138" y="1993779"/>
                </a:lnTo>
                <a:lnTo>
                  <a:pt x="2277685" y="1996965"/>
                </a:lnTo>
                <a:lnTo>
                  <a:pt x="2303184" y="2000147"/>
                </a:lnTo>
                <a:lnTo>
                  <a:pt x="2328649" y="2003328"/>
                </a:lnTo>
                <a:lnTo>
                  <a:pt x="2354093" y="2006506"/>
                </a:lnTo>
                <a:lnTo>
                  <a:pt x="2379522" y="2009683"/>
                </a:lnTo>
                <a:lnTo>
                  <a:pt x="2404942" y="2012860"/>
                </a:lnTo>
                <a:lnTo>
                  <a:pt x="2430354" y="2016036"/>
                </a:lnTo>
                <a:lnTo>
                  <a:pt x="2455763" y="2019212"/>
                </a:lnTo>
                <a:lnTo>
                  <a:pt x="2481169" y="2022387"/>
                </a:lnTo>
                <a:lnTo>
                  <a:pt x="2505514" y="2025563"/>
                </a:lnTo>
                <a:lnTo>
                  <a:pt x="2552320" y="2031913"/>
                </a:lnTo>
                <a:lnTo>
                  <a:pt x="2576232" y="2034030"/>
                </a:lnTo>
                <a:lnTo>
                  <a:pt x="2600639" y="2035441"/>
                </a:lnTo>
                <a:lnTo>
                  <a:pt x="2625378" y="2036382"/>
                </a:lnTo>
                <a:lnTo>
                  <a:pt x="2672621" y="2040249"/>
                </a:lnTo>
                <a:lnTo>
                  <a:pt x="2718312" y="2045496"/>
                </a:lnTo>
                <a:lnTo>
                  <a:pt x="2763314" y="2051355"/>
                </a:lnTo>
                <a:lnTo>
                  <a:pt x="2808009" y="2054665"/>
                </a:lnTo>
                <a:lnTo>
                  <a:pt x="2852568" y="2057194"/>
                </a:lnTo>
                <a:lnTo>
                  <a:pt x="2897066" y="2061846"/>
                </a:lnTo>
                <a:lnTo>
                  <a:pt x="2941538" y="2064620"/>
                </a:lnTo>
                <a:lnTo>
                  <a:pt x="2985998" y="2065852"/>
                </a:lnTo>
                <a:lnTo>
                  <a:pt x="3030452" y="2066400"/>
                </a:lnTo>
                <a:lnTo>
                  <a:pt x="3072082" y="2066643"/>
                </a:lnTo>
                <a:lnTo>
                  <a:pt x="3112809" y="2066751"/>
                </a:lnTo>
                <a:lnTo>
                  <a:pt x="3155604" y="2066800"/>
                </a:lnTo>
                <a:lnTo>
                  <a:pt x="3199318" y="2066821"/>
                </a:lnTo>
                <a:lnTo>
                  <a:pt x="3242383" y="2065773"/>
                </a:lnTo>
                <a:lnTo>
                  <a:pt x="3282690" y="2061778"/>
                </a:lnTo>
                <a:lnTo>
                  <a:pt x="3324592" y="2059297"/>
                </a:lnTo>
                <a:lnTo>
                  <a:pt x="3365794" y="2058195"/>
                </a:lnTo>
                <a:lnTo>
                  <a:pt x="3401745" y="2057705"/>
                </a:lnTo>
                <a:lnTo>
                  <a:pt x="3438184" y="2057488"/>
                </a:lnTo>
                <a:lnTo>
                  <a:pt x="3475546" y="2057391"/>
                </a:lnTo>
                <a:lnTo>
                  <a:pt x="3513317" y="2057347"/>
                </a:lnTo>
                <a:lnTo>
                  <a:pt x="3551271" y="2054506"/>
                </a:lnTo>
                <a:lnTo>
                  <a:pt x="3590365" y="2050774"/>
                </a:lnTo>
                <a:lnTo>
                  <a:pt x="3632434" y="2049115"/>
                </a:lnTo>
                <a:lnTo>
                  <a:pt x="3670182" y="2048377"/>
                </a:lnTo>
                <a:lnTo>
                  <a:pt x="3704598" y="2048050"/>
                </a:lnTo>
                <a:lnTo>
                  <a:pt x="3737532" y="2047904"/>
                </a:lnTo>
                <a:lnTo>
                  <a:pt x="3772631" y="2047840"/>
                </a:lnTo>
                <a:lnTo>
                  <a:pt x="3809398" y="2046752"/>
                </a:lnTo>
                <a:lnTo>
                  <a:pt x="3846904" y="2042742"/>
                </a:lnTo>
                <a:lnTo>
                  <a:pt x="3884741" y="2040254"/>
                </a:lnTo>
                <a:lnTo>
                  <a:pt x="3921666" y="2038089"/>
                </a:lnTo>
                <a:lnTo>
                  <a:pt x="3955715" y="2033600"/>
                </a:lnTo>
                <a:lnTo>
                  <a:pt x="3988488" y="2030898"/>
                </a:lnTo>
                <a:lnTo>
                  <a:pt x="4021750" y="2028640"/>
                </a:lnTo>
                <a:lnTo>
                  <a:pt x="4057700" y="2024108"/>
                </a:lnTo>
                <a:lnTo>
                  <a:pt x="4094844" y="2021388"/>
                </a:lnTo>
                <a:lnTo>
                  <a:pt x="4131462" y="2019122"/>
                </a:lnTo>
                <a:lnTo>
                  <a:pt x="4165374" y="2014586"/>
                </a:lnTo>
                <a:lnTo>
                  <a:pt x="4198085" y="2009043"/>
                </a:lnTo>
                <a:lnTo>
                  <a:pt x="4230263" y="2003051"/>
                </a:lnTo>
                <a:lnTo>
                  <a:pt x="4262203" y="1996860"/>
                </a:lnTo>
                <a:lnTo>
                  <a:pt x="4294038" y="1990582"/>
                </a:lnTo>
                <a:lnTo>
                  <a:pt x="4338888" y="1978274"/>
                </a:lnTo>
                <a:lnTo>
                  <a:pt x="4381810" y="1964044"/>
                </a:lnTo>
                <a:lnTo>
                  <a:pt x="4428041" y="1950304"/>
                </a:lnTo>
                <a:lnTo>
                  <a:pt x="4472431" y="1932826"/>
                </a:lnTo>
                <a:lnTo>
                  <a:pt x="4515217" y="1914242"/>
                </a:lnTo>
                <a:lnTo>
                  <a:pt x="4561408" y="1895330"/>
                </a:lnTo>
                <a:lnTo>
                  <a:pt x="4605787" y="1876321"/>
                </a:lnTo>
                <a:lnTo>
                  <a:pt x="4645747" y="1857283"/>
                </a:lnTo>
                <a:lnTo>
                  <a:pt x="4687220" y="1838237"/>
                </a:lnTo>
                <a:lnTo>
                  <a:pt x="4730200" y="1816365"/>
                </a:lnTo>
                <a:lnTo>
                  <a:pt x="4769747" y="1792599"/>
                </a:lnTo>
                <a:lnTo>
                  <a:pt x="4808275" y="1772151"/>
                </a:lnTo>
                <a:lnTo>
                  <a:pt x="4854163" y="1741223"/>
                </a:lnTo>
                <a:lnTo>
                  <a:pt x="4899289" y="1712145"/>
                </a:lnTo>
                <a:lnTo>
                  <a:pt x="4942687" y="1674551"/>
                </a:lnTo>
                <a:lnTo>
                  <a:pt x="4982007" y="1628456"/>
                </a:lnTo>
                <a:lnTo>
                  <a:pt x="5013657" y="1586520"/>
                </a:lnTo>
                <a:lnTo>
                  <a:pt x="5037451" y="1544355"/>
                </a:lnTo>
                <a:lnTo>
                  <a:pt x="5057477" y="1505138"/>
                </a:lnTo>
                <a:lnTo>
                  <a:pt x="5070565" y="1466817"/>
                </a:lnTo>
                <a:lnTo>
                  <a:pt x="5077070" y="1428674"/>
                </a:lnTo>
                <a:lnTo>
                  <a:pt x="5083177" y="1385509"/>
                </a:lnTo>
                <a:lnTo>
                  <a:pt x="5077838" y="1342762"/>
                </a:lnTo>
                <a:lnTo>
                  <a:pt x="5072863" y="1297474"/>
                </a:lnTo>
                <a:lnTo>
                  <a:pt x="5062002" y="1252583"/>
                </a:lnTo>
                <a:lnTo>
                  <a:pt x="5043120" y="1209497"/>
                </a:lnTo>
                <a:lnTo>
                  <a:pt x="5030503" y="1173695"/>
                </a:lnTo>
                <a:lnTo>
                  <a:pt x="5007813" y="1126494"/>
                </a:lnTo>
                <a:lnTo>
                  <a:pt x="4982947" y="1081226"/>
                </a:lnTo>
                <a:lnTo>
                  <a:pt x="4958934" y="1044085"/>
                </a:lnTo>
                <a:lnTo>
                  <a:pt x="4922375" y="1000154"/>
                </a:lnTo>
                <a:lnTo>
                  <a:pt x="4884580" y="954631"/>
                </a:lnTo>
                <a:lnTo>
                  <a:pt x="4841484" y="914751"/>
                </a:lnTo>
                <a:lnTo>
                  <a:pt x="4804718" y="880812"/>
                </a:lnTo>
                <a:lnTo>
                  <a:pt x="4767013" y="849000"/>
                </a:lnTo>
                <a:lnTo>
                  <a:pt x="4723974" y="819467"/>
                </a:lnTo>
                <a:lnTo>
                  <a:pt x="4677708" y="795664"/>
                </a:lnTo>
                <a:lnTo>
                  <a:pt x="4630486" y="770149"/>
                </a:lnTo>
                <a:lnTo>
                  <a:pt x="4596008" y="754637"/>
                </a:lnTo>
                <a:lnTo>
                  <a:pt x="4559517" y="739629"/>
                </a:lnTo>
                <a:lnTo>
                  <a:pt x="4522133" y="722375"/>
                </a:lnTo>
                <a:lnTo>
                  <a:pt x="4484350" y="706946"/>
                </a:lnTo>
                <a:lnTo>
                  <a:pt x="4445333" y="693033"/>
                </a:lnTo>
                <a:lnTo>
                  <a:pt x="4403298" y="679794"/>
                </a:lnTo>
                <a:lnTo>
                  <a:pt x="4359921" y="666855"/>
                </a:lnTo>
                <a:lnTo>
                  <a:pt x="4317006" y="655106"/>
                </a:lnTo>
                <a:lnTo>
                  <a:pt x="4276767" y="646358"/>
                </a:lnTo>
                <a:lnTo>
                  <a:pt x="4234893" y="636119"/>
                </a:lnTo>
                <a:lnTo>
                  <a:pt x="4191589" y="624513"/>
                </a:lnTo>
                <a:lnTo>
                  <a:pt x="4147648" y="612299"/>
                </a:lnTo>
                <a:lnTo>
                  <a:pt x="4103424" y="602637"/>
                </a:lnTo>
                <a:lnTo>
                  <a:pt x="4059074" y="593757"/>
                </a:lnTo>
                <a:lnTo>
                  <a:pt x="4014669" y="582755"/>
                </a:lnTo>
                <a:lnTo>
                  <a:pt x="3970238" y="570810"/>
                </a:lnTo>
                <a:lnTo>
                  <a:pt x="3925798" y="558444"/>
                </a:lnTo>
                <a:lnTo>
                  <a:pt x="3881352" y="545894"/>
                </a:lnTo>
                <a:lnTo>
                  <a:pt x="3839725" y="533260"/>
                </a:lnTo>
                <a:lnTo>
                  <a:pt x="3800059" y="520590"/>
                </a:lnTo>
                <a:lnTo>
                  <a:pt x="3761263" y="507903"/>
                </a:lnTo>
                <a:lnTo>
                  <a:pt x="3722853" y="498031"/>
                </a:lnTo>
                <a:lnTo>
                  <a:pt x="3684615" y="487999"/>
                </a:lnTo>
                <a:lnTo>
                  <a:pt x="3646453" y="472956"/>
                </a:lnTo>
                <a:lnTo>
                  <a:pt x="3611149" y="458510"/>
                </a:lnTo>
                <a:lnTo>
                  <a:pt x="3577819" y="445034"/>
                </a:lnTo>
                <a:lnTo>
                  <a:pt x="3545367" y="431989"/>
                </a:lnTo>
                <a:lnTo>
                  <a:pt x="3513305" y="419135"/>
                </a:lnTo>
                <a:lnTo>
                  <a:pt x="3481415" y="406367"/>
                </a:lnTo>
                <a:lnTo>
                  <a:pt x="3434771" y="386221"/>
                </a:lnTo>
                <a:lnTo>
                  <a:pt x="3393669" y="361672"/>
                </a:lnTo>
                <a:lnTo>
                  <a:pt x="3354680" y="340522"/>
                </a:lnTo>
                <a:lnTo>
                  <a:pt x="3316317" y="320850"/>
                </a:lnTo>
                <a:lnTo>
                  <a:pt x="3278138" y="301616"/>
                </a:lnTo>
                <a:lnTo>
                  <a:pt x="3241073" y="282511"/>
                </a:lnTo>
                <a:lnTo>
                  <a:pt x="3199568" y="257093"/>
                </a:lnTo>
                <a:lnTo>
                  <a:pt x="3155739" y="231689"/>
                </a:lnTo>
                <a:lnTo>
                  <a:pt x="3113920" y="206288"/>
                </a:lnTo>
                <a:lnTo>
                  <a:pt x="3075086" y="180888"/>
                </a:lnTo>
                <a:lnTo>
                  <a:pt x="3028362" y="149138"/>
                </a:lnTo>
                <a:lnTo>
                  <a:pt x="2982802" y="117388"/>
                </a:lnTo>
                <a:lnTo>
                  <a:pt x="2939983" y="93177"/>
                </a:lnTo>
                <a:lnTo>
                  <a:pt x="2893723" y="69697"/>
                </a:lnTo>
                <a:lnTo>
                  <a:pt x="2846277" y="45818"/>
                </a:lnTo>
                <a:lnTo>
                  <a:pt x="2798677" y="28680"/>
                </a:lnTo>
                <a:lnTo>
                  <a:pt x="2755523" y="15826"/>
                </a:lnTo>
                <a:lnTo>
                  <a:pt x="2712779" y="9642"/>
                </a:lnTo>
                <a:lnTo>
                  <a:pt x="2677037" y="3266"/>
                </a:lnTo>
                <a:lnTo>
                  <a:pt x="2639636" y="907"/>
                </a:lnTo>
                <a:lnTo>
                  <a:pt x="2600684" y="208"/>
                </a:lnTo>
                <a:lnTo>
                  <a:pt x="2557158" y="0"/>
                </a:lnTo>
                <a:lnTo>
                  <a:pt x="2515922" y="997"/>
                </a:lnTo>
                <a:lnTo>
                  <a:pt x="2471718" y="7525"/>
                </a:lnTo>
                <a:lnTo>
                  <a:pt x="2429223" y="16162"/>
                </a:lnTo>
                <a:lnTo>
                  <a:pt x="2395294" y="22304"/>
                </a:lnTo>
                <a:lnTo>
                  <a:pt x="2350605" y="31712"/>
                </a:lnTo>
                <a:lnTo>
                  <a:pt x="2310552" y="36146"/>
                </a:lnTo>
                <a:lnTo>
                  <a:pt x="2266697" y="45249"/>
                </a:lnTo>
                <a:lnTo>
                  <a:pt x="2227180" y="570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5" name="SMARTInkShape-Group930"/>
          <p:cNvGrpSpPr/>
          <p:nvPr/>
        </p:nvGrpSpPr>
        <p:grpSpPr>
          <a:xfrm>
            <a:off x="8324850" y="1509065"/>
            <a:ext cx="484885" cy="738260"/>
            <a:chOff x="8324850" y="1509065"/>
            <a:chExt cx="484885" cy="738260"/>
          </a:xfrm>
        </p:grpSpPr>
        <p:sp>
          <p:nvSpPr>
            <p:cNvPr id="381" name="SMARTInkShape-3976"/>
            <p:cNvSpPr/>
            <p:nvPr>
              <p:custDataLst>
                <p:tags r:id="rId86"/>
              </p:custDataLst>
            </p:nvPr>
          </p:nvSpPr>
          <p:spPr>
            <a:xfrm>
              <a:off x="8324850" y="1509065"/>
              <a:ext cx="19048" cy="738260"/>
            </a:xfrm>
            <a:custGeom>
              <a:avLst/>
              <a:gdLst/>
              <a:ahLst/>
              <a:cxnLst/>
              <a:rect l="0" t="0" r="0" b="0"/>
              <a:pathLst>
                <a:path w="19048" h="738260">
                  <a:moveTo>
                    <a:pt x="0" y="14935"/>
                  </a:moveTo>
                  <a:lnTo>
                    <a:pt x="0" y="14935"/>
                  </a:lnTo>
                  <a:lnTo>
                    <a:pt x="0" y="5803"/>
                  </a:lnTo>
                  <a:lnTo>
                    <a:pt x="5056" y="470"/>
                  </a:lnTo>
                  <a:lnTo>
                    <a:pt x="6545" y="0"/>
                  </a:lnTo>
                  <a:lnTo>
                    <a:pt x="7538" y="745"/>
                  </a:lnTo>
                  <a:lnTo>
                    <a:pt x="9132" y="4488"/>
                  </a:lnTo>
                  <a:lnTo>
                    <a:pt x="10576" y="47151"/>
                  </a:lnTo>
                  <a:lnTo>
                    <a:pt x="17725" y="83553"/>
                  </a:lnTo>
                  <a:lnTo>
                    <a:pt x="18789" y="121152"/>
                  </a:lnTo>
                  <a:lnTo>
                    <a:pt x="18998" y="168247"/>
                  </a:lnTo>
                  <a:lnTo>
                    <a:pt x="19034" y="205705"/>
                  </a:lnTo>
                  <a:lnTo>
                    <a:pt x="16223" y="246437"/>
                  </a:lnTo>
                  <a:lnTo>
                    <a:pt x="11509" y="289198"/>
                  </a:lnTo>
                  <a:lnTo>
                    <a:pt x="10113" y="331501"/>
                  </a:lnTo>
                  <a:lnTo>
                    <a:pt x="12521" y="374727"/>
                  </a:lnTo>
                  <a:lnTo>
                    <a:pt x="17116" y="417168"/>
                  </a:lnTo>
                  <a:lnTo>
                    <a:pt x="18477" y="460434"/>
                  </a:lnTo>
                  <a:lnTo>
                    <a:pt x="18880" y="500065"/>
                  </a:lnTo>
                  <a:lnTo>
                    <a:pt x="19000" y="538619"/>
                  </a:lnTo>
                  <a:lnTo>
                    <a:pt x="19035" y="576853"/>
                  </a:lnTo>
                  <a:lnTo>
                    <a:pt x="19047" y="622642"/>
                  </a:lnTo>
                  <a:lnTo>
                    <a:pt x="16228" y="664372"/>
                  </a:lnTo>
                  <a:lnTo>
                    <a:pt x="9918" y="711098"/>
                  </a:lnTo>
                  <a:lnTo>
                    <a:pt x="9528" y="738259"/>
                  </a:lnTo>
                  <a:lnTo>
                    <a:pt x="9525" y="72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977"/>
            <p:cNvSpPr/>
            <p:nvPr>
              <p:custDataLst>
                <p:tags r:id="rId87"/>
              </p:custDataLst>
            </p:nvPr>
          </p:nvSpPr>
          <p:spPr>
            <a:xfrm>
              <a:off x="8486775" y="1771650"/>
              <a:ext cx="9503" cy="247651"/>
            </a:xfrm>
            <a:custGeom>
              <a:avLst/>
              <a:gdLst/>
              <a:ahLst/>
              <a:cxnLst/>
              <a:rect l="0" t="0" r="0" b="0"/>
              <a:pathLst>
                <a:path w="9503" h="247651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8" y="10361"/>
                  </a:lnTo>
                  <a:lnTo>
                    <a:pt x="9502" y="54160"/>
                  </a:lnTo>
                  <a:lnTo>
                    <a:pt x="8459" y="70846"/>
                  </a:lnTo>
                  <a:lnTo>
                    <a:pt x="1323" y="101731"/>
                  </a:lnTo>
                  <a:lnTo>
                    <a:pt x="115" y="147912"/>
                  </a:lnTo>
                  <a:lnTo>
                    <a:pt x="8" y="193598"/>
                  </a:lnTo>
                  <a:lnTo>
                    <a:pt x="0" y="24006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978"/>
            <p:cNvSpPr/>
            <p:nvPr>
              <p:custDataLst>
                <p:tags r:id="rId88"/>
              </p:custDataLst>
            </p:nvPr>
          </p:nvSpPr>
          <p:spPr>
            <a:xfrm>
              <a:off x="8477250" y="1705106"/>
              <a:ext cx="123776" cy="323170"/>
            </a:xfrm>
            <a:custGeom>
              <a:avLst/>
              <a:gdLst/>
              <a:ahLst/>
              <a:cxnLst/>
              <a:rect l="0" t="0" r="0" b="0"/>
              <a:pathLst>
                <a:path w="123776" h="323170">
                  <a:moveTo>
                    <a:pt x="0" y="133219"/>
                  </a:moveTo>
                  <a:lnTo>
                    <a:pt x="0" y="133219"/>
                  </a:lnTo>
                  <a:lnTo>
                    <a:pt x="0" y="88439"/>
                  </a:lnTo>
                  <a:lnTo>
                    <a:pt x="0" y="42131"/>
                  </a:lnTo>
                  <a:lnTo>
                    <a:pt x="0" y="35233"/>
                  </a:lnTo>
                  <a:lnTo>
                    <a:pt x="2822" y="28639"/>
                  </a:lnTo>
                  <a:lnTo>
                    <a:pt x="6545" y="22181"/>
                  </a:lnTo>
                  <a:lnTo>
                    <a:pt x="8200" y="15783"/>
                  </a:lnTo>
                  <a:lnTo>
                    <a:pt x="9701" y="13653"/>
                  </a:lnTo>
                  <a:lnTo>
                    <a:pt x="11758" y="12233"/>
                  </a:lnTo>
                  <a:lnTo>
                    <a:pt x="16867" y="9597"/>
                  </a:lnTo>
                  <a:lnTo>
                    <a:pt x="25694" y="3222"/>
                  </a:lnTo>
                  <a:lnTo>
                    <a:pt x="35013" y="862"/>
                  </a:lnTo>
                  <a:lnTo>
                    <a:pt x="50811" y="0"/>
                  </a:lnTo>
                  <a:lnTo>
                    <a:pt x="57155" y="2749"/>
                  </a:lnTo>
                  <a:lnTo>
                    <a:pt x="63502" y="6441"/>
                  </a:lnTo>
                  <a:lnTo>
                    <a:pt x="73025" y="9577"/>
                  </a:lnTo>
                  <a:lnTo>
                    <a:pt x="88900" y="22536"/>
                  </a:lnTo>
                  <a:lnTo>
                    <a:pt x="92428" y="28641"/>
                  </a:lnTo>
                  <a:lnTo>
                    <a:pt x="94414" y="40849"/>
                  </a:lnTo>
                  <a:lnTo>
                    <a:pt x="95201" y="69330"/>
                  </a:lnTo>
                  <a:lnTo>
                    <a:pt x="81988" y="101992"/>
                  </a:lnTo>
                  <a:lnTo>
                    <a:pt x="63450" y="126357"/>
                  </a:lnTo>
                  <a:lnTo>
                    <a:pt x="25400" y="164965"/>
                  </a:lnTo>
                  <a:lnTo>
                    <a:pt x="19050" y="168495"/>
                  </a:lnTo>
                  <a:lnTo>
                    <a:pt x="15875" y="169436"/>
                  </a:lnTo>
                  <a:lnTo>
                    <a:pt x="13758" y="171122"/>
                  </a:lnTo>
                  <a:lnTo>
                    <a:pt x="9574" y="180713"/>
                  </a:lnTo>
                  <a:lnTo>
                    <a:pt x="9540" y="180805"/>
                  </a:lnTo>
                  <a:lnTo>
                    <a:pt x="27427" y="188378"/>
                  </a:lnTo>
                  <a:lnTo>
                    <a:pt x="44300" y="191165"/>
                  </a:lnTo>
                  <a:lnTo>
                    <a:pt x="57121" y="197856"/>
                  </a:lnTo>
                  <a:lnTo>
                    <a:pt x="84430" y="204831"/>
                  </a:lnTo>
                  <a:lnTo>
                    <a:pt x="104187" y="219176"/>
                  </a:lnTo>
                  <a:lnTo>
                    <a:pt x="117359" y="231690"/>
                  </a:lnTo>
                  <a:lnTo>
                    <a:pt x="120952" y="238014"/>
                  </a:lnTo>
                  <a:lnTo>
                    <a:pt x="123257" y="250698"/>
                  </a:lnTo>
                  <a:lnTo>
                    <a:pt x="123775" y="269744"/>
                  </a:lnTo>
                  <a:lnTo>
                    <a:pt x="118754" y="284325"/>
                  </a:lnTo>
                  <a:lnTo>
                    <a:pt x="116211" y="287932"/>
                  </a:lnTo>
                  <a:lnTo>
                    <a:pt x="101433" y="299251"/>
                  </a:lnTo>
                  <a:lnTo>
                    <a:pt x="97998" y="305083"/>
                  </a:lnTo>
                  <a:lnTo>
                    <a:pt x="95414" y="311203"/>
                  </a:lnTo>
                  <a:lnTo>
                    <a:pt x="90737" y="317451"/>
                  </a:lnTo>
                  <a:lnTo>
                    <a:pt x="82308" y="320933"/>
                  </a:lnTo>
                  <a:lnTo>
                    <a:pt x="64707" y="323169"/>
                  </a:lnTo>
                  <a:lnTo>
                    <a:pt x="57686" y="320652"/>
                  </a:lnTo>
                  <a:lnTo>
                    <a:pt x="34542" y="301048"/>
                  </a:lnTo>
                  <a:lnTo>
                    <a:pt x="31227" y="294946"/>
                  </a:lnTo>
                  <a:lnTo>
                    <a:pt x="28575" y="285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979"/>
            <p:cNvSpPr/>
            <p:nvPr>
              <p:custDataLst>
                <p:tags r:id="rId89"/>
              </p:custDataLst>
            </p:nvPr>
          </p:nvSpPr>
          <p:spPr>
            <a:xfrm>
              <a:off x="8620125" y="1571625"/>
              <a:ext cx="189610" cy="600076"/>
            </a:xfrm>
            <a:custGeom>
              <a:avLst/>
              <a:gdLst/>
              <a:ahLst/>
              <a:cxnLst/>
              <a:rect l="0" t="0" r="0" b="0"/>
              <a:pathLst>
                <a:path w="189610" h="600076">
                  <a:moveTo>
                    <a:pt x="47625" y="0"/>
                  </a:moveTo>
                  <a:lnTo>
                    <a:pt x="47625" y="0"/>
                  </a:lnTo>
                  <a:lnTo>
                    <a:pt x="52682" y="0"/>
                  </a:lnTo>
                  <a:lnTo>
                    <a:pt x="57986" y="2822"/>
                  </a:lnTo>
                  <a:lnTo>
                    <a:pt x="91225" y="26569"/>
                  </a:lnTo>
                  <a:lnTo>
                    <a:pt x="103466" y="42562"/>
                  </a:lnTo>
                  <a:lnTo>
                    <a:pt x="124144" y="61765"/>
                  </a:lnTo>
                  <a:lnTo>
                    <a:pt x="145254" y="105383"/>
                  </a:lnTo>
                  <a:lnTo>
                    <a:pt x="165140" y="144053"/>
                  </a:lnTo>
                  <a:lnTo>
                    <a:pt x="180355" y="191360"/>
                  </a:lnTo>
                  <a:lnTo>
                    <a:pt x="187495" y="228855"/>
                  </a:lnTo>
                  <a:lnTo>
                    <a:pt x="189609" y="269598"/>
                  </a:lnTo>
                  <a:lnTo>
                    <a:pt x="187414" y="312362"/>
                  </a:lnTo>
                  <a:lnTo>
                    <a:pt x="180060" y="351843"/>
                  </a:lnTo>
                  <a:lnTo>
                    <a:pt x="168356" y="390353"/>
                  </a:lnTo>
                  <a:lnTo>
                    <a:pt x="154306" y="428574"/>
                  </a:lnTo>
                  <a:lnTo>
                    <a:pt x="137794" y="466710"/>
                  </a:lnTo>
                  <a:lnTo>
                    <a:pt x="103771" y="512465"/>
                  </a:lnTo>
                  <a:lnTo>
                    <a:pt x="59841" y="558904"/>
                  </a:lnTo>
                  <a:lnTo>
                    <a:pt x="33253" y="580115"/>
                  </a:lnTo>
                  <a:lnTo>
                    <a:pt x="0" y="600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931"/>
          <p:cNvGrpSpPr/>
          <p:nvPr/>
        </p:nvGrpSpPr>
        <p:grpSpPr>
          <a:xfrm>
            <a:off x="7820025" y="1677931"/>
            <a:ext cx="266701" cy="360420"/>
            <a:chOff x="7820025" y="1677931"/>
            <a:chExt cx="266701" cy="360420"/>
          </a:xfrm>
        </p:grpSpPr>
        <p:sp>
          <p:nvSpPr>
            <p:cNvPr id="386" name="SMARTInkShape-3980"/>
            <p:cNvSpPr/>
            <p:nvPr>
              <p:custDataLst>
                <p:tags r:id="rId82"/>
              </p:custDataLst>
            </p:nvPr>
          </p:nvSpPr>
          <p:spPr>
            <a:xfrm>
              <a:off x="7820025" y="1677931"/>
              <a:ext cx="170112" cy="350843"/>
            </a:xfrm>
            <a:custGeom>
              <a:avLst/>
              <a:gdLst/>
              <a:ahLst/>
              <a:cxnLst/>
              <a:rect l="0" t="0" r="0" b="0"/>
              <a:pathLst>
                <a:path w="170112" h="350843">
                  <a:moveTo>
                    <a:pt x="38100" y="160394"/>
                  </a:moveTo>
                  <a:lnTo>
                    <a:pt x="38100" y="160394"/>
                  </a:lnTo>
                  <a:lnTo>
                    <a:pt x="38100" y="165450"/>
                  </a:lnTo>
                  <a:lnTo>
                    <a:pt x="37042" y="166940"/>
                  </a:lnTo>
                  <a:lnTo>
                    <a:pt x="35278" y="167933"/>
                  </a:lnTo>
                  <a:lnTo>
                    <a:pt x="33044" y="168595"/>
                  </a:lnTo>
                  <a:lnTo>
                    <a:pt x="31555" y="170095"/>
                  </a:lnTo>
                  <a:lnTo>
                    <a:pt x="29900" y="174583"/>
                  </a:lnTo>
                  <a:lnTo>
                    <a:pt x="27779" y="192634"/>
                  </a:lnTo>
                  <a:lnTo>
                    <a:pt x="22106" y="205107"/>
                  </a:lnTo>
                  <a:lnTo>
                    <a:pt x="14112" y="252603"/>
                  </a:lnTo>
                  <a:lnTo>
                    <a:pt x="3247" y="295868"/>
                  </a:lnTo>
                  <a:lnTo>
                    <a:pt x="57" y="340707"/>
                  </a:lnTo>
                  <a:lnTo>
                    <a:pt x="0" y="350842"/>
                  </a:lnTo>
                  <a:lnTo>
                    <a:pt x="1058" y="317779"/>
                  </a:lnTo>
                  <a:lnTo>
                    <a:pt x="15188" y="273320"/>
                  </a:lnTo>
                  <a:lnTo>
                    <a:pt x="23598" y="231944"/>
                  </a:lnTo>
                  <a:lnTo>
                    <a:pt x="28650" y="191030"/>
                  </a:lnTo>
                  <a:lnTo>
                    <a:pt x="38742" y="151276"/>
                  </a:lnTo>
                  <a:lnTo>
                    <a:pt x="60605" y="104356"/>
                  </a:lnTo>
                  <a:lnTo>
                    <a:pt x="82296" y="56858"/>
                  </a:lnTo>
                  <a:lnTo>
                    <a:pt x="107941" y="15964"/>
                  </a:lnTo>
                  <a:lnTo>
                    <a:pt x="114296" y="11536"/>
                  </a:lnTo>
                  <a:lnTo>
                    <a:pt x="117473" y="10356"/>
                  </a:lnTo>
                  <a:lnTo>
                    <a:pt x="119590" y="8510"/>
                  </a:lnTo>
                  <a:lnTo>
                    <a:pt x="123629" y="1915"/>
                  </a:lnTo>
                  <a:lnTo>
                    <a:pt x="128323" y="0"/>
                  </a:lnTo>
                  <a:lnTo>
                    <a:pt x="129998" y="548"/>
                  </a:lnTo>
                  <a:lnTo>
                    <a:pt x="131115" y="1972"/>
                  </a:lnTo>
                  <a:lnTo>
                    <a:pt x="133415" y="6376"/>
                  </a:lnTo>
                  <a:lnTo>
                    <a:pt x="139602" y="14805"/>
                  </a:lnTo>
                  <a:lnTo>
                    <a:pt x="157978" y="59178"/>
                  </a:lnTo>
                  <a:lnTo>
                    <a:pt x="161694" y="106089"/>
                  </a:lnTo>
                  <a:lnTo>
                    <a:pt x="162880" y="122500"/>
                  </a:lnTo>
                  <a:lnTo>
                    <a:pt x="170111" y="161884"/>
                  </a:lnTo>
                  <a:lnTo>
                    <a:pt x="163131" y="209474"/>
                  </a:lnTo>
                  <a:lnTo>
                    <a:pt x="162031" y="252039"/>
                  </a:lnTo>
                  <a:lnTo>
                    <a:pt x="160888" y="276726"/>
                  </a:lnTo>
                  <a:lnTo>
                    <a:pt x="154391" y="295713"/>
                  </a:lnTo>
                  <a:lnTo>
                    <a:pt x="153727" y="301407"/>
                  </a:lnTo>
                  <a:lnTo>
                    <a:pt x="155812" y="310555"/>
                  </a:lnTo>
                  <a:lnTo>
                    <a:pt x="161925" y="322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3981"/>
            <p:cNvSpPr/>
            <p:nvPr>
              <p:custDataLst>
                <p:tags r:id="rId83"/>
              </p:custDataLst>
            </p:nvPr>
          </p:nvSpPr>
          <p:spPr>
            <a:xfrm>
              <a:off x="7829700" y="1914525"/>
              <a:ext cx="161776" cy="38101"/>
            </a:xfrm>
            <a:custGeom>
              <a:avLst/>
              <a:gdLst/>
              <a:ahLst/>
              <a:cxnLst/>
              <a:rect l="0" t="0" r="0" b="0"/>
              <a:pathLst>
                <a:path w="161776" h="38101">
                  <a:moveTo>
                    <a:pt x="18900" y="38100"/>
                  </a:moveTo>
                  <a:lnTo>
                    <a:pt x="18900" y="38100"/>
                  </a:lnTo>
                  <a:lnTo>
                    <a:pt x="18900" y="33044"/>
                  </a:lnTo>
                  <a:lnTo>
                    <a:pt x="17842" y="31554"/>
                  </a:lnTo>
                  <a:lnTo>
                    <a:pt x="16078" y="30561"/>
                  </a:lnTo>
                  <a:lnTo>
                    <a:pt x="1567" y="28691"/>
                  </a:lnTo>
                  <a:lnTo>
                    <a:pt x="995" y="27594"/>
                  </a:lnTo>
                  <a:lnTo>
                    <a:pt x="0" y="20384"/>
                  </a:lnTo>
                  <a:lnTo>
                    <a:pt x="1009" y="19939"/>
                  </a:lnTo>
                  <a:lnTo>
                    <a:pt x="22386" y="16243"/>
                  </a:lnTo>
                  <a:lnTo>
                    <a:pt x="36160" y="11516"/>
                  </a:lnTo>
                  <a:lnTo>
                    <a:pt x="79527" y="8544"/>
                  </a:lnTo>
                  <a:lnTo>
                    <a:pt x="117351" y="889"/>
                  </a:lnTo>
                  <a:lnTo>
                    <a:pt x="161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3982"/>
            <p:cNvSpPr/>
            <p:nvPr>
              <p:custDataLst>
                <p:tags r:id="rId84"/>
              </p:custDataLst>
            </p:nvPr>
          </p:nvSpPr>
          <p:spPr>
            <a:xfrm>
              <a:off x="8086725" y="19621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684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983"/>
            <p:cNvSpPr/>
            <p:nvPr>
              <p:custDataLst>
                <p:tags r:id="rId85"/>
              </p:custDataLst>
            </p:nvPr>
          </p:nvSpPr>
          <p:spPr>
            <a:xfrm>
              <a:off x="8029575" y="1819275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0" y="38100"/>
                  </a:moveTo>
                  <a:lnTo>
                    <a:pt x="0" y="38100"/>
                  </a:lnTo>
                  <a:lnTo>
                    <a:pt x="0" y="15434"/>
                  </a:lnTo>
                  <a:lnTo>
                    <a:pt x="1058" y="13464"/>
                  </a:lnTo>
                  <a:lnTo>
                    <a:pt x="2822" y="12151"/>
                  </a:lnTo>
                  <a:lnTo>
                    <a:pt x="8200" y="100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4" name="SMARTInkShape-Group932"/>
          <p:cNvGrpSpPr/>
          <p:nvPr/>
        </p:nvGrpSpPr>
        <p:grpSpPr>
          <a:xfrm>
            <a:off x="7153275" y="1659296"/>
            <a:ext cx="609601" cy="481909"/>
            <a:chOff x="7153275" y="1659296"/>
            <a:chExt cx="609601" cy="481909"/>
          </a:xfrm>
        </p:grpSpPr>
        <p:sp>
          <p:nvSpPr>
            <p:cNvPr id="391" name="SMARTInkShape-3984"/>
            <p:cNvSpPr/>
            <p:nvPr>
              <p:custDataLst>
                <p:tags r:id="rId79"/>
              </p:custDataLst>
            </p:nvPr>
          </p:nvSpPr>
          <p:spPr>
            <a:xfrm>
              <a:off x="7258050" y="1866900"/>
              <a:ext cx="200026" cy="228039"/>
            </a:xfrm>
            <a:custGeom>
              <a:avLst/>
              <a:gdLst/>
              <a:ahLst/>
              <a:cxnLst/>
              <a:rect l="0" t="0" r="0" b="0"/>
              <a:pathLst>
                <a:path w="200026" h="228039">
                  <a:moveTo>
                    <a:pt x="0" y="66675"/>
                  </a:moveTo>
                  <a:lnTo>
                    <a:pt x="0" y="66675"/>
                  </a:lnTo>
                  <a:lnTo>
                    <a:pt x="32845" y="66675"/>
                  </a:lnTo>
                  <a:lnTo>
                    <a:pt x="34597" y="67733"/>
                  </a:lnTo>
                  <a:lnTo>
                    <a:pt x="35764" y="69497"/>
                  </a:lnTo>
                  <a:lnTo>
                    <a:pt x="38120" y="74279"/>
                  </a:lnTo>
                  <a:lnTo>
                    <a:pt x="44338" y="82922"/>
                  </a:lnTo>
                  <a:lnTo>
                    <a:pt x="47709" y="92185"/>
                  </a:lnTo>
                  <a:lnTo>
                    <a:pt x="72051" y="130354"/>
                  </a:lnTo>
                  <a:lnTo>
                    <a:pt x="75654" y="159192"/>
                  </a:lnTo>
                  <a:lnTo>
                    <a:pt x="76191" y="206011"/>
                  </a:lnTo>
                  <a:lnTo>
                    <a:pt x="76199" y="222202"/>
                  </a:lnTo>
                  <a:lnTo>
                    <a:pt x="75140" y="224335"/>
                  </a:lnTo>
                  <a:lnTo>
                    <a:pt x="73377" y="225756"/>
                  </a:lnTo>
                  <a:lnTo>
                    <a:pt x="67999" y="228038"/>
                  </a:lnTo>
                  <a:lnTo>
                    <a:pt x="58590" y="220350"/>
                  </a:lnTo>
                  <a:lnTo>
                    <a:pt x="57790" y="216819"/>
                  </a:lnTo>
                  <a:lnTo>
                    <a:pt x="56376" y="210664"/>
                  </a:lnTo>
                  <a:lnTo>
                    <a:pt x="52220" y="200873"/>
                  </a:lnTo>
                  <a:lnTo>
                    <a:pt x="51746" y="196357"/>
                  </a:lnTo>
                  <a:lnTo>
                    <a:pt x="59563" y="153707"/>
                  </a:lnTo>
                  <a:lnTo>
                    <a:pt x="64568" y="133737"/>
                  </a:lnTo>
                  <a:lnTo>
                    <a:pt x="71316" y="102970"/>
                  </a:lnTo>
                  <a:lnTo>
                    <a:pt x="84865" y="80722"/>
                  </a:lnTo>
                  <a:lnTo>
                    <a:pt x="127136" y="36062"/>
                  </a:lnTo>
                  <a:lnTo>
                    <a:pt x="171458" y="9778"/>
                  </a:lnTo>
                  <a:lnTo>
                    <a:pt x="187680" y="2897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3985"/>
            <p:cNvSpPr/>
            <p:nvPr>
              <p:custDataLst>
                <p:tags r:id="rId80"/>
              </p:custDataLst>
            </p:nvPr>
          </p:nvSpPr>
          <p:spPr>
            <a:xfrm>
              <a:off x="7153275" y="1659296"/>
              <a:ext cx="123580" cy="481909"/>
            </a:xfrm>
            <a:custGeom>
              <a:avLst/>
              <a:gdLst/>
              <a:ahLst/>
              <a:cxnLst/>
              <a:rect l="0" t="0" r="0" b="0"/>
              <a:pathLst>
                <a:path w="123580" h="481909">
                  <a:moveTo>
                    <a:pt x="9525" y="236179"/>
                  </a:moveTo>
                  <a:lnTo>
                    <a:pt x="9525" y="236179"/>
                  </a:lnTo>
                  <a:lnTo>
                    <a:pt x="9525" y="244380"/>
                  </a:lnTo>
                  <a:lnTo>
                    <a:pt x="1325" y="253789"/>
                  </a:lnTo>
                  <a:lnTo>
                    <a:pt x="15253" y="272940"/>
                  </a:lnTo>
                  <a:lnTo>
                    <a:pt x="17363" y="281092"/>
                  </a:lnTo>
                  <a:lnTo>
                    <a:pt x="18984" y="328396"/>
                  </a:lnTo>
                  <a:lnTo>
                    <a:pt x="19045" y="371423"/>
                  </a:lnTo>
                  <a:lnTo>
                    <a:pt x="19050" y="419010"/>
                  </a:lnTo>
                  <a:lnTo>
                    <a:pt x="19050" y="464113"/>
                  </a:lnTo>
                  <a:lnTo>
                    <a:pt x="19050" y="481908"/>
                  </a:lnTo>
                  <a:lnTo>
                    <a:pt x="19050" y="461389"/>
                  </a:lnTo>
                  <a:lnTo>
                    <a:pt x="10113" y="416898"/>
                  </a:lnTo>
                  <a:lnTo>
                    <a:pt x="9603" y="376708"/>
                  </a:lnTo>
                  <a:lnTo>
                    <a:pt x="9541" y="330338"/>
                  </a:lnTo>
                  <a:lnTo>
                    <a:pt x="9530" y="293006"/>
                  </a:lnTo>
                  <a:lnTo>
                    <a:pt x="9526" y="255133"/>
                  </a:lnTo>
                  <a:lnTo>
                    <a:pt x="9525" y="217101"/>
                  </a:lnTo>
                  <a:lnTo>
                    <a:pt x="12347" y="179020"/>
                  </a:lnTo>
                  <a:lnTo>
                    <a:pt x="17063" y="140927"/>
                  </a:lnTo>
                  <a:lnTo>
                    <a:pt x="23714" y="95185"/>
                  </a:lnTo>
                  <a:lnTo>
                    <a:pt x="35474" y="48749"/>
                  </a:lnTo>
                  <a:lnTo>
                    <a:pt x="37991" y="35402"/>
                  </a:lnTo>
                  <a:lnTo>
                    <a:pt x="45359" y="21938"/>
                  </a:lnTo>
                  <a:lnTo>
                    <a:pt x="60445" y="4622"/>
                  </a:lnTo>
                  <a:lnTo>
                    <a:pt x="66728" y="973"/>
                  </a:lnTo>
                  <a:lnTo>
                    <a:pt x="69886" y="0"/>
                  </a:lnTo>
                  <a:lnTo>
                    <a:pt x="73049" y="410"/>
                  </a:lnTo>
                  <a:lnTo>
                    <a:pt x="79386" y="3687"/>
                  </a:lnTo>
                  <a:lnTo>
                    <a:pt x="98426" y="20495"/>
                  </a:lnTo>
                  <a:lnTo>
                    <a:pt x="101953" y="26725"/>
                  </a:lnTo>
                  <a:lnTo>
                    <a:pt x="102894" y="29868"/>
                  </a:lnTo>
                  <a:lnTo>
                    <a:pt x="117495" y="50121"/>
                  </a:lnTo>
                  <a:lnTo>
                    <a:pt x="121950" y="68279"/>
                  </a:lnTo>
                  <a:lnTo>
                    <a:pt x="123579" y="99703"/>
                  </a:lnTo>
                  <a:lnTo>
                    <a:pt x="114110" y="144107"/>
                  </a:lnTo>
                  <a:lnTo>
                    <a:pt x="105895" y="163155"/>
                  </a:lnTo>
                  <a:lnTo>
                    <a:pt x="83743" y="189848"/>
                  </a:lnTo>
                  <a:lnTo>
                    <a:pt x="44872" y="220255"/>
                  </a:lnTo>
                  <a:lnTo>
                    <a:pt x="35466" y="223810"/>
                  </a:lnTo>
                  <a:lnTo>
                    <a:pt x="22292" y="226092"/>
                  </a:lnTo>
                  <a:lnTo>
                    <a:pt x="9116" y="234119"/>
                  </a:lnTo>
                  <a:lnTo>
                    <a:pt x="0" y="236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3986"/>
            <p:cNvSpPr/>
            <p:nvPr>
              <p:custDataLst>
                <p:tags r:id="rId81"/>
              </p:custDataLst>
            </p:nvPr>
          </p:nvSpPr>
          <p:spPr>
            <a:xfrm>
              <a:off x="7601188" y="1685925"/>
              <a:ext cx="161688" cy="428050"/>
            </a:xfrm>
            <a:custGeom>
              <a:avLst/>
              <a:gdLst/>
              <a:ahLst/>
              <a:cxnLst/>
              <a:rect l="0" t="0" r="0" b="0"/>
              <a:pathLst>
                <a:path w="161688" h="428050">
                  <a:moveTo>
                    <a:pt x="161687" y="0"/>
                  </a:moveTo>
                  <a:lnTo>
                    <a:pt x="161687" y="0"/>
                  </a:lnTo>
                  <a:lnTo>
                    <a:pt x="120397" y="0"/>
                  </a:lnTo>
                  <a:lnTo>
                    <a:pt x="114055" y="2822"/>
                  </a:lnTo>
                  <a:lnTo>
                    <a:pt x="91640" y="17305"/>
                  </a:lnTo>
                  <a:lnTo>
                    <a:pt x="58322" y="63680"/>
                  </a:lnTo>
                  <a:lnTo>
                    <a:pt x="35644" y="105635"/>
                  </a:lnTo>
                  <a:lnTo>
                    <a:pt x="26293" y="124207"/>
                  </a:lnTo>
                  <a:lnTo>
                    <a:pt x="17468" y="164823"/>
                  </a:lnTo>
                  <a:lnTo>
                    <a:pt x="5846" y="208241"/>
                  </a:lnTo>
                  <a:lnTo>
                    <a:pt x="964" y="254996"/>
                  </a:lnTo>
                  <a:lnTo>
                    <a:pt x="0" y="302174"/>
                  </a:lnTo>
                  <a:lnTo>
                    <a:pt x="2655" y="329775"/>
                  </a:lnTo>
                  <a:lnTo>
                    <a:pt x="16018" y="371197"/>
                  </a:lnTo>
                  <a:lnTo>
                    <a:pt x="22157" y="385815"/>
                  </a:lnTo>
                  <a:lnTo>
                    <a:pt x="31234" y="396546"/>
                  </a:lnTo>
                  <a:lnTo>
                    <a:pt x="67900" y="422070"/>
                  </a:lnTo>
                  <a:lnTo>
                    <a:pt x="80846" y="425711"/>
                  </a:lnTo>
                  <a:lnTo>
                    <a:pt x="104914" y="428049"/>
                  </a:lnTo>
                  <a:lnTo>
                    <a:pt x="132397" y="419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5" name="SMARTInkShape-3987"/>
          <p:cNvSpPr/>
          <p:nvPr>
            <p:custDataLst>
              <p:tags r:id="rId7"/>
            </p:custDataLst>
          </p:nvPr>
        </p:nvSpPr>
        <p:spPr>
          <a:xfrm>
            <a:off x="6317137" y="1714500"/>
            <a:ext cx="455139" cy="466284"/>
          </a:xfrm>
          <a:custGeom>
            <a:avLst/>
            <a:gdLst/>
            <a:ahLst/>
            <a:cxnLst/>
            <a:rect l="0" t="0" r="0" b="0"/>
            <a:pathLst>
              <a:path w="455139" h="466284">
                <a:moveTo>
                  <a:pt x="417038" y="0"/>
                </a:moveTo>
                <a:lnTo>
                  <a:pt x="417038" y="0"/>
                </a:lnTo>
                <a:lnTo>
                  <a:pt x="436075" y="0"/>
                </a:lnTo>
                <a:lnTo>
                  <a:pt x="431028" y="0"/>
                </a:lnTo>
                <a:lnTo>
                  <a:pt x="429540" y="1058"/>
                </a:lnTo>
                <a:lnTo>
                  <a:pt x="428547" y="2822"/>
                </a:lnTo>
                <a:lnTo>
                  <a:pt x="427886" y="5056"/>
                </a:lnTo>
                <a:lnTo>
                  <a:pt x="426387" y="6546"/>
                </a:lnTo>
                <a:lnTo>
                  <a:pt x="416376" y="11759"/>
                </a:lnTo>
                <a:lnTo>
                  <a:pt x="380853" y="35012"/>
                </a:lnTo>
                <a:lnTo>
                  <a:pt x="339837" y="50811"/>
                </a:lnTo>
                <a:lnTo>
                  <a:pt x="293080" y="69499"/>
                </a:lnTo>
                <a:lnTo>
                  <a:pt x="255087" y="87576"/>
                </a:lnTo>
                <a:lnTo>
                  <a:pt x="210461" y="107885"/>
                </a:lnTo>
                <a:lnTo>
                  <a:pt x="169976" y="123185"/>
                </a:lnTo>
                <a:lnTo>
                  <a:pt x="122651" y="142819"/>
                </a:lnTo>
                <a:lnTo>
                  <a:pt x="82421" y="165097"/>
                </a:lnTo>
                <a:lnTo>
                  <a:pt x="77820" y="171448"/>
                </a:lnTo>
                <a:lnTo>
                  <a:pt x="76593" y="174624"/>
                </a:lnTo>
                <a:lnTo>
                  <a:pt x="76832" y="176741"/>
                </a:lnTo>
                <a:lnTo>
                  <a:pt x="78051" y="178152"/>
                </a:lnTo>
                <a:lnTo>
                  <a:pt x="82227" y="180779"/>
                </a:lnTo>
                <a:lnTo>
                  <a:pt x="90528" y="187149"/>
                </a:lnTo>
                <a:lnTo>
                  <a:pt x="125451" y="197843"/>
                </a:lnTo>
                <a:lnTo>
                  <a:pt x="160592" y="204650"/>
                </a:lnTo>
                <a:lnTo>
                  <a:pt x="200044" y="219266"/>
                </a:lnTo>
                <a:lnTo>
                  <a:pt x="244803" y="234975"/>
                </a:lnTo>
                <a:lnTo>
                  <a:pt x="290160" y="257177"/>
                </a:lnTo>
                <a:lnTo>
                  <a:pt x="297148" y="263526"/>
                </a:lnTo>
                <a:lnTo>
                  <a:pt x="300254" y="269875"/>
                </a:lnTo>
                <a:lnTo>
                  <a:pt x="302002" y="284456"/>
                </a:lnTo>
                <a:lnTo>
                  <a:pt x="299589" y="293289"/>
                </a:lnTo>
                <a:lnTo>
                  <a:pt x="289416" y="312639"/>
                </a:lnTo>
                <a:lnTo>
                  <a:pt x="277767" y="321690"/>
                </a:lnTo>
                <a:lnTo>
                  <a:pt x="233557" y="350250"/>
                </a:lnTo>
                <a:lnTo>
                  <a:pt x="188109" y="374560"/>
                </a:lnTo>
                <a:lnTo>
                  <a:pt x="147451" y="389880"/>
                </a:lnTo>
                <a:lnTo>
                  <a:pt x="104024" y="408154"/>
                </a:lnTo>
                <a:lnTo>
                  <a:pt x="58083" y="428020"/>
                </a:lnTo>
                <a:lnTo>
                  <a:pt x="12010" y="452943"/>
                </a:lnTo>
                <a:lnTo>
                  <a:pt x="4897" y="455308"/>
                </a:lnTo>
                <a:lnTo>
                  <a:pt x="2578" y="456997"/>
                </a:lnTo>
                <a:lnTo>
                  <a:pt x="1031" y="459181"/>
                </a:lnTo>
                <a:lnTo>
                  <a:pt x="0" y="461696"/>
                </a:lnTo>
                <a:lnTo>
                  <a:pt x="1428" y="463372"/>
                </a:lnTo>
                <a:lnTo>
                  <a:pt x="12496" y="465731"/>
                </a:lnTo>
                <a:lnTo>
                  <a:pt x="19577" y="466283"/>
                </a:lnTo>
                <a:lnTo>
                  <a:pt x="59506" y="459128"/>
                </a:lnTo>
                <a:lnTo>
                  <a:pt x="106760" y="457581"/>
                </a:lnTo>
                <a:lnTo>
                  <a:pt x="149304" y="457313"/>
                </a:lnTo>
                <a:lnTo>
                  <a:pt x="195422" y="452177"/>
                </a:lnTo>
                <a:lnTo>
                  <a:pt x="242601" y="449009"/>
                </a:lnTo>
                <a:lnTo>
                  <a:pt x="290093" y="448070"/>
                </a:lnTo>
                <a:lnTo>
                  <a:pt x="337679" y="447792"/>
                </a:lnTo>
                <a:lnTo>
                  <a:pt x="385293" y="442653"/>
                </a:lnTo>
                <a:lnTo>
                  <a:pt x="427858" y="439484"/>
                </a:lnTo>
                <a:lnTo>
                  <a:pt x="455138" y="438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SMARTInkShape-Group934"/>
          <p:cNvGrpSpPr/>
          <p:nvPr/>
        </p:nvGrpSpPr>
        <p:grpSpPr>
          <a:xfrm>
            <a:off x="5734060" y="1971675"/>
            <a:ext cx="295266" cy="152398"/>
            <a:chOff x="5734060" y="1971675"/>
            <a:chExt cx="295266" cy="152398"/>
          </a:xfrm>
        </p:grpSpPr>
        <p:sp>
          <p:nvSpPr>
            <p:cNvPr id="396" name="SMARTInkShape-3988"/>
            <p:cNvSpPr/>
            <p:nvPr>
              <p:custDataLst>
                <p:tags r:id="rId77"/>
              </p:custDataLst>
            </p:nvPr>
          </p:nvSpPr>
          <p:spPr>
            <a:xfrm>
              <a:off x="5744104" y="2085975"/>
              <a:ext cx="285222" cy="38098"/>
            </a:xfrm>
            <a:custGeom>
              <a:avLst/>
              <a:gdLst/>
              <a:ahLst/>
              <a:cxnLst/>
              <a:rect l="0" t="0" r="0" b="0"/>
              <a:pathLst>
                <a:path w="285222" h="38098">
                  <a:moveTo>
                    <a:pt x="37571" y="9525"/>
                  </a:moveTo>
                  <a:lnTo>
                    <a:pt x="37571" y="9525"/>
                  </a:lnTo>
                  <a:lnTo>
                    <a:pt x="27458" y="14582"/>
                  </a:lnTo>
                  <a:lnTo>
                    <a:pt x="24479" y="17129"/>
                  </a:lnTo>
                  <a:lnTo>
                    <a:pt x="19228" y="24713"/>
                  </a:lnTo>
                  <a:lnTo>
                    <a:pt x="0" y="37663"/>
                  </a:lnTo>
                  <a:lnTo>
                    <a:pt x="44532" y="38097"/>
                  </a:lnTo>
                  <a:lnTo>
                    <a:pt x="86112" y="30561"/>
                  </a:lnTo>
                  <a:lnTo>
                    <a:pt x="128533" y="28967"/>
                  </a:lnTo>
                  <a:lnTo>
                    <a:pt x="171132" y="21048"/>
                  </a:lnTo>
                  <a:lnTo>
                    <a:pt x="216393" y="12115"/>
                  </a:lnTo>
                  <a:lnTo>
                    <a:pt x="261277" y="4980"/>
                  </a:lnTo>
                  <a:lnTo>
                    <a:pt x="285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989"/>
            <p:cNvSpPr/>
            <p:nvPr>
              <p:custDataLst>
                <p:tags r:id="rId78"/>
              </p:custDataLst>
            </p:nvPr>
          </p:nvSpPr>
          <p:spPr>
            <a:xfrm>
              <a:off x="5734060" y="1971675"/>
              <a:ext cx="171441" cy="19051"/>
            </a:xfrm>
            <a:custGeom>
              <a:avLst/>
              <a:gdLst/>
              <a:ahLst/>
              <a:cxnLst/>
              <a:rect l="0" t="0" r="0" b="0"/>
              <a:pathLst>
                <a:path w="171441" h="19051">
                  <a:moveTo>
                    <a:pt x="9515" y="19050"/>
                  </a:moveTo>
                  <a:lnTo>
                    <a:pt x="9515" y="19050"/>
                  </a:lnTo>
                  <a:lnTo>
                    <a:pt x="0" y="19050"/>
                  </a:lnTo>
                  <a:lnTo>
                    <a:pt x="5050" y="19050"/>
                  </a:lnTo>
                  <a:lnTo>
                    <a:pt x="10353" y="16228"/>
                  </a:lnTo>
                  <a:lnTo>
                    <a:pt x="16237" y="12504"/>
                  </a:lnTo>
                  <a:lnTo>
                    <a:pt x="28638" y="10113"/>
                  </a:lnTo>
                  <a:lnTo>
                    <a:pt x="52054" y="8544"/>
                  </a:lnTo>
                  <a:lnTo>
                    <a:pt x="87763" y="1334"/>
                  </a:lnTo>
                  <a:lnTo>
                    <a:pt x="129787" y="117"/>
                  </a:lnTo>
                  <a:lnTo>
                    <a:pt x="17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8" name="SMARTInkShape-Group935"/>
          <p:cNvGrpSpPr/>
          <p:nvPr/>
        </p:nvGrpSpPr>
        <p:grpSpPr>
          <a:xfrm>
            <a:off x="4010463" y="1647825"/>
            <a:ext cx="1285041" cy="600076"/>
            <a:chOff x="4010463" y="1647825"/>
            <a:chExt cx="1285041" cy="600076"/>
          </a:xfrm>
        </p:grpSpPr>
        <p:sp>
          <p:nvSpPr>
            <p:cNvPr id="399" name="SMARTInkShape-3990"/>
            <p:cNvSpPr/>
            <p:nvPr>
              <p:custDataLst>
                <p:tags r:id="rId68"/>
              </p:custDataLst>
            </p:nvPr>
          </p:nvSpPr>
          <p:spPr>
            <a:xfrm>
              <a:off x="4495800" y="193357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9525" y="28575"/>
                  </a:moveTo>
                  <a:lnTo>
                    <a:pt x="9525" y="28575"/>
                  </a:lnTo>
                  <a:lnTo>
                    <a:pt x="9525" y="23519"/>
                  </a:lnTo>
                  <a:lnTo>
                    <a:pt x="8467" y="22029"/>
                  </a:lnTo>
                  <a:lnTo>
                    <a:pt x="6703" y="21036"/>
                  </a:lnTo>
                  <a:lnTo>
                    <a:pt x="4468" y="20374"/>
                  </a:lnTo>
                  <a:lnTo>
                    <a:pt x="2979" y="18874"/>
                  </a:lnTo>
                  <a:lnTo>
                    <a:pt x="392" y="1096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991"/>
            <p:cNvSpPr/>
            <p:nvPr>
              <p:custDataLst>
                <p:tags r:id="rId69"/>
              </p:custDataLst>
            </p:nvPr>
          </p:nvSpPr>
          <p:spPr>
            <a:xfrm>
              <a:off x="4676775" y="1647825"/>
              <a:ext cx="9526" cy="438151"/>
            </a:xfrm>
            <a:custGeom>
              <a:avLst/>
              <a:gdLst/>
              <a:ahLst/>
              <a:cxnLst/>
              <a:rect l="0" t="0" r="0" b="0"/>
              <a:pathLst>
                <a:path w="9526" h="438151">
                  <a:moveTo>
                    <a:pt x="0" y="0"/>
                  </a:moveTo>
                  <a:lnTo>
                    <a:pt x="0" y="0"/>
                  </a:lnTo>
                  <a:lnTo>
                    <a:pt x="0" y="46346"/>
                  </a:lnTo>
                  <a:lnTo>
                    <a:pt x="0" y="87773"/>
                  </a:lnTo>
                  <a:lnTo>
                    <a:pt x="0" y="133620"/>
                  </a:lnTo>
                  <a:lnTo>
                    <a:pt x="1058" y="181010"/>
                  </a:lnTo>
                  <a:lnTo>
                    <a:pt x="7539" y="221904"/>
                  </a:lnTo>
                  <a:lnTo>
                    <a:pt x="9133" y="265377"/>
                  </a:lnTo>
                  <a:lnTo>
                    <a:pt x="9447" y="304539"/>
                  </a:lnTo>
                  <a:lnTo>
                    <a:pt x="9515" y="347334"/>
                  </a:lnTo>
                  <a:lnTo>
                    <a:pt x="9525" y="393588"/>
                  </a:lnTo>
                  <a:lnTo>
                    <a:pt x="9525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992"/>
            <p:cNvSpPr/>
            <p:nvPr>
              <p:custDataLst>
                <p:tags r:id="rId70"/>
              </p:custDataLst>
            </p:nvPr>
          </p:nvSpPr>
          <p:spPr>
            <a:xfrm>
              <a:off x="4772425" y="1762175"/>
              <a:ext cx="142034" cy="304586"/>
            </a:xfrm>
            <a:custGeom>
              <a:avLst/>
              <a:gdLst/>
              <a:ahLst/>
              <a:cxnLst/>
              <a:rect l="0" t="0" r="0" b="0"/>
              <a:pathLst>
                <a:path w="142034" h="304586">
                  <a:moveTo>
                    <a:pt x="28175" y="76150"/>
                  </a:moveTo>
                  <a:lnTo>
                    <a:pt x="28175" y="76150"/>
                  </a:lnTo>
                  <a:lnTo>
                    <a:pt x="28175" y="121811"/>
                  </a:lnTo>
                  <a:lnTo>
                    <a:pt x="28175" y="165345"/>
                  </a:lnTo>
                  <a:lnTo>
                    <a:pt x="28175" y="210805"/>
                  </a:lnTo>
                  <a:lnTo>
                    <a:pt x="28175" y="255390"/>
                  </a:lnTo>
                  <a:lnTo>
                    <a:pt x="28175" y="284173"/>
                  </a:lnTo>
                  <a:lnTo>
                    <a:pt x="25353" y="282199"/>
                  </a:lnTo>
                  <a:lnTo>
                    <a:pt x="23118" y="280191"/>
                  </a:lnTo>
                  <a:lnTo>
                    <a:pt x="20636" y="275138"/>
                  </a:lnTo>
                  <a:lnTo>
                    <a:pt x="15880" y="240034"/>
                  </a:lnTo>
                  <a:lnTo>
                    <a:pt x="13628" y="236206"/>
                  </a:lnTo>
                  <a:lnTo>
                    <a:pt x="13186" y="231537"/>
                  </a:lnTo>
                  <a:lnTo>
                    <a:pt x="15503" y="213795"/>
                  </a:lnTo>
                  <a:lnTo>
                    <a:pt x="9824" y="167962"/>
                  </a:lnTo>
                  <a:lnTo>
                    <a:pt x="4161" y="123322"/>
                  </a:lnTo>
                  <a:lnTo>
                    <a:pt x="0" y="79843"/>
                  </a:lnTo>
                  <a:lnTo>
                    <a:pt x="9325" y="35964"/>
                  </a:lnTo>
                  <a:lnTo>
                    <a:pt x="20833" y="9725"/>
                  </a:lnTo>
                  <a:lnTo>
                    <a:pt x="26724" y="1881"/>
                  </a:lnTo>
                  <a:lnTo>
                    <a:pt x="30353" y="808"/>
                  </a:lnTo>
                  <a:lnTo>
                    <a:pt x="50528" y="0"/>
                  </a:lnTo>
                  <a:lnTo>
                    <a:pt x="52603" y="1042"/>
                  </a:lnTo>
                  <a:lnTo>
                    <a:pt x="53984" y="2795"/>
                  </a:lnTo>
                  <a:lnTo>
                    <a:pt x="56579" y="7564"/>
                  </a:lnTo>
                  <a:lnTo>
                    <a:pt x="71830" y="25461"/>
                  </a:lnTo>
                  <a:lnTo>
                    <a:pt x="77838" y="38072"/>
                  </a:lnTo>
                  <a:lnTo>
                    <a:pt x="80333" y="41240"/>
                  </a:lnTo>
                  <a:lnTo>
                    <a:pt x="83107" y="50404"/>
                  </a:lnTo>
                  <a:lnTo>
                    <a:pt x="84887" y="68477"/>
                  </a:lnTo>
                  <a:lnTo>
                    <a:pt x="82308" y="75562"/>
                  </a:lnTo>
                  <a:lnTo>
                    <a:pt x="78692" y="82239"/>
                  </a:lnTo>
                  <a:lnTo>
                    <a:pt x="76372" y="95148"/>
                  </a:lnTo>
                  <a:lnTo>
                    <a:pt x="76181" y="98341"/>
                  </a:lnTo>
                  <a:lnTo>
                    <a:pt x="73147" y="104710"/>
                  </a:lnTo>
                  <a:lnTo>
                    <a:pt x="60635" y="120598"/>
                  </a:lnTo>
                  <a:lnTo>
                    <a:pt x="58477" y="126949"/>
                  </a:lnTo>
                  <a:lnTo>
                    <a:pt x="56843" y="129066"/>
                  </a:lnTo>
                  <a:lnTo>
                    <a:pt x="48700" y="132742"/>
                  </a:lnTo>
                  <a:lnTo>
                    <a:pt x="47881" y="135874"/>
                  </a:lnTo>
                  <a:lnTo>
                    <a:pt x="47236" y="142705"/>
                  </a:lnTo>
                  <a:lnTo>
                    <a:pt x="52285" y="142789"/>
                  </a:lnTo>
                  <a:lnTo>
                    <a:pt x="53773" y="143859"/>
                  </a:lnTo>
                  <a:lnTo>
                    <a:pt x="55427" y="147871"/>
                  </a:lnTo>
                  <a:lnTo>
                    <a:pt x="56926" y="149364"/>
                  </a:lnTo>
                  <a:lnTo>
                    <a:pt x="61414" y="151023"/>
                  </a:lnTo>
                  <a:lnTo>
                    <a:pt x="72919" y="153146"/>
                  </a:lnTo>
                  <a:lnTo>
                    <a:pt x="119991" y="187306"/>
                  </a:lnTo>
                  <a:lnTo>
                    <a:pt x="128640" y="196809"/>
                  </a:lnTo>
                  <a:lnTo>
                    <a:pt x="134921" y="209502"/>
                  </a:lnTo>
                  <a:lnTo>
                    <a:pt x="139117" y="215851"/>
                  </a:lnTo>
                  <a:lnTo>
                    <a:pt x="141480" y="225375"/>
                  </a:lnTo>
                  <a:lnTo>
                    <a:pt x="142033" y="231725"/>
                  </a:lnTo>
                  <a:lnTo>
                    <a:pt x="132747" y="262592"/>
                  </a:lnTo>
                  <a:lnTo>
                    <a:pt x="119805" y="279234"/>
                  </a:lnTo>
                  <a:lnTo>
                    <a:pt x="89357" y="300510"/>
                  </a:lnTo>
                  <a:lnTo>
                    <a:pt x="79229" y="303494"/>
                  </a:lnTo>
                  <a:lnTo>
                    <a:pt x="63133" y="304585"/>
                  </a:lnTo>
                  <a:lnTo>
                    <a:pt x="56764" y="301854"/>
                  </a:lnTo>
                  <a:lnTo>
                    <a:pt x="50407" y="298171"/>
                  </a:lnTo>
                  <a:lnTo>
                    <a:pt x="44053" y="296534"/>
                  </a:lnTo>
                  <a:lnTo>
                    <a:pt x="41935" y="295040"/>
                  </a:lnTo>
                  <a:lnTo>
                    <a:pt x="40523" y="292985"/>
                  </a:lnTo>
                  <a:lnTo>
                    <a:pt x="37896" y="287879"/>
                  </a:lnTo>
                  <a:lnTo>
                    <a:pt x="33201" y="282083"/>
                  </a:lnTo>
                  <a:lnTo>
                    <a:pt x="30409" y="273156"/>
                  </a:lnTo>
                  <a:lnTo>
                    <a:pt x="28175" y="228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993"/>
            <p:cNvSpPr/>
            <p:nvPr>
              <p:custDataLst>
                <p:tags r:id="rId71"/>
              </p:custDataLst>
            </p:nvPr>
          </p:nvSpPr>
          <p:spPr>
            <a:xfrm>
              <a:off x="4962525" y="1685959"/>
              <a:ext cx="103500" cy="419067"/>
            </a:xfrm>
            <a:custGeom>
              <a:avLst/>
              <a:gdLst/>
              <a:ahLst/>
              <a:cxnLst/>
              <a:rect l="0" t="0" r="0" b="0"/>
              <a:pathLst>
                <a:path w="103500" h="419067">
                  <a:moveTo>
                    <a:pt x="0" y="9491"/>
                  </a:moveTo>
                  <a:lnTo>
                    <a:pt x="0" y="9491"/>
                  </a:lnTo>
                  <a:lnTo>
                    <a:pt x="0" y="82"/>
                  </a:lnTo>
                  <a:lnTo>
                    <a:pt x="5056" y="0"/>
                  </a:lnTo>
                  <a:lnTo>
                    <a:pt x="6545" y="1047"/>
                  </a:lnTo>
                  <a:lnTo>
                    <a:pt x="7539" y="2804"/>
                  </a:lnTo>
                  <a:lnTo>
                    <a:pt x="8201" y="5033"/>
                  </a:lnTo>
                  <a:lnTo>
                    <a:pt x="14581" y="10332"/>
                  </a:lnTo>
                  <a:lnTo>
                    <a:pt x="30867" y="22357"/>
                  </a:lnTo>
                  <a:lnTo>
                    <a:pt x="59939" y="69717"/>
                  </a:lnTo>
                  <a:lnTo>
                    <a:pt x="81662" y="114671"/>
                  </a:lnTo>
                  <a:lnTo>
                    <a:pt x="98308" y="161944"/>
                  </a:lnTo>
                  <a:lnTo>
                    <a:pt x="103499" y="206547"/>
                  </a:lnTo>
                  <a:lnTo>
                    <a:pt x="101700" y="247029"/>
                  </a:lnTo>
                  <a:lnTo>
                    <a:pt x="96524" y="290657"/>
                  </a:lnTo>
                  <a:lnTo>
                    <a:pt x="90571" y="317401"/>
                  </a:lnTo>
                  <a:lnTo>
                    <a:pt x="68463" y="359504"/>
                  </a:lnTo>
                  <a:lnTo>
                    <a:pt x="54328" y="381783"/>
                  </a:lnTo>
                  <a:lnTo>
                    <a:pt x="34798" y="401863"/>
                  </a:lnTo>
                  <a:lnTo>
                    <a:pt x="9703" y="416630"/>
                  </a:lnTo>
                  <a:lnTo>
                    <a:pt x="0" y="419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3994"/>
            <p:cNvSpPr/>
            <p:nvPr>
              <p:custDataLst>
                <p:tags r:id="rId72"/>
              </p:custDataLst>
            </p:nvPr>
          </p:nvSpPr>
          <p:spPr>
            <a:xfrm>
              <a:off x="5153025" y="1647835"/>
              <a:ext cx="142479" cy="600066"/>
            </a:xfrm>
            <a:custGeom>
              <a:avLst/>
              <a:gdLst/>
              <a:ahLst/>
              <a:cxnLst/>
              <a:rect l="0" t="0" r="0" b="0"/>
              <a:pathLst>
                <a:path w="142479" h="600066">
                  <a:moveTo>
                    <a:pt x="9525" y="38090"/>
                  </a:moveTo>
                  <a:lnTo>
                    <a:pt x="9525" y="38090"/>
                  </a:lnTo>
                  <a:lnTo>
                    <a:pt x="9525" y="33034"/>
                  </a:lnTo>
                  <a:lnTo>
                    <a:pt x="8467" y="31544"/>
                  </a:lnTo>
                  <a:lnTo>
                    <a:pt x="6703" y="30551"/>
                  </a:lnTo>
                  <a:lnTo>
                    <a:pt x="4469" y="29889"/>
                  </a:lnTo>
                  <a:lnTo>
                    <a:pt x="2980" y="28389"/>
                  </a:lnTo>
                  <a:lnTo>
                    <a:pt x="392" y="20480"/>
                  </a:lnTo>
                  <a:lnTo>
                    <a:pt x="0" y="110"/>
                  </a:lnTo>
                  <a:lnTo>
                    <a:pt x="8201" y="0"/>
                  </a:lnTo>
                  <a:lnTo>
                    <a:pt x="22666" y="13248"/>
                  </a:lnTo>
                  <a:lnTo>
                    <a:pt x="55868" y="60525"/>
                  </a:lnTo>
                  <a:lnTo>
                    <a:pt x="78436" y="105211"/>
                  </a:lnTo>
                  <a:lnTo>
                    <a:pt x="96985" y="142953"/>
                  </a:lnTo>
                  <a:lnTo>
                    <a:pt x="117387" y="188587"/>
                  </a:lnTo>
                  <a:lnTo>
                    <a:pt x="129209" y="225792"/>
                  </a:lnTo>
                  <a:lnTo>
                    <a:pt x="138356" y="264685"/>
                  </a:lnTo>
                  <a:lnTo>
                    <a:pt x="141536" y="308194"/>
                  </a:lnTo>
                  <a:lnTo>
                    <a:pt x="142478" y="348367"/>
                  </a:lnTo>
                  <a:lnTo>
                    <a:pt x="141699" y="386023"/>
                  </a:lnTo>
                  <a:lnTo>
                    <a:pt x="132491" y="430550"/>
                  </a:lnTo>
                  <a:lnTo>
                    <a:pt x="120481" y="474741"/>
                  </a:lnTo>
                  <a:lnTo>
                    <a:pt x="100312" y="512985"/>
                  </a:lnTo>
                  <a:lnTo>
                    <a:pt x="63387" y="555217"/>
                  </a:lnTo>
                  <a:lnTo>
                    <a:pt x="9525" y="600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3995"/>
            <p:cNvSpPr/>
            <p:nvPr>
              <p:custDataLst>
                <p:tags r:id="rId73"/>
              </p:custDataLst>
            </p:nvPr>
          </p:nvSpPr>
          <p:spPr>
            <a:xfrm>
              <a:off x="4505325" y="2019300"/>
              <a:ext cx="9526" cy="66676"/>
            </a:xfrm>
            <a:custGeom>
              <a:avLst/>
              <a:gdLst/>
              <a:ahLst/>
              <a:cxnLst/>
              <a:rect l="0" t="0" r="0" b="0"/>
              <a:pathLst>
                <a:path w="9526" h="6667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5057" y="8201"/>
                  </a:lnTo>
                  <a:lnTo>
                    <a:pt x="6546" y="9701"/>
                  </a:lnTo>
                  <a:lnTo>
                    <a:pt x="9133" y="17610"/>
                  </a:lnTo>
                  <a:lnTo>
                    <a:pt x="9525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3996"/>
            <p:cNvSpPr/>
            <p:nvPr>
              <p:custDataLst>
                <p:tags r:id="rId74"/>
              </p:custDataLst>
            </p:nvPr>
          </p:nvSpPr>
          <p:spPr>
            <a:xfrm>
              <a:off x="4267640" y="1990725"/>
              <a:ext cx="151961" cy="19051"/>
            </a:xfrm>
            <a:custGeom>
              <a:avLst/>
              <a:gdLst/>
              <a:ahLst/>
              <a:cxnLst/>
              <a:rect l="0" t="0" r="0" b="0"/>
              <a:pathLst>
                <a:path w="151961" h="19051">
                  <a:moveTo>
                    <a:pt x="37660" y="19050"/>
                  </a:moveTo>
                  <a:lnTo>
                    <a:pt x="37660" y="19050"/>
                  </a:lnTo>
                  <a:lnTo>
                    <a:pt x="10917" y="19050"/>
                  </a:lnTo>
                  <a:lnTo>
                    <a:pt x="0" y="9917"/>
                  </a:lnTo>
                  <a:lnTo>
                    <a:pt x="42177" y="8467"/>
                  </a:lnTo>
                  <a:lnTo>
                    <a:pt x="72507" y="883"/>
                  </a:lnTo>
                  <a:lnTo>
                    <a:pt x="114041" y="52"/>
                  </a:lnTo>
                  <a:lnTo>
                    <a:pt x="151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997"/>
            <p:cNvSpPr/>
            <p:nvPr>
              <p:custDataLst>
                <p:tags r:id="rId75"/>
              </p:custDataLst>
            </p:nvPr>
          </p:nvSpPr>
          <p:spPr>
            <a:xfrm>
              <a:off x="4286250" y="1762687"/>
              <a:ext cx="133351" cy="332648"/>
            </a:xfrm>
            <a:custGeom>
              <a:avLst/>
              <a:gdLst/>
              <a:ahLst/>
              <a:cxnLst/>
              <a:rect l="0" t="0" r="0" b="0"/>
              <a:pathLst>
                <a:path w="133351" h="332648">
                  <a:moveTo>
                    <a:pt x="38100" y="142313"/>
                  </a:moveTo>
                  <a:lnTo>
                    <a:pt x="38100" y="142313"/>
                  </a:lnTo>
                  <a:lnTo>
                    <a:pt x="47615" y="132798"/>
                  </a:lnTo>
                  <a:lnTo>
                    <a:pt x="42565" y="132791"/>
                  </a:lnTo>
                  <a:lnTo>
                    <a:pt x="41077" y="133848"/>
                  </a:lnTo>
                  <a:lnTo>
                    <a:pt x="40085" y="135612"/>
                  </a:lnTo>
                  <a:lnTo>
                    <a:pt x="39423" y="137845"/>
                  </a:lnTo>
                  <a:lnTo>
                    <a:pt x="30735" y="152086"/>
                  </a:lnTo>
                  <a:lnTo>
                    <a:pt x="20412" y="196850"/>
                  </a:lnTo>
                  <a:lnTo>
                    <a:pt x="18261" y="220741"/>
                  </a:lnTo>
                  <a:lnTo>
                    <a:pt x="12584" y="235283"/>
                  </a:lnTo>
                  <a:lnTo>
                    <a:pt x="9373" y="256643"/>
                  </a:lnTo>
                  <a:lnTo>
                    <a:pt x="2165" y="277237"/>
                  </a:lnTo>
                  <a:lnTo>
                    <a:pt x="17" y="323227"/>
                  </a:lnTo>
                  <a:lnTo>
                    <a:pt x="0" y="332647"/>
                  </a:lnTo>
                  <a:lnTo>
                    <a:pt x="0" y="319541"/>
                  </a:lnTo>
                  <a:lnTo>
                    <a:pt x="14189" y="272277"/>
                  </a:lnTo>
                  <a:lnTo>
                    <a:pt x="23680" y="226417"/>
                  </a:lnTo>
                  <a:lnTo>
                    <a:pt x="30753" y="183022"/>
                  </a:lnTo>
                  <a:lnTo>
                    <a:pt x="43678" y="141402"/>
                  </a:lnTo>
                  <a:lnTo>
                    <a:pt x="47106" y="94568"/>
                  </a:lnTo>
                  <a:lnTo>
                    <a:pt x="55127" y="64169"/>
                  </a:lnTo>
                  <a:lnTo>
                    <a:pt x="68729" y="28921"/>
                  </a:lnTo>
                  <a:lnTo>
                    <a:pt x="72879" y="22067"/>
                  </a:lnTo>
                  <a:lnTo>
                    <a:pt x="75544" y="9043"/>
                  </a:lnTo>
                  <a:lnTo>
                    <a:pt x="76162" y="0"/>
                  </a:lnTo>
                  <a:lnTo>
                    <a:pt x="81245" y="4661"/>
                  </a:lnTo>
                  <a:lnTo>
                    <a:pt x="83734" y="9873"/>
                  </a:lnTo>
                  <a:lnTo>
                    <a:pt x="90747" y="53986"/>
                  </a:lnTo>
                  <a:lnTo>
                    <a:pt x="94986" y="97897"/>
                  </a:lnTo>
                  <a:lnTo>
                    <a:pt x="98020" y="126092"/>
                  </a:lnTo>
                  <a:lnTo>
                    <a:pt x="107004" y="170300"/>
                  </a:lnTo>
                  <a:lnTo>
                    <a:pt x="112139" y="189764"/>
                  </a:lnTo>
                  <a:lnTo>
                    <a:pt x="116932" y="228023"/>
                  </a:lnTo>
                  <a:lnTo>
                    <a:pt x="132198" y="271233"/>
                  </a:lnTo>
                  <a:lnTo>
                    <a:pt x="133350" y="28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998"/>
            <p:cNvSpPr/>
            <p:nvPr>
              <p:custDataLst>
                <p:tags r:id="rId76"/>
              </p:custDataLst>
            </p:nvPr>
          </p:nvSpPr>
          <p:spPr>
            <a:xfrm>
              <a:off x="4010463" y="1752634"/>
              <a:ext cx="161488" cy="409489"/>
            </a:xfrm>
            <a:custGeom>
              <a:avLst/>
              <a:gdLst/>
              <a:ahLst/>
              <a:cxnLst/>
              <a:rect l="0" t="0" r="0" b="0"/>
              <a:pathLst>
                <a:path w="161488" h="409489">
                  <a:moveTo>
                    <a:pt x="104337" y="19016"/>
                  </a:moveTo>
                  <a:lnTo>
                    <a:pt x="104337" y="19016"/>
                  </a:lnTo>
                  <a:lnTo>
                    <a:pt x="104337" y="10815"/>
                  </a:lnTo>
                  <a:lnTo>
                    <a:pt x="103279" y="10374"/>
                  </a:lnTo>
                  <a:lnTo>
                    <a:pt x="94929" y="9501"/>
                  </a:lnTo>
                  <a:lnTo>
                    <a:pt x="94846" y="4438"/>
                  </a:lnTo>
                  <a:lnTo>
                    <a:pt x="93777" y="2947"/>
                  </a:lnTo>
                  <a:lnTo>
                    <a:pt x="85404" y="0"/>
                  </a:lnTo>
                  <a:lnTo>
                    <a:pt x="80265" y="5033"/>
                  </a:lnTo>
                  <a:lnTo>
                    <a:pt x="74942" y="7510"/>
                  </a:lnTo>
                  <a:lnTo>
                    <a:pt x="72040" y="8170"/>
                  </a:lnTo>
                  <a:lnTo>
                    <a:pt x="62900" y="14156"/>
                  </a:lnTo>
                  <a:lnTo>
                    <a:pt x="59462" y="22500"/>
                  </a:lnTo>
                  <a:lnTo>
                    <a:pt x="52199" y="45104"/>
                  </a:lnTo>
                  <a:lnTo>
                    <a:pt x="37486" y="73434"/>
                  </a:lnTo>
                  <a:lnTo>
                    <a:pt x="34369" y="77520"/>
                  </a:lnTo>
                  <a:lnTo>
                    <a:pt x="23628" y="119690"/>
                  </a:lnTo>
                  <a:lnTo>
                    <a:pt x="11733" y="162605"/>
                  </a:lnTo>
                  <a:lnTo>
                    <a:pt x="2889" y="208552"/>
                  </a:lnTo>
                  <a:lnTo>
                    <a:pt x="0" y="248952"/>
                  </a:lnTo>
                  <a:lnTo>
                    <a:pt x="7159" y="292595"/>
                  </a:lnTo>
                  <a:lnTo>
                    <a:pt x="11338" y="313507"/>
                  </a:lnTo>
                  <a:lnTo>
                    <a:pt x="31443" y="358695"/>
                  </a:lnTo>
                  <a:lnTo>
                    <a:pt x="45096" y="383073"/>
                  </a:lnTo>
                  <a:lnTo>
                    <a:pt x="68091" y="402632"/>
                  </a:lnTo>
                  <a:lnTo>
                    <a:pt x="77997" y="406470"/>
                  </a:lnTo>
                  <a:lnTo>
                    <a:pt x="125112" y="409488"/>
                  </a:lnTo>
                  <a:lnTo>
                    <a:pt x="140714" y="404469"/>
                  </a:lnTo>
                  <a:lnTo>
                    <a:pt x="161487" y="39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3" name="SMARTInkShape-Group936"/>
          <p:cNvGrpSpPr/>
          <p:nvPr/>
        </p:nvGrpSpPr>
        <p:grpSpPr>
          <a:xfrm>
            <a:off x="2809992" y="1743470"/>
            <a:ext cx="923806" cy="499987"/>
            <a:chOff x="2809992" y="1743470"/>
            <a:chExt cx="923806" cy="499987"/>
          </a:xfrm>
        </p:grpSpPr>
        <p:sp>
          <p:nvSpPr>
            <p:cNvPr id="409" name="SMARTInkShape-3999"/>
            <p:cNvSpPr/>
            <p:nvPr>
              <p:custDataLst>
                <p:tags r:id="rId64"/>
              </p:custDataLst>
            </p:nvPr>
          </p:nvSpPr>
          <p:spPr>
            <a:xfrm>
              <a:off x="3524250" y="1847853"/>
              <a:ext cx="209548" cy="276220"/>
            </a:xfrm>
            <a:custGeom>
              <a:avLst/>
              <a:gdLst/>
              <a:ahLst/>
              <a:cxnLst/>
              <a:rect l="0" t="0" r="0" b="0"/>
              <a:pathLst>
                <a:path w="209548" h="276220">
                  <a:moveTo>
                    <a:pt x="28575" y="9522"/>
                  </a:moveTo>
                  <a:lnTo>
                    <a:pt x="28575" y="9522"/>
                  </a:lnTo>
                  <a:lnTo>
                    <a:pt x="28575" y="1321"/>
                  </a:lnTo>
                  <a:lnTo>
                    <a:pt x="27517" y="880"/>
                  </a:lnTo>
                  <a:lnTo>
                    <a:pt x="19084" y="0"/>
                  </a:lnTo>
                  <a:lnTo>
                    <a:pt x="19053" y="8198"/>
                  </a:lnTo>
                  <a:lnTo>
                    <a:pt x="17994" y="8640"/>
                  </a:lnTo>
                  <a:lnTo>
                    <a:pt x="13994" y="9130"/>
                  </a:lnTo>
                  <a:lnTo>
                    <a:pt x="12504" y="10319"/>
                  </a:lnTo>
                  <a:lnTo>
                    <a:pt x="10849" y="14462"/>
                  </a:lnTo>
                  <a:lnTo>
                    <a:pt x="8728" y="25746"/>
                  </a:lnTo>
                  <a:lnTo>
                    <a:pt x="3056" y="35025"/>
                  </a:lnTo>
                  <a:lnTo>
                    <a:pt x="604" y="47642"/>
                  </a:lnTo>
                  <a:lnTo>
                    <a:pt x="10" y="92630"/>
                  </a:lnTo>
                  <a:lnTo>
                    <a:pt x="0" y="140104"/>
                  </a:lnTo>
                  <a:lnTo>
                    <a:pt x="1058" y="174470"/>
                  </a:lnTo>
                  <a:lnTo>
                    <a:pt x="17610" y="220884"/>
                  </a:lnTo>
                  <a:lnTo>
                    <a:pt x="21232" y="227991"/>
                  </a:lnTo>
                  <a:lnTo>
                    <a:pt x="25312" y="234678"/>
                  </a:lnTo>
                  <a:lnTo>
                    <a:pt x="28666" y="244392"/>
                  </a:lnTo>
                  <a:lnTo>
                    <a:pt x="41705" y="260337"/>
                  </a:lnTo>
                  <a:lnTo>
                    <a:pt x="47816" y="263870"/>
                  </a:lnTo>
                  <a:lnTo>
                    <a:pt x="54060" y="266499"/>
                  </a:lnTo>
                  <a:lnTo>
                    <a:pt x="63525" y="272871"/>
                  </a:lnTo>
                  <a:lnTo>
                    <a:pt x="73032" y="275229"/>
                  </a:lnTo>
                  <a:lnTo>
                    <a:pt x="117475" y="276219"/>
                  </a:lnTo>
                  <a:lnTo>
                    <a:pt x="132057" y="271164"/>
                  </a:lnTo>
                  <a:lnTo>
                    <a:pt x="135663" y="268617"/>
                  </a:lnTo>
                  <a:lnTo>
                    <a:pt x="165182" y="234933"/>
                  </a:lnTo>
                  <a:lnTo>
                    <a:pt x="171486" y="231413"/>
                  </a:lnTo>
                  <a:lnTo>
                    <a:pt x="174649" y="230474"/>
                  </a:lnTo>
                  <a:lnTo>
                    <a:pt x="176758" y="227732"/>
                  </a:lnTo>
                  <a:lnTo>
                    <a:pt x="182964" y="210944"/>
                  </a:lnTo>
                  <a:lnTo>
                    <a:pt x="185477" y="207303"/>
                  </a:lnTo>
                  <a:lnTo>
                    <a:pt x="197843" y="169249"/>
                  </a:lnTo>
                  <a:lnTo>
                    <a:pt x="204953" y="126868"/>
                  </a:lnTo>
                  <a:lnTo>
                    <a:pt x="208642" y="108117"/>
                  </a:lnTo>
                  <a:lnTo>
                    <a:pt x="209526" y="61498"/>
                  </a:lnTo>
                  <a:lnTo>
                    <a:pt x="209547" y="44602"/>
                  </a:lnTo>
                  <a:lnTo>
                    <a:pt x="206726" y="38166"/>
                  </a:lnTo>
                  <a:lnTo>
                    <a:pt x="203004" y="31778"/>
                  </a:lnTo>
                  <a:lnTo>
                    <a:pt x="200417" y="20933"/>
                  </a:lnTo>
                  <a:lnTo>
                    <a:pt x="200141" y="14549"/>
                  </a:lnTo>
                  <a:lnTo>
                    <a:pt x="199044" y="12873"/>
                  </a:lnTo>
                  <a:lnTo>
                    <a:pt x="197254" y="11756"/>
                  </a:lnTo>
                  <a:lnTo>
                    <a:pt x="191834" y="9963"/>
                  </a:lnTo>
                  <a:lnTo>
                    <a:pt x="191093" y="6896"/>
                  </a:lnTo>
                  <a:lnTo>
                    <a:pt x="190617" y="1360"/>
                  </a:lnTo>
                  <a:lnTo>
                    <a:pt x="190500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000"/>
            <p:cNvSpPr/>
            <p:nvPr>
              <p:custDataLst>
                <p:tags r:id="rId65"/>
              </p:custDataLst>
            </p:nvPr>
          </p:nvSpPr>
          <p:spPr>
            <a:xfrm>
              <a:off x="3257991" y="1743470"/>
              <a:ext cx="142435" cy="499987"/>
            </a:xfrm>
            <a:custGeom>
              <a:avLst/>
              <a:gdLst/>
              <a:ahLst/>
              <a:cxnLst/>
              <a:rect l="0" t="0" r="0" b="0"/>
              <a:pathLst>
                <a:path w="142435" h="499987">
                  <a:moveTo>
                    <a:pt x="94809" y="18655"/>
                  </a:moveTo>
                  <a:lnTo>
                    <a:pt x="94809" y="18655"/>
                  </a:lnTo>
                  <a:lnTo>
                    <a:pt x="94809" y="0"/>
                  </a:lnTo>
                  <a:lnTo>
                    <a:pt x="86608" y="7841"/>
                  </a:lnTo>
                  <a:lnTo>
                    <a:pt x="85677" y="13804"/>
                  </a:lnTo>
                  <a:lnTo>
                    <a:pt x="84487" y="15421"/>
                  </a:lnTo>
                  <a:lnTo>
                    <a:pt x="80344" y="17218"/>
                  </a:lnTo>
                  <a:lnTo>
                    <a:pt x="78815" y="19813"/>
                  </a:lnTo>
                  <a:lnTo>
                    <a:pt x="75606" y="32521"/>
                  </a:lnTo>
                  <a:lnTo>
                    <a:pt x="53404" y="78166"/>
                  </a:lnTo>
                  <a:lnTo>
                    <a:pt x="37642" y="123741"/>
                  </a:lnTo>
                  <a:lnTo>
                    <a:pt x="24956" y="161591"/>
                  </a:lnTo>
                  <a:lnTo>
                    <a:pt x="13317" y="206188"/>
                  </a:lnTo>
                  <a:lnTo>
                    <a:pt x="7098" y="249491"/>
                  </a:lnTo>
                  <a:lnTo>
                    <a:pt x="1793" y="286018"/>
                  </a:lnTo>
                  <a:lnTo>
                    <a:pt x="0" y="331229"/>
                  </a:lnTo>
                  <a:lnTo>
                    <a:pt x="6192" y="370734"/>
                  </a:lnTo>
                  <a:lnTo>
                    <a:pt x="10344" y="399553"/>
                  </a:lnTo>
                  <a:lnTo>
                    <a:pt x="30430" y="442210"/>
                  </a:lnTo>
                  <a:lnTo>
                    <a:pt x="58483" y="476982"/>
                  </a:lnTo>
                  <a:lnTo>
                    <a:pt x="74050" y="487948"/>
                  </a:lnTo>
                  <a:lnTo>
                    <a:pt x="119216" y="499986"/>
                  </a:lnTo>
                  <a:lnTo>
                    <a:pt x="142434" y="494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001"/>
            <p:cNvSpPr/>
            <p:nvPr>
              <p:custDataLst>
                <p:tags r:id="rId66"/>
              </p:custDataLst>
            </p:nvPr>
          </p:nvSpPr>
          <p:spPr>
            <a:xfrm>
              <a:off x="2924175" y="1895475"/>
              <a:ext cx="152401" cy="180927"/>
            </a:xfrm>
            <a:custGeom>
              <a:avLst/>
              <a:gdLst/>
              <a:ahLst/>
              <a:cxnLst/>
              <a:rect l="0" t="0" r="0" b="0"/>
              <a:pathLst>
                <a:path w="152401" h="180927">
                  <a:moveTo>
                    <a:pt x="0" y="85725"/>
                  </a:moveTo>
                  <a:lnTo>
                    <a:pt x="0" y="85725"/>
                  </a:lnTo>
                  <a:lnTo>
                    <a:pt x="0" y="80669"/>
                  </a:lnTo>
                  <a:lnTo>
                    <a:pt x="1058" y="79179"/>
                  </a:lnTo>
                  <a:lnTo>
                    <a:pt x="2822" y="78186"/>
                  </a:lnTo>
                  <a:lnTo>
                    <a:pt x="8201" y="76592"/>
                  </a:lnTo>
                  <a:lnTo>
                    <a:pt x="8936" y="73552"/>
                  </a:lnTo>
                  <a:lnTo>
                    <a:pt x="9133" y="71260"/>
                  </a:lnTo>
                  <a:lnTo>
                    <a:pt x="10322" y="69732"/>
                  </a:lnTo>
                  <a:lnTo>
                    <a:pt x="14465" y="68033"/>
                  </a:lnTo>
                  <a:lnTo>
                    <a:pt x="31905" y="66794"/>
                  </a:lnTo>
                  <a:lnTo>
                    <a:pt x="38169" y="69550"/>
                  </a:lnTo>
                  <a:lnTo>
                    <a:pt x="66677" y="92503"/>
                  </a:lnTo>
                  <a:lnTo>
                    <a:pt x="69851" y="93419"/>
                  </a:lnTo>
                  <a:lnTo>
                    <a:pt x="76201" y="100081"/>
                  </a:lnTo>
                  <a:lnTo>
                    <a:pt x="91017" y="121090"/>
                  </a:lnTo>
                  <a:lnTo>
                    <a:pt x="94692" y="144644"/>
                  </a:lnTo>
                  <a:lnTo>
                    <a:pt x="92180" y="151775"/>
                  </a:lnTo>
                  <a:lnTo>
                    <a:pt x="88594" y="158472"/>
                  </a:lnTo>
                  <a:lnTo>
                    <a:pt x="85517" y="168193"/>
                  </a:lnTo>
                  <a:lnTo>
                    <a:pt x="81046" y="174588"/>
                  </a:lnTo>
                  <a:lnTo>
                    <a:pt x="75532" y="178137"/>
                  </a:lnTo>
                  <a:lnTo>
                    <a:pt x="66783" y="180601"/>
                  </a:lnTo>
                  <a:lnTo>
                    <a:pt x="53571" y="180926"/>
                  </a:lnTo>
                  <a:lnTo>
                    <a:pt x="51589" y="179884"/>
                  </a:lnTo>
                  <a:lnTo>
                    <a:pt x="50268" y="178131"/>
                  </a:lnTo>
                  <a:lnTo>
                    <a:pt x="39579" y="150382"/>
                  </a:lnTo>
                  <a:lnTo>
                    <a:pt x="41579" y="140567"/>
                  </a:lnTo>
                  <a:lnTo>
                    <a:pt x="45834" y="123141"/>
                  </a:lnTo>
                  <a:lnTo>
                    <a:pt x="46431" y="117019"/>
                  </a:lnTo>
                  <a:lnTo>
                    <a:pt x="52739" y="104572"/>
                  </a:lnTo>
                  <a:lnTo>
                    <a:pt x="78635" y="63835"/>
                  </a:lnTo>
                  <a:lnTo>
                    <a:pt x="97025" y="38127"/>
                  </a:lnTo>
                  <a:lnTo>
                    <a:pt x="124477" y="1947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4002"/>
            <p:cNvSpPr/>
            <p:nvPr>
              <p:custDataLst>
                <p:tags r:id="rId67"/>
              </p:custDataLst>
            </p:nvPr>
          </p:nvSpPr>
          <p:spPr>
            <a:xfrm>
              <a:off x="2809992" y="1762305"/>
              <a:ext cx="103261" cy="361594"/>
            </a:xfrm>
            <a:custGeom>
              <a:avLst/>
              <a:gdLst/>
              <a:ahLst/>
              <a:cxnLst/>
              <a:rect l="0" t="0" r="0" b="0"/>
              <a:pathLst>
                <a:path w="103261" h="361594">
                  <a:moveTo>
                    <a:pt x="9408" y="133170"/>
                  </a:moveTo>
                  <a:lnTo>
                    <a:pt x="9408" y="133170"/>
                  </a:lnTo>
                  <a:lnTo>
                    <a:pt x="14464" y="133170"/>
                  </a:lnTo>
                  <a:lnTo>
                    <a:pt x="15954" y="134228"/>
                  </a:lnTo>
                  <a:lnTo>
                    <a:pt x="16947" y="135992"/>
                  </a:lnTo>
                  <a:lnTo>
                    <a:pt x="18672" y="142871"/>
                  </a:lnTo>
                  <a:lnTo>
                    <a:pt x="18930" y="187741"/>
                  </a:lnTo>
                  <a:lnTo>
                    <a:pt x="18933" y="231630"/>
                  </a:lnTo>
                  <a:lnTo>
                    <a:pt x="18933" y="276047"/>
                  </a:lnTo>
                  <a:lnTo>
                    <a:pt x="18933" y="320299"/>
                  </a:lnTo>
                  <a:lnTo>
                    <a:pt x="18933" y="361593"/>
                  </a:lnTo>
                  <a:lnTo>
                    <a:pt x="17875" y="319207"/>
                  </a:lnTo>
                  <a:lnTo>
                    <a:pt x="10732" y="288575"/>
                  </a:lnTo>
                  <a:lnTo>
                    <a:pt x="9583" y="246611"/>
                  </a:lnTo>
                  <a:lnTo>
                    <a:pt x="6638" y="218641"/>
                  </a:lnTo>
                  <a:lnTo>
                    <a:pt x="772" y="171236"/>
                  </a:lnTo>
                  <a:lnTo>
                    <a:pt x="0" y="123641"/>
                  </a:lnTo>
                  <a:lnTo>
                    <a:pt x="7437" y="78842"/>
                  </a:lnTo>
                  <a:lnTo>
                    <a:pt x="12057" y="38168"/>
                  </a:lnTo>
                  <a:lnTo>
                    <a:pt x="19718" y="21766"/>
                  </a:lnTo>
                  <a:lnTo>
                    <a:pt x="31788" y="6742"/>
                  </a:lnTo>
                  <a:lnTo>
                    <a:pt x="38052" y="2896"/>
                  </a:lnTo>
                  <a:lnTo>
                    <a:pt x="45640" y="428"/>
                  </a:lnTo>
                  <a:lnTo>
                    <a:pt x="57068" y="0"/>
                  </a:lnTo>
                  <a:lnTo>
                    <a:pt x="65162" y="2722"/>
                  </a:lnTo>
                  <a:lnTo>
                    <a:pt x="85557" y="14014"/>
                  </a:lnTo>
                  <a:lnTo>
                    <a:pt x="88749" y="17749"/>
                  </a:lnTo>
                  <a:lnTo>
                    <a:pt x="92296" y="27544"/>
                  </a:lnTo>
                  <a:lnTo>
                    <a:pt x="103260" y="68241"/>
                  </a:lnTo>
                  <a:lnTo>
                    <a:pt x="95489" y="112397"/>
                  </a:lnTo>
                  <a:lnTo>
                    <a:pt x="93254" y="117205"/>
                  </a:lnTo>
                  <a:lnTo>
                    <a:pt x="71323" y="139233"/>
                  </a:lnTo>
                  <a:lnTo>
                    <a:pt x="68676" y="145742"/>
                  </a:lnTo>
                  <a:lnTo>
                    <a:pt x="61855" y="152163"/>
                  </a:lnTo>
                  <a:lnTo>
                    <a:pt x="50342" y="159852"/>
                  </a:lnTo>
                  <a:lnTo>
                    <a:pt x="43291" y="161184"/>
                  </a:lnTo>
                  <a:lnTo>
                    <a:pt x="41522" y="162429"/>
                  </a:lnTo>
                  <a:lnTo>
                    <a:pt x="40342" y="164318"/>
                  </a:lnTo>
                  <a:lnTo>
                    <a:pt x="39556" y="166635"/>
                  </a:lnTo>
                  <a:lnTo>
                    <a:pt x="37974" y="168180"/>
                  </a:lnTo>
                  <a:lnTo>
                    <a:pt x="28458" y="17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937"/>
          <p:cNvGrpSpPr/>
          <p:nvPr/>
        </p:nvGrpSpPr>
        <p:grpSpPr>
          <a:xfrm>
            <a:off x="10801353" y="428625"/>
            <a:ext cx="780868" cy="400051"/>
            <a:chOff x="10801353" y="428625"/>
            <a:chExt cx="780868" cy="400051"/>
          </a:xfrm>
        </p:grpSpPr>
        <p:sp>
          <p:nvSpPr>
            <p:cNvPr id="414" name="SMARTInkShape-4003"/>
            <p:cNvSpPr/>
            <p:nvPr>
              <p:custDataLst>
                <p:tags r:id="rId56"/>
              </p:custDataLst>
            </p:nvPr>
          </p:nvSpPr>
          <p:spPr>
            <a:xfrm>
              <a:off x="10896600" y="581025"/>
              <a:ext cx="142876" cy="171009"/>
            </a:xfrm>
            <a:custGeom>
              <a:avLst/>
              <a:gdLst/>
              <a:ahLst/>
              <a:cxnLst/>
              <a:rect l="0" t="0" r="0" b="0"/>
              <a:pathLst>
                <a:path w="142876" h="171009">
                  <a:moveTo>
                    <a:pt x="0" y="28575"/>
                  </a:moveTo>
                  <a:lnTo>
                    <a:pt x="0" y="28575"/>
                  </a:lnTo>
                  <a:lnTo>
                    <a:pt x="14547" y="43122"/>
                  </a:lnTo>
                  <a:lnTo>
                    <a:pt x="17048" y="48446"/>
                  </a:lnTo>
                  <a:lnTo>
                    <a:pt x="17714" y="51347"/>
                  </a:lnTo>
                  <a:lnTo>
                    <a:pt x="27133" y="64842"/>
                  </a:lnTo>
                  <a:lnTo>
                    <a:pt x="38747" y="79617"/>
                  </a:lnTo>
                  <a:lnTo>
                    <a:pt x="44993" y="93440"/>
                  </a:lnTo>
                  <a:lnTo>
                    <a:pt x="47513" y="100796"/>
                  </a:lnTo>
                  <a:lnTo>
                    <a:pt x="53824" y="111945"/>
                  </a:lnTo>
                  <a:lnTo>
                    <a:pt x="57112" y="155456"/>
                  </a:lnTo>
                  <a:lnTo>
                    <a:pt x="56067" y="157612"/>
                  </a:lnTo>
                  <a:lnTo>
                    <a:pt x="54311" y="159050"/>
                  </a:lnTo>
                  <a:lnTo>
                    <a:pt x="52081" y="160008"/>
                  </a:lnTo>
                  <a:lnTo>
                    <a:pt x="50595" y="161705"/>
                  </a:lnTo>
                  <a:lnTo>
                    <a:pt x="48945" y="166414"/>
                  </a:lnTo>
                  <a:lnTo>
                    <a:pt x="47447" y="168092"/>
                  </a:lnTo>
                  <a:lnTo>
                    <a:pt x="39539" y="171008"/>
                  </a:lnTo>
                  <a:lnTo>
                    <a:pt x="30025" y="163210"/>
                  </a:lnTo>
                  <a:lnTo>
                    <a:pt x="29219" y="159674"/>
                  </a:lnTo>
                  <a:lnTo>
                    <a:pt x="28613" y="134512"/>
                  </a:lnTo>
                  <a:lnTo>
                    <a:pt x="31414" y="125752"/>
                  </a:lnTo>
                  <a:lnTo>
                    <a:pt x="43766" y="100600"/>
                  </a:lnTo>
                  <a:lnTo>
                    <a:pt x="52174" y="69718"/>
                  </a:lnTo>
                  <a:lnTo>
                    <a:pt x="65788" y="50761"/>
                  </a:lnTo>
                  <a:lnTo>
                    <a:pt x="112508" y="10983"/>
                  </a:lnTo>
                  <a:lnTo>
                    <a:pt x="124440" y="488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004"/>
            <p:cNvSpPr/>
            <p:nvPr>
              <p:custDataLst>
                <p:tags r:id="rId57"/>
              </p:custDataLst>
            </p:nvPr>
          </p:nvSpPr>
          <p:spPr>
            <a:xfrm>
              <a:off x="11135165" y="514387"/>
              <a:ext cx="94802" cy="238089"/>
            </a:xfrm>
            <a:custGeom>
              <a:avLst/>
              <a:gdLst/>
              <a:ahLst/>
              <a:cxnLst/>
              <a:rect l="0" t="0" r="0" b="0"/>
              <a:pathLst>
                <a:path w="94802" h="238089">
                  <a:moveTo>
                    <a:pt x="85285" y="19013"/>
                  </a:moveTo>
                  <a:lnTo>
                    <a:pt x="85285" y="19013"/>
                  </a:lnTo>
                  <a:lnTo>
                    <a:pt x="94419" y="19013"/>
                  </a:lnTo>
                  <a:lnTo>
                    <a:pt x="94801" y="4824"/>
                  </a:lnTo>
                  <a:lnTo>
                    <a:pt x="93746" y="3204"/>
                  </a:lnTo>
                  <a:lnTo>
                    <a:pt x="91983" y="2123"/>
                  </a:lnTo>
                  <a:lnTo>
                    <a:pt x="85108" y="247"/>
                  </a:lnTo>
                  <a:lnTo>
                    <a:pt x="72144" y="0"/>
                  </a:lnTo>
                  <a:lnTo>
                    <a:pt x="66039" y="2802"/>
                  </a:lnTo>
                  <a:lnTo>
                    <a:pt x="44000" y="22354"/>
                  </a:lnTo>
                  <a:lnTo>
                    <a:pt x="15435" y="64956"/>
                  </a:lnTo>
                  <a:lnTo>
                    <a:pt x="4586" y="109895"/>
                  </a:lnTo>
                  <a:lnTo>
                    <a:pt x="0" y="154140"/>
                  </a:lnTo>
                  <a:lnTo>
                    <a:pt x="643" y="194253"/>
                  </a:lnTo>
                  <a:lnTo>
                    <a:pt x="9263" y="224188"/>
                  </a:lnTo>
                  <a:lnTo>
                    <a:pt x="13751" y="231205"/>
                  </a:lnTo>
                  <a:lnTo>
                    <a:pt x="19273" y="235029"/>
                  </a:lnTo>
                  <a:lnTo>
                    <a:pt x="28331" y="237182"/>
                  </a:lnTo>
                  <a:lnTo>
                    <a:pt x="37660" y="23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005"/>
            <p:cNvSpPr/>
            <p:nvPr>
              <p:custDataLst>
                <p:tags r:id="rId58"/>
              </p:custDataLst>
            </p:nvPr>
          </p:nvSpPr>
          <p:spPr>
            <a:xfrm>
              <a:off x="11430000" y="695325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3518" y="5057"/>
                  </a:lnTo>
                  <a:lnTo>
                    <a:pt x="21037" y="10361"/>
                  </a:lnTo>
                  <a:lnTo>
                    <a:pt x="19165" y="26743"/>
                  </a:lnTo>
                  <a:lnTo>
                    <a:pt x="12527" y="35817"/>
                  </a:lnTo>
                  <a:lnTo>
                    <a:pt x="9357" y="44714"/>
                  </a:lnTo>
                  <a:lnTo>
                    <a:pt x="1442" y="55303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006"/>
            <p:cNvSpPr/>
            <p:nvPr>
              <p:custDataLst>
                <p:tags r:id="rId59"/>
              </p:custDataLst>
            </p:nvPr>
          </p:nvSpPr>
          <p:spPr>
            <a:xfrm>
              <a:off x="11249063" y="467300"/>
              <a:ext cx="152325" cy="321380"/>
            </a:xfrm>
            <a:custGeom>
              <a:avLst/>
              <a:gdLst/>
              <a:ahLst/>
              <a:cxnLst/>
              <a:rect l="0" t="0" r="0" b="0"/>
              <a:pathLst>
                <a:path w="152325" h="321380">
                  <a:moveTo>
                    <a:pt x="76162" y="123250"/>
                  </a:moveTo>
                  <a:lnTo>
                    <a:pt x="76162" y="123250"/>
                  </a:lnTo>
                  <a:lnTo>
                    <a:pt x="76162" y="115049"/>
                  </a:lnTo>
                  <a:lnTo>
                    <a:pt x="76162" y="122042"/>
                  </a:lnTo>
                  <a:lnTo>
                    <a:pt x="51527" y="158639"/>
                  </a:lnTo>
                  <a:lnTo>
                    <a:pt x="45543" y="178296"/>
                  </a:lnTo>
                  <a:lnTo>
                    <a:pt x="43050" y="182173"/>
                  </a:lnTo>
                  <a:lnTo>
                    <a:pt x="27895" y="228218"/>
                  </a:lnTo>
                  <a:lnTo>
                    <a:pt x="22960" y="240811"/>
                  </a:lnTo>
                  <a:lnTo>
                    <a:pt x="10965" y="286472"/>
                  </a:lnTo>
                  <a:lnTo>
                    <a:pt x="7322" y="293865"/>
                  </a:lnTo>
                  <a:lnTo>
                    <a:pt x="3233" y="300679"/>
                  </a:lnTo>
                  <a:lnTo>
                    <a:pt x="609" y="313677"/>
                  </a:lnTo>
                  <a:lnTo>
                    <a:pt x="90" y="321379"/>
                  </a:lnTo>
                  <a:lnTo>
                    <a:pt x="0" y="317657"/>
                  </a:lnTo>
                  <a:lnTo>
                    <a:pt x="2801" y="312664"/>
                  </a:lnTo>
                  <a:lnTo>
                    <a:pt x="6517" y="306917"/>
                  </a:lnTo>
                  <a:lnTo>
                    <a:pt x="20169" y="262566"/>
                  </a:lnTo>
                  <a:lnTo>
                    <a:pt x="31821" y="242728"/>
                  </a:lnTo>
                  <a:lnTo>
                    <a:pt x="46176" y="196089"/>
                  </a:lnTo>
                  <a:lnTo>
                    <a:pt x="64791" y="157864"/>
                  </a:lnTo>
                  <a:lnTo>
                    <a:pt x="84029" y="114918"/>
                  </a:lnTo>
                  <a:lnTo>
                    <a:pt x="104101" y="73796"/>
                  </a:lnTo>
                  <a:lnTo>
                    <a:pt x="111862" y="56820"/>
                  </a:lnTo>
                  <a:lnTo>
                    <a:pt x="128448" y="31498"/>
                  </a:lnTo>
                  <a:lnTo>
                    <a:pt x="132208" y="23205"/>
                  </a:lnTo>
                  <a:lnTo>
                    <a:pt x="139218" y="12586"/>
                  </a:lnTo>
                  <a:lnTo>
                    <a:pt x="141228" y="5980"/>
                  </a:lnTo>
                  <a:lnTo>
                    <a:pt x="142821" y="3795"/>
                  </a:lnTo>
                  <a:lnTo>
                    <a:pt x="144943" y="2338"/>
                  </a:lnTo>
                  <a:lnTo>
                    <a:pt x="150896" y="0"/>
                  </a:lnTo>
                  <a:lnTo>
                    <a:pt x="151385" y="867"/>
                  </a:lnTo>
                  <a:lnTo>
                    <a:pt x="152324" y="21830"/>
                  </a:lnTo>
                  <a:lnTo>
                    <a:pt x="149523" y="28080"/>
                  </a:lnTo>
                  <a:lnTo>
                    <a:pt x="147293" y="31228"/>
                  </a:lnTo>
                  <a:lnTo>
                    <a:pt x="144157" y="45772"/>
                  </a:lnTo>
                  <a:lnTo>
                    <a:pt x="142952" y="87198"/>
                  </a:lnTo>
                  <a:lnTo>
                    <a:pt x="134648" y="129222"/>
                  </a:lnTo>
                  <a:lnTo>
                    <a:pt x="133390" y="174028"/>
                  </a:lnTo>
                  <a:lnTo>
                    <a:pt x="132277" y="193093"/>
                  </a:lnTo>
                  <a:lnTo>
                    <a:pt x="123787" y="228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007"/>
            <p:cNvSpPr/>
            <p:nvPr>
              <p:custDataLst>
                <p:tags r:id="rId60"/>
              </p:custDataLst>
            </p:nvPr>
          </p:nvSpPr>
          <p:spPr>
            <a:xfrm>
              <a:off x="11268078" y="657225"/>
              <a:ext cx="114298" cy="19051"/>
            </a:xfrm>
            <a:custGeom>
              <a:avLst/>
              <a:gdLst/>
              <a:ahLst/>
              <a:cxnLst/>
              <a:rect l="0" t="0" r="0" b="0"/>
              <a:pathLst>
                <a:path w="114298" h="19051">
                  <a:moveTo>
                    <a:pt x="9522" y="19050"/>
                  </a:moveTo>
                  <a:lnTo>
                    <a:pt x="9522" y="19050"/>
                  </a:lnTo>
                  <a:lnTo>
                    <a:pt x="4465" y="19050"/>
                  </a:lnTo>
                  <a:lnTo>
                    <a:pt x="2976" y="17992"/>
                  </a:lnTo>
                  <a:lnTo>
                    <a:pt x="1984" y="16228"/>
                  </a:lnTo>
                  <a:lnTo>
                    <a:pt x="6" y="9559"/>
                  </a:lnTo>
                  <a:lnTo>
                    <a:pt x="0" y="4479"/>
                  </a:lnTo>
                  <a:lnTo>
                    <a:pt x="2115" y="2986"/>
                  </a:lnTo>
                  <a:lnTo>
                    <a:pt x="18340" y="262"/>
                  </a:lnTo>
                  <a:lnTo>
                    <a:pt x="64140" y="5"/>
                  </a:lnTo>
                  <a:lnTo>
                    <a:pt x="114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008"/>
            <p:cNvSpPr/>
            <p:nvPr>
              <p:custDataLst>
                <p:tags r:id="rId61"/>
              </p:custDataLst>
            </p:nvPr>
          </p:nvSpPr>
          <p:spPr>
            <a:xfrm>
              <a:off x="11430000" y="428625"/>
              <a:ext cx="152221" cy="400051"/>
            </a:xfrm>
            <a:custGeom>
              <a:avLst/>
              <a:gdLst/>
              <a:ahLst/>
              <a:cxnLst/>
              <a:rect l="0" t="0" r="0" b="0"/>
              <a:pathLst>
                <a:path w="152221" h="400051">
                  <a:moveTo>
                    <a:pt x="114300" y="0"/>
                  </a:moveTo>
                  <a:lnTo>
                    <a:pt x="114300" y="0"/>
                  </a:lnTo>
                  <a:lnTo>
                    <a:pt x="119357" y="0"/>
                  </a:lnTo>
                  <a:lnTo>
                    <a:pt x="120846" y="1058"/>
                  </a:lnTo>
                  <a:lnTo>
                    <a:pt x="121838" y="2822"/>
                  </a:lnTo>
                  <a:lnTo>
                    <a:pt x="140286" y="48069"/>
                  </a:lnTo>
                  <a:lnTo>
                    <a:pt x="143592" y="87038"/>
                  </a:lnTo>
                  <a:lnTo>
                    <a:pt x="151032" y="133523"/>
                  </a:lnTo>
                  <a:lnTo>
                    <a:pt x="152220" y="180998"/>
                  </a:lnTo>
                  <a:lnTo>
                    <a:pt x="147307" y="224136"/>
                  </a:lnTo>
                  <a:lnTo>
                    <a:pt x="141635" y="264760"/>
                  </a:lnTo>
                  <a:lnTo>
                    <a:pt x="116476" y="306008"/>
                  </a:lnTo>
                  <a:lnTo>
                    <a:pt x="97367" y="335534"/>
                  </a:lnTo>
                  <a:lnTo>
                    <a:pt x="54579" y="373503"/>
                  </a:lnTo>
                  <a:lnTo>
                    <a:pt x="25871" y="389671"/>
                  </a:lnTo>
                  <a:lnTo>
                    <a:pt x="0" y="400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009"/>
            <p:cNvSpPr/>
            <p:nvPr>
              <p:custDataLst>
                <p:tags r:id="rId62"/>
              </p:custDataLst>
            </p:nvPr>
          </p:nvSpPr>
          <p:spPr>
            <a:xfrm>
              <a:off x="11468100" y="55245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8"/>
                  </a:lnTo>
                  <a:lnTo>
                    <a:pt x="7538" y="3444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4010"/>
            <p:cNvSpPr/>
            <p:nvPr>
              <p:custDataLst>
                <p:tags r:id="rId63"/>
              </p:custDataLst>
            </p:nvPr>
          </p:nvSpPr>
          <p:spPr>
            <a:xfrm>
              <a:off x="10801353" y="440085"/>
              <a:ext cx="110156" cy="350325"/>
            </a:xfrm>
            <a:custGeom>
              <a:avLst/>
              <a:gdLst/>
              <a:ahLst/>
              <a:cxnLst/>
              <a:rect l="0" t="0" r="0" b="0"/>
              <a:pathLst>
                <a:path w="110156" h="350325">
                  <a:moveTo>
                    <a:pt x="38097" y="131415"/>
                  </a:moveTo>
                  <a:lnTo>
                    <a:pt x="38097" y="131415"/>
                  </a:lnTo>
                  <a:lnTo>
                    <a:pt x="28963" y="122282"/>
                  </a:lnTo>
                  <a:lnTo>
                    <a:pt x="28572" y="168260"/>
                  </a:lnTo>
                  <a:lnTo>
                    <a:pt x="28572" y="210902"/>
                  </a:lnTo>
                  <a:lnTo>
                    <a:pt x="28572" y="255247"/>
                  </a:lnTo>
                  <a:lnTo>
                    <a:pt x="27514" y="286991"/>
                  </a:lnTo>
                  <a:lnTo>
                    <a:pt x="19438" y="324533"/>
                  </a:lnTo>
                  <a:lnTo>
                    <a:pt x="19082" y="344091"/>
                  </a:lnTo>
                  <a:lnTo>
                    <a:pt x="18012" y="346224"/>
                  </a:lnTo>
                  <a:lnTo>
                    <a:pt x="16240" y="347646"/>
                  </a:lnTo>
                  <a:lnTo>
                    <a:pt x="9915" y="350324"/>
                  </a:lnTo>
                  <a:lnTo>
                    <a:pt x="9637" y="345384"/>
                  </a:lnTo>
                  <a:lnTo>
                    <a:pt x="6751" y="340107"/>
                  </a:lnTo>
                  <a:lnTo>
                    <a:pt x="4500" y="337218"/>
                  </a:lnTo>
                  <a:lnTo>
                    <a:pt x="1999" y="328364"/>
                  </a:lnTo>
                  <a:lnTo>
                    <a:pt x="115" y="286810"/>
                  </a:lnTo>
                  <a:lnTo>
                    <a:pt x="13" y="244855"/>
                  </a:lnTo>
                  <a:lnTo>
                    <a:pt x="0" y="207445"/>
                  </a:lnTo>
                  <a:lnTo>
                    <a:pt x="7603" y="162935"/>
                  </a:lnTo>
                  <a:lnTo>
                    <a:pt x="16473" y="122472"/>
                  </a:lnTo>
                  <a:lnTo>
                    <a:pt x="23595" y="83905"/>
                  </a:lnTo>
                  <a:lnTo>
                    <a:pt x="49593" y="39908"/>
                  </a:lnTo>
                  <a:lnTo>
                    <a:pt x="57771" y="21656"/>
                  </a:lnTo>
                  <a:lnTo>
                    <a:pt x="83555" y="0"/>
                  </a:lnTo>
                  <a:lnTo>
                    <a:pt x="85335" y="413"/>
                  </a:lnTo>
                  <a:lnTo>
                    <a:pt x="92899" y="4993"/>
                  </a:lnTo>
                  <a:lnTo>
                    <a:pt x="98790" y="6436"/>
                  </a:lnTo>
                  <a:lnTo>
                    <a:pt x="100782" y="7879"/>
                  </a:lnTo>
                  <a:lnTo>
                    <a:pt x="102112" y="9899"/>
                  </a:lnTo>
                  <a:lnTo>
                    <a:pt x="103984" y="17799"/>
                  </a:lnTo>
                  <a:lnTo>
                    <a:pt x="105480" y="24827"/>
                  </a:lnTo>
                  <a:lnTo>
                    <a:pt x="109673" y="35007"/>
                  </a:lnTo>
                  <a:lnTo>
                    <a:pt x="110155" y="39626"/>
                  </a:lnTo>
                  <a:lnTo>
                    <a:pt x="102071" y="85974"/>
                  </a:lnTo>
                  <a:lnTo>
                    <a:pt x="85484" y="119259"/>
                  </a:lnTo>
                  <a:lnTo>
                    <a:pt x="78209" y="127071"/>
                  </a:lnTo>
                  <a:lnTo>
                    <a:pt x="64328" y="137419"/>
                  </a:lnTo>
                  <a:lnTo>
                    <a:pt x="57157" y="147187"/>
                  </a:lnTo>
                  <a:lnTo>
                    <a:pt x="32445" y="165273"/>
                  </a:lnTo>
                  <a:lnTo>
                    <a:pt x="22429" y="168258"/>
                  </a:lnTo>
                  <a:lnTo>
                    <a:pt x="9522" y="16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3" name="SMARTInkShape-4011"/>
          <p:cNvSpPr/>
          <p:nvPr>
            <p:custDataLst>
              <p:tags r:id="rId8"/>
            </p:custDataLst>
          </p:nvPr>
        </p:nvSpPr>
        <p:spPr>
          <a:xfrm>
            <a:off x="10297089" y="466725"/>
            <a:ext cx="275662" cy="342900"/>
          </a:xfrm>
          <a:custGeom>
            <a:avLst/>
            <a:gdLst/>
            <a:ahLst/>
            <a:cxnLst/>
            <a:rect l="0" t="0" r="0" b="0"/>
            <a:pathLst>
              <a:path w="275662" h="342900">
                <a:moveTo>
                  <a:pt x="208986" y="9525"/>
                </a:moveTo>
                <a:lnTo>
                  <a:pt x="208986" y="9525"/>
                </a:lnTo>
                <a:lnTo>
                  <a:pt x="208986" y="1324"/>
                </a:lnTo>
                <a:lnTo>
                  <a:pt x="210044" y="883"/>
                </a:lnTo>
                <a:lnTo>
                  <a:pt x="218510" y="0"/>
                </a:lnTo>
                <a:lnTo>
                  <a:pt x="213454" y="0"/>
                </a:lnTo>
                <a:lnTo>
                  <a:pt x="208150" y="2822"/>
                </a:lnTo>
                <a:lnTo>
                  <a:pt x="163340" y="38122"/>
                </a:lnTo>
                <a:lnTo>
                  <a:pt x="119791" y="72143"/>
                </a:lnTo>
                <a:lnTo>
                  <a:pt x="72626" y="100519"/>
                </a:lnTo>
                <a:lnTo>
                  <a:pt x="60751" y="104572"/>
                </a:lnTo>
                <a:lnTo>
                  <a:pt x="39456" y="122059"/>
                </a:lnTo>
                <a:lnTo>
                  <a:pt x="38389" y="125863"/>
                </a:lnTo>
                <a:lnTo>
                  <a:pt x="37704" y="131871"/>
                </a:lnTo>
                <a:lnTo>
                  <a:pt x="50809" y="146478"/>
                </a:lnTo>
                <a:lnTo>
                  <a:pt x="56843" y="149768"/>
                </a:lnTo>
                <a:lnTo>
                  <a:pt x="74393" y="156936"/>
                </a:lnTo>
                <a:lnTo>
                  <a:pt x="91697" y="167486"/>
                </a:lnTo>
                <a:lnTo>
                  <a:pt x="137968" y="181048"/>
                </a:lnTo>
                <a:lnTo>
                  <a:pt x="154858" y="194103"/>
                </a:lnTo>
                <a:lnTo>
                  <a:pt x="158469" y="200215"/>
                </a:lnTo>
                <a:lnTo>
                  <a:pt x="159435" y="203327"/>
                </a:lnTo>
                <a:lnTo>
                  <a:pt x="157681" y="212429"/>
                </a:lnTo>
                <a:lnTo>
                  <a:pt x="150745" y="226631"/>
                </a:lnTo>
                <a:lnTo>
                  <a:pt x="129548" y="250710"/>
                </a:lnTo>
                <a:lnTo>
                  <a:pt x="83514" y="276221"/>
                </a:lnTo>
                <a:lnTo>
                  <a:pt x="37471" y="298450"/>
                </a:lnTo>
                <a:lnTo>
                  <a:pt x="22274" y="310092"/>
                </a:lnTo>
                <a:lnTo>
                  <a:pt x="9082" y="316311"/>
                </a:lnTo>
                <a:lnTo>
                  <a:pt x="1342" y="322361"/>
                </a:lnTo>
                <a:lnTo>
                  <a:pt x="282" y="326010"/>
                </a:lnTo>
                <a:lnTo>
                  <a:pt x="0" y="328465"/>
                </a:lnTo>
                <a:lnTo>
                  <a:pt x="871" y="330102"/>
                </a:lnTo>
                <a:lnTo>
                  <a:pt x="2509" y="331193"/>
                </a:lnTo>
                <a:lnTo>
                  <a:pt x="30042" y="341448"/>
                </a:lnTo>
                <a:lnTo>
                  <a:pt x="71593" y="342773"/>
                </a:lnTo>
                <a:lnTo>
                  <a:pt x="111839" y="342875"/>
                </a:lnTo>
                <a:lnTo>
                  <a:pt x="151461" y="342895"/>
                </a:lnTo>
                <a:lnTo>
                  <a:pt x="194919" y="342899"/>
                </a:lnTo>
                <a:lnTo>
                  <a:pt x="236665" y="335296"/>
                </a:lnTo>
                <a:lnTo>
                  <a:pt x="275661" y="323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6" name="SMARTInkShape-Group939"/>
          <p:cNvGrpSpPr/>
          <p:nvPr/>
        </p:nvGrpSpPr>
        <p:grpSpPr>
          <a:xfrm>
            <a:off x="9801225" y="619125"/>
            <a:ext cx="161926" cy="123697"/>
            <a:chOff x="9801225" y="619125"/>
            <a:chExt cx="161926" cy="123697"/>
          </a:xfrm>
        </p:grpSpPr>
        <p:sp>
          <p:nvSpPr>
            <p:cNvPr id="424" name="SMARTInkShape-4012"/>
            <p:cNvSpPr/>
            <p:nvPr>
              <p:custDataLst>
                <p:tags r:id="rId54"/>
              </p:custDataLst>
            </p:nvPr>
          </p:nvSpPr>
          <p:spPr>
            <a:xfrm>
              <a:off x="9801225" y="619125"/>
              <a:ext cx="114301" cy="18935"/>
            </a:xfrm>
            <a:custGeom>
              <a:avLst/>
              <a:gdLst/>
              <a:ahLst/>
              <a:cxnLst/>
              <a:rect l="0" t="0" r="0" b="0"/>
              <a:pathLst>
                <a:path w="114301" h="18935">
                  <a:moveTo>
                    <a:pt x="0" y="9525"/>
                  </a:moveTo>
                  <a:lnTo>
                    <a:pt x="0" y="9525"/>
                  </a:lnTo>
                  <a:lnTo>
                    <a:pt x="0" y="17726"/>
                  </a:lnTo>
                  <a:lnTo>
                    <a:pt x="1058" y="18167"/>
                  </a:lnTo>
                  <a:lnTo>
                    <a:pt x="8202" y="18934"/>
                  </a:lnTo>
                  <a:lnTo>
                    <a:pt x="16867" y="12481"/>
                  </a:lnTo>
                  <a:lnTo>
                    <a:pt x="25694" y="10401"/>
                  </a:lnTo>
                  <a:lnTo>
                    <a:pt x="58003" y="6754"/>
                  </a:lnTo>
                  <a:lnTo>
                    <a:pt x="76452" y="20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4013"/>
            <p:cNvSpPr/>
            <p:nvPr>
              <p:custDataLst>
                <p:tags r:id="rId55"/>
              </p:custDataLst>
            </p:nvPr>
          </p:nvSpPr>
          <p:spPr>
            <a:xfrm>
              <a:off x="9810788" y="695325"/>
              <a:ext cx="152363" cy="47497"/>
            </a:xfrm>
            <a:custGeom>
              <a:avLst/>
              <a:gdLst/>
              <a:ahLst/>
              <a:cxnLst/>
              <a:rect l="0" t="0" r="0" b="0"/>
              <a:pathLst>
                <a:path w="152363" h="47497">
                  <a:moveTo>
                    <a:pt x="28537" y="19050"/>
                  </a:moveTo>
                  <a:lnTo>
                    <a:pt x="28537" y="19050"/>
                  </a:lnTo>
                  <a:lnTo>
                    <a:pt x="90" y="47496"/>
                  </a:lnTo>
                  <a:lnTo>
                    <a:pt x="0" y="42530"/>
                  </a:lnTo>
                  <a:lnTo>
                    <a:pt x="1045" y="41053"/>
                  </a:lnTo>
                  <a:lnTo>
                    <a:pt x="2801" y="40069"/>
                  </a:lnTo>
                  <a:lnTo>
                    <a:pt x="16211" y="37301"/>
                  </a:lnTo>
                  <a:lnTo>
                    <a:pt x="62709" y="15720"/>
                  </a:lnTo>
                  <a:lnTo>
                    <a:pt x="109697" y="5012"/>
                  </a:lnTo>
                  <a:lnTo>
                    <a:pt x="152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940"/>
          <p:cNvGrpSpPr/>
          <p:nvPr/>
        </p:nvGrpSpPr>
        <p:grpSpPr>
          <a:xfrm>
            <a:off x="8486775" y="381437"/>
            <a:ext cx="1093887" cy="390089"/>
            <a:chOff x="8486775" y="381437"/>
            <a:chExt cx="1093887" cy="390089"/>
          </a:xfrm>
        </p:grpSpPr>
        <p:sp>
          <p:nvSpPr>
            <p:cNvPr id="427" name="SMARTInkShape-4014"/>
            <p:cNvSpPr/>
            <p:nvPr>
              <p:custDataLst>
                <p:tags r:id="rId45"/>
              </p:custDataLst>
            </p:nvPr>
          </p:nvSpPr>
          <p:spPr>
            <a:xfrm>
              <a:off x="9220212" y="419280"/>
              <a:ext cx="114289" cy="323109"/>
            </a:xfrm>
            <a:custGeom>
              <a:avLst/>
              <a:gdLst/>
              <a:ahLst/>
              <a:cxnLst/>
              <a:rect l="0" t="0" r="0" b="0"/>
              <a:pathLst>
                <a:path w="114289" h="323109">
                  <a:moveTo>
                    <a:pt x="47613" y="133170"/>
                  </a:moveTo>
                  <a:lnTo>
                    <a:pt x="47613" y="133170"/>
                  </a:lnTo>
                  <a:lnTo>
                    <a:pt x="47613" y="114246"/>
                  </a:lnTo>
                  <a:lnTo>
                    <a:pt x="47613" y="119214"/>
                  </a:lnTo>
                  <a:lnTo>
                    <a:pt x="46555" y="120691"/>
                  </a:lnTo>
                  <a:lnTo>
                    <a:pt x="42556" y="122332"/>
                  </a:lnTo>
                  <a:lnTo>
                    <a:pt x="41067" y="123828"/>
                  </a:lnTo>
                  <a:lnTo>
                    <a:pt x="39412" y="128312"/>
                  </a:lnTo>
                  <a:lnTo>
                    <a:pt x="35440" y="145714"/>
                  </a:lnTo>
                  <a:lnTo>
                    <a:pt x="30601" y="159817"/>
                  </a:lnTo>
                  <a:lnTo>
                    <a:pt x="22096" y="203316"/>
                  </a:lnTo>
                  <a:lnTo>
                    <a:pt x="19217" y="247487"/>
                  </a:lnTo>
                  <a:lnTo>
                    <a:pt x="18058" y="260178"/>
                  </a:lnTo>
                  <a:lnTo>
                    <a:pt x="9343" y="290666"/>
                  </a:lnTo>
                  <a:lnTo>
                    <a:pt x="2150" y="304372"/>
                  </a:lnTo>
                  <a:lnTo>
                    <a:pt x="26" y="323108"/>
                  </a:lnTo>
                  <a:lnTo>
                    <a:pt x="0" y="318447"/>
                  </a:lnTo>
                  <a:lnTo>
                    <a:pt x="2815" y="313235"/>
                  </a:lnTo>
                  <a:lnTo>
                    <a:pt x="6536" y="307391"/>
                  </a:lnTo>
                  <a:lnTo>
                    <a:pt x="19135" y="262963"/>
                  </a:lnTo>
                  <a:lnTo>
                    <a:pt x="34142" y="218665"/>
                  </a:lnTo>
                  <a:lnTo>
                    <a:pt x="42625" y="174245"/>
                  </a:lnTo>
                  <a:lnTo>
                    <a:pt x="57317" y="131576"/>
                  </a:lnTo>
                  <a:lnTo>
                    <a:pt x="73037" y="86393"/>
                  </a:lnTo>
                  <a:lnTo>
                    <a:pt x="82895" y="57765"/>
                  </a:lnTo>
                  <a:lnTo>
                    <a:pt x="87700" y="38155"/>
                  </a:lnTo>
                  <a:lnTo>
                    <a:pt x="95827" y="21762"/>
                  </a:lnTo>
                  <a:lnTo>
                    <a:pt x="100792" y="13805"/>
                  </a:lnTo>
                  <a:lnTo>
                    <a:pt x="102998" y="6741"/>
                  </a:lnTo>
                  <a:lnTo>
                    <a:pt x="104643" y="4434"/>
                  </a:lnTo>
                  <a:lnTo>
                    <a:pt x="106801" y="2896"/>
                  </a:lnTo>
                  <a:lnTo>
                    <a:pt x="113850" y="0"/>
                  </a:lnTo>
                  <a:lnTo>
                    <a:pt x="114286" y="42383"/>
                  </a:lnTo>
                  <a:lnTo>
                    <a:pt x="114288" y="88443"/>
                  </a:lnTo>
                  <a:lnTo>
                    <a:pt x="114288" y="132588"/>
                  </a:lnTo>
                  <a:lnTo>
                    <a:pt x="111466" y="154870"/>
                  </a:lnTo>
                  <a:lnTo>
                    <a:pt x="105351" y="199241"/>
                  </a:lnTo>
                  <a:lnTo>
                    <a:pt x="104797" y="244260"/>
                  </a:lnTo>
                  <a:lnTo>
                    <a:pt x="104763" y="28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4015"/>
            <p:cNvSpPr/>
            <p:nvPr>
              <p:custDataLst>
                <p:tags r:id="rId46"/>
              </p:custDataLst>
            </p:nvPr>
          </p:nvSpPr>
          <p:spPr>
            <a:xfrm>
              <a:off x="9201586" y="638175"/>
              <a:ext cx="94815" cy="19051"/>
            </a:xfrm>
            <a:custGeom>
              <a:avLst/>
              <a:gdLst/>
              <a:ahLst/>
              <a:cxnLst/>
              <a:rect l="0" t="0" r="0" b="0"/>
              <a:pathLst>
                <a:path w="94815" h="19051">
                  <a:moveTo>
                    <a:pt x="28139" y="19050"/>
                  </a:moveTo>
                  <a:lnTo>
                    <a:pt x="28139" y="19050"/>
                  </a:lnTo>
                  <a:lnTo>
                    <a:pt x="10804" y="19050"/>
                  </a:lnTo>
                  <a:lnTo>
                    <a:pt x="0" y="9917"/>
                  </a:lnTo>
                  <a:lnTo>
                    <a:pt x="4751" y="9641"/>
                  </a:lnTo>
                  <a:lnTo>
                    <a:pt x="6197" y="8544"/>
                  </a:lnTo>
                  <a:lnTo>
                    <a:pt x="7805" y="4503"/>
                  </a:lnTo>
                  <a:lnTo>
                    <a:pt x="9291" y="3002"/>
                  </a:lnTo>
                  <a:lnTo>
                    <a:pt x="13765" y="1334"/>
                  </a:lnTo>
                  <a:lnTo>
                    <a:pt x="59892" y="3"/>
                  </a:lnTo>
                  <a:lnTo>
                    <a:pt x="948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4016"/>
            <p:cNvSpPr/>
            <p:nvPr>
              <p:custDataLst>
                <p:tags r:id="rId47"/>
              </p:custDataLst>
            </p:nvPr>
          </p:nvSpPr>
          <p:spPr>
            <a:xfrm>
              <a:off x="9505950" y="381437"/>
              <a:ext cx="74712" cy="371039"/>
            </a:xfrm>
            <a:custGeom>
              <a:avLst/>
              <a:gdLst/>
              <a:ahLst/>
              <a:cxnLst/>
              <a:rect l="0" t="0" r="0" b="0"/>
              <a:pathLst>
                <a:path w="74712" h="371039">
                  <a:moveTo>
                    <a:pt x="0" y="28138"/>
                  </a:moveTo>
                  <a:lnTo>
                    <a:pt x="0" y="28138"/>
                  </a:lnTo>
                  <a:lnTo>
                    <a:pt x="0" y="0"/>
                  </a:lnTo>
                  <a:lnTo>
                    <a:pt x="0" y="4749"/>
                  </a:lnTo>
                  <a:lnTo>
                    <a:pt x="1058" y="6195"/>
                  </a:lnTo>
                  <a:lnTo>
                    <a:pt x="5057" y="7802"/>
                  </a:lnTo>
                  <a:lnTo>
                    <a:pt x="6546" y="9289"/>
                  </a:lnTo>
                  <a:lnTo>
                    <a:pt x="11760" y="19280"/>
                  </a:lnTo>
                  <a:lnTo>
                    <a:pt x="22666" y="36501"/>
                  </a:lnTo>
                  <a:lnTo>
                    <a:pt x="41315" y="80966"/>
                  </a:lnTo>
                  <a:lnTo>
                    <a:pt x="60328" y="128313"/>
                  </a:lnTo>
                  <a:lnTo>
                    <a:pt x="68662" y="171662"/>
                  </a:lnTo>
                  <a:lnTo>
                    <a:pt x="74711" y="209241"/>
                  </a:lnTo>
                  <a:lnTo>
                    <a:pt x="68465" y="256755"/>
                  </a:lnTo>
                  <a:lnTo>
                    <a:pt x="61972" y="294841"/>
                  </a:lnTo>
                  <a:lnTo>
                    <a:pt x="48466" y="318357"/>
                  </a:lnTo>
                  <a:lnTo>
                    <a:pt x="9525" y="37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017"/>
            <p:cNvSpPr/>
            <p:nvPr>
              <p:custDataLst>
                <p:tags r:id="rId48"/>
              </p:custDataLst>
            </p:nvPr>
          </p:nvSpPr>
          <p:spPr>
            <a:xfrm>
              <a:off x="8734891" y="466762"/>
              <a:ext cx="113835" cy="304167"/>
            </a:xfrm>
            <a:custGeom>
              <a:avLst/>
              <a:gdLst/>
              <a:ahLst/>
              <a:cxnLst/>
              <a:rect l="0" t="0" r="0" b="0"/>
              <a:pathLst>
                <a:path w="113835" h="304167">
                  <a:moveTo>
                    <a:pt x="113834" y="19013"/>
                  </a:moveTo>
                  <a:lnTo>
                    <a:pt x="113834" y="19013"/>
                  </a:lnTo>
                  <a:lnTo>
                    <a:pt x="113834" y="13956"/>
                  </a:lnTo>
                  <a:lnTo>
                    <a:pt x="112776" y="12467"/>
                  </a:lnTo>
                  <a:lnTo>
                    <a:pt x="111012" y="11474"/>
                  </a:lnTo>
                  <a:lnTo>
                    <a:pt x="108777" y="10812"/>
                  </a:lnTo>
                  <a:lnTo>
                    <a:pt x="107288" y="9312"/>
                  </a:lnTo>
                  <a:lnTo>
                    <a:pt x="104700" y="1403"/>
                  </a:lnTo>
                  <a:lnTo>
                    <a:pt x="101661" y="603"/>
                  </a:lnTo>
                  <a:lnTo>
                    <a:pt x="86985" y="0"/>
                  </a:lnTo>
                  <a:lnTo>
                    <a:pt x="48417" y="36819"/>
                  </a:lnTo>
                  <a:lnTo>
                    <a:pt x="35773" y="54510"/>
                  </a:lnTo>
                  <a:lnTo>
                    <a:pt x="23474" y="85763"/>
                  </a:lnTo>
                  <a:lnTo>
                    <a:pt x="18668" y="92088"/>
                  </a:lnTo>
                  <a:lnTo>
                    <a:pt x="13331" y="107583"/>
                  </a:lnTo>
                  <a:lnTo>
                    <a:pt x="3076" y="151679"/>
                  </a:lnTo>
                  <a:lnTo>
                    <a:pt x="0" y="191836"/>
                  </a:lnTo>
                  <a:lnTo>
                    <a:pt x="684" y="227776"/>
                  </a:lnTo>
                  <a:lnTo>
                    <a:pt x="7165" y="248556"/>
                  </a:lnTo>
                  <a:lnTo>
                    <a:pt x="31334" y="287353"/>
                  </a:lnTo>
                  <a:lnTo>
                    <a:pt x="45879" y="297958"/>
                  </a:lnTo>
                  <a:lnTo>
                    <a:pt x="63596" y="302747"/>
                  </a:lnTo>
                  <a:lnTo>
                    <a:pt x="82251" y="304166"/>
                  </a:lnTo>
                  <a:lnTo>
                    <a:pt x="113834" y="295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018"/>
            <p:cNvSpPr/>
            <p:nvPr>
              <p:custDataLst>
                <p:tags r:id="rId49"/>
              </p:custDataLst>
            </p:nvPr>
          </p:nvSpPr>
          <p:spPr>
            <a:xfrm>
              <a:off x="9410700" y="685800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44714"/>
                  </a:lnTo>
                  <a:lnTo>
                    <a:pt x="9525" y="69860"/>
                  </a:lnTo>
                  <a:lnTo>
                    <a:pt x="6703" y="76205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019"/>
            <p:cNvSpPr/>
            <p:nvPr>
              <p:custDataLst>
                <p:tags r:id="rId50"/>
              </p:custDataLst>
            </p:nvPr>
          </p:nvSpPr>
          <p:spPr>
            <a:xfrm>
              <a:off x="9420225" y="609600"/>
              <a:ext cx="1" cy="47626"/>
            </a:xfrm>
            <a:custGeom>
              <a:avLst/>
              <a:gdLst/>
              <a:ahLst/>
              <a:cxnLst/>
              <a:rect l="0" t="0" r="0" b="0"/>
              <a:pathLst>
                <a:path w="1" h="47626">
                  <a:moveTo>
                    <a:pt x="0" y="47625"/>
                  </a:moveTo>
                  <a:lnTo>
                    <a:pt x="0" y="476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020"/>
            <p:cNvSpPr/>
            <p:nvPr>
              <p:custDataLst>
                <p:tags r:id="rId51"/>
              </p:custDataLst>
            </p:nvPr>
          </p:nvSpPr>
          <p:spPr>
            <a:xfrm>
              <a:off x="8545250" y="619125"/>
              <a:ext cx="103451" cy="112846"/>
            </a:xfrm>
            <a:custGeom>
              <a:avLst/>
              <a:gdLst/>
              <a:ahLst/>
              <a:cxnLst/>
              <a:rect l="0" t="0" r="0" b="0"/>
              <a:pathLst>
                <a:path w="103451" h="112846">
                  <a:moveTo>
                    <a:pt x="8200" y="38100"/>
                  </a:moveTo>
                  <a:lnTo>
                    <a:pt x="8200" y="38100"/>
                  </a:lnTo>
                  <a:lnTo>
                    <a:pt x="8200" y="29899"/>
                  </a:lnTo>
                  <a:lnTo>
                    <a:pt x="7142" y="29458"/>
                  </a:lnTo>
                  <a:lnTo>
                    <a:pt x="0" y="28691"/>
                  </a:lnTo>
                  <a:lnTo>
                    <a:pt x="12899" y="28578"/>
                  </a:lnTo>
                  <a:lnTo>
                    <a:pt x="14507" y="29635"/>
                  </a:lnTo>
                  <a:lnTo>
                    <a:pt x="15580" y="31399"/>
                  </a:lnTo>
                  <a:lnTo>
                    <a:pt x="16295" y="33632"/>
                  </a:lnTo>
                  <a:lnTo>
                    <a:pt x="17830" y="35122"/>
                  </a:lnTo>
                  <a:lnTo>
                    <a:pt x="27898" y="40334"/>
                  </a:lnTo>
                  <a:lnTo>
                    <a:pt x="40078" y="51241"/>
                  </a:lnTo>
                  <a:lnTo>
                    <a:pt x="43535" y="57346"/>
                  </a:lnTo>
                  <a:lnTo>
                    <a:pt x="46129" y="63587"/>
                  </a:lnTo>
                  <a:lnTo>
                    <a:pt x="62704" y="85730"/>
                  </a:lnTo>
                  <a:lnTo>
                    <a:pt x="64828" y="93370"/>
                  </a:lnTo>
                  <a:lnTo>
                    <a:pt x="62295" y="97237"/>
                  </a:lnTo>
                  <a:lnTo>
                    <a:pt x="60138" y="99749"/>
                  </a:lnTo>
                  <a:lnTo>
                    <a:pt x="54920" y="102541"/>
                  </a:lnTo>
                  <a:lnTo>
                    <a:pt x="52046" y="103286"/>
                  </a:lnTo>
                  <a:lnTo>
                    <a:pt x="50132" y="104841"/>
                  </a:lnTo>
                  <a:lnTo>
                    <a:pt x="48003" y="109390"/>
                  </a:lnTo>
                  <a:lnTo>
                    <a:pt x="46378" y="111027"/>
                  </a:lnTo>
                  <a:lnTo>
                    <a:pt x="41748" y="112845"/>
                  </a:lnTo>
                  <a:lnTo>
                    <a:pt x="40090" y="112272"/>
                  </a:lnTo>
                  <a:lnTo>
                    <a:pt x="38985" y="110831"/>
                  </a:lnTo>
                  <a:lnTo>
                    <a:pt x="37211" y="105971"/>
                  </a:lnTo>
                  <a:lnTo>
                    <a:pt x="28612" y="96679"/>
                  </a:lnTo>
                  <a:lnTo>
                    <a:pt x="27654" y="90617"/>
                  </a:lnTo>
                  <a:lnTo>
                    <a:pt x="27370" y="77062"/>
                  </a:lnTo>
                  <a:lnTo>
                    <a:pt x="30125" y="68469"/>
                  </a:lnTo>
                  <a:lnTo>
                    <a:pt x="33819" y="61122"/>
                  </a:lnTo>
                  <a:lnTo>
                    <a:pt x="36957" y="51036"/>
                  </a:lnTo>
                  <a:lnTo>
                    <a:pt x="68564" y="15878"/>
                  </a:lnTo>
                  <a:lnTo>
                    <a:pt x="87779" y="4234"/>
                  </a:lnTo>
                  <a:lnTo>
                    <a:pt x="103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021"/>
            <p:cNvSpPr/>
            <p:nvPr>
              <p:custDataLst>
                <p:tags r:id="rId52"/>
              </p:custDataLst>
            </p:nvPr>
          </p:nvSpPr>
          <p:spPr>
            <a:xfrm>
              <a:off x="8486775" y="467171"/>
              <a:ext cx="66662" cy="294781"/>
            </a:xfrm>
            <a:custGeom>
              <a:avLst/>
              <a:gdLst/>
              <a:ahLst/>
              <a:cxnLst/>
              <a:rect l="0" t="0" r="0" b="0"/>
              <a:pathLst>
                <a:path w="66662" h="294781">
                  <a:moveTo>
                    <a:pt x="28575" y="151954"/>
                  </a:moveTo>
                  <a:lnTo>
                    <a:pt x="28575" y="151954"/>
                  </a:lnTo>
                  <a:lnTo>
                    <a:pt x="28575" y="157011"/>
                  </a:lnTo>
                  <a:lnTo>
                    <a:pt x="27517" y="158500"/>
                  </a:lnTo>
                  <a:lnTo>
                    <a:pt x="25753" y="159493"/>
                  </a:lnTo>
                  <a:lnTo>
                    <a:pt x="23519" y="160155"/>
                  </a:lnTo>
                  <a:lnTo>
                    <a:pt x="22030" y="161655"/>
                  </a:lnTo>
                  <a:lnTo>
                    <a:pt x="16817" y="171666"/>
                  </a:lnTo>
                  <a:lnTo>
                    <a:pt x="12766" y="177648"/>
                  </a:lnTo>
                  <a:lnTo>
                    <a:pt x="10485" y="186966"/>
                  </a:lnTo>
                  <a:lnTo>
                    <a:pt x="9533" y="231526"/>
                  </a:lnTo>
                  <a:lnTo>
                    <a:pt x="9525" y="278944"/>
                  </a:lnTo>
                  <a:lnTo>
                    <a:pt x="9525" y="294664"/>
                  </a:lnTo>
                  <a:lnTo>
                    <a:pt x="14581" y="294780"/>
                  </a:lnTo>
                  <a:lnTo>
                    <a:pt x="15012" y="293738"/>
                  </a:lnTo>
                  <a:lnTo>
                    <a:pt x="10923" y="284461"/>
                  </a:lnTo>
                  <a:lnTo>
                    <a:pt x="9541" y="241707"/>
                  </a:lnTo>
                  <a:lnTo>
                    <a:pt x="8468" y="196117"/>
                  </a:lnTo>
                  <a:lnTo>
                    <a:pt x="883" y="148671"/>
                  </a:lnTo>
                  <a:lnTo>
                    <a:pt x="116" y="103897"/>
                  </a:lnTo>
                  <a:lnTo>
                    <a:pt x="8211" y="60399"/>
                  </a:lnTo>
                  <a:lnTo>
                    <a:pt x="10323" y="35640"/>
                  </a:lnTo>
                  <a:lnTo>
                    <a:pt x="19203" y="13693"/>
                  </a:lnTo>
                  <a:lnTo>
                    <a:pt x="21268" y="12155"/>
                  </a:lnTo>
                  <a:lnTo>
                    <a:pt x="23704" y="11130"/>
                  </a:lnTo>
                  <a:lnTo>
                    <a:pt x="25328" y="9388"/>
                  </a:lnTo>
                  <a:lnTo>
                    <a:pt x="27132" y="4630"/>
                  </a:lnTo>
                  <a:lnTo>
                    <a:pt x="28670" y="2938"/>
                  </a:lnTo>
                  <a:lnTo>
                    <a:pt x="36649" y="0"/>
                  </a:lnTo>
                  <a:lnTo>
                    <a:pt x="48270" y="7152"/>
                  </a:lnTo>
                  <a:lnTo>
                    <a:pt x="60453" y="8698"/>
                  </a:lnTo>
                  <a:lnTo>
                    <a:pt x="62526" y="9884"/>
                  </a:lnTo>
                  <a:lnTo>
                    <a:pt x="63909" y="11732"/>
                  </a:lnTo>
                  <a:lnTo>
                    <a:pt x="65446" y="16608"/>
                  </a:lnTo>
                  <a:lnTo>
                    <a:pt x="66661" y="50368"/>
                  </a:lnTo>
                  <a:lnTo>
                    <a:pt x="63846" y="56710"/>
                  </a:lnTo>
                  <a:lnTo>
                    <a:pt x="40849" y="85279"/>
                  </a:lnTo>
                  <a:lnTo>
                    <a:pt x="39933" y="88454"/>
                  </a:lnTo>
                  <a:lnTo>
                    <a:pt x="38264" y="90571"/>
                  </a:lnTo>
                  <a:lnTo>
                    <a:pt x="21961" y="100978"/>
                  </a:lnTo>
                  <a:lnTo>
                    <a:pt x="11371" y="103888"/>
                  </a:lnTo>
                  <a:lnTo>
                    <a:pt x="5016" y="104198"/>
                  </a:lnTo>
                  <a:lnTo>
                    <a:pt x="3344" y="105300"/>
                  </a:lnTo>
                  <a:lnTo>
                    <a:pt x="2229" y="107093"/>
                  </a:lnTo>
                  <a:lnTo>
                    <a:pt x="0" y="11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4022"/>
            <p:cNvSpPr/>
            <p:nvPr>
              <p:custDataLst>
                <p:tags r:id="rId53"/>
              </p:custDataLst>
            </p:nvPr>
          </p:nvSpPr>
          <p:spPr>
            <a:xfrm>
              <a:off x="8953534" y="487268"/>
              <a:ext cx="142711" cy="241931"/>
            </a:xfrm>
            <a:custGeom>
              <a:avLst/>
              <a:gdLst/>
              <a:ahLst/>
              <a:cxnLst/>
              <a:rect l="0" t="0" r="0" b="0"/>
              <a:pathLst>
                <a:path w="142711" h="241931">
                  <a:moveTo>
                    <a:pt x="28541" y="17557"/>
                  </a:moveTo>
                  <a:lnTo>
                    <a:pt x="28541" y="17557"/>
                  </a:lnTo>
                  <a:lnTo>
                    <a:pt x="28541" y="9356"/>
                  </a:lnTo>
                  <a:lnTo>
                    <a:pt x="27483" y="8915"/>
                  </a:lnTo>
                  <a:lnTo>
                    <a:pt x="20340" y="8148"/>
                  </a:lnTo>
                  <a:lnTo>
                    <a:pt x="19897" y="9168"/>
                  </a:lnTo>
                  <a:lnTo>
                    <a:pt x="19407" y="13123"/>
                  </a:lnTo>
                  <a:lnTo>
                    <a:pt x="16368" y="18409"/>
                  </a:lnTo>
                  <a:lnTo>
                    <a:pt x="12546" y="24286"/>
                  </a:lnTo>
                  <a:lnTo>
                    <a:pt x="10396" y="33544"/>
                  </a:lnTo>
                  <a:lnTo>
                    <a:pt x="9611" y="49322"/>
                  </a:lnTo>
                  <a:lnTo>
                    <a:pt x="6721" y="55664"/>
                  </a:lnTo>
                  <a:lnTo>
                    <a:pt x="4469" y="58836"/>
                  </a:lnTo>
                  <a:lnTo>
                    <a:pt x="1302" y="73415"/>
                  </a:lnTo>
                  <a:lnTo>
                    <a:pt x="0" y="120530"/>
                  </a:lnTo>
                  <a:lnTo>
                    <a:pt x="1026" y="162629"/>
                  </a:lnTo>
                  <a:lnTo>
                    <a:pt x="7506" y="181484"/>
                  </a:lnTo>
                  <a:lnTo>
                    <a:pt x="9667" y="192013"/>
                  </a:lnTo>
                  <a:lnTo>
                    <a:pt x="16834" y="203891"/>
                  </a:lnTo>
                  <a:lnTo>
                    <a:pt x="22632" y="210792"/>
                  </a:lnTo>
                  <a:lnTo>
                    <a:pt x="25915" y="220209"/>
                  </a:lnTo>
                  <a:lnTo>
                    <a:pt x="26790" y="225683"/>
                  </a:lnTo>
                  <a:lnTo>
                    <a:pt x="28432" y="229333"/>
                  </a:lnTo>
                  <a:lnTo>
                    <a:pt x="30585" y="231766"/>
                  </a:lnTo>
                  <a:lnTo>
                    <a:pt x="35799" y="234469"/>
                  </a:lnTo>
                  <a:lnTo>
                    <a:pt x="44686" y="237050"/>
                  </a:lnTo>
                  <a:lnTo>
                    <a:pt x="50886" y="241404"/>
                  </a:lnTo>
                  <a:lnTo>
                    <a:pt x="54021" y="241930"/>
                  </a:lnTo>
                  <a:lnTo>
                    <a:pt x="57169" y="241222"/>
                  </a:lnTo>
                  <a:lnTo>
                    <a:pt x="63490" y="238672"/>
                  </a:lnTo>
                  <a:lnTo>
                    <a:pt x="72998" y="236178"/>
                  </a:lnTo>
                  <a:lnTo>
                    <a:pt x="98391" y="214265"/>
                  </a:lnTo>
                  <a:lnTo>
                    <a:pt x="123791" y="169704"/>
                  </a:lnTo>
                  <a:lnTo>
                    <a:pt x="129083" y="157144"/>
                  </a:lnTo>
                  <a:lnTo>
                    <a:pt x="140606" y="112800"/>
                  </a:lnTo>
                  <a:lnTo>
                    <a:pt x="142710" y="68357"/>
                  </a:lnTo>
                  <a:lnTo>
                    <a:pt x="141758" y="44015"/>
                  </a:lnTo>
                  <a:lnTo>
                    <a:pt x="134636" y="24464"/>
                  </a:lnTo>
                  <a:lnTo>
                    <a:pt x="133707" y="14547"/>
                  </a:lnTo>
                  <a:lnTo>
                    <a:pt x="132518" y="12375"/>
                  </a:lnTo>
                  <a:lnTo>
                    <a:pt x="130668" y="10928"/>
                  </a:lnTo>
                  <a:lnTo>
                    <a:pt x="128376" y="9962"/>
                  </a:lnTo>
                  <a:lnTo>
                    <a:pt x="126846" y="8261"/>
                  </a:lnTo>
                  <a:lnTo>
                    <a:pt x="124193" y="0"/>
                  </a:lnTo>
                  <a:lnTo>
                    <a:pt x="123791" y="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4" name="SMARTInkShape-Group941"/>
          <p:cNvGrpSpPr/>
          <p:nvPr/>
        </p:nvGrpSpPr>
        <p:grpSpPr>
          <a:xfrm>
            <a:off x="7486661" y="400084"/>
            <a:ext cx="741451" cy="457033"/>
            <a:chOff x="7486661" y="400084"/>
            <a:chExt cx="741451" cy="457033"/>
          </a:xfrm>
        </p:grpSpPr>
        <p:sp>
          <p:nvSpPr>
            <p:cNvPr id="437" name="SMARTInkShape-4023"/>
            <p:cNvSpPr/>
            <p:nvPr>
              <p:custDataLst>
                <p:tags r:id="rId38"/>
              </p:custDataLst>
            </p:nvPr>
          </p:nvSpPr>
          <p:spPr>
            <a:xfrm>
              <a:off x="8020108" y="666750"/>
              <a:ext cx="161868" cy="28173"/>
            </a:xfrm>
            <a:custGeom>
              <a:avLst/>
              <a:gdLst/>
              <a:ahLst/>
              <a:cxnLst/>
              <a:rect l="0" t="0" r="0" b="0"/>
              <a:pathLst>
                <a:path w="161868" h="28173">
                  <a:moveTo>
                    <a:pt x="38042" y="0"/>
                  </a:moveTo>
                  <a:lnTo>
                    <a:pt x="38042" y="0"/>
                  </a:lnTo>
                  <a:lnTo>
                    <a:pt x="32986" y="5057"/>
                  </a:lnTo>
                  <a:lnTo>
                    <a:pt x="24859" y="7539"/>
                  </a:lnTo>
                  <a:lnTo>
                    <a:pt x="15249" y="9701"/>
                  </a:lnTo>
                  <a:lnTo>
                    <a:pt x="601" y="18623"/>
                  </a:lnTo>
                  <a:lnTo>
                    <a:pt x="0" y="27214"/>
                  </a:lnTo>
                  <a:lnTo>
                    <a:pt x="1039" y="27667"/>
                  </a:lnTo>
                  <a:lnTo>
                    <a:pt x="5016" y="28172"/>
                  </a:lnTo>
                  <a:lnTo>
                    <a:pt x="45931" y="19432"/>
                  </a:lnTo>
                  <a:lnTo>
                    <a:pt x="89991" y="18014"/>
                  </a:lnTo>
                  <a:lnTo>
                    <a:pt x="135593" y="9351"/>
                  </a:lnTo>
                  <a:lnTo>
                    <a:pt x="161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024"/>
            <p:cNvSpPr/>
            <p:nvPr>
              <p:custDataLst>
                <p:tags r:id="rId39"/>
              </p:custDataLst>
            </p:nvPr>
          </p:nvSpPr>
          <p:spPr>
            <a:xfrm>
              <a:off x="8030002" y="619125"/>
              <a:ext cx="104349" cy="1"/>
            </a:xfrm>
            <a:custGeom>
              <a:avLst/>
              <a:gdLst/>
              <a:ahLst/>
              <a:cxnLst/>
              <a:rect l="0" t="0" r="0" b="0"/>
              <a:pathLst>
                <a:path w="104349" h="1">
                  <a:moveTo>
                    <a:pt x="18623" y="0"/>
                  </a:moveTo>
                  <a:lnTo>
                    <a:pt x="18623" y="0"/>
                  </a:lnTo>
                  <a:lnTo>
                    <a:pt x="0" y="0"/>
                  </a:lnTo>
                  <a:lnTo>
                    <a:pt x="46032" y="0"/>
                  </a:lnTo>
                  <a:lnTo>
                    <a:pt x="92787" y="0"/>
                  </a:lnTo>
                  <a:lnTo>
                    <a:pt x="104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025"/>
            <p:cNvSpPr/>
            <p:nvPr>
              <p:custDataLst>
                <p:tags r:id="rId40"/>
              </p:custDataLst>
            </p:nvPr>
          </p:nvSpPr>
          <p:spPr>
            <a:xfrm>
              <a:off x="7772520" y="400084"/>
              <a:ext cx="95014" cy="293713"/>
            </a:xfrm>
            <a:custGeom>
              <a:avLst/>
              <a:gdLst/>
              <a:ahLst/>
              <a:cxnLst/>
              <a:rect l="0" t="0" r="0" b="0"/>
              <a:pathLst>
                <a:path w="95014" h="293713">
                  <a:moveTo>
                    <a:pt x="18930" y="9491"/>
                  </a:moveTo>
                  <a:lnTo>
                    <a:pt x="18930" y="9491"/>
                  </a:lnTo>
                  <a:lnTo>
                    <a:pt x="18930" y="0"/>
                  </a:lnTo>
                  <a:lnTo>
                    <a:pt x="23986" y="5033"/>
                  </a:lnTo>
                  <a:lnTo>
                    <a:pt x="26468" y="10332"/>
                  </a:lnTo>
                  <a:lnTo>
                    <a:pt x="28432" y="53088"/>
                  </a:lnTo>
                  <a:lnTo>
                    <a:pt x="29512" y="98678"/>
                  </a:lnTo>
                  <a:lnTo>
                    <a:pt x="33942" y="123758"/>
                  </a:lnTo>
                  <a:lnTo>
                    <a:pt x="29076" y="165843"/>
                  </a:lnTo>
                  <a:lnTo>
                    <a:pt x="28536" y="210036"/>
                  </a:lnTo>
                  <a:lnTo>
                    <a:pt x="23422" y="233189"/>
                  </a:lnTo>
                  <a:lnTo>
                    <a:pt x="11982" y="258900"/>
                  </a:lnTo>
                  <a:lnTo>
                    <a:pt x="9914" y="277832"/>
                  </a:lnTo>
                  <a:lnTo>
                    <a:pt x="8686" y="280460"/>
                  </a:lnTo>
                  <a:lnTo>
                    <a:pt x="6809" y="282212"/>
                  </a:lnTo>
                  <a:lnTo>
                    <a:pt x="4499" y="283380"/>
                  </a:lnTo>
                  <a:lnTo>
                    <a:pt x="2960" y="285217"/>
                  </a:lnTo>
                  <a:lnTo>
                    <a:pt x="285" y="293712"/>
                  </a:lnTo>
                  <a:lnTo>
                    <a:pt x="0" y="289731"/>
                  </a:lnTo>
                  <a:lnTo>
                    <a:pt x="2755" y="284678"/>
                  </a:lnTo>
                  <a:lnTo>
                    <a:pt x="6449" y="278905"/>
                  </a:lnTo>
                  <a:lnTo>
                    <a:pt x="9587" y="269704"/>
                  </a:lnTo>
                  <a:lnTo>
                    <a:pt x="25830" y="247608"/>
                  </a:lnTo>
                  <a:lnTo>
                    <a:pt x="36503" y="217190"/>
                  </a:lnTo>
                  <a:lnTo>
                    <a:pt x="39112" y="214632"/>
                  </a:lnTo>
                  <a:lnTo>
                    <a:pt x="50780" y="209974"/>
                  </a:lnTo>
                  <a:lnTo>
                    <a:pt x="52864" y="207704"/>
                  </a:lnTo>
                  <a:lnTo>
                    <a:pt x="58618" y="199454"/>
                  </a:lnTo>
                  <a:lnTo>
                    <a:pt x="61263" y="196458"/>
                  </a:lnTo>
                  <a:lnTo>
                    <a:pt x="67026" y="193129"/>
                  </a:lnTo>
                  <a:lnTo>
                    <a:pt x="83752" y="190622"/>
                  </a:lnTo>
                  <a:lnTo>
                    <a:pt x="84369" y="191628"/>
                  </a:lnTo>
                  <a:lnTo>
                    <a:pt x="85442" y="198681"/>
                  </a:lnTo>
                  <a:lnTo>
                    <a:pt x="92119" y="207336"/>
                  </a:lnTo>
                  <a:lnTo>
                    <a:pt x="94238" y="216161"/>
                  </a:lnTo>
                  <a:lnTo>
                    <a:pt x="95013" y="231780"/>
                  </a:lnTo>
                  <a:lnTo>
                    <a:pt x="92256" y="238108"/>
                  </a:lnTo>
                  <a:lnTo>
                    <a:pt x="69180" y="266840"/>
                  </a:lnTo>
                  <a:lnTo>
                    <a:pt x="68305" y="269957"/>
                  </a:lnTo>
                  <a:lnTo>
                    <a:pt x="66663" y="272035"/>
                  </a:lnTo>
                  <a:lnTo>
                    <a:pt x="62017" y="274344"/>
                  </a:lnTo>
                  <a:lnTo>
                    <a:pt x="34769" y="276143"/>
                  </a:lnTo>
                  <a:lnTo>
                    <a:pt x="32665" y="275101"/>
                  </a:lnTo>
                  <a:lnTo>
                    <a:pt x="31262" y="273347"/>
                  </a:lnTo>
                  <a:lnTo>
                    <a:pt x="30326" y="271120"/>
                  </a:lnTo>
                  <a:lnTo>
                    <a:pt x="28645" y="269636"/>
                  </a:lnTo>
                  <a:lnTo>
                    <a:pt x="18930" y="266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026"/>
            <p:cNvSpPr/>
            <p:nvPr>
              <p:custDataLst>
                <p:tags r:id="rId41"/>
              </p:custDataLst>
            </p:nvPr>
          </p:nvSpPr>
          <p:spPr>
            <a:xfrm>
              <a:off x="7677164" y="561975"/>
              <a:ext cx="66535" cy="119494"/>
            </a:xfrm>
            <a:custGeom>
              <a:avLst/>
              <a:gdLst/>
              <a:ahLst/>
              <a:cxnLst/>
              <a:rect l="0" t="0" r="0" b="0"/>
              <a:pathLst>
                <a:path w="66535" h="119494">
                  <a:moveTo>
                    <a:pt x="57136" y="0"/>
                  </a:moveTo>
                  <a:lnTo>
                    <a:pt x="57136" y="0"/>
                  </a:lnTo>
                  <a:lnTo>
                    <a:pt x="57136" y="8201"/>
                  </a:lnTo>
                  <a:lnTo>
                    <a:pt x="56078" y="8642"/>
                  </a:lnTo>
                  <a:lnTo>
                    <a:pt x="52080" y="9133"/>
                  </a:lnTo>
                  <a:lnTo>
                    <a:pt x="46775" y="12173"/>
                  </a:lnTo>
                  <a:lnTo>
                    <a:pt x="33538" y="23704"/>
                  </a:lnTo>
                  <a:lnTo>
                    <a:pt x="30773" y="29232"/>
                  </a:lnTo>
                  <a:lnTo>
                    <a:pt x="30035" y="32188"/>
                  </a:lnTo>
                  <a:lnTo>
                    <a:pt x="23942" y="41405"/>
                  </a:lnTo>
                  <a:lnTo>
                    <a:pt x="4135" y="63508"/>
                  </a:lnTo>
                  <a:lnTo>
                    <a:pt x="1215" y="73027"/>
                  </a:lnTo>
                  <a:lnTo>
                    <a:pt x="0" y="102893"/>
                  </a:lnTo>
                  <a:lnTo>
                    <a:pt x="14176" y="118915"/>
                  </a:lnTo>
                  <a:lnTo>
                    <a:pt x="15795" y="119493"/>
                  </a:lnTo>
                  <a:lnTo>
                    <a:pt x="16876" y="118821"/>
                  </a:lnTo>
                  <a:lnTo>
                    <a:pt x="17596" y="117314"/>
                  </a:lnTo>
                  <a:lnTo>
                    <a:pt x="24040" y="115639"/>
                  </a:lnTo>
                  <a:lnTo>
                    <a:pt x="35312" y="114565"/>
                  </a:lnTo>
                  <a:lnTo>
                    <a:pt x="42321" y="109322"/>
                  </a:lnTo>
                  <a:lnTo>
                    <a:pt x="45260" y="103974"/>
                  </a:lnTo>
                  <a:lnTo>
                    <a:pt x="47624" y="98069"/>
                  </a:lnTo>
                  <a:lnTo>
                    <a:pt x="53847" y="88794"/>
                  </a:lnTo>
                  <a:lnTo>
                    <a:pt x="57220" y="79344"/>
                  </a:lnTo>
                  <a:lnTo>
                    <a:pt x="63393" y="69841"/>
                  </a:lnTo>
                  <a:lnTo>
                    <a:pt x="65693" y="60322"/>
                  </a:lnTo>
                  <a:lnTo>
                    <a:pt x="66534" y="44450"/>
                  </a:lnTo>
                  <a:lnTo>
                    <a:pt x="63783" y="38100"/>
                  </a:lnTo>
                  <a:lnTo>
                    <a:pt x="60090" y="31750"/>
                  </a:lnTo>
                  <a:lnTo>
                    <a:pt x="57720" y="19050"/>
                  </a:lnTo>
                  <a:lnTo>
                    <a:pt x="5713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027"/>
            <p:cNvSpPr/>
            <p:nvPr>
              <p:custDataLst>
                <p:tags r:id="rId42"/>
              </p:custDataLst>
            </p:nvPr>
          </p:nvSpPr>
          <p:spPr>
            <a:xfrm>
              <a:off x="7534275" y="563333"/>
              <a:ext cx="133351" cy="112787"/>
            </a:xfrm>
            <a:custGeom>
              <a:avLst/>
              <a:gdLst/>
              <a:ahLst/>
              <a:cxnLst/>
              <a:rect l="0" t="0" r="0" b="0"/>
              <a:pathLst>
                <a:path w="133351" h="112787">
                  <a:moveTo>
                    <a:pt x="0" y="17692"/>
                  </a:moveTo>
                  <a:lnTo>
                    <a:pt x="0" y="17692"/>
                  </a:lnTo>
                  <a:lnTo>
                    <a:pt x="5056" y="17692"/>
                  </a:lnTo>
                  <a:lnTo>
                    <a:pt x="10361" y="14870"/>
                  </a:lnTo>
                  <a:lnTo>
                    <a:pt x="17333" y="9491"/>
                  </a:lnTo>
                  <a:lnTo>
                    <a:pt x="26315" y="7370"/>
                  </a:lnTo>
                  <a:lnTo>
                    <a:pt x="35196" y="1699"/>
                  </a:lnTo>
                  <a:lnTo>
                    <a:pt x="41396" y="0"/>
                  </a:lnTo>
                  <a:lnTo>
                    <a:pt x="44531" y="606"/>
                  </a:lnTo>
                  <a:lnTo>
                    <a:pt x="56960" y="7364"/>
                  </a:lnTo>
                  <a:lnTo>
                    <a:pt x="61652" y="7810"/>
                  </a:lnTo>
                  <a:lnTo>
                    <a:pt x="67265" y="10831"/>
                  </a:lnTo>
                  <a:lnTo>
                    <a:pt x="79492" y="21393"/>
                  </a:lnTo>
                  <a:lnTo>
                    <a:pt x="82954" y="27451"/>
                  </a:lnTo>
                  <a:lnTo>
                    <a:pt x="86419" y="43123"/>
                  </a:lnTo>
                  <a:lnTo>
                    <a:pt x="93192" y="55798"/>
                  </a:lnTo>
                  <a:lnTo>
                    <a:pt x="95214" y="91618"/>
                  </a:lnTo>
                  <a:lnTo>
                    <a:pt x="87706" y="103954"/>
                  </a:lnTo>
                  <a:lnTo>
                    <a:pt x="85759" y="112786"/>
                  </a:lnTo>
                  <a:lnTo>
                    <a:pt x="80679" y="107839"/>
                  </a:lnTo>
                  <a:lnTo>
                    <a:pt x="78191" y="102560"/>
                  </a:lnTo>
                  <a:lnTo>
                    <a:pt x="77527" y="99671"/>
                  </a:lnTo>
                  <a:lnTo>
                    <a:pt x="78143" y="96686"/>
                  </a:lnTo>
                  <a:lnTo>
                    <a:pt x="83913" y="84292"/>
                  </a:lnTo>
                  <a:lnTo>
                    <a:pt x="85619" y="53937"/>
                  </a:lnTo>
                  <a:lnTo>
                    <a:pt x="87771" y="50322"/>
                  </a:lnTo>
                  <a:lnTo>
                    <a:pt x="98796" y="39119"/>
                  </a:lnTo>
                  <a:lnTo>
                    <a:pt x="105120" y="23923"/>
                  </a:lnTo>
                  <a:lnTo>
                    <a:pt x="114101" y="15875"/>
                  </a:lnTo>
                  <a:lnTo>
                    <a:pt x="122326" y="11593"/>
                  </a:lnTo>
                  <a:lnTo>
                    <a:pt x="133350" y="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028"/>
            <p:cNvSpPr/>
            <p:nvPr>
              <p:custDataLst>
                <p:tags r:id="rId43"/>
              </p:custDataLst>
            </p:nvPr>
          </p:nvSpPr>
          <p:spPr>
            <a:xfrm>
              <a:off x="7486661" y="571553"/>
              <a:ext cx="75787" cy="285564"/>
            </a:xfrm>
            <a:custGeom>
              <a:avLst/>
              <a:gdLst/>
              <a:ahLst/>
              <a:cxnLst/>
              <a:rect l="0" t="0" r="0" b="0"/>
              <a:pathLst>
                <a:path w="75787" h="285564">
                  <a:moveTo>
                    <a:pt x="28564" y="76147"/>
                  </a:moveTo>
                  <a:lnTo>
                    <a:pt x="28564" y="76147"/>
                  </a:lnTo>
                  <a:lnTo>
                    <a:pt x="9548" y="76147"/>
                  </a:lnTo>
                  <a:lnTo>
                    <a:pt x="18648" y="85280"/>
                  </a:lnTo>
                  <a:lnTo>
                    <a:pt x="19037" y="130328"/>
                  </a:lnTo>
                  <a:lnTo>
                    <a:pt x="20097" y="158798"/>
                  </a:lnTo>
                  <a:lnTo>
                    <a:pt x="27239" y="187703"/>
                  </a:lnTo>
                  <a:lnTo>
                    <a:pt x="19575" y="235267"/>
                  </a:lnTo>
                  <a:lnTo>
                    <a:pt x="19049" y="273850"/>
                  </a:lnTo>
                  <a:lnTo>
                    <a:pt x="9907" y="285244"/>
                  </a:lnTo>
                  <a:lnTo>
                    <a:pt x="4574" y="285563"/>
                  </a:lnTo>
                  <a:lnTo>
                    <a:pt x="3045" y="284549"/>
                  </a:lnTo>
                  <a:lnTo>
                    <a:pt x="2027" y="282815"/>
                  </a:lnTo>
                  <a:lnTo>
                    <a:pt x="593" y="275318"/>
                  </a:lnTo>
                  <a:lnTo>
                    <a:pt x="0" y="230218"/>
                  </a:lnTo>
                  <a:lnTo>
                    <a:pt x="7530" y="189413"/>
                  </a:lnTo>
                  <a:lnTo>
                    <a:pt x="10311" y="142686"/>
                  </a:lnTo>
                  <a:lnTo>
                    <a:pt x="17680" y="95179"/>
                  </a:lnTo>
                  <a:lnTo>
                    <a:pt x="21682" y="57931"/>
                  </a:lnTo>
                  <a:lnTo>
                    <a:pt x="36938" y="13934"/>
                  </a:lnTo>
                  <a:lnTo>
                    <a:pt x="37578" y="6869"/>
                  </a:lnTo>
                  <a:lnTo>
                    <a:pt x="38806" y="4562"/>
                  </a:lnTo>
                  <a:lnTo>
                    <a:pt x="40684" y="3023"/>
                  </a:lnTo>
                  <a:lnTo>
                    <a:pt x="46246" y="555"/>
                  </a:lnTo>
                  <a:lnTo>
                    <a:pt x="55695" y="0"/>
                  </a:lnTo>
                  <a:lnTo>
                    <a:pt x="56176" y="1041"/>
                  </a:lnTo>
                  <a:lnTo>
                    <a:pt x="56711" y="5019"/>
                  </a:lnTo>
                  <a:lnTo>
                    <a:pt x="59771" y="10315"/>
                  </a:lnTo>
                  <a:lnTo>
                    <a:pt x="63601" y="16197"/>
                  </a:lnTo>
                  <a:lnTo>
                    <a:pt x="65756" y="26516"/>
                  </a:lnTo>
                  <a:lnTo>
                    <a:pt x="67453" y="41451"/>
                  </a:lnTo>
                  <a:lnTo>
                    <a:pt x="73130" y="54107"/>
                  </a:lnTo>
                  <a:lnTo>
                    <a:pt x="75786" y="77883"/>
                  </a:lnTo>
                  <a:lnTo>
                    <a:pt x="66465" y="110105"/>
                  </a:lnTo>
                  <a:lnTo>
                    <a:pt x="47614" y="133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029"/>
            <p:cNvSpPr/>
            <p:nvPr>
              <p:custDataLst>
                <p:tags r:id="rId44"/>
              </p:custDataLst>
            </p:nvPr>
          </p:nvSpPr>
          <p:spPr>
            <a:xfrm>
              <a:off x="8147942" y="552460"/>
              <a:ext cx="80170" cy="152391"/>
            </a:xfrm>
            <a:custGeom>
              <a:avLst/>
              <a:gdLst/>
              <a:ahLst/>
              <a:cxnLst/>
              <a:rect l="0" t="0" r="0" b="0"/>
              <a:pathLst>
                <a:path w="80170" h="152391">
                  <a:moveTo>
                    <a:pt x="24508" y="9515"/>
                  </a:moveTo>
                  <a:lnTo>
                    <a:pt x="24508" y="9515"/>
                  </a:lnTo>
                  <a:lnTo>
                    <a:pt x="19452" y="4458"/>
                  </a:lnTo>
                  <a:lnTo>
                    <a:pt x="14147" y="1976"/>
                  </a:lnTo>
                  <a:lnTo>
                    <a:pt x="446" y="0"/>
                  </a:lnTo>
                  <a:lnTo>
                    <a:pt x="0" y="1055"/>
                  </a:lnTo>
                  <a:lnTo>
                    <a:pt x="2327" y="5050"/>
                  </a:lnTo>
                  <a:lnTo>
                    <a:pt x="4429" y="6538"/>
                  </a:lnTo>
                  <a:lnTo>
                    <a:pt x="15407" y="11749"/>
                  </a:lnTo>
                  <a:lnTo>
                    <a:pt x="21521" y="15800"/>
                  </a:lnTo>
                  <a:lnTo>
                    <a:pt x="30914" y="19138"/>
                  </a:lnTo>
                  <a:lnTo>
                    <a:pt x="37233" y="23670"/>
                  </a:lnTo>
                  <a:lnTo>
                    <a:pt x="65784" y="59961"/>
                  </a:lnTo>
                  <a:lnTo>
                    <a:pt x="69311" y="69330"/>
                  </a:lnTo>
                  <a:lnTo>
                    <a:pt x="71937" y="79491"/>
                  </a:lnTo>
                  <a:lnTo>
                    <a:pt x="79425" y="94638"/>
                  </a:lnTo>
                  <a:lnTo>
                    <a:pt x="80169" y="98013"/>
                  </a:lnTo>
                  <a:lnTo>
                    <a:pt x="79608" y="101322"/>
                  </a:lnTo>
                  <a:lnTo>
                    <a:pt x="74818" y="112094"/>
                  </a:lnTo>
                  <a:lnTo>
                    <a:pt x="71870" y="127162"/>
                  </a:lnTo>
                  <a:lnTo>
                    <a:pt x="64764" y="138800"/>
                  </a:lnTo>
                  <a:lnTo>
                    <a:pt x="58980" y="145645"/>
                  </a:lnTo>
                  <a:lnTo>
                    <a:pt x="52882" y="149392"/>
                  </a:lnTo>
                  <a:lnTo>
                    <a:pt x="34033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5" name="SMARTInkShape-4030"/>
          <p:cNvSpPr/>
          <p:nvPr>
            <p:custDataLst>
              <p:tags r:id="rId9"/>
            </p:custDataLst>
          </p:nvPr>
        </p:nvSpPr>
        <p:spPr>
          <a:xfrm>
            <a:off x="6991388" y="447687"/>
            <a:ext cx="247613" cy="437959"/>
          </a:xfrm>
          <a:custGeom>
            <a:avLst/>
            <a:gdLst/>
            <a:ahLst/>
            <a:cxnLst/>
            <a:rect l="0" t="0" r="0" b="0"/>
            <a:pathLst>
              <a:path w="247613" h="437959">
                <a:moveTo>
                  <a:pt x="66637" y="161913"/>
                </a:moveTo>
                <a:lnTo>
                  <a:pt x="66637" y="161913"/>
                </a:lnTo>
                <a:lnTo>
                  <a:pt x="66637" y="144303"/>
                </a:lnTo>
                <a:lnTo>
                  <a:pt x="65579" y="143823"/>
                </a:lnTo>
                <a:lnTo>
                  <a:pt x="61581" y="143290"/>
                </a:lnTo>
                <a:lnTo>
                  <a:pt x="60092" y="142089"/>
                </a:lnTo>
                <a:lnTo>
                  <a:pt x="57505" y="134699"/>
                </a:lnTo>
                <a:lnTo>
                  <a:pt x="54464" y="133943"/>
                </a:lnTo>
                <a:lnTo>
                  <a:pt x="52172" y="133741"/>
                </a:lnTo>
                <a:lnTo>
                  <a:pt x="46803" y="136340"/>
                </a:lnTo>
                <a:lnTo>
                  <a:pt x="40889" y="139964"/>
                </a:lnTo>
                <a:lnTo>
                  <a:pt x="31609" y="143062"/>
                </a:lnTo>
                <a:lnTo>
                  <a:pt x="15823" y="156007"/>
                </a:lnTo>
                <a:lnTo>
                  <a:pt x="12303" y="162111"/>
                </a:lnTo>
                <a:lnTo>
                  <a:pt x="9680" y="168351"/>
                </a:lnTo>
                <a:lnTo>
                  <a:pt x="3311" y="177814"/>
                </a:lnTo>
                <a:lnTo>
                  <a:pt x="954" y="187321"/>
                </a:lnTo>
                <a:lnTo>
                  <a:pt x="0" y="212713"/>
                </a:lnTo>
                <a:lnTo>
                  <a:pt x="1046" y="214830"/>
                </a:lnTo>
                <a:lnTo>
                  <a:pt x="2801" y="216241"/>
                </a:lnTo>
                <a:lnTo>
                  <a:pt x="5031" y="217182"/>
                </a:lnTo>
                <a:lnTo>
                  <a:pt x="6516" y="218867"/>
                </a:lnTo>
                <a:lnTo>
                  <a:pt x="8167" y="223562"/>
                </a:lnTo>
                <a:lnTo>
                  <a:pt x="9665" y="225237"/>
                </a:lnTo>
                <a:lnTo>
                  <a:pt x="14153" y="227099"/>
                </a:lnTo>
                <a:lnTo>
                  <a:pt x="50773" y="228576"/>
                </a:lnTo>
                <a:lnTo>
                  <a:pt x="57117" y="225761"/>
                </a:lnTo>
                <a:lnTo>
                  <a:pt x="74673" y="210978"/>
                </a:lnTo>
                <a:lnTo>
                  <a:pt x="75721" y="204908"/>
                </a:lnTo>
                <a:lnTo>
                  <a:pt x="76031" y="196407"/>
                </a:lnTo>
                <a:lnTo>
                  <a:pt x="78926" y="190296"/>
                </a:lnTo>
                <a:lnTo>
                  <a:pt x="82682" y="184053"/>
                </a:lnTo>
                <a:lnTo>
                  <a:pt x="85094" y="171421"/>
                </a:lnTo>
                <a:lnTo>
                  <a:pt x="86668" y="149015"/>
                </a:lnTo>
                <a:lnTo>
                  <a:pt x="93211" y="131104"/>
                </a:lnTo>
                <a:lnTo>
                  <a:pt x="97441" y="113626"/>
                </a:lnTo>
                <a:lnTo>
                  <a:pt x="102575" y="95042"/>
                </a:lnTo>
                <a:lnTo>
                  <a:pt x="106919" y="76130"/>
                </a:lnTo>
                <a:lnTo>
                  <a:pt x="114909" y="59943"/>
                </a:lnTo>
                <a:lnTo>
                  <a:pt x="149544" y="12531"/>
                </a:lnTo>
                <a:lnTo>
                  <a:pt x="156862" y="5053"/>
                </a:lnTo>
                <a:lnTo>
                  <a:pt x="162476" y="2239"/>
                </a:lnTo>
                <a:lnTo>
                  <a:pt x="180499" y="0"/>
                </a:lnTo>
                <a:lnTo>
                  <a:pt x="180934" y="31787"/>
                </a:lnTo>
                <a:lnTo>
                  <a:pt x="169177" y="76438"/>
                </a:lnTo>
                <a:lnTo>
                  <a:pt x="165128" y="90057"/>
                </a:lnTo>
                <a:lnTo>
                  <a:pt x="155625" y="136698"/>
                </a:lnTo>
                <a:lnTo>
                  <a:pt x="151212" y="162909"/>
                </a:lnTo>
                <a:lnTo>
                  <a:pt x="137475" y="200210"/>
                </a:lnTo>
                <a:lnTo>
                  <a:pt x="126256" y="246606"/>
                </a:lnTo>
                <a:lnTo>
                  <a:pt x="110994" y="287065"/>
                </a:lnTo>
                <a:lnTo>
                  <a:pt x="105561" y="333538"/>
                </a:lnTo>
                <a:lnTo>
                  <a:pt x="102158" y="359167"/>
                </a:lnTo>
                <a:lnTo>
                  <a:pt x="96584" y="386791"/>
                </a:lnTo>
                <a:lnTo>
                  <a:pt x="95618" y="406226"/>
                </a:lnTo>
                <a:lnTo>
                  <a:pt x="98215" y="416194"/>
                </a:lnTo>
                <a:lnTo>
                  <a:pt x="102805" y="427755"/>
                </a:lnTo>
                <a:lnTo>
                  <a:pt x="103449" y="431216"/>
                </a:lnTo>
                <a:lnTo>
                  <a:pt x="104936" y="433523"/>
                </a:lnTo>
                <a:lnTo>
                  <a:pt x="106986" y="435062"/>
                </a:lnTo>
                <a:lnTo>
                  <a:pt x="112086" y="436771"/>
                </a:lnTo>
                <a:lnTo>
                  <a:pt x="122037" y="437958"/>
                </a:lnTo>
                <a:lnTo>
                  <a:pt x="133381" y="433028"/>
                </a:lnTo>
                <a:lnTo>
                  <a:pt x="136533" y="429440"/>
                </a:lnTo>
                <a:lnTo>
                  <a:pt x="150007" y="397729"/>
                </a:lnTo>
                <a:lnTo>
                  <a:pt x="154487" y="380304"/>
                </a:lnTo>
                <a:lnTo>
                  <a:pt x="169655" y="341555"/>
                </a:lnTo>
                <a:lnTo>
                  <a:pt x="171403" y="295546"/>
                </a:lnTo>
                <a:lnTo>
                  <a:pt x="171412" y="286183"/>
                </a:lnTo>
                <a:lnTo>
                  <a:pt x="176468" y="280813"/>
                </a:lnTo>
                <a:lnTo>
                  <a:pt x="181773" y="278258"/>
                </a:lnTo>
                <a:lnTo>
                  <a:pt x="188745" y="276617"/>
                </a:lnTo>
                <a:lnTo>
                  <a:pt x="197727" y="269747"/>
                </a:lnTo>
                <a:lnTo>
                  <a:pt x="206608" y="266536"/>
                </a:lnTo>
                <a:lnTo>
                  <a:pt x="215943" y="260411"/>
                </a:lnTo>
                <a:lnTo>
                  <a:pt x="225411" y="257067"/>
                </a:lnTo>
                <a:lnTo>
                  <a:pt x="247612" y="23811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4" name="SMARTInkShape-Group943"/>
          <p:cNvGrpSpPr/>
          <p:nvPr/>
        </p:nvGrpSpPr>
        <p:grpSpPr>
          <a:xfrm>
            <a:off x="6134504" y="518749"/>
            <a:ext cx="628243" cy="214677"/>
            <a:chOff x="6134504" y="518749"/>
            <a:chExt cx="628243" cy="214677"/>
          </a:xfrm>
        </p:grpSpPr>
        <p:sp>
          <p:nvSpPr>
            <p:cNvPr id="446" name="SMARTInkShape-4031"/>
            <p:cNvSpPr/>
            <p:nvPr>
              <p:custDataLst>
                <p:tags r:id="rId30"/>
              </p:custDataLst>
            </p:nvPr>
          </p:nvSpPr>
          <p:spPr>
            <a:xfrm>
              <a:off x="6715125" y="571503"/>
              <a:ext cx="47622" cy="161923"/>
            </a:xfrm>
            <a:custGeom>
              <a:avLst/>
              <a:gdLst/>
              <a:ahLst/>
              <a:cxnLst/>
              <a:rect l="0" t="0" r="0" b="0"/>
              <a:pathLst>
                <a:path w="47622" h="161923">
                  <a:moveTo>
                    <a:pt x="38100" y="19047"/>
                  </a:moveTo>
                  <a:lnTo>
                    <a:pt x="38100" y="19047"/>
                  </a:lnTo>
                  <a:lnTo>
                    <a:pt x="38100" y="13990"/>
                  </a:lnTo>
                  <a:lnTo>
                    <a:pt x="39158" y="12501"/>
                  </a:lnTo>
                  <a:lnTo>
                    <a:pt x="40922" y="11508"/>
                  </a:lnTo>
                  <a:lnTo>
                    <a:pt x="43156" y="10846"/>
                  </a:lnTo>
                  <a:lnTo>
                    <a:pt x="44645" y="9346"/>
                  </a:lnTo>
                  <a:lnTo>
                    <a:pt x="46300" y="4858"/>
                  </a:lnTo>
                  <a:lnTo>
                    <a:pt x="45684" y="3238"/>
                  </a:lnTo>
                  <a:lnTo>
                    <a:pt x="44214" y="2157"/>
                  </a:lnTo>
                  <a:lnTo>
                    <a:pt x="39308" y="424"/>
                  </a:lnTo>
                  <a:lnTo>
                    <a:pt x="20500" y="0"/>
                  </a:lnTo>
                  <a:lnTo>
                    <a:pt x="11732" y="6544"/>
                  </a:lnTo>
                  <a:lnTo>
                    <a:pt x="5920" y="8198"/>
                  </a:lnTo>
                  <a:lnTo>
                    <a:pt x="3947" y="9698"/>
                  </a:lnTo>
                  <a:lnTo>
                    <a:pt x="1754" y="14186"/>
                  </a:lnTo>
                  <a:lnTo>
                    <a:pt x="0" y="60725"/>
                  </a:lnTo>
                  <a:lnTo>
                    <a:pt x="1058" y="62707"/>
                  </a:lnTo>
                  <a:lnTo>
                    <a:pt x="2822" y="64029"/>
                  </a:lnTo>
                  <a:lnTo>
                    <a:pt x="7604" y="66556"/>
                  </a:lnTo>
                  <a:lnTo>
                    <a:pt x="16246" y="72870"/>
                  </a:lnTo>
                  <a:lnTo>
                    <a:pt x="22390" y="74718"/>
                  </a:lnTo>
                  <a:lnTo>
                    <a:pt x="24452" y="76270"/>
                  </a:lnTo>
                  <a:lnTo>
                    <a:pt x="44979" y="104828"/>
                  </a:lnTo>
                  <a:lnTo>
                    <a:pt x="47277" y="120654"/>
                  </a:lnTo>
                  <a:lnTo>
                    <a:pt x="47621" y="150516"/>
                  </a:lnTo>
                  <a:lnTo>
                    <a:pt x="42568" y="156896"/>
                  </a:lnTo>
                  <a:lnTo>
                    <a:pt x="37264" y="159688"/>
                  </a:lnTo>
                  <a:lnTo>
                    <a:pt x="19050" y="16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032"/>
            <p:cNvSpPr/>
            <p:nvPr>
              <p:custDataLst>
                <p:tags r:id="rId31"/>
              </p:custDataLst>
            </p:nvPr>
          </p:nvSpPr>
          <p:spPr>
            <a:xfrm>
              <a:off x="6134504" y="581063"/>
              <a:ext cx="113897" cy="104597"/>
            </a:xfrm>
            <a:custGeom>
              <a:avLst/>
              <a:gdLst/>
              <a:ahLst/>
              <a:cxnLst/>
              <a:rect l="0" t="0" r="0" b="0"/>
              <a:pathLst>
                <a:path w="113897" h="104597">
                  <a:moveTo>
                    <a:pt x="85321" y="38062"/>
                  </a:moveTo>
                  <a:lnTo>
                    <a:pt x="85321" y="38062"/>
                  </a:lnTo>
                  <a:lnTo>
                    <a:pt x="85321" y="23873"/>
                  </a:lnTo>
                  <a:lnTo>
                    <a:pt x="82499" y="18350"/>
                  </a:lnTo>
                  <a:lnTo>
                    <a:pt x="71132" y="4949"/>
                  </a:lnTo>
                  <a:lnTo>
                    <a:pt x="65609" y="2179"/>
                  </a:lnTo>
                  <a:lnTo>
                    <a:pt x="48698" y="0"/>
                  </a:lnTo>
                  <a:lnTo>
                    <a:pt x="39908" y="6516"/>
                  </a:lnTo>
                  <a:lnTo>
                    <a:pt x="31062" y="9665"/>
                  </a:lnTo>
                  <a:lnTo>
                    <a:pt x="24869" y="14152"/>
                  </a:lnTo>
                  <a:lnTo>
                    <a:pt x="21412" y="19674"/>
                  </a:lnTo>
                  <a:lnTo>
                    <a:pt x="18817" y="25656"/>
                  </a:lnTo>
                  <a:lnTo>
                    <a:pt x="14136" y="31843"/>
                  </a:lnTo>
                  <a:lnTo>
                    <a:pt x="11350" y="40942"/>
                  </a:lnTo>
                  <a:lnTo>
                    <a:pt x="8356" y="62587"/>
                  </a:lnTo>
                  <a:lnTo>
                    <a:pt x="2662" y="73786"/>
                  </a:lnTo>
                  <a:lnTo>
                    <a:pt x="0" y="91972"/>
                  </a:lnTo>
                  <a:lnTo>
                    <a:pt x="2599" y="96594"/>
                  </a:lnTo>
                  <a:lnTo>
                    <a:pt x="7833" y="103129"/>
                  </a:lnTo>
                  <a:lnTo>
                    <a:pt x="11370" y="104022"/>
                  </a:lnTo>
                  <a:lnTo>
                    <a:pt x="17209" y="104596"/>
                  </a:lnTo>
                  <a:lnTo>
                    <a:pt x="40976" y="87867"/>
                  </a:lnTo>
                  <a:lnTo>
                    <a:pt x="55178" y="68480"/>
                  </a:lnTo>
                  <a:lnTo>
                    <a:pt x="56705" y="57552"/>
                  </a:lnTo>
                  <a:lnTo>
                    <a:pt x="66154" y="47707"/>
                  </a:lnTo>
                  <a:lnTo>
                    <a:pt x="66261" y="55799"/>
                  </a:lnTo>
                  <a:lnTo>
                    <a:pt x="82080" y="73957"/>
                  </a:lnTo>
                  <a:lnTo>
                    <a:pt x="83881" y="79768"/>
                  </a:lnTo>
                  <a:lnTo>
                    <a:pt x="85419" y="81741"/>
                  </a:lnTo>
                  <a:lnTo>
                    <a:pt x="89951" y="83933"/>
                  </a:lnTo>
                  <a:lnTo>
                    <a:pt x="91583" y="85576"/>
                  </a:lnTo>
                  <a:lnTo>
                    <a:pt x="93395" y="90224"/>
                  </a:lnTo>
                  <a:lnTo>
                    <a:pt x="94937" y="91887"/>
                  </a:lnTo>
                  <a:lnTo>
                    <a:pt x="99474" y="93734"/>
                  </a:lnTo>
                  <a:lnTo>
                    <a:pt x="113896" y="9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4033"/>
            <p:cNvSpPr/>
            <p:nvPr>
              <p:custDataLst>
                <p:tags r:id="rId32"/>
              </p:custDataLst>
            </p:nvPr>
          </p:nvSpPr>
          <p:spPr>
            <a:xfrm>
              <a:off x="6286500" y="600086"/>
              <a:ext cx="95251" cy="95240"/>
            </a:xfrm>
            <a:custGeom>
              <a:avLst/>
              <a:gdLst/>
              <a:ahLst/>
              <a:cxnLst/>
              <a:rect l="0" t="0" r="0" b="0"/>
              <a:pathLst>
                <a:path w="95251" h="95240">
                  <a:moveTo>
                    <a:pt x="0" y="19039"/>
                  </a:moveTo>
                  <a:lnTo>
                    <a:pt x="0" y="19039"/>
                  </a:lnTo>
                  <a:lnTo>
                    <a:pt x="0" y="0"/>
                  </a:lnTo>
                  <a:lnTo>
                    <a:pt x="0" y="8191"/>
                  </a:lnTo>
                  <a:lnTo>
                    <a:pt x="31798" y="41303"/>
                  </a:lnTo>
                  <a:lnTo>
                    <a:pt x="59005" y="60317"/>
                  </a:lnTo>
                  <a:lnTo>
                    <a:pt x="63266" y="66666"/>
                  </a:lnTo>
                  <a:lnTo>
                    <a:pt x="64402" y="69840"/>
                  </a:lnTo>
                  <a:lnTo>
                    <a:pt x="66219" y="71956"/>
                  </a:lnTo>
                  <a:lnTo>
                    <a:pt x="95250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SMARTInkShape-4034"/>
            <p:cNvSpPr/>
            <p:nvPr>
              <p:custDataLst>
                <p:tags r:id="rId33"/>
              </p:custDataLst>
            </p:nvPr>
          </p:nvSpPr>
          <p:spPr>
            <a:xfrm>
              <a:off x="6419850" y="619125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25" y="26824"/>
                  </a:lnTo>
                  <a:lnTo>
                    <a:pt x="2980" y="35833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4035"/>
            <p:cNvSpPr/>
            <p:nvPr>
              <p:custDataLst>
                <p:tags r:id="rId34"/>
              </p:custDataLst>
            </p:nvPr>
          </p:nvSpPr>
          <p:spPr>
            <a:xfrm>
              <a:off x="6553200" y="581025"/>
              <a:ext cx="114301" cy="95202"/>
            </a:xfrm>
            <a:custGeom>
              <a:avLst/>
              <a:gdLst/>
              <a:ahLst/>
              <a:cxnLst/>
              <a:rect l="0" t="0" r="0" b="0"/>
              <a:pathLst>
                <a:path w="114301" h="95202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538" y="10361"/>
                  </a:lnTo>
                  <a:lnTo>
                    <a:pt x="9520" y="47679"/>
                  </a:lnTo>
                  <a:lnTo>
                    <a:pt x="9525" y="95201"/>
                  </a:lnTo>
                  <a:lnTo>
                    <a:pt x="9525" y="63369"/>
                  </a:lnTo>
                  <a:lnTo>
                    <a:pt x="12347" y="57092"/>
                  </a:lnTo>
                  <a:lnTo>
                    <a:pt x="16070" y="50774"/>
                  </a:lnTo>
                  <a:lnTo>
                    <a:pt x="18462" y="38095"/>
                  </a:lnTo>
                  <a:lnTo>
                    <a:pt x="18934" y="30456"/>
                  </a:lnTo>
                  <a:lnTo>
                    <a:pt x="28180" y="19491"/>
                  </a:lnTo>
                  <a:lnTo>
                    <a:pt x="37698" y="19062"/>
                  </a:lnTo>
                  <a:lnTo>
                    <a:pt x="37981" y="24110"/>
                  </a:lnTo>
                  <a:lnTo>
                    <a:pt x="39079" y="25598"/>
                  </a:lnTo>
                  <a:lnTo>
                    <a:pt x="43122" y="27252"/>
                  </a:lnTo>
                  <a:lnTo>
                    <a:pt x="44623" y="28751"/>
                  </a:lnTo>
                  <a:lnTo>
                    <a:pt x="47230" y="36660"/>
                  </a:lnTo>
                  <a:lnTo>
                    <a:pt x="47625" y="57112"/>
                  </a:lnTo>
                  <a:lnTo>
                    <a:pt x="55825" y="48946"/>
                  </a:lnTo>
                  <a:lnTo>
                    <a:pt x="56757" y="42960"/>
                  </a:lnTo>
                  <a:lnTo>
                    <a:pt x="57946" y="41340"/>
                  </a:lnTo>
                  <a:lnTo>
                    <a:pt x="62090" y="39540"/>
                  </a:lnTo>
                  <a:lnTo>
                    <a:pt x="63619" y="38002"/>
                  </a:lnTo>
                  <a:lnTo>
                    <a:pt x="65316" y="33470"/>
                  </a:lnTo>
                  <a:lnTo>
                    <a:pt x="66273" y="24969"/>
                  </a:lnTo>
                  <a:lnTo>
                    <a:pt x="67465" y="22996"/>
                  </a:lnTo>
                  <a:lnTo>
                    <a:pt x="69318" y="21681"/>
                  </a:lnTo>
                  <a:lnTo>
                    <a:pt x="71613" y="20804"/>
                  </a:lnTo>
                  <a:lnTo>
                    <a:pt x="73141" y="19161"/>
                  </a:lnTo>
                  <a:lnTo>
                    <a:pt x="74841" y="14513"/>
                  </a:lnTo>
                  <a:lnTo>
                    <a:pt x="76353" y="12850"/>
                  </a:lnTo>
                  <a:lnTo>
                    <a:pt x="95141" y="969"/>
                  </a:lnTo>
                  <a:lnTo>
                    <a:pt x="103298" y="128"/>
                  </a:lnTo>
                  <a:lnTo>
                    <a:pt x="112846" y="8212"/>
                  </a:lnTo>
                  <a:lnTo>
                    <a:pt x="113654" y="11764"/>
                  </a:lnTo>
                  <a:lnTo>
                    <a:pt x="114300" y="57203"/>
                  </a:lnTo>
                  <a:lnTo>
                    <a:pt x="11430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036"/>
            <p:cNvSpPr/>
            <p:nvPr>
              <p:custDataLst>
                <p:tags r:id="rId35"/>
              </p:custDataLst>
            </p:nvPr>
          </p:nvSpPr>
          <p:spPr>
            <a:xfrm>
              <a:off x="6296025" y="582349"/>
              <a:ext cx="76201" cy="122502"/>
            </a:xfrm>
            <a:custGeom>
              <a:avLst/>
              <a:gdLst/>
              <a:ahLst/>
              <a:cxnLst/>
              <a:rect l="0" t="0" r="0" b="0"/>
              <a:pathLst>
                <a:path w="76201" h="122502">
                  <a:moveTo>
                    <a:pt x="76200" y="8201"/>
                  </a:moveTo>
                  <a:lnTo>
                    <a:pt x="76200" y="8201"/>
                  </a:lnTo>
                  <a:lnTo>
                    <a:pt x="71144" y="8201"/>
                  </a:lnTo>
                  <a:lnTo>
                    <a:pt x="69655" y="7143"/>
                  </a:lnTo>
                  <a:lnTo>
                    <a:pt x="68661" y="5379"/>
                  </a:lnTo>
                  <a:lnTo>
                    <a:pt x="67068" y="0"/>
                  </a:lnTo>
                  <a:lnTo>
                    <a:pt x="64027" y="2087"/>
                  </a:lnTo>
                  <a:lnTo>
                    <a:pt x="61735" y="4125"/>
                  </a:lnTo>
                  <a:lnTo>
                    <a:pt x="56367" y="6389"/>
                  </a:lnTo>
                  <a:lnTo>
                    <a:pt x="49352" y="7843"/>
                  </a:lnTo>
                  <a:lnTo>
                    <a:pt x="43081" y="13151"/>
                  </a:lnTo>
                  <a:lnTo>
                    <a:pt x="40313" y="18515"/>
                  </a:lnTo>
                  <a:lnTo>
                    <a:pt x="39576" y="21427"/>
                  </a:lnTo>
                  <a:lnTo>
                    <a:pt x="21682" y="53861"/>
                  </a:lnTo>
                  <a:lnTo>
                    <a:pt x="9452" y="89792"/>
                  </a:lnTo>
                  <a:lnTo>
                    <a:pt x="2180" y="103262"/>
                  </a:lnTo>
                  <a:lnTo>
                    <a:pt x="0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037"/>
            <p:cNvSpPr/>
            <p:nvPr>
              <p:custDataLst>
                <p:tags r:id="rId36"/>
              </p:custDataLst>
            </p:nvPr>
          </p:nvSpPr>
          <p:spPr>
            <a:xfrm>
              <a:off x="6410325" y="518749"/>
              <a:ext cx="9526" cy="33702"/>
            </a:xfrm>
            <a:custGeom>
              <a:avLst/>
              <a:gdLst/>
              <a:ahLst/>
              <a:cxnLst/>
              <a:rect l="0" t="0" r="0" b="0"/>
              <a:pathLst>
                <a:path w="9526" h="33702">
                  <a:moveTo>
                    <a:pt x="9525" y="33701"/>
                  </a:moveTo>
                  <a:lnTo>
                    <a:pt x="9525" y="33701"/>
                  </a:lnTo>
                  <a:lnTo>
                    <a:pt x="9525" y="11311"/>
                  </a:lnTo>
                  <a:lnTo>
                    <a:pt x="8467" y="9249"/>
                  </a:lnTo>
                  <a:lnTo>
                    <a:pt x="6703" y="7875"/>
                  </a:lnTo>
                  <a:lnTo>
                    <a:pt x="4469" y="6958"/>
                  </a:lnTo>
                  <a:lnTo>
                    <a:pt x="2980" y="5289"/>
                  </a:lnTo>
                  <a:lnTo>
                    <a:pt x="883" y="0"/>
                  </a:lnTo>
                  <a:lnTo>
                    <a:pt x="588" y="650"/>
                  </a:lnTo>
                  <a:lnTo>
                    <a:pt x="0" y="14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038"/>
            <p:cNvSpPr/>
            <p:nvPr>
              <p:custDataLst>
                <p:tags r:id="rId37"/>
              </p:custDataLst>
            </p:nvPr>
          </p:nvSpPr>
          <p:spPr>
            <a:xfrm>
              <a:off x="6467605" y="590550"/>
              <a:ext cx="66141" cy="85687"/>
            </a:xfrm>
            <a:custGeom>
              <a:avLst/>
              <a:gdLst/>
              <a:ahLst/>
              <a:cxnLst/>
              <a:rect l="0" t="0" r="0" b="0"/>
              <a:pathLst>
                <a:path w="66141" h="85687">
                  <a:moveTo>
                    <a:pt x="57020" y="0"/>
                  </a:moveTo>
                  <a:lnTo>
                    <a:pt x="57020" y="0"/>
                  </a:lnTo>
                  <a:lnTo>
                    <a:pt x="43763" y="0"/>
                  </a:lnTo>
                  <a:lnTo>
                    <a:pt x="41832" y="1058"/>
                  </a:lnTo>
                  <a:lnTo>
                    <a:pt x="40545" y="2822"/>
                  </a:lnTo>
                  <a:lnTo>
                    <a:pt x="39687" y="5057"/>
                  </a:lnTo>
                  <a:lnTo>
                    <a:pt x="38057" y="6546"/>
                  </a:lnTo>
                  <a:lnTo>
                    <a:pt x="28369" y="10322"/>
                  </a:lnTo>
                  <a:lnTo>
                    <a:pt x="21132" y="15993"/>
                  </a:lnTo>
                  <a:lnTo>
                    <a:pt x="15317" y="17692"/>
                  </a:lnTo>
                  <a:lnTo>
                    <a:pt x="13343" y="19203"/>
                  </a:lnTo>
                  <a:lnTo>
                    <a:pt x="2087" y="38295"/>
                  </a:lnTo>
                  <a:lnTo>
                    <a:pt x="0" y="52135"/>
                  </a:lnTo>
                  <a:lnTo>
                    <a:pt x="2750" y="57744"/>
                  </a:lnTo>
                  <a:lnTo>
                    <a:pt x="6442" y="63764"/>
                  </a:lnTo>
                  <a:lnTo>
                    <a:pt x="9006" y="74353"/>
                  </a:lnTo>
                  <a:lnTo>
                    <a:pt x="14336" y="80709"/>
                  </a:lnTo>
                  <a:lnTo>
                    <a:pt x="19705" y="83496"/>
                  </a:lnTo>
                  <a:lnTo>
                    <a:pt x="37805" y="85638"/>
                  </a:lnTo>
                  <a:lnTo>
                    <a:pt x="42483" y="85686"/>
                  </a:lnTo>
                  <a:lnTo>
                    <a:pt x="48090" y="82886"/>
                  </a:lnTo>
                  <a:lnTo>
                    <a:pt x="55257" y="77521"/>
                  </a:lnTo>
                  <a:lnTo>
                    <a:pt x="56236" y="73965"/>
                  </a:lnTo>
                  <a:lnTo>
                    <a:pt x="56498" y="71535"/>
                  </a:lnTo>
                  <a:lnTo>
                    <a:pt x="59610" y="66013"/>
                  </a:lnTo>
                  <a:lnTo>
                    <a:pt x="65175" y="58901"/>
                  </a:lnTo>
                  <a:lnTo>
                    <a:pt x="66140" y="52612"/>
                  </a:lnTo>
                  <a:lnTo>
                    <a:pt x="63543" y="47019"/>
                  </a:lnTo>
                  <a:lnTo>
                    <a:pt x="59918" y="41006"/>
                  </a:lnTo>
                  <a:lnTo>
                    <a:pt x="57593" y="28522"/>
                  </a:lnTo>
                  <a:lnTo>
                    <a:pt x="57132" y="15865"/>
                  </a:lnTo>
                  <a:lnTo>
                    <a:pt x="56037" y="13751"/>
                  </a:lnTo>
                  <a:lnTo>
                    <a:pt x="54248" y="12343"/>
                  </a:lnTo>
                  <a:lnTo>
                    <a:pt x="51997" y="11403"/>
                  </a:lnTo>
                  <a:lnTo>
                    <a:pt x="50496" y="9719"/>
                  </a:lnTo>
                  <a:lnTo>
                    <a:pt x="48829" y="5025"/>
                  </a:lnTo>
                  <a:lnTo>
                    <a:pt x="47326" y="3350"/>
                  </a:lnTo>
                  <a:lnTo>
                    <a:pt x="37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1" name="SMARTInkShape-Group944"/>
          <p:cNvGrpSpPr/>
          <p:nvPr/>
        </p:nvGrpSpPr>
        <p:grpSpPr>
          <a:xfrm>
            <a:off x="5038725" y="504836"/>
            <a:ext cx="695326" cy="342890"/>
            <a:chOff x="5038725" y="504836"/>
            <a:chExt cx="695326" cy="342890"/>
          </a:xfrm>
        </p:grpSpPr>
        <p:sp>
          <p:nvSpPr>
            <p:cNvPr id="455" name="SMARTInkShape-4039"/>
            <p:cNvSpPr/>
            <p:nvPr>
              <p:custDataLst>
                <p:tags r:id="rId24"/>
              </p:custDataLst>
            </p:nvPr>
          </p:nvSpPr>
          <p:spPr>
            <a:xfrm>
              <a:off x="5619750" y="6667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13994" y="0"/>
                  </a:lnTo>
                  <a:lnTo>
                    <a:pt x="12505" y="1058"/>
                  </a:lnTo>
                  <a:lnTo>
                    <a:pt x="11511" y="2822"/>
                  </a:lnTo>
                  <a:lnTo>
                    <a:pt x="9917" y="8201"/>
                  </a:lnTo>
                  <a:lnTo>
                    <a:pt x="6877" y="8937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4040"/>
            <p:cNvSpPr/>
            <p:nvPr>
              <p:custDataLst>
                <p:tags r:id="rId25"/>
              </p:custDataLst>
            </p:nvPr>
          </p:nvSpPr>
          <p:spPr>
            <a:xfrm>
              <a:off x="5657850" y="752475"/>
              <a:ext cx="76201" cy="95251"/>
            </a:xfrm>
            <a:custGeom>
              <a:avLst/>
              <a:gdLst/>
              <a:ahLst/>
              <a:cxnLst/>
              <a:rect l="0" t="0" r="0" b="0"/>
              <a:pathLst>
                <a:path w="76201" h="95251">
                  <a:moveTo>
                    <a:pt x="76200" y="0"/>
                  </a:moveTo>
                  <a:lnTo>
                    <a:pt x="76200" y="0"/>
                  </a:lnTo>
                  <a:lnTo>
                    <a:pt x="68596" y="8663"/>
                  </a:lnTo>
                  <a:lnTo>
                    <a:pt x="61012" y="22793"/>
                  </a:lnTo>
                  <a:lnTo>
                    <a:pt x="57237" y="34152"/>
                  </a:lnTo>
                  <a:lnTo>
                    <a:pt x="44043" y="50698"/>
                  </a:lnTo>
                  <a:lnTo>
                    <a:pt x="37919" y="54282"/>
                  </a:lnTo>
                  <a:lnTo>
                    <a:pt x="31669" y="56934"/>
                  </a:lnTo>
                  <a:lnTo>
                    <a:pt x="6347" y="79490"/>
                  </a:lnTo>
                  <a:lnTo>
                    <a:pt x="2820" y="85776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4041"/>
            <p:cNvSpPr/>
            <p:nvPr>
              <p:custDataLst>
                <p:tags r:id="rId26"/>
              </p:custDataLst>
            </p:nvPr>
          </p:nvSpPr>
          <p:spPr>
            <a:xfrm>
              <a:off x="5038725" y="571504"/>
              <a:ext cx="190501" cy="218906"/>
            </a:xfrm>
            <a:custGeom>
              <a:avLst/>
              <a:gdLst/>
              <a:ahLst/>
              <a:cxnLst/>
              <a:rect l="0" t="0" r="0" b="0"/>
              <a:pathLst>
                <a:path w="190501" h="218906">
                  <a:moveTo>
                    <a:pt x="0" y="76196"/>
                  </a:moveTo>
                  <a:lnTo>
                    <a:pt x="0" y="76196"/>
                  </a:lnTo>
                  <a:lnTo>
                    <a:pt x="0" y="67995"/>
                  </a:lnTo>
                  <a:lnTo>
                    <a:pt x="1058" y="67554"/>
                  </a:lnTo>
                  <a:lnTo>
                    <a:pt x="9491" y="66674"/>
                  </a:lnTo>
                  <a:lnTo>
                    <a:pt x="9525" y="112189"/>
                  </a:lnTo>
                  <a:lnTo>
                    <a:pt x="9525" y="158660"/>
                  </a:lnTo>
                  <a:lnTo>
                    <a:pt x="9525" y="193234"/>
                  </a:lnTo>
                  <a:lnTo>
                    <a:pt x="12347" y="199827"/>
                  </a:lnTo>
                  <a:lnTo>
                    <a:pt x="16070" y="206285"/>
                  </a:lnTo>
                  <a:lnTo>
                    <a:pt x="19016" y="218905"/>
                  </a:lnTo>
                  <a:lnTo>
                    <a:pt x="19050" y="172725"/>
                  </a:lnTo>
                  <a:lnTo>
                    <a:pt x="16228" y="139799"/>
                  </a:lnTo>
                  <a:lnTo>
                    <a:pt x="10113" y="95812"/>
                  </a:lnTo>
                  <a:lnTo>
                    <a:pt x="9559" y="50829"/>
                  </a:lnTo>
                  <a:lnTo>
                    <a:pt x="18789" y="4602"/>
                  </a:lnTo>
                  <a:lnTo>
                    <a:pt x="18934" y="2043"/>
                  </a:lnTo>
                  <a:lnTo>
                    <a:pt x="20031" y="1361"/>
                  </a:lnTo>
                  <a:lnTo>
                    <a:pt x="28744" y="116"/>
                  </a:lnTo>
                  <a:lnTo>
                    <a:pt x="33236" y="49"/>
                  </a:lnTo>
                  <a:lnTo>
                    <a:pt x="34858" y="1090"/>
                  </a:lnTo>
                  <a:lnTo>
                    <a:pt x="35939" y="2842"/>
                  </a:lnTo>
                  <a:lnTo>
                    <a:pt x="36659" y="5068"/>
                  </a:lnTo>
                  <a:lnTo>
                    <a:pt x="45450" y="19296"/>
                  </a:lnTo>
                  <a:lnTo>
                    <a:pt x="46174" y="22388"/>
                  </a:lnTo>
                  <a:lnTo>
                    <a:pt x="54973" y="38118"/>
                  </a:lnTo>
                  <a:lnTo>
                    <a:pt x="55699" y="41286"/>
                  </a:lnTo>
                  <a:lnTo>
                    <a:pt x="61776" y="50800"/>
                  </a:lnTo>
                  <a:lnTo>
                    <a:pt x="79503" y="69846"/>
                  </a:lnTo>
                  <a:lnTo>
                    <a:pt x="85782" y="73374"/>
                  </a:lnTo>
                  <a:lnTo>
                    <a:pt x="95062" y="75824"/>
                  </a:lnTo>
                  <a:lnTo>
                    <a:pt x="117902" y="76192"/>
                  </a:lnTo>
                  <a:lnTo>
                    <a:pt x="119876" y="75135"/>
                  </a:lnTo>
                  <a:lnTo>
                    <a:pt x="121193" y="73372"/>
                  </a:lnTo>
                  <a:lnTo>
                    <a:pt x="123713" y="68591"/>
                  </a:lnTo>
                  <a:lnTo>
                    <a:pt x="128361" y="62938"/>
                  </a:lnTo>
                  <a:lnTo>
                    <a:pt x="131133" y="54076"/>
                  </a:lnTo>
                  <a:lnTo>
                    <a:pt x="133423" y="44140"/>
                  </a:lnTo>
                  <a:lnTo>
                    <a:pt x="140695" y="29138"/>
                  </a:lnTo>
                  <a:lnTo>
                    <a:pt x="141422" y="25774"/>
                  </a:lnTo>
                  <a:lnTo>
                    <a:pt x="152383" y="70"/>
                  </a:lnTo>
                  <a:lnTo>
                    <a:pt x="152400" y="0"/>
                  </a:lnTo>
                  <a:lnTo>
                    <a:pt x="160601" y="8197"/>
                  </a:lnTo>
                  <a:lnTo>
                    <a:pt x="176104" y="55499"/>
                  </a:lnTo>
                  <a:lnTo>
                    <a:pt x="179532" y="68417"/>
                  </a:lnTo>
                  <a:lnTo>
                    <a:pt x="181950" y="107176"/>
                  </a:lnTo>
                  <a:lnTo>
                    <a:pt x="188497" y="125864"/>
                  </a:lnTo>
                  <a:lnTo>
                    <a:pt x="190500" y="1619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4042"/>
            <p:cNvSpPr/>
            <p:nvPr>
              <p:custDataLst>
                <p:tags r:id="rId27"/>
              </p:custDataLst>
            </p:nvPr>
          </p:nvSpPr>
          <p:spPr>
            <a:xfrm>
              <a:off x="5305425" y="7143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9409" y="9409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043"/>
            <p:cNvSpPr/>
            <p:nvPr>
              <p:custDataLst>
                <p:tags r:id="rId28"/>
              </p:custDataLst>
            </p:nvPr>
          </p:nvSpPr>
          <p:spPr>
            <a:xfrm>
              <a:off x="5448300" y="504836"/>
              <a:ext cx="133351" cy="238114"/>
            </a:xfrm>
            <a:custGeom>
              <a:avLst/>
              <a:gdLst/>
              <a:ahLst/>
              <a:cxnLst/>
              <a:rect l="0" t="0" r="0" b="0"/>
              <a:pathLst>
                <a:path w="133351" h="238114">
                  <a:moveTo>
                    <a:pt x="133350" y="47614"/>
                  </a:moveTo>
                  <a:lnTo>
                    <a:pt x="133350" y="47614"/>
                  </a:lnTo>
                  <a:lnTo>
                    <a:pt x="133350" y="14412"/>
                  </a:lnTo>
                  <a:lnTo>
                    <a:pt x="132292" y="12779"/>
                  </a:lnTo>
                  <a:lnTo>
                    <a:pt x="130528" y="11691"/>
                  </a:lnTo>
                  <a:lnTo>
                    <a:pt x="125149" y="9944"/>
                  </a:lnTo>
                  <a:lnTo>
                    <a:pt x="124413" y="6883"/>
                  </a:lnTo>
                  <a:lnTo>
                    <a:pt x="124217" y="4585"/>
                  </a:lnTo>
                  <a:lnTo>
                    <a:pt x="123029" y="3053"/>
                  </a:lnTo>
                  <a:lnTo>
                    <a:pt x="118885" y="1351"/>
                  </a:lnTo>
                  <a:lnTo>
                    <a:pt x="91669" y="0"/>
                  </a:lnTo>
                  <a:lnTo>
                    <a:pt x="85545" y="2816"/>
                  </a:lnTo>
                  <a:lnTo>
                    <a:pt x="38083" y="47631"/>
                  </a:lnTo>
                  <a:lnTo>
                    <a:pt x="23282" y="63491"/>
                  </a:lnTo>
                  <a:lnTo>
                    <a:pt x="17064" y="76189"/>
                  </a:lnTo>
                  <a:lnTo>
                    <a:pt x="14551" y="79364"/>
                  </a:lnTo>
                  <a:lnTo>
                    <a:pt x="11759" y="88536"/>
                  </a:lnTo>
                  <a:lnTo>
                    <a:pt x="9460" y="98610"/>
                  </a:lnTo>
                  <a:lnTo>
                    <a:pt x="2182" y="113701"/>
                  </a:lnTo>
                  <a:lnTo>
                    <a:pt x="26" y="158471"/>
                  </a:lnTo>
                  <a:lnTo>
                    <a:pt x="0" y="202794"/>
                  </a:lnTo>
                  <a:lnTo>
                    <a:pt x="0" y="217148"/>
                  </a:lnTo>
                  <a:lnTo>
                    <a:pt x="14189" y="233203"/>
                  </a:lnTo>
                  <a:lnTo>
                    <a:pt x="19712" y="235931"/>
                  </a:lnTo>
                  <a:lnTo>
                    <a:pt x="33113" y="237986"/>
                  </a:lnTo>
                  <a:lnTo>
                    <a:pt x="69861" y="238113"/>
                  </a:lnTo>
                  <a:lnTo>
                    <a:pt x="71974" y="237055"/>
                  </a:lnTo>
                  <a:lnTo>
                    <a:pt x="73383" y="235291"/>
                  </a:lnTo>
                  <a:lnTo>
                    <a:pt x="74321" y="233057"/>
                  </a:lnTo>
                  <a:lnTo>
                    <a:pt x="76006" y="231568"/>
                  </a:lnTo>
                  <a:lnTo>
                    <a:pt x="86314" y="226355"/>
                  </a:lnTo>
                  <a:lnTo>
                    <a:pt x="95250" y="219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044"/>
            <p:cNvSpPr/>
            <p:nvPr>
              <p:custDataLst>
                <p:tags r:id="rId29"/>
              </p:custDataLst>
            </p:nvPr>
          </p:nvSpPr>
          <p:spPr>
            <a:xfrm>
              <a:off x="5448338" y="657225"/>
              <a:ext cx="114263" cy="9526"/>
            </a:xfrm>
            <a:custGeom>
              <a:avLst/>
              <a:gdLst/>
              <a:ahLst/>
              <a:cxnLst/>
              <a:rect l="0" t="0" r="0" b="0"/>
              <a:pathLst>
                <a:path w="114263" h="9526">
                  <a:moveTo>
                    <a:pt x="19012" y="9525"/>
                  </a:moveTo>
                  <a:lnTo>
                    <a:pt x="19012" y="9525"/>
                  </a:lnTo>
                  <a:lnTo>
                    <a:pt x="0" y="9525"/>
                  </a:lnTo>
                  <a:lnTo>
                    <a:pt x="8166" y="1324"/>
                  </a:lnTo>
                  <a:lnTo>
                    <a:pt x="54809" y="10"/>
                  </a:lnTo>
                  <a:lnTo>
                    <a:pt x="97232" y="0"/>
                  </a:lnTo>
                  <a:lnTo>
                    <a:pt x="1142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945"/>
          <p:cNvGrpSpPr/>
          <p:nvPr/>
        </p:nvGrpSpPr>
        <p:grpSpPr>
          <a:xfrm>
            <a:off x="4133861" y="676275"/>
            <a:ext cx="390515" cy="131862"/>
            <a:chOff x="4133861" y="676275"/>
            <a:chExt cx="390515" cy="131862"/>
          </a:xfrm>
        </p:grpSpPr>
        <p:sp>
          <p:nvSpPr>
            <p:cNvPr id="462" name="SMARTInkShape-4045"/>
            <p:cNvSpPr/>
            <p:nvPr>
              <p:custDataLst>
                <p:tags r:id="rId21"/>
              </p:custDataLst>
            </p:nvPr>
          </p:nvSpPr>
          <p:spPr>
            <a:xfrm>
              <a:off x="4133861" y="685848"/>
              <a:ext cx="114290" cy="122289"/>
            </a:xfrm>
            <a:custGeom>
              <a:avLst/>
              <a:gdLst/>
              <a:ahLst/>
              <a:cxnLst/>
              <a:rect l="0" t="0" r="0" b="0"/>
              <a:pathLst>
                <a:path w="114290" h="122289">
                  <a:moveTo>
                    <a:pt x="85714" y="76152"/>
                  </a:moveTo>
                  <a:lnTo>
                    <a:pt x="85714" y="76152"/>
                  </a:lnTo>
                  <a:lnTo>
                    <a:pt x="85714" y="43971"/>
                  </a:lnTo>
                  <a:lnTo>
                    <a:pt x="84656" y="41998"/>
                  </a:lnTo>
                  <a:lnTo>
                    <a:pt x="82892" y="40683"/>
                  </a:lnTo>
                  <a:lnTo>
                    <a:pt x="80657" y="39806"/>
                  </a:lnTo>
                  <a:lnTo>
                    <a:pt x="79168" y="38163"/>
                  </a:lnTo>
                  <a:lnTo>
                    <a:pt x="75393" y="28454"/>
                  </a:lnTo>
                  <a:lnTo>
                    <a:pt x="61024" y="12367"/>
                  </a:lnTo>
                  <a:lnTo>
                    <a:pt x="58866" y="6175"/>
                  </a:lnTo>
                  <a:lnTo>
                    <a:pt x="57232" y="4101"/>
                  </a:lnTo>
                  <a:lnTo>
                    <a:pt x="49090" y="498"/>
                  </a:lnTo>
                  <a:lnTo>
                    <a:pt x="34486" y="0"/>
                  </a:lnTo>
                  <a:lnTo>
                    <a:pt x="28374" y="2795"/>
                  </a:lnTo>
                  <a:lnTo>
                    <a:pt x="15826" y="13214"/>
                  </a:lnTo>
                  <a:lnTo>
                    <a:pt x="12320" y="19252"/>
                  </a:lnTo>
                  <a:lnTo>
                    <a:pt x="9703" y="25463"/>
                  </a:lnTo>
                  <a:lnTo>
                    <a:pt x="3338" y="34910"/>
                  </a:lnTo>
                  <a:lnTo>
                    <a:pt x="981" y="45470"/>
                  </a:lnTo>
                  <a:lnTo>
                    <a:pt x="0" y="88736"/>
                  </a:lnTo>
                  <a:lnTo>
                    <a:pt x="2816" y="95150"/>
                  </a:lnTo>
                  <a:lnTo>
                    <a:pt x="6537" y="101529"/>
                  </a:lnTo>
                  <a:lnTo>
                    <a:pt x="8191" y="107892"/>
                  </a:lnTo>
                  <a:lnTo>
                    <a:pt x="9690" y="110012"/>
                  </a:lnTo>
                  <a:lnTo>
                    <a:pt x="11748" y="111425"/>
                  </a:lnTo>
                  <a:lnTo>
                    <a:pt x="16857" y="114054"/>
                  </a:lnTo>
                  <a:lnTo>
                    <a:pt x="26813" y="122288"/>
                  </a:lnTo>
                  <a:lnTo>
                    <a:pt x="28455" y="121726"/>
                  </a:lnTo>
                  <a:lnTo>
                    <a:pt x="35822" y="116937"/>
                  </a:lnTo>
                  <a:lnTo>
                    <a:pt x="44708" y="113989"/>
                  </a:lnTo>
                  <a:lnTo>
                    <a:pt x="74734" y="87128"/>
                  </a:lnTo>
                  <a:lnTo>
                    <a:pt x="85284" y="85715"/>
                  </a:lnTo>
                  <a:lnTo>
                    <a:pt x="93234" y="92231"/>
                  </a:lnTo>
                  <a:lnTo>
                    <a:pt x="104252" y="95086"/>
                  </a:lnTo>
                  <a:lnTo>
                    <a:pt x="104612" y="100224"/>
                  </a:lnTo>
                  <a:lnTo>
                    <a:pt x="105721" y="100667"/>
                  </a:lnTo>
                  <a:lnTo>
                    <a:pt x="114289" y="95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046"/>
            <p:cNvSpPr/>
            <p:nvPr>
              <p:custDataLst>
                <p:tags r:id="rId22"/>
              </p:custDataLst>
            </p:nvPr>
          </p:nvSpPr>
          <p:spPr>
            <a:xfrm>
              <a:off x="4287574" y="676275"/>
              <a:ext cx="93927" cy="131862"/>
            </a:xfrm>
            <a:custGeom>
              <a:avLst/>
              <a:gdLst/>
              <a:ahLst/>
              <a:cxnLst/>
              <a:rect l="0" t="0" r="0" b="0"/>
              <a:pathLst>
                <a:path w="93927" h="131862">
                  <a:moveTo>
                    <a:pt x="8201" y="47625"/>
                  </a:moveTo>
                  <a:lnTo>
                    <a:pt x="8201" y="47625"/>
                  </a:lnTo>
                  <a:lnTo>
                    <a:pt x="8201" y="38216"/>
                  </a:lnTo>
                  <a:lnTo>
                    <a:pt x="0" y="29909"/>
                  </a:lnTo>
                  <a:lnTo>
                    <a:pt x="617" y="29465"/>
                  </a:lnTo>
                  <a:lnTo>
                    <a:pt x="16296" y="28585"/>
                  </a:lnTo>
                  <a:lnTo>
                    <a:pt x="36968" y="45051"/>
                  </a:lnTo>
                  <a:lnTo>
                    <a:pt x="40079" y="45909"/>
                  </a:lnTo>
                  <a:lnTo>
                    <a:pt x="42153" y="47539"/>
                  </a:lnTo>
                  <a:lnTo>
                    <a:pt x="44457" y="52173"/>
                  </a:lnTo>
                  <a:lnTo>
                    <a:pt x="46995" y="70317"/>
                  </a:lnTo>
                  <a:lnTo>
                    <a:pt x="53768" y="85190"/>
                  </a:lnTo>
                  <a:lnTo>
                    <a:pt x="55815" y="121941"/>
                  </a:lnTo>
                  <a:lnTo>
                    <a:pt x="47624" y="131861"/>
                  </a:lnTo>
                  <a:lnTo>
                    <a:pt x="47183" y="131299"/>
                  </a:lnTo>
                  <a:lnTo>
                    <a:pt x="46304" y="87001"/>
                  </a:lnTo>
                  <a:lnTo>
                    <a:pt x="49124" y="78178"/>
                  </a:lnTo>
                  <a:lnTo>
                    <a:pt x="61490" y="52981"/>
                  </a:lnTo>
                  <a:lnTo>
                    <a:pt x="65266" y="35689"/>
                  </a:lnTo>
                  <a:lnTo>
                    <a:pt x="72617" y="23392"/>
                  </a:lnTo>
                  <a:lnTo>
                    <a:pt x="939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4047"/>
            <p:cNvSpPr/>
            <p:nvPr>
              <p:custDataLst>
                <p:tags r:id="rId23"/>
              </p:custDataLst>
            </p:nvPr>
          </p:nvSpPr>
          <p:spPr>
            <a:xfrm>
              <a:off x="4400550" y="685846"/>
              <a:ext cx="123826" cy="103894"/>
            </a:xfrm>
            <a:custGeom>
              <a:avLst/>
              <a:gdLst/>
              <a:ahLst/>
              <a:cxnLst/>
              <a:rect l="0" t="0" r="0" b="0"/>
              <a:pathLst>
                <a:path w="123826" h="103894">
                  <a:moveTo>
                    <a:pt x="0" y="47579"/>
                  </a:moveTo>
                  <a:lnTo>
                    <a:pt x="0" y="47579"/>
                  </a:lnTo>
                  <a:lnTo>
                    <a:pt x="0" y="52635"/>
                  </a:lnTo>
                  <a:lnTo>
                    <a:pt x="1058" y="54125"/>
                  </a:lnTo>
                  <a:lnTo>
                    <a:pt x="2822" y="55118"/>
                  </a:lnTo>
                  <a:lnTo>
                    <a:pt x="5057" y="55780"/>
                  </a:lnTo>
                  <a:lnTo>
                    <a:pt x="6546" y="57280"/>
                  </a:lnTo>
                  <a:lnTo>
                    <a:pt x="9408" y="66202"/>
                  </a:lnTo>
                  <a:lnTo>
                    <a:pt x="23989" y="66626"/>
                  </a:lnTo>
                  <a:lnTo>
                    <a:pt x="25518" y="65568"/>
                  </a:lnTo>
                  <a:lnTo>
                    <a:pt x="26537" y="63805"/>
                  </a:lnTo>
                  <a:lnTo>
                    <a:pt x="27217" y="61572"/>
                  </a:lnTo>
                  <a:lnTo>
                    <a:pt x="28727" y="60082"/>
                  </a:lnTo>
                  <a:lnTo>
                    <a:pt x="33229" y="58428"/>
                  </a:lnTo>
                  <a:lnTo>
                    <a:pt x="34853" y="56928"/>
                  </a:lnTo>
                  <a:lnTo>
                    <a:pt x="45450" y="37858"/>
                  </a:lnTo>
                  <a:lnTo>
                    <a:pt x="47195" y="25315"/>
                  </a:lnTo>
                  <a:lnTo>
                    <a:pt x="48397" y="23211"/>
                  </a:lnTo>
                  <a:lnTo>
                    <a:pt x="50256" y="21809"/>
                  </a:lnTo>
                  <a:lnTo>
                    <a:pt x="52555" y="20874"/>
                  </a:lnTo>
                  <a:lnTo>
                    <a:pt x="54085" y="19192"/>
                  </a:lnTo>
                  <a:lnTo>
                    <a:pt x="55788" y="14502"/>
                  </a:lnTo>
                  <a:lnTo>
                    <a:pt x="56747" y="5911"/>
                  </a:lnTo>
                  <a:lnTo>
                    <a:pt x="55823" y="3925"/>
                  </a:lnTo>
                  <a:lnTo>
                    <a:pt x="54147" y="2601"/>
                  </a:lnTo>
                  <a:lnTo>
                    <a:pt x="48914" y="477"/>
                  </a:lnTo>
                  <a:lnTo>
                    <a:pt x="39538" y="0"/>
                  </a:lnTo>
                  <a:lnTo>
                    <a:pt x="33469" y="5024"/>
                  </a:lnTo>
                  <a:lnTo>
                    <a:pt x="30750" y="10321"/>
                  </a:lnTo>
                  <a:lnTo>
                    <a:pt x="30026" y="13216"/>
                  </a:lnTo>
                  <a:lnTo>
                    <a:pt x="21227" y="28603"/>
                  </a:lnTo>
                  <a:lnTo>
                    <a:pt x="20501" y="31753"/>
                  </a:lnTo>
                  <a:lnTo>
                    <a:pt x="11702" y="47585"/>
                  </a:lnTo>
                  <a:lnTo>
                    <a:pt x="9955" y="60280"/>
                  </a:lnTo>
                  <a:lnTo>
                    <a:pt x="12538" y="66630"/>
                  </a:lnTo>
                  <a:lnTo>
                    <a:pt x="16156" y="72979"/>
                  </a:lnTo>
                  <a:lnTo>
                    <a:pt x="19251" y="82504"/>
                  </a:lnTo>
                  <a:lnTo>
                    <a:pt x="32195" y="98379"/>
                  </a:lnTo>
                  <a:lnTo>
                    <a:pt x="38298" y="101907"/>
                  </a:lnTo>
                  <a:lnTo>
                    <a:pt x="50506" y="103893"/>
                  </a:lnTo>
                  <a:lnTo>
                    <a:pt x="90953" y="103638"/>
                  </a:lnTo>
                  <a:lnTo>
                    <a:pt x="123825" y="9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946"/>
          <p:cNvGrpSpPr/>
          <p:nvPr/>
        </p:nvGrpSpPr>
        <p:grpSpPr>
          <a:xfrm>
            <a:off x="2257435" y="514530"/>
            <a:ext cx="1323966" cy="428446"/>
            <a:chOff x="2257435" y="514530"/>
            <a:chExt cx="1323966" cy="428446"/>
          </a:xfrm>
        </p:grpSpPr>
        <p:sp>
          <p:nvSpPr>
            <p:cNvPr id="466" name="SMARTInkShape-4048"/>
            <p:cNvSpPr/>
            <p:nvPr>
              <p:custDataLst>
                <p:tags r:id="rId11"/>
              </p:custDataLst>
            </p:nvPr>
          </p:nvSpPr>
          <p:spPr>
            <a:xfrm>
              <a:off x="2257435" y="533452"/>
              <a:ext cx="152391" cy="314274"/>
            </a:xfrm>
            <a:custGeom>
              <a:avLst/>
              <a:gdLst/>
              <a:ahLst/>
              <a:cxnLst/>
              <a:rect l="0" t="0" r="0" b="0"/>
              <a:pathLst>
                <a:path w="152391" h="314274">
                  <a:moveTo>
                    <a:pt x="9515" y="314273"/>
                  </a:moveTo>
                  <a:lnTo>
                    <a:pt x="9515" y="314273"/>
                  </a:lnTo>
                  <a:lnTo>
                    <a:pt x="4459" y="314273"/>
                  </a:lnTo>
                  <a:lnTo>
                    <a:pt x="2969" y="313215"/>
                  </a:lnTo>
                  <a:lnTo>
                    <a:pt x="1976" y="311451"/>
                  </a:lnTo>
                  <a:lnTo>
                    <a:pt x="106" y="305140"/>
                  </a:lnTo>
                  <a:lnTo>
                    <a:pt x="0" y="291525"/>
                  </a:lnTo>
                  <a:lnTo>
                    <a:pt x="2817" y="285466"/>
                  </a:lnTo>
                  <a:lnTo>
                    <a:pt x="5049" y="282368"/>
                  </a:lnTo>
                  <a:lnTo>
                    <a:pt x="8192" y="267896"/>
                  </a:lnTo>
                  <a:lnTo>
                    <a:pt x="10496" y="224202"/>
                  </a:lnTo>
                  <a:lnTo>
                    <a:pt x="19209" y="177562"/>
                  </a:lnTo>
                  <a:lnTo>
                    <a:pt x="27124" y="132856"/>
                  </a:lnTo>
                  <a:lnTo>
                    <a:pt x="35914" y="93154"/>
                  </a:lnTo>
                  <a:lnTo>
                    <a:pt x="40268" y="68839"/>
                  </a:lnTo>
                  <a:lnTo>
                    <a:pt x="48260" y="51052"/>
                  </a:lnTo>
                  <a:lnTo>
                    <a:pt x="53193" y="41711"/>
                  </a:lnTo>
                  <a:lnTo>
                    <a:pt x="57029" y="25610"/>
                  </a:lnTo>
                  <a:lnTo>
                    <a:pt x="64448" y="10152"/>
                  </a:lnTo>
                  <a:lnTo>
                    <a:pt x="65187" y="6751"/>
                  </a:lnTo>
                  <a:lnTo>
                    <a:pt x="66738" y="4483"/>
                  </a:lnTo>
                  <a:lnTo>
                    <a:pt x="68830" y="2971"/>
                  </a:lnTo>
                  <a:lnTo>
                    <a:pt x="76062" y="0"/>
                  </a:lnTo>
                  <a:lnTo>
                    <a:pt x="77246" y="26517"/>
                  </a:lnTo>
                  <a:lnTo>
                    <a:pt x="83728" y="48431"/>
                  </a:lnTo>
                  <a:lnTo>
                    <a:pt x="93080" y="93287"/>
                  </a:lnTo>
                  <a:lnTo>
                    <a:pt x="101502" y="134301"/>
                  </a:lnTo>
                  <a:lnTo>
                    <a:pt x="109392" y="175999"/>
                  </a:lnTo>
                  <a:lnTo>
                    <a:pt x="121184" y="209268"/>
                  </a:lnTo>
                  <a:lnTo>
                    <a:pt x="125858" y="228480"/>
                  </a:lnTo>
                  <a:lnTo>
                    <a:pt x="135505" y="256281"/>
                  </a:lnTo>
                  <a:lnTo>
                    <a:pt x="152390" y="276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049"/>
            <p:cNvSpPr/>
            <p:nvPr>
              <p:custDataLst>
                <p:tags r:id="rId12"/>
              </p:custDataLst>
            </p:nvPr>
          </p:nvSpPr>
          <p:spPr>
            <a:xfrm>
              <a:off x="2268438" y="723900"/>
              <a:ext cx="103288" cy="53114"/>
            </a:xfrm>
            <a:custGeom>
              <a:avLst/>
              <a:gdLst/>
              <a:ahLst/>
              <a:cxnLst/>
              <a:rect l="0" t="0" r="0" b="0"/>
              <a:pathLst>
                <a:path w="103288" h="53114">
                  <a:moveTo>
                    <a:pt x="46137" y="47625"/>
                  </a:moveTo>
                  <a:lnTo>
                    <a:pt x="46137" y="47625"/>
                  </a:lnTo>
                  <a:lnTo>
                    <a:pt x="32879" y="47625"/>
                  </a:lnTo>
                  <a:lnTo>
                    <a:pt x="26839" y="50447"/>
                  </a:lnTo>
                  <a:lnTo>
                    <a:pt x="23747" y="52681"/>
                  </a:lnTo>
                  <a:lnTo>
                    <a:pt x="20627" y="53113"/>
                  </a:lnTo>
                  <a:lnTo>
                    <a:pt x="0" y="47707"/>
                  </a:lnTo>
                  <a:lnTo>
                    <a:pt x="1996" y="44839"/>
                  </a:lnTo>
                  <a:lnTo>
                    <a:pt x="6843" y="39431"/>
                  </a:lnTo>
                  <a:lnTo>
                    <a:pt x="7683" y="33438"/>
                  </a:lnTo>
                  <a:lnTo>
                    <a:pt x="8860" y="31817"/>
                  </a:lnTo>
                  <a:lnTo>
                    <a:pt x="10702" y="30736"/>
                  </a:lnTo>
                  <a:lnTo>
                    <a:pt x="18352" y="29215"/>
                  </a:lnTo>
                  <a:lnTo>
                    <a:pt x="25321" y="27801"/>
                  </a:lnTo>
                  <a:lnTo>
                    <a:pt x="40087" y="21055"/>
                  </a:lnTo>
                  <a:lnTo>
                    <a:pt x="52693" y="13412"/>
                  </a:lnTo>
                  <a:lnTo>
                    <a:pt x="103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050"/>
            <p:cNvSpPr/>
            <p:nvPr>
              <p:custDataLst>
                <p:tags r:id="rId13"/>
              </p:custDataLst>
            </p:nvPr>
          </p:nvSpPr>
          <p:spPr>
            <a:xfrm>
              <a:off x="2476500" y="7143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69853"/>
                  </a:lnTo>
                  <a:lnTo>
                    <a:pt x="2822" y="76202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051"/>
            <p:cNvSpPr/>
            <p:nvPr>
              <p:custDataLst>
                <p:tags r:id="rId14"/>
              </p:custDataLst>
            </p:nvPr>
          </p:nvSpPr>
          <p:spPr>
            <a:xfrm>
              <a:off x="2543175" y="866775"/>
              <a:ext cx="47626" cy="38101"/>
            </a:xfrm>
            <a:custGeom>
              <a:avLst/>
              <a:gdLst/>
              <a:ahLst/>
              <a:cxnLst/>
              <a:rect l="0" t="0" r="0" b="0"/>
              <a:pathLst>
                <a:path w="47626" h="38101">
                  <a:moveTo>
                    <a:pt x="47625" y="0"/>
                  </a:moveTo>
                  <a:lnTo>
                    <a:pt x="47625" y="0"/>
                  </a:lnTo>
                  <a:lnTo>
                    <a:pt x="47625" y="5057"/>
                  </a:lnTo>
                  <a:lnTo>
                    <a:pt x="44803" y="10361"/>
                  </a:lnTo>
                  <a:lnTo>
                    <a:pt x="42569" y="13257"/>
                  </a:lnTo>
                  <a:lnTo>
                    <a:pt x="37264" y="16475"/>
                  </a:lnTo>
                  <a:lnTo>
                    <a:pt x="34367" y="17334"/>
                  </a:lnTo>
                  <a:lnTo>
                    <a:pt x="32437" y="18964"/>
                  </a:lnTo>
                  <a:lnTo>
                    <a:pt x="30291" y="23598"/>
                  </a:lnTo>
                  <a:lnTo>
                    <a:pt x="28661" y="25257"/>
                  </a:lnTo>
                  <a:lnTo>
                    <a:pt x="24027" y="27100"/>
                  </a:lnTo>
                  <a:lnTo>
                    <a:pt x="15468" y="28138"/>
                  </a:lnTo>
                  <a:lnTo>
                    <a:pt x="13487" y="29342"/>
                  </a:lnTo>
                  <a:lnTo>
                    <a:pt x="12167" y="31203"/>
                  </a:lnTo>
                  <a:lnTo>
                    <a:pt x="11286" y="33502"/>
                  </a:lnTo>
                  <a:lnTo>
                    <a:pt x="9641" y="3503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052"/>
            <p:cNvSpPr/>
            <p:nvPr>
              <p:custDataLst>
                <p:tags r:id="rId15"/>
              </p:custDataLst>
            </p:nvPr>
          </p:nvSpPr>
          <p:spPr>
            <a:xfrm>
              <a:off x="2676525" y="866775"/>
              <a:ext cx="47626" cy="8202"/>
            </a:xfrm>
            <a:custGeom>
              <a:avLst/>
              <a:gdLst/>
              <a:ahLst/>
              <a:cxnLst/>
              <a:rect l="0" t="0" r="0" b="0"/>
              <a:pathLst>
                <a:path w="47626" h="8202">
                  <a:moveTo>
                    <a:pt x="0" y="0"/>
                  </a:moveTo>
                  <a:lnTo>
                    <a:pt x="0" y="0"/>
                  </a:lnTo>
                  <a:lnTo>
                    <a:pt x="17610" y="0"/>
                  </a:lnTo>
                  <a:lnTo>
                    <a:pt x="27125" y="8201"/>
                  </a:lnTo>
                  <a:lnTo>
                    <a:pt x="27608" y="7584"/>
                  </a:lnTo>
                  <a:lnTo>
                    <a:pt x="28145" y="4076"/>
                  </a:lnTo>
                  <a:lnTo>
                    <a:pt x="29347" y="2717"/>
                  </a:lnTo>
                  <a:lnTo>
                    <a:pt x="36738" y="358"/>
                  </a:lnTo>
                  <a:lnTo>
                    <a:pt x="47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053"/>
            <p:cNvSpPr/>
            <p:nvPr>
              <p:custDataLst>
                <p:tags r:id="rId16"/>
              </p:custDataLst>
            </p:nvPr>
          </p:nvSpPr>
          <p:spPr>
            <a:xfrm>
              <a:off x="2876550" y="847725"/>
              <a:ext cx="38101" cy="9410"/>
            </a:xfrm>
            <a:custGeom>
              <a:avLst/>
              <a:gdLst/>
              <a:ahLst/>
              <a:cxnLst/>
              <a:rect l="0" t="0" r="0" b="0"/>
              <a:pathLst>
                <a:path w="38101" h="941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9133" y="8201"/>
                  </a:lnTo>
                  <a:lnTo>
                    <a:pt x="12172" y="8937"/>
                  </a:lnTo>
                  <a:lnTo>
                    <a:pt x="17692" y="9409"/>
                  </a:lnTo>
                  <a:lnTo>
                    <a:pt x="27131" y="1314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4054"/>
            <p:cNvSpPr/>
            <p:nvPr>
              <p:custDataLst>
                <p:tags r:id="rId17"/>
              </p:custDataLst>
            </p:nvPr>
          </p:nvSpPr>
          <p:spPr>
            <a:xfrm>
              <a:off x="3009900" y="876300"/>
              <a:ext cx="66676" cy="66676"/>
            </a:xfrm>
            <a:custGeom>
              <a:avLst/>
              <a:gdLst/>
              <a:ahLst/>
              <a:cxnLst/>
              <a:rect l="0" t="0" r="0" b="0"/>
              <a:pathLst>
                <a:path w="66676" h="66676">
                  <a:moveTo>
                    <a:pt x="66675" y="0"/>
                  </a:moveTo>
                  <a:lnTo>
                    <a:pt x="66675" y="0"/>
                  </a:lnTo>
                  <a:lnTo>
                    <a:pt x="66675" y="8201"/>
                  </a:lnTo>
                  <a:lnTo>
                    <a:pt x="50199" y="28771"/>
                  </a:lnTo>
                  <a:lnTo>
                    <a:pt x="49341" y="31881"/>
                  </a:lnTo>
                  <a:lnTo>
                    <a:pt x="42743" y="38158"/>
                  </a:lnTo>
                  <a:lnTo>
                    <a:pt x="9646" y="63854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4055"/>
            <p:cNvSpPr/>
            <p:nvPr>
              <p:custDataLst>
                <p:tags r:id="rId18"/>
              </p:custDataLst>
            </p:nvPr>
          </p:nvSpPr>
          <p:spPr>
            <a:xfrm>
              <a:off x="3261587" y="514530"/>
              <a:ext cx="157889" cy="371296"/>
            </a:xfrm>
            <a:custGeom>
              <a:avLst/>
              <a:gdLst/>
              <a:ahLst/>
              <a:cxnLst/>
              <a:rect l="0" t="0" r="0" b="0"/>
              <a:pathLst>
                <a:path w="157889" h="371296">
                  <a:moveTo>
                    <a:pt x="5488" y="371295"/>
                  </a:moveTo>
                  <a:lnTo>
                    <a:pt x="5488" y="371295"/>
                  </a:lnTo>
                  <a:lnTo>
                    <a:pt x="5488" y="366238"/>
                  </a:lnTo>
                  <a:lnTo>
                    <a:pt x="4430" y="364749"/>
                  </a:lnTo>
                  <a:lnTo>
                    <a:pt x="2666" y="363756"/>
                  </a:lnTo>
                  <a:lnTo>
                    <a:pt x="431" y="363094"/>
                  </a:lnTo>
                  <a:lnTo>
                    <a:pt x="0" y="361594"/>
                  </a:lnTo>
                  <a:lnTo>
                    <a:pt x="4090" y="348761"/>
                  </a:lnTo>
                  <a:lnTo>
                    <a:pt x="5452" y="302543"/>
                  </a:lnTo>
                  <a:lnTo>
                    <a:pt x="6542" y="266051"/>
                  </a:lnTo>
                  <a:lnTo>
                    <a:pt x="13689" y="226895"/>
                  </a:lnTo>
                  <a:lnTo>
                    <a:pt x="22378" y="180594"/>
                  </a:lnTo>
                  <a:lnTo>
                    <a:pt x="25312" y="139690"/>
                  </a:lnTo>
                  <a:lnTo>
                    <a:pt x="32701" y="94674"/>
                  </a:lnTo>
                  <a:lnTo>
                    <a:pt x="44245" y="57754"/>
                  </a:lnTo>
                  <a:lnTo>
                    <a:pt x="50486" y="38152"/>
                  </a:lnTo>
                  <a:lnTo>
                    <a:pt x="53004" y="26382"/>
                  </a:lnTo>
                  <a:lnTo>
                    <a:pt x="60421" y="10202"/>
                  </a:lnTo>
                  <a:lnTo>
                    <a:pt x="62200" y="1871"/>
                  </a:lnTo>
                  <a:lnTo>
                    <a:pt x="63405" y="1187"/>
                  </a:lnTo>
                  <a:lnTo>
                    <a:pt x="70801" y="0"/>
                  </a:lnTo>
                  <a:lnTo>
                    <a:pt x="71255" y="998"/>
                  </a:lnTo>
                  <a:lnTo>
                    <a:pt x="74806" y="13027"/>
                  </a:lnTo>
                  <a:lnTo>
                    <a:pt x="79649" y="26664"/>
                  </a:lnTo>
                  <a:lnTo>
                    <a:pt x="83906" y="40229"/>
                  </a:lnTo>
                  <a:lnTo>
                    <a:pt x="87966" y="52705"/>
                  </a:lnTo>
                  <a:lnTo>
                    <a:pt x="98532" y="98511"/>
                  </a:lnTo>
                  <a:lnTo>
                    <a:pt x="113566" y="143148"/>
                  </a:lnTo>
                  <a:lnTo>
                    <a:pt x="121791" y="190380"/>
                  </a:lnTo>
                  <a:lnTo>
                    <a:pt x="134868" y="236894"/>
                  </a:lnTo>
                  <a:lnTo>
                    <a:pt x="145036" y="278849"/>
                  </a:lnTo>
                  <a:lnTo>
                    <a:pt x="148435" y="297102"/>
                  </a:lnTo>
                  <a:lnTo>
                    <a:pt x="156434" y="316748"/>
                  </a:lnTo>
                  <a:lnTo>
                    <a:pt x="157888" y="333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056"/>
            <p:cNvSpPr/>
            <p:nvPr>
              <p:custDataLst>
                <p:tags r:id="rId19"/>
              </p:custDataLst>
            </p:nvPr>
          </p:nvSpPr>
          <p:spPr>
            <a:xfrm>
              <a:off x="3268826" y="771525"/>
              <a:ext cx="122075" cy="38101"/>
            </a:xfrm>
            <a:custGeom>
              <a:avLst/>
              <a:gdLst/>
              <a:ahLst/>
              <a:cxnLst/>
              <a:rect l="0" t="0" r="0" b="0"/>
              <a:pathLst>
                <a:path w="122075" h="38101">
                  <a:moveTo>
                    <a:pt x="26824" y="38100"/>
                  </a:moveTo>
                  <a:lnTo>
                    <a:pt x="26824" y="38100"/>
                  </a:lnTo>
                  <a:lnTo>
                    <a:pt x="4158" y="38100"/>
                  </a:lnTo>
                  <a:lnTo>
                    <a:pt x="2188" y="37042"/>
                  </a:lnTo>
                  <a:lnTo>
                    <a:pt x="875" y="35278"/>
                  </a:lnTo>
                  <a:lnTo>
                    <a:pt x="0" y="33044"/>
                  </a:lnTo>
                  <a:lnTo>
                    <a:pt x="474" y="31554"/>
                  </a:lnTo>
                  <a:lnTo>
                    <a:pt x="1849" y="30561"/>
                  </a:lnTo>
                  <a:lnTo>
                    <a:pt x="3824" y="29899"/>
                  </a:lnTo>
                  <a:lnTo>
                    <a:pt x="15628" y="20490"/>
                  </a:lnTo>
                  <a:lnTo>
                    <a:pt x="59027" y="10433"/>
                  </a:lnTo>
                  <a:lnTo>
                    <a:pt x="77758" y="8736"/>
                  </a:lnTo>
                  <a:lnTo>
                    <a:pt x="122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057"/>
            <p:cNvSpPr/>
            <p:nvPr>
              <p:custDataLst>
                <p:tags r:id="rId20"/>
              </p:custDataLst>
            </p:nvPr>
          </p:nvSpPr>
          <p:spPr>
            <a:xfrm>
              <a:off x="3467134" y="771690"/>
              <a:ext cx="114267" cy="104170"/>
            </a:xfrm>
            <a:custGeom>
              <a:avLst/>
              <a:gdLst/>
              <a:ahLst/>
              <a:cxnLst/>
              <a:rect l="0" t="0" r="0" b="0"/>
              <a:pathLst>
                <a:path w="114267" h="104170">
                  <a:moveTo>
                    <a:pt x="9491" y="9360"/>
                  </a:moveTo>
                  <a:lnTo>
                    <a:pt x="9491" y="9360"/>
                  </a:lnTo>
                  <a:lnTo>
                    <a:pt x="0" y="18851"/>
                  </a:lnTo>
                  <a:lnTo>
                    <a:pt x="5033" y="23931"/>
                  </a:lnTo>
                  <a:lnTo>
                    <a:pt x="7510" y="29242"/>
                  </a:lnTo>
                  <a:lnTo>
                    <a:pt x="10526" y="54081"/>
                  </a:lnTo>
                  <a:lnTo>
                    <a:pt x="17025" y="66564"/>
                  </a:lnTo>
                  <a:lnTo>
                    <a:pt x="19016" y="104169"/>
                  </a:lnTo>
                  <a:lnTo>
                    <a:pt x="19016" y="99423"/>
                  </a:lnTo>
                  <a:lnTo>
                    <a:pt x="17958" y="97977"/>
                  </a:lnTo>
                  <a:lnTo>
                    <a:pt x="13959" y="96370"/>
                  </a:lnTo>
                  <a:lnTo>
                    <a:pt x="12470" y="94884"/>
                  </a:lnTo>
                  <a:lnTo>
                    <a:pt x="10815" y="90409"/>
                  </a:lnTo>
                  <a:lnTo>
                    <a:pt x="11432" y="87735"/>
                  </a:lnTo>
                  <a:lnTo>
                    <a:pt x="16298" y="77855"/>
                  </a:lnTo>
                  <a:lnTo>
                    <a:pt x="20004" y="41364"/>
                  </a:lnTo>
                  <a:lnTo>
                    <a:pt x="26541" y="28460"/>
                  </a:lnTo>
                  <a:lnTo>
                    <a:pt x="27208" y="25268"/>
                  </a:lnTo>
                  <a:lnTo>
                    <a:pt x="33202" y="15720"/>
                  </a:lnTo>
                  <a:lnTo>
                    <a:pt x="41681" y="6188"/>
                  </a:lnTo>
                  <a:lnTo>
                    <a:pt x="47787" y="2658"/>
                  </a:lnTo>
                  <a:lnTo>
                    <a:pt x="56946" y="207"/>
                  </a:lnTo>
                  <a:lnTo>
                    <a:pt x="61626" y="0"/>
                  </a:lnTo>
                  <a:lnTo>
                    <a:pt x="67234" y="2731"/>
                  </a:lnTo>
                  <a:lnTo>
                    <a:pt x="98401" y="31635"/>
                  </a:lnTo>
                  <a:lnTo>
                    <a:pt x="101923" y="40780"/>
                  </a:lnTo>
                  <a:lnTo>
                    <a:pt x="105689" y="72599"/>
                  </a:lnTo>
                  <a:lnTo>
                    <a:pt x="114266" y="8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7" name="SMARTInkShape-4058"/>
          <p:cNvSpPr/>
          <p:nvPr>
            <p:custDataLst>
              <p:tags r:id="rId10"/>
            </p:custDataLst>
          </p:nvPr>
        </p:nvSpPr>
        <p:spPr>
          <a:xfrm>
            <a:off x="1306260" y="552462"/>
            <a:ext cx="293941" cy="456982"/>
          </a:xfrm>
          <a:custGeom>
            <a:avLst/>
            <a:gdLst/>
            <a:ahLst/>
            <a:cxnLst/>
            <a:rect l="0" t="0" r="0" b="0"/>
            <a:pathLst>
              <a:path w="293941" h="456982">
                <a:moveTo>
                  <a:pt x="65340" y="123813"/>
                </a:moveTo>
                <a:lnTo>
                  <a:pt x="65340" y="123813"/>
                </a:lnTo>
                <a:lnTo>
                  <a:pt x="65340" y="128870"/>
                </a:lnTo>
                <a:lnTo>
                  <a:pt x="64282" y="130359"/>
                </a:lnTo>
                <a:lnTo>
                  <a:pt x="62518" y="131352"/>
                </a:lnTo>
                <a:lnTo>
                  <a:pt x="60283" y="132014"/>
                </a:lnTo>
                <a:lnTo>
                  <a:pt x="57736" y="131397"/>
                </a:lnTo>
                <a:lnTo>
                  <a:pt x="46042" y="125625"/>
                </a:lnTo>
                <a:lnTo>
                  <a:pt x="29523" y="122825"/>
                </a:lnTo>
                <a:lnTo>
                  <a:pt x="13181" y="109627"/>
                </a:lnTo>
                <a:lnTo>
                  <a:pt x="10408" y="104102"/>
                </a:lnTo>
                <a:lnTo>
                  <a:pt x="8385" y="90372"/>
                </a:lnTo>
                <a:lnTo>
                  <a:pt x="8320" y="85644"/>
                </a:lnTo>
                <a:lnTo>
                  <a:pt x="5425" y="77568"/>
                </a:lnTo>
                <a:lnTo>
                  <a:pt x="1670" y="70451"/>
                </a:lnTo>
                <a:lnTo>
                  <a:pt x="0" y="63761"/>
                </a:lnTo>
                <a:lnTo>
                  <a:pt x="614" y="60495"/>
                </a:lnTo>
                <a:lnTo>
                  <a:pt x="6533" y="50842"/>
                </a:lnTo>
                <a:lnTo>
                  <a:pt x="13932" y="41279"/>
                </a:lnTo>
                <a:lnTo>
                  <a:pt x="19790" y="28566"/>
                </a:lnTo>
                <a:lnTo>
                  <a:pt x="23929" y="22214"/>
                </a:lnTo>
                <a:lnTo>
                  <a:pt x="25768" y="15864"/>
                </a:lnTo>
                <a:lnTo>
                  <a:pt x="27317" y="13747"/>
                </a:lnTo>
                <a:lnTo>
                  <a:pt x="29408" y="12336"/>
                </a:lnTo>
                <a:lnTo>
                  <a:pt x="31860" y="11395"/>
                </a:lnTo>
                <a:lnTo>
                  <a:pt x="33495" y="9709"/>
                </a:lnTo>
                <a:lnTo>
                  <a:pt x="35312" y="5014"/>
                </a:lnTo>
                <a:lnTo>
                  <a:pt x="36855" y="3339"/>
                </a:lnTo>
                <a:lnTo>
                  <a:pt x="44839" y="429"/>
                </a:lnTo>
                <a:lnTo>
                  <a:pt x="55385" y="0"/>
                </a:lnTo>
                <a:lnTo>
                  <a:pt x="60744" y="5048"/>
                </a:lnTo>
                <a:lnTo>
                  <a:pt x="63297" y="10351"/>
                </a:lnTo>
                <a:lnTo>
                  <a:pt x="67983" y="36176"/>
                </a:lnTo>
                <a:lnTo>
                  <a:pt x="70277" y="39988"/>
                </a:lnTo>
                <a:lnTo>
                  <a:pt x="73506" y="55467"/>
                </a:lnTo>
                <a:lnTo>
                  <a:pt x="74786" y="98501"/>
                </a:lnTo>
                <a:lnTo>
                  <a:pt x="74860" y="142868"/>
                </a:lnTo>
                <a:lnTo>
                  <a:pt x="74865" y="187313"/>
                </a:lnTo>
                <a:lnTo>
                  <a:pt x="74865" y="230705"/>
                </a:lnTo>
                <a:lnTo>
                  <a:pt x="74865" y="239407"/>
                </a:lnTo>
                <a:lnTo>
                  <a:pt x="72043" y="246802"/>
                </a:lnTo>
                <a:lnTo>
                  <a:pt x="69808" y="250256"/>
                </a:lnTo>
                <a:lnTo>
                  <a:pt x="65164" y="268891"/>
                </a:lnTo>
                <a:lnTo>
                  <a:pt x="63106" y="271331"/>
                </a:lnTo>
                <a:lnTo>
                  <a:pt x="60676" y="272959"/>
                </a:lnTo>
                <a:lnTo>
                  <a:pt x="59055" y="275102"/>
                </a:lnTo>
                <a:lnTo>
                  <a:pt x="57255" y="280305"/>
                </a:lnTo>
                <a:lnTo>
                  <a:pt x="55717" y="282116"/>
                </a:lnTo>
                <a:lnTo>
                  <a:pt x="51185" y="284128"/>
                </a:lnTo>
                <a:lnTo>
                  <a:pt x="38519" y="285597"/>
                </a:lnTo>
                <a:lnTo>
                  <a:pt x="37934" y="284586"/>
                </a:lnTo>
                <a:lnTo>
                  <a:pt x="37285" y="280640"/>
                </a:lnTo>
                <a:lnTo>
                  <a:pt x="36053" y="279164"/>
                </a:lnTo>
                <a:lnTo>
                  <a:pt x="31862" y="277525"/>
                </a:lnTo>
                <a:lnTo>
                  <a:pt x="30322" y="276029"/>
                </a:lnTo>
                <a:lnTo>
                  <a:pt x="28610" y="271545"/>
                </a:lnTo>
                <a:lnTo>
                  <a:pt x="27646" y="263071"/>
                </a:lnTo>
                <a:lnTo>
                  <a:pt x="36965" y="232620"/>
                </a:lnTo>
                <a:lnTo>
                  <a:pt x="62253" y="186964"/>
                </a:lnTo>
                <a:lnTo>
                  <a:pt x="77704" y="161844"/>
                </a:lnTo>
                <a:lnTo>
                  <a:pt x="105675" y="126629"/>
                </a:lnTo>
                <a:lnTo>
                  <a:pt x="116075" y="117656"/>
                </a:lnTo>
                <a:lnTo>
                  <a:pt x="148889" y="76013"/>
                </a:lnTo>
                <a:lnTo>
                  <a:pt x="176761" y="38331"/>
                </a:lnTo>
                <a:lnTo>
                  <a:pt x="179419" y="31846"/>
                </a:lnTo>
                <a:lnTo>
                  <a:pt x="185807" y="22245"/>
                </a:lnTo>
                <a:lnTo>
                  <a:pt x="189034" y="10072"/>
                </a:lnTo>
                <a:lnTo>
                  <a:pt x="189154" y="17763"/>
                </a:lnTo>
                <a:lnTo>
                  <a:pt x="184105" y="23717"/>
                </a:lnTo>
                <a:lnTo>
                  <a:pt x="181624" y="32054"/>
                </a:lnTo>
                <a:lnTo>
                  <a:pt x="179464" y="41756"/>
                </a:lnTo>
                <a:lnTo>
                  <a:pt x="160394" y="84406"/>
                </a:lnTo>
                <a:lnTo>
                  <a:pt x="155211" y="98890"/>
                </a:lnTo>
                <a:lnTo>
                  <a:pt x="146555" y="143344"/>
                </a:lnTo>
                <a:lnTo>
                  <a:pt x="131839" y="190551"/>
                </a:lnTo>
                <a:lnTo>
                  <a:pt x="125260" y="221904"/>
                </a:lnTo>
                <a:lnTo>
                  <a:pt x="123037" y="265368"/>
                </a:lnTo>
                <a:lnTo>
                  <a:pt x="122598" y="304527"/>
                </a:lnTo>
                <a:lnTo>
                  <a:pt x="122511" y="342836"/>
                </a:lnTo>
                <a:lnTo>
                  <a:pt x="123551" y="383960"/>
                </a:lnTo>
                <a:lnTo>
                  <a:pt x="134249" y="429937"/>
                </a:lnTo>
                <a:lnTo>
                  <a:pt x="141638" y="451875"/>
                </a:lnTo>
                <a:lnTo>
                  <a:pt x="143722" y="453646"/>
                </a:lnTo>
                <a:lnTo>
                  <a:pt x="148860" y="455614"/>
                </a:lnTo>
                <a:lnTo>
                  <a:pt x="163893" y="456981"/>
                </a:lnTo>
                <a:lnTo>
                  <a:pt x="165967" y="455991"/>
                </a:lnTo>
                <a:lnTo>
                  <a:pt x="167350" y="454274"/>
                </a:lnTo>
                <a:lnTo>
                  <a:pt x="180233" y="430343"/>
                </a:lnTo>
                <a:lnTo>
                  <a:pt x="183211" y="426592"/>
                </a:lnTo>
                <a:lnTo>
                  <a:pt x="186519" y="416778"/>
                </a:lnTo>
                <a:lnTo>
                  <a:pt x="195608" y="369256"/>
                </a:lnTo>
                <a:lnTo>
                  <a:pt x="198674" y="323859"/>
                </a:lnTo>
                <a:lnTo>
                  <a:pt x="198690" y="309306"/>
                </a:lnTo>
                <a:lnTo>
                  <a:pt x="199748" y="307800"/>
                </a:lnTo>
                <a:lnTo>
                  <a:pt x="201512" y="306796"/>
                </a:lnTo>
                <a:lnTo>
                  <a:pt x="203746" y="306126"/>
                </a:lnTo>
                <a:lnTo>
                  <a:pt x="205236" y="304622"/>
                </a:lnTo>
                <a:lnTo>
                  <a:pt x="206891" y="300128"/>
                </a:lnTo>
                <a:lnTo>
                  <a:pt x="213271" y="294603"/>
                </a:lnTo>
                <a:lnTo>
                  <a:pt x="222104" y="289678"/>
                </a:lnTo>
                <a:lnTo>
                  <a:pt x="249512" y="278480"/>
                </a:lnTo>
                <a:lnTo>
                  <a:pt x="277984" y="261317"/>
                </a:lnTo>
                <a:lnTo>
                  <a:pt x="293940" y="2571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9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948"/>
          <p:cNvGrpSpPr/>
          <p:nvPr/>
        </p:nvGrpSpPr>
        <p:grpSpPr>
          <a:xfrm>
            <a:off x="343341" y="401555"/>
            <a:ext cx="485179" cy="340940"/>
            <a:chOff x="343341" y="401555"/>
            <a:chExt cx="485179" cy="340940"/>
          </a:xfrm>
        </p:grpSpPr>
        <p:sp>
          <p:nvSpPr>
            <p:cNvPr id="2" name="SMARTInkShape-4059"/>
            <p:cNvSpPr/>
            <p:nvPr>
              <p:custDataLst>
                <p:tags r:id="rId251"/>
              </p:custDataLst>
            </p:nvPr>
          </p:nvSpPr>
          <p:spPr>
            <a:xfrm>
              <a:off x="695325" y="401555"/>
              <a:ext cx="133195" cy="322297"/>
            </a:xfrm>
            <a:custGeom>
              <a:avLst/>
              <a:gdLst/>
              <a:ahLst/>
              <a:cxnLst/>
              <a:rect l="0" t="0" r="0" b="0"/>
              <a:pathLst>
                <a:path w="133195" h="322297">
                  <a:moveTo>
                    <a:pt x="0" y="84220"/>
                  </a:moveTo>
                  <a:lnTo>
                    <a:pt x="0" y="84220"/>
                  </a:lnTo>
                  <a:lnTo>
                    <a:pt x="9491" y="84220"/>
                  </a:lnTo>
                  <a:lnTo>
                    <a:pt x="1321" y="92421"/>
                  </a:lnTo>
                  <a:lnTo>
                    <a:pt x="1939" y="93921"/>
                  </a:lnTo>
                  <a:lnTo>
                    <a:pt x="6807" y="101088"/>
                  </a:lnTo>
                  <a:lnTo>
                    <a:pt x="18097" y="138397"/>
                  </a:lnTo>
                  <a:lnTo>
                    <a:pt x="19013" y="185952"/>
                  </a:lnTo>
                  <a:lnTo>
                    <a:pt x="20101" y="211246"/>
                  </a:lnTo>
                  <a:lnTo>
                    <a:pt x="27692" y="249322"/>
                  </a:lnTo>
                  <a:lnTo>
                    <a:pt x="28565" y="296780"/>
                  </a:lnTo>
                  <a:lnTo>
                    <a:pt x="28575" y="322296"/>
                  </a:lnTo>
                  <a:lnTo>
                    <a:pt x="28575" y="279115"/>
                  </a:lnTo>
                  <a:lnTo>
                    <a:pt x="27517" y="263973"/>
                  </a:lnTo>
                  <a:lnTo>
                    <a:pt x="19933" y="216487"/>
                  </a:lnTo>
                  <a:lnTo>
                    <a:pt x="19166" y="169802"/>
                  </a:lnTo>
                  <a:lnTo>
                    <a:pt x="19065" y="122301"/>
                  </a:lnTo>
                  <a:lnTo>
                    <a:pt x="19052" y="75751"/>
                  </a:lnTo>
                  <a:lnTo>
                    <a:pt x="20109" y="53724"/>
                  </a:lnTo>
                  <a:lnTo>
                    <a:pt x="28751" y="22084"/>
                  </a:lnTo>
                  <a:lnTo>
                    <a:pt x="33239" y="14976"/>
                  </a:lnTo>
                  <a:lnTo>
                    <a:pt x="38762" y="11112"/>
                  </a:lnTo>
                  <a:lnTo>
                    <a:pt x="44744" y="8336"/>
                  </a:lnTo>
                  <a:lnTo>
                    <a:pt x="54062" y="1881"/>
                  </a:lnTo>
                  <a:lnTo>
                    <a:pt x="60364" y="0"/>
                  </a:lnTo>
                  <a:lnTo>
                    <a:pt x="63526" y="557"/>
                  </a:lnTo>
                  <a:lnTo>
                    <a:pt x="76205" y="6232"/>
                  </a:lnTo>
                  <a:lnTo>
                    <a:pt x="88549" y="10313"/>
                  </a:lnTo>
                  <a:lnTo>
                    <a:pt x="102789" y="18224"/>
                  </a:lnTo>
                  <a:lnTo>
                    <a:pt x="106626" y="21173"/>
                  </a:lnTo>
                  <a:lnTo>
                    <a:pt x="110890" y="30094"/>
                  </a:lnTo>
                  <a:lnTo>
                    <a:pt x="113842" y="40055"/>
                  </a:lnTo>
                  <a:lnTo>
                    <a:pt x="124362" y="55074"/>
                  </a:lnTo>
                  <a:lnTo>
                    <a:pt x="127358" y="58440"/>
                  </a:lnTo>
                  <a:lnTo>
                    <a:pt x="130687" y="67823"/>
                  </a:lnTo>
                  <a:lnTo>
                    <a:pt x="133194" y="101574"/>
                  </a:lnTo>
                  <a:lnTo>
                    <a:pt x="130459" y="110630"/>
                  </a:lnTo>
                  <a:lnTo>
                    <a:pt x="117094" y="128385"/>
                  </a:lnTo>
                  <a:lnTo>
                    <a:pt x="97333" y="147695"/>
                  </a:lnTo>
                  <a:lnTo>
                    <a:pt x="82344" y="156179"/>
                  </a:lnTo>
                  <a:lnTo>
                    <a:pt x="54040" y="165535"/>
                  </a:lnTo>
                  <a:lnTo>
                    <a:pt x="45890" y="163399"/>
                  </a:lnTo>
                  <a:lnTo>
                    <a:pt x="28575" y="150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060"/>
            <p:cNvSpPr/>
            <p:nvPr>
              <p:custDataLst>
                <p:tags r:id="rId252"/>
              </p:custDataLst>
            </p:nvPr>
          </p:nvSpPr>
          <p:spPr>
            <a:xfrm>
              <a:off x="343341" y="447675"/>
              <a:ext cx="304360" cy="85726"/>
            </a:xfrm>
            <a:custGeom>
              <a:avLst/>
              <a:gdLst/>
              <a:ahLst/>
              <a:cxnLst/>
              <a:rect l="0" t="0" r="0" b="0"/>
              <a:pathLst>
                <a:path w="304360" h="85726">
                  <a:moveTo>
                    <a:pt x="47184" y="85725"/>
                  </a:moveTo>
                  <a:lnTo>
                    <a:pt x="47184" y="85725"/>
                  </a:lnTo>
                  <a:lnTo>
                    <a:pt x="0" y="85725"/>
                  </a:lnTo>
                  <a:lnTo>
                    <a:pt x="4746" y="85725"/>
                  </a:lnTo>
                  <a:lnTo>
                    <a:pt x="9978" y="82903"/>
                  </a:lnTo>
                  <a:lnTo>
                    <a:pt x="15831" y="79179"/>
                  </a:lnTo>
                  <a:lnTo>
                    <a:pt x="60266" y="60031"/>
                  </a:lnTo>
                  <a:lnTo>
                    <a:pt x="101797" y="44411"/>
                  </a:lnTo>
                  <a:lnTo>
                    <a:pt x="146908" y="36109"/>
                  </a:lnTo>
                  <a:lnTo>
                    <a:pt x="192373" y="21963"/>
                  </a:lnTo>
                  <a:lnTo>
                    <a:pt x="228616" y="12295"/>
                  </a:lnTo>
                  <a:lnTo>
                    <a:pt x="254047" y="7524"/>
                  </a:lnTo>
                  <a:lnTo>
                    <a:pt x="280526" y="991"/>
                  </a:lnTo>
                  <a:lnTo>
                    <a:pt x="304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061"/>
            <p:cNvSpPr/>
            <p:nvPr>
              <p:custDataLst>
                <p:tags r:id="rId253"/>
              </p:custDataLst>
            </p:nvPr>
          </p:nvSpPr>
          <p:spPr>
            <a:xfrm>
              <a:off x="495300" y="419111"/>
              <a:ext cx="57151" cy="323384"/>
            </a:xfrm>
            <a:custGeom>
              <a:avLst/>
              <a:gdLst/>
              <a:ahLst/>
              <a:cxnLst/>
              <a:rect l="0" t="0" r="0" b="0"/>
              <a:pathLst>
                <a:path w="57151" h="323384">
                  <a:moveTo>
                    <a:pt x="0" y="19039"/>
                  </a:moveTo>
                  <a:lnTo>
                    <a:pt x="0" y="19039"/>
                  </a:lnTo>
                  <a:lnTo>
                    <a:pt x="0" y="0"/>
                  </a:lnTo>
                  <a:lnTo>
                    <a:pt x="0" y="5049"/>
                  </a:lnTo>
                  <a:lnTo>
                    <a:pt x="2822" y="10352"/>
                  </a:lnTo>
                  <a:lnTo>
                    <a:pt x="13257" y="22379"/>
                  </a:lnTo>
                  <a:lnTo>
                    <a:pt x="16475" y="34282"/>
                  </a:lnTo>
                  <a:lnTo>
                    <a:pt x="21109" y="56011"/>
                  </a:lnTo>
                  <a:lnTo>
                    <a:pt x="26363" y="75855"/>
                  </a:lnTo>
                  <a:lnTo>
                    <a:pt x="31203" y="117082"/>
                  </a:lnTo>
                  <a:lnTo>
                    <a:pt x="37192" y="162282"/>
                  </a:lnTo>
                  <a:lnTo>
                    <a:pt x="40743" y="197264"/>
                  </a:lnTo>
                  <a:lnTo>
                    <a:pt x="45586" y="221071"/>
                  </a:lnTo>
                  <a:lnTo>
                    <a:pt x="47446" y="266029"/>
                  </a:lnTo>
                  <a:lnTo>
                    <a:pt x="48604" y="279096"/>
                  </a:lnTo>
                  <a:lnTo>
                    <a:pt x="56886" y="313739"/>
                  </a:lnTo>
                  <a:lnTo>
                    <a:pt x="57140" y="323383"/>
                  </a:lnTo>
                  <a:lnTo>
                    <a:pt x="57150" y="314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949"/>
          <p:cNvGrpSpPr/>
          <p:nvPr/>
        </p:nvGrpSpPr>
        <p:grpSpPr>
          <a:xfrm>
            <a:off x="361951" y="343037"/>
            <a:ext cx="1524000" cy="1161900"/>
            <a:chOff x="361951" y="343037"/>
            <a:chExt cx="1524000" cy="1161900"/>
          </a:xfrm>
        </p:grpSpPr>
        <p:sp>
          <p:nvSpPr>
            <p:cNvPr id="6" name="SMARTInkShape-4062"/>
            <p:cNvSpPr/>
            <p:nvPr>
              <p:custDataLst>
                <p:tags r:id="rId233"/>
              </p:custDataLst>
            </p:nvPr>
          </p:nvSpPr>
          <p:spPr>
            <a:xfrm>
              <a:off x="1619250" y="1343025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0" y="76200"/>
                  </a:moveTo>
                  <a:lnTo>
                    <a:pt x="0" y="76200"/>
                  </a:lnTo>
                  <a:lnTo>
                    <a:pt x="0" y="62943"/>
                  </a:lnTo>
                  <a:lnTo>
                    <a:pt x="2822" y="56902"/>
                  </a:lnTo>
                  <a:lnTo>
                    <a:pt x="8201" y="49457"/>
                  </a:lnTo>
                  <a:lnTo>
                    <a:pt x="30867" y="34528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063"/>
            <p:cNvSpPr/>
            <p:nvPr>
              <p:custDataLst>
                <p:tags r:id="rId234"/>
              </p:custDataLst>
            </p:nvPr>
          </p:nvSpPr>
          <p:spPr>
            <a:xfrm>
              <a:off x="1409700" y="1162443"/>
              <a:ext cx="104762" cy="237602"/>
            </a:xfrm>
            <a:custGeom>
              <a:avLst/>
              <a:gdLst/>
              <a:ahLst/>
              <a:cxnLst/>
              <a:rect l="0" t="0" r="0" b="0"/>
              <a:pathLst>
                <a:path w="104762" h="237602">
                  <a:moveTo>
                    <a:pt x="0" y="9132"/>
                  </a:moveTo>
                  <a:lnTo>
                    <a:pt x="0" y="9132"/>
                  </a:lnTo>
                  <a:lnTo>
                    <a:pt x="0" y="0"/>
                  </a:lnTo>
                  <a:lnTo>
                    <a:pt x="0" y="4780"/>
                  </a:lnTo>
                  <a:lnTo>
                    <a:pt x="1058" y="6231"/>
                  </a:lnTo>
                  <a:lnTo>
                    <a:pt x="5057" y="7843"/>
                  </a:lnTo>
                  <a:lnTo>
                    <a:pt x="6546" y="9331"/>
                  </a:lnTo>
                  <a:lnTo>
                    <a:pt x="8201" y="13806"/>
                  </a:lnTo>
                  <a:lnTo>
                    <a:pt x="10506" y="41166"/>
                  </a:lnTo>
                  <a:lnTo>
                    <a:pt x="17049" y="59008"/>
                  </a:lnTo>
                  <a:lnTo>
                    <a:pt x="18933" y="101339"/>
                  </a:lnTo>
                  <a:lnTo>
                    <a:pt x="17985" y="145665"/>
                  </a:lnTo>
                  <a:lnTo>
                    <a:pt x="10113" y="182568"/>
                  </a:lnTo>
                  <a:lnTo>
                    <a:pt x="9525" y="218548"/>
                  </a:lnTo>
                  <a:lnTo>
                    <a:pt x="9525" y="210469"/>
                  </a:lnTo>
                  <a:lnTo>
                    <a:pt x="16071" y="201812"/>
                  </a:lnTo>
                  <a:lnTo>
                    <a:pt x="18167" y="192987"/>
                  </a:lnTo>
                  <a:lnTo>
                    <a:pt x="18658" y="186801"/>
                  </a:lnTo>
                  <a:lnTo>
                    <a:pt x="21698" y="180524"/>
                  </a:lnTo>
                  <a:lnTo>
                    <a:pt x="50846" y="148831"/>
                  </a:lnTo>
                  <a:lnTo>
                    <a:pt x="57170" y="145304"/>
                  </a:lnTo>
                  <a:lnTo>
                    <a:pt x="74320" y="142647"/>
                  </a:lnTo>
                  <a:lnTo>
                    <a:pt x="86314" y="150043"/>
                  </a:lnTo>
                  <a:lnTo>
                    <a:pt x="89292" y="150697"/>
                  </a:lnTo>
                  <a:lnTo>
                    <a:pt x="98541" y="156675"/>
                  </a:lnTo>
                  <a:lnTo>
                    <a:pt x="102005" y="162196"/>
                  </a:lnTo>
                  <a:lnTo>
                    <a:pt x="104228" y="174363"/>
                  </a:lnTo>
                  <a:lnTo>
                    <a:pt x="104761" y="202810"/>
                  </a:lnTo>
                  <a:lnTo>
                    <a:pt x="101946" y="209159"/>
                  </a:lnTo>
                  <a:lnTo>
                    <a:pt x="91516" y="221857"/>
                  </a:lnTo>
                  <a:lnTo>
                    <a:pt x="85477" y="225385"/>
                  </a:lnTo>
                  <a:lnTo>
                    <a:pt x="79265" y="228011"/>
                  </a:lnTo>
                  <a:lnTo>
                    <a:pt x="68542" y="236243"/>
                  </a:lnTo>
                  <a:lnTo>
                    <a:pt x="62172" y="237291"/>
                  </a:lnTo>
                  <a:lnTo>
                    <a:pt x="53582" y="237601"/>
                  </a:lnTo>
                  <a:lnTo>
                    <a:pt x="47450" y="234852"/>
                  </a:lnTo>
                  <a:lnTo>
                    <a:pt x="41197" y="231160"/>
                  </a:lnTo>
                  <a:lnTo>
                    <a:pt x="28575" y="228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064"/>
            <p:cNvSpPr/>
            <p:nvPr>
              <p:custDataLst>
                <p:tags r:id="rId235"/>
              </p:custDataLst>
            </p:nvPr>
          </p:nvSpPr>
          <p:spPr>
            <a:xfrm>
              <a:off x="1285876" y="1314450"/>
              <a:ext cx="57150" cy="114252"/>
            </a:xfrm>
            <a:custGeom>
              <a:avLst/>
              <a:gdLst/>
              <a:ahLst/>
              <a:cxnLst/>
              <a:rect l="0" t="0" r="0" b="0"/>
              <a:pathLst>
                <a:path w="57150" h="114252">
                  <a:moveTo>
                    <a:pt x="57149" y="19050"/>
                  </a:moveTo>
                  <a:lnTo>
                    <a:pt x="57149" y="19050"/>
                  </a:lnTo>
                  <a:lnTo>
                    <a:pt x="29004" y="19050"/>
                  </a:lnTo>
                  <a:lnTo>
                    <a:pt x="20411" y="27251"/>
                  </a:lnTo>
                  <a:lnTo>
                    <a:pt x="14396" y="28182"/>
                  </a:lnTo>
                  <a:lnTo>
                    <a:pt x="12772" y="29372"/>
                  </a:lnTo>
                  <a:lnTo>
                    <a:pt x="11689" y="31223"/>
                  </a:lnTo>
                  <a:lnTo>
                    <a:pt x="10968" y="33515"/>
                  </a:lnTo>
                  <a:lnTo>
                    <a:pt x="1450" y="45898"/>
                  </a:lnTo>
                  <a:lnTo>
                    <a:pt x="429" y="52170"/>
                  </a:lnTo>
                  <a:lnTo>
                    <a:pt x="0" y="98428"/>
                  </a:lnTo>
                  <a:lnTo>
                    <a:pt x="2822" y="104776"/>
                  </a:lnTo>
                  <a:lnTo>
                    <a:pt x="5056" y="107951"/>
                  </a:lnTo>
                  <a:lnTo>
                    <a:pt x="10360" y="111478"/>
                  </a:lnTo>
                  <a:lnTo>
                    <a:pt x="19297" y="113464"/>
                  </a:lnTo>
                  <a:lnTo>
                    <a:pt x="33088" y="114251"/>
                  </a:lnTo>
                  <a:lnTo>
                    <a:pt x="38694" y="111456"/>
                  </a:lnTo>
                  <a:lnTo>
                    <a:pt x="52158" y="100109"/>
                  </a:lnTo>
                  <a:lnTo>
                    <a:pt x="54931" y="94588"/>
                  </a:lnTo>
                  <a:lnTo>
                    <a:pt x="56954" y="76142"/>
                  </a:lnTo>
                  <a:lnTo>
                    <a:pt x="57146" y="44449"/>
                  </a:lnTo>
                  <a:lnTo>
                    <a:pt x="54325" y="38100"/>
                  </a:lnTo>
                  <a:lnTo>
                    <a:pt x="50603" y="31750"/>
                  </a:lnTo>
                  <a:lnTo>
                    <a:pt x="48212" y="19050"/>
                  </a:lnTo>
                  <a:lnTo>
                    <a:pt x="476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065"/>
            <p:cNvSpPr/>
            <p:nvPr>
              <p:custDataLst>
                <p:tags r:id="rId236"/>
              </p:custDataLst>
            </p:nvPr>
          </p:nvSpPr>
          <p:spPr>
            <a:xfrm>
              <a:off x="1152525" y="1304925"/>
              <a:ext cx="76201" cy="123788"/>
            </a:xfrm>
            <a:custGeom>
              <a:avLst/>
              <a:gdLst/>
              <a:ahLst/>
              <a:cxnLst/>
              <a:rect l="0" t="0" r="0" b="0"/>
              <a:pathLst>
                <a:path w="76201" h="123788">
                  <a:moveTo>
                    <a:pt x="0" y="38100"/>
                  </a:moveTo>
                  <a:lnTo>
                    <a:pt x="0" y="38100"/>
                  </a:lnTo>
                  <a:lnTo>
                    <a:pt x="0" y="46301"/>
                  </a:lnTo>
                  <a:lnTo>
                    <a:pt x="8201" y="55710"/>
                  </a:lnTo>
                  <a:lnTo>
                    <a:pt x="14189" y="56723"/>
                  </a:lnTo>
                  <a:lnTo>
                    <a:pt x="15810" y="57924"/>
                  </a:lnTo>
                  <a:lnTo>
                    <a:pt x="17610" y="62080"/>
                  </a:lnTo>
                  <a:lnTo>
                    <a:pt x="19148" y="63612"/>
                  </a:lnTo>
                  <a:lnTo>
                    <a:pt x="29222" y="68892"/>
                  </a:lnTo>
                  <a:lnTo>
                    <a:pt x="32181" y="71328"/>
                  </a:lnTo>
                  <a:lnTo>
                    <a:pt x="35469" y="76857"/>
                  </a:lnTo>
                  <a:lnTo>
                    <a:pt x="37989" y="82842"/>
                  </a:lnTo>
                  <a:lnTo>
                    <a:pt x="44300" y="92162"/>
                  </a:lnTo>
                  <a:lnTo>
                    <a:pt x="46147" y="98463"/>
                  </a:lnTo>
                  <a:lnTo>
                    <a:pt x="47698" y="100567"/>
                  </a:lnTo>
                  <a:lnTo>
                    <a:pt x="49790" y="101970"/>
                  </a:lnTo>
                  <a:lnTo>
                    <a:pt x="52244" y="102905"/>
                  </a:lnTo>
                  <a:lnTo>
                    <a:pt x="53879" y="104587"/>
                  </a:lnTo>
                  <a:lnTo>
                    <a:pt x="56719" y="112812"/>
                  </a:lnTo>
                  <a:lnTo>
                    <a:pt x="57139" y="123394"/>
                  </a:lnTo>
                  <a:lnTo>
                    <a:pt x="48948" y="123787"/>
                  </a:lnTo>
                  <a:lnTo>
                    <a:pt x="42961" y="118757"/>
                  </a:lnTo>
                  <a:lnTo>
                    <a:pt x="40260" y="113459"/>
                  </a:lnTo>
                  <a:lnTo>
                    <a:pt x="37126" y="88867"/>
                  </a:lnTo>
                  <a:lnTo>
                    <a:pt x="30578" y="76194"/>
                  </a:lnTo>
                  <a:lnTo>
                    <a:pt x="28971" y="58442"/>
                  </a:lnTo>
                  <a:lnTo>
                    <a:pt x="31573" y="49610"/>
                  </a:lnTo>
                  <a:lnTo>
                    <a:pt x="35199" y="42158"/>
                  </a:lnTo>
                  <a:lnTo>
                    <a:pt x="38299" y="32012"/>
                  </a:lnTo>
                  <a:lnTo>
                    <a:pt x="51244" y="1590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066"/>
            <p:cNvSpPr/>
            <p:nvPr>
              <p:custDataLst>
                <p:tags r:id="rId237"/>
              </p:custDataLst>
            </p:nvPr>
          </p:nvSpPr>
          <p:spPr>
            <a:xfrm>
              <a:off x="1066800" y="1162612"/>
              <a:ext cx="66272" cy="275185"/>
            </a:xfrm>
            <a:custGeom>
              <a:avLst/>
              <a:gdLst/>
              <a:ahLst/>
              <a:cxnLst/>
              <a:rect l="0" t="0" r="0" b="0"/>
              <a:pathLst>
                <a:path w="66272" h="275185">
                  <a:moveTo>
                    <a:pt x="19050" y="123263"/>
                  </a:moveTo>
                  <a:lnTo>
                    <a:pt x="19050" y="123263"/>
                  </a:lnTo>
                  <a:lnTo>
                    <a:pt x="37" y="104250"/>
                  </a:lnTo>
                  <a:lnTo>
                    <a:pt x="0" y="136012"/>
                  </a:lnTo>
                  <a:lnTo>
                    <a:pt x="14189" y="178729"/>
                  </a:lnTo>
                  <a:lnTo>
                    <a:pt x="18623" y="210412"/>
                  </a:lnTo>
                  <a:lnTo>
                    <a:pt x="20083" y="243986"/>
                  </a:lnTo>
                  <a:lnTo>
                    <a:pt x="27985" y="267478"/>
                  </a:lnTo>
                  <a:lnTo>
                    <a:pt x="28541" y="275184"/>
                  </a:lnTo>
                  <a:lnTo>
                    <a:pt x="28565" y="270465"/>
                  </a:lnTo>
                  <a:lnTo>
                    <a:pt x="27510" y="269022"/>
                  </a:lnTo>
                  <a:lnTo>
                    <a:pt x="23515" y="267420"/>
                  </a:lnTo>
                  <a:lnTo>
                    <a:pt x="22027" y="265934"/>
                  </a:lnTo>
                  <a:lnTo>
                    <a:pt x="20373" y="261461"/>
                  </a:lnTo>
                  <a:lnTo>
                    <a:pt x="19102" y="218207"/>
                  </a:lnTo>
                  <a:lnTo>
                    <a:pt x="16232" y="177564"/>
                  </a:lnTo>
                  <a:lnTo>
                    <a:pt x="10408" y="133471"/>
                  </a:lnTo>
                  <a:lnTo>
                    <a:pt x="9641" y="93314"/>
                  </a:lnTo>
                  <a:lnTo>
                    <a:pt x="9535" y="50675"/>
                  </a:lnTo>
                  <a:lnTo>
                    <a:pt x="9526" y="25434"/>
                  </a:lnTo>
                  <a:lnTo>
                    <a:pt x="12348" y="18753"/>
                  </a:lnTo>
                  <a:lnTo>
                    <a:pt x="26859" y="1335"/>
                  </a:lnTo>
                  <a:lnTo>
                    <a:pt x="30634" y="281"/>
                  </a:lnTo>
                  <a:lnTo>
                    <a:pt x="33123" y="0"/>
                  </a:lnTo>
                  <a:lnTo>
                    <a:pt x="38710" y="2510"/>
                  </a:lnTo>
                  <a:lnTo>
                    <a:pt x="41682" y="4661"/>
                  </a:lnTo>
                  <a:lnTo>
                    <a:pt x="44984" y="9873"/>
                  </a:lnTo>
                  <a:lnTo>
                    <a:pt x="45864" y="12745"/>
                  </a:lnTo>
                  <a:lnTo>
                    <a:pt x="47509" y="14659"/>
                  </a:lnTo>
                  <a:lnTo>
                    <a:pt x="52160" y="16787"/>
                  </a:lnTo>
                  <a:lnTo>
                    <a:pt x="53823" y="18412"/>
                  </a:lnTo>
                  <a:lnTo>
                    <a:pt x="55671" y="23040"/>
                  </a:lnTo>
                  <a:lnTo>
                    <a:pt x="57916" y="34635"/>
                  </a:lnTo>
                  <a:lnTo>
                    <a:pt x="63609" y="45027"/>
                  </a:lnTo>
                  <a:lnTo>
                    <a:pt x="66271" y="67975"/>
                  </a:lnTo>
                  <a:lnTo>
                    <a:pt x="63673" y="75054"/>
                  </a:lnTo>
                  <a:lnTo>
                    <a:pt x="60049" y="81729"/>
                  </a:lnTo>
                  <a:lnTo>
                    <a:pt x="47525" y="119199"/>
                  </a:lnTo>
                  <a:lnTo>
                    <a:pt x="38100" y="13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067"/>
            <p:cNvSpPr/>
            <p:nvPr>
              <p:custDataLst>
                <p:tags r:id="rId238"/>
              </p:custDataLst>
            </p:nvPr>
          </p:nvSpPr>
          <p:spPr>
            <a:xfrm>
              <a:off x="828675" y="138112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0"/>
                  </a:moveTo>
                  <a:lnTo>
                    <a:pt x="1905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068"/>
            <p:cNvSpPr/>
            <p:nvPr>
              <p:custDataLst>
                <p:tags r:id="rId239"/>
              </p:custDataLst>
            </p:nvPr>
          </p:nvSpPr>
          <p:spPr>
            <a:xfrm>
              <a:off x="638306" y="1352550"/>
              <a:ext cx="76070" cy="38067"/>
            </a:xfrm>
            <a:custGeom>
              <a:avLst/>
              <a:gdLst/>
              <a:ahLst/>
              <a:cxnLst/>
              <a:rect l="0" t="0" r="0" b="0"/>
              <a:pathLst>
                <a:path w="76070" h="38067">
                  <a:moveTo>
                    <a:pt x="47494" y="28575"/>
                  </a:moveTo>
                  <a:lnTo>
                    <a:pt x="47494" y="28575"/>
                  </a:lnTo>
                  <a:lnTo>
                    <a:pt x="15695" y="28575"/>
                  </a:lnTo>
                  <a:lnTo>
                    <a:pt x="13595" y="29633"/>
                  </a:lnTo>
                  <a:lnTo>
                    <a:pt x="12194" y="31397"/>
                  </a:lnTo>
                  <a:lnTo>
                    <a:pt x="11261" y="33631"/>
                  </a:lnTo>
                  <a:lnTo>
                    <a:pt x="9580" y="35121"/>
                  </a:lnTo>
                  <a:lnTo>
                    <a:pt x="0" y="38066"/>
                  </a:lnTo>
                  <a:lnTo>
                    <a:pt x="4964" y="33033"/>
                  </a:lnTo>
                  <a:lnTo>
                    <a:pt x="10247" y="30556"/>
                  </a:lnTo>
                  <a:lnTo>
                    <a:pt x="13138" y="29896"/>
                  </a:lnTo>
                  <a:lnTo>
                    <a:pt x="28519" y="21210"/>
                  </a:lnTo>
                  <a:lnTo>
                    <a:pt x="31669" y="20490"/>
                  </a:lnTo>
                  <a:lnTo>
                    <a:pt x="45387" y="12788"/>
                  </a:lnTo>
                  <a:lnTo>
                    <a:pt x="60393" y="9434"/>
                  </a:lnTo>
                  <a:lnTo>
                    <a:pt x="760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069"/>
            <p:cNvSpPr/>
            <p:nvPr>
              <p:custDataLst>
                <p:tags r:id="rId240"/>
              </p:custDataLst>
            </p:nvPr>
          </p:nvSpPr>
          <p:spPr>
            <a:xfrm>
              <a:off x="676285" y="1238378"/>
              <a:ext cx="57141" cy="218901"/>
            </a:xfrm>
            <a:custGeom>
              <a:avLst/>
              <a:gdLst/>
              <a:ahLst/>
              <a:cxnLst/>
              <a:rect l="0" t="0" r="0" b="0"/>
              <a:pathLst>
                <a:path w="57141" h="218901">
                  <a:moveTo>
                    <a:pt x="9515" y="37972"/>
                  </a:moveTo>
                  <a:lnTo>
                    <a:pt x="9515" y="37972"/>
                  </a:lnTo>
                  <a:lnTo>
                    <a:pt x="9515" y="0"/>
                  </a:lnTo>
                  <a:lnTo>
                    <a:pt x="9515" y="4966"/>
                  </a:lnTo>
                  <a:lnTo>
                    <a:pt x="6693" y="10250"/>
                  </a:lnTo>
                  <a:lnTo>
                    <a:pt x="2969" y="16126"/>
                  </a:lnTo>
                  <a:lnTo>
                    <a:pt x="578" y="28522"/>
                  </a:lnTo>
                  <a:lnTo>
                    <a:pt x="0" y="73456"/>
                  </a:lnTo>
                  <a:lnTo>
                    <a:pt x="1049" y="116321"/>
                  </a:lnTo>
                  <a:lnTo>
                    <a:pt x="7529" y="135215"/>
                  </a:lnTo>
                  <a:lnTo>
                    <a:pt x="10496" y="177554"/>
                  </a:lnTo>
                  <a:lnTo>
                    <a:pt x="17706" y="196537"/>
                  </a:lnTo>
                  <a:lnTo>
                    <a:pt x="25322" y="206837"/>
                  </a:lnTo>
                  <a:lnTo>
                    <a:pt x="28138" y="217143"/>
                  </a:lnTo>
                  <a:lnTo>
                    <a:pt x="29339" y="217745"/>
                  </a:lnTo>
                  <a:lnTo>
                    <a:pt x="42743" y="218900"/>
                  </a:lnTo>
                  <a:lnTo>
                    <a:pt x="44367" y="217857"/>
                  </a:lnTo>
                  <a:lnTo>
                    <a:pt x="45450" y="216104"/>
                  </a:lnTo>
                  <a:lnTo>
                    <a:pt x="46171" y="213876"/>
                  </a:lnTo>
                  <a:lnTo>
                    <a:pt x="47711" y="212392"/>
                  </a:lnTo>
                  <a:lnTo>
                    <a:pt x="52244" y="210742"/>
                  </a:lnTo>
                  <a:lnTo>
                    <a:pt x="53876" y="209243"/>
                  </a:lnTo>
                  <a:lnTo>
                    <a:pt x="55689" y="204757"/>
                  </a:lnTo>
                  <a:lnTo>
                    <a:pt x="57140" y="171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070"/>
            <p:cNvSpPr/>
            <p:nvPr>
              <p:custDataLst>
                <p:tags r:id="rId241"/>
              </p:custDataLst>
            </p:nvPr>
          </p:nvSpPr>
          <p:spPr>
            <a:xfrm>
              <a:off x="533438" y="1409700"/>
              <a:ext cx="85673" cy="95237"/>
            </a:xfrm>
            <a:custGeom>
              <a:avLst/>
              <a:gdLst/>
              <a:ahLst/>
              <a:cxnLst/>
              <a:rect l="0" t="0" r="0" b="0"/>
              <a:pathLst>
                <a:path w="85673" h="95237">
                  <a:moveTo>
                    <a:pt x="57112" y="19050"/>
                  </a:moveTo>
                  <a:lnTo>
                    <a:pt x="57112" y="19050"/>
                  </a:lnTo>
                  <a:lnTo>
                    <a:pt x="42923" y="19050"/>
                  </a:lnTo>
                  <a:lnTo>
                    <a:pt x="41303" y="20108"/>
                  </a:lnTo>
                  <a:lnTo>
                    <a:pt x="40222" y="21872"/>
                  </a:lnTo>
                  <a:lnTo>
                    <a:pt x="39502" y="24106"/>
                  </a:lnTo>
                  <a:lnTo>
                    <a:pt x="37964" y="25596"/>
                  </a:lnTo>
                  <a:lnTo>
                    <a:pt x="29987" y="28182"/>
                  </a:lnTo>
                  <a:lnTo>
                    <a:pt x="23910" y="28459"/>
                  </a:lnTo>
                  <a:lnTo>
                    <a:pt x="18367" y="31345"/>
                  </a:lnTo>
                  <a:lnTo>
                    <a:pt x="4950" y="42761"/>
                  </a:lnTo>
                  <a:lnTo>
                    <a:pt x="2179" y="48286"/>
                  </a:lnTo>
                  <a:lnTo>
                    <a:pt x="92" y="61687"/>
                  </a:lnTo>
                  <a:lnTo>
                    <a:pt x="0" y="70254"/>
                  </a:lnTo>
                  <a:lnTo>
                    <a:pt x="1046" y="72236"/>
                  </a:lnTo>
                  <a:lnTo>
                    <a:pt x="2801" y="73557"/>
                  </a:lnTo>
                  <a:lnTo>
                    <a:pt x="7574" y="76084"/>
                  </a:lnTo>
                  <a:lnTo>
                    <a:pt x="13223" y="80735"/>
                  </a:lnTo>
                  <a:lnTo>
                    <a:pt x="16439" y="86329"/>
                  </a:lnTo>
                  <a:lnTo>
                    <a:pt x="17297" y="89303"/>
                  </a:lnTo>
                  <a:lnTo>
                    <a:pt x="18927" y="91285"/>
                  </a:lnTo>
                  <a:lnTo>
                    <a:pt x="23560" y="93488"/>
                  </a:lnTo>
                  <a:lnTo>
                    <a:pt x="60298" y="95236"/>
                  </a:lnTo>
                  <a:lnTo>
                    <a:pt x="66642" y="92422"/>
                  </a:lnTo>
                  <a:lnTo>
                    <a:pt x="83806" y="77916"/>
                  </a:lnTo>
                  <a:lnTo>
                    <a:pt x="84851" y="74140"/>
                  </a:lnTo>
                  <a:lnTo>
                    <a:pt x="85672" y="49471"/>
                  </a:lnTo>
                  <a:lnTo>
                    <a:pt x="52492" y="14432"/>
                  </a:lnTo>
                  <a:lnTo>
                    <a:pt x="46945" y="11706"/>
                  </a:lnTo>
                  <a:lnTo>
                    <a:pt x="43984" y="10979"/>
                  </a:lnTo>
                  <a:lnTo>
                    <a:pt x="42010" y="9436"/>
                  </a:lnTo>
                  <a:lnTo>
                    <a:pt x="38582" y="1452"/>
                  </a:lnTo>
                  <a:lnTo>
                    <a:pt x="39467" y="968"/>
                  </a:lnTo>
                  <a:lnTo>
                    <a:pt x="475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4071"/>
            <p:cNvSpPr/>
            <p:nvPr>
              <p:custDataLst>
                <p:tags r:id="rId242"/>
              </p:custDataLst>
            </p:nvPr>
          </p:nvSpPr>
          <p:spPr>
            <a:xfrm>
              <a:off x="361951" y="1257300"/>
              <a:ext cx="200025" cy="123826"/>
            </a:xfrm>
            <a:custGeom>
              <a:avLst/>
              <a:gdLst/>
              <a:ahLst/>
              <a:cxnLst/>
              <a:rect l="0" t="0" r="0" b="0"/>
              <a:pathLst>
                <a:path w="200025" h="123826">
                  <a:moveTo>
                    <a:pt x="19049" y="123825"/>
                  </a:moveTo>
                  <a:lnTo>
                    <a:pt x="19049" y="123825"/>
                  </a:lnTo>
                  <a:lnTo>
                    <a:pt x="44" y="123825"/>
                  </a:lnTo>
                  <a:lnTo>
                    <a:pt x="0" y="114693"/>
                  </a:lnTo>
                  <a:lnTo>
                    <a:pt x="26567" y="88797"/>
                  </a:lnTo>
                  <a:lnTo>
                    <a:pt x="73194" y="55295"/>
                  </a:lnTo>
                  <a:lnTo>
                    <a:pt x="116195" y="26840"/>
                  </a:lnTo>
                  <a:lnTo>
                    <a:pt x="151813" y="12537"/>
                  </a:lnTo>
                  <a:lnTo>
                    <a:pt x="200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72"/>
            <p:cNvSpPr/>
            <p:nvPr>
              <p:custDataLst>
                <p:tags r:id="rId243"/>
              </p:custDataLst>
            </p:nvPr>
          </p:nvSpPr>
          <p:spPr>
            <a:xfrm>
              <a:off x="1876425" y="666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073"/>
            <p:cNvSpPr/>
            <p:nvPr>
              <p:custDataLst>
                <p:tags r:id="rId244"/>
              </p:custDataLst>
            </p:nvPr>
          </p:nvSpPr>
          <p:spPr>
            <a:xfrm>
              <a:off x="1857375" y="50482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074"/>
            <p:cNvSpPr/>
            <p:nvPr>
              <p:custDataLst>
                <p:tags r:id="rId245"/>
              </p:custDataLst>
            </p:nvPr>
          </p:nvSpPr>
          <p:spPr>
            <a:xfrm>
              <a:off x="593007" y="885825"/>
              <a:ext cx="1159594" cy="189948"/>
            </a:xfrm>
            <a:custGeom>
              <a:avLst/>
              <a:gdLst/>
              <a:ahLst/>
              <a:cxnLst/>
              <a:rect l="0" t="0" r="0" b="0"/>
              <a:pathLst>
                <a:path w="1159594" h="189948">
                  <a:moveTo>
                    <a:pt x="54693" y="152400"/>
                  </a:moveTo>
                  <a:lnTo>
                    <a:pt x="54693" y="152400"/>
                  </a:lnTo>
                  <a:lnTo>
                    <a:pt x="14616" y="168647"/>
                  </a:lnTo>
                  <a:lnTo>
                    <a:pt x="5836" y="174790"/>
                  </a:lnTo>
                  <a:lnTo>
                    <a:pt x="1229" y="181049"/>
                  </a:lnTo>
                  <a:lnTo>
                    <a:pt x="0" y="184199"/>
                  </a:lnTo>
                  <a:lnTo>
                    <a:pt x="240" y="186299"/>
                  </a:lnTo>
                  <a:lnTo>
                    <a:pt x="1457" y="187700"/>
                  </a:lnTo>
                  <a:lnTo>
                    <a:pt x="5633" y="189255"/>
                  </a:lnTo>
                  <a:lnTo>
                    <a:pt x="11016" y="189947"/>
                  </a:lnTo>
                  <a:lnTo>
                    <a:pt x="55876" y="182250"/>
                  </a:lnTo>
                  <a:lnTo>
                    <a:pt x="100631" y="174681"/>
                  </a:lnTo>
                  <a:lnTo>
                    <a:pt x="138742" y="171349"/>
                  </a:lnTo>
                  <a:lnTo>
                    <a:pt x="184136" y="164129"/>
                  </a:lnTo>
                  <a:lnTo>
                    <a:pt x="219115" y="158319"/>
                  </a:lnTo>
                  <a:lnTo>
                    <a:pt x="255828" y="152208"/>
                  </a:lnTo>
                  <a:lnTo>
                    <a:pt x="294370" y="145965"/>
                  </a:lnTo>
                  <a:lnTo>
                    <a:pt x="336194" y="139662"/>
                  </a:lnTo>
                  <a:lnTo>
                    <a:pt x="382299" y="133333"/>
                  </a:lnTo>
                  <a:lnTo>
                    <a:pt x="406447" y="130164"/>
                  </a:lnTo>
                  <a:lnTo>
                    <a:pt x="431012" y="126993"/>
                  </a:lnTo>
                  <a:lnTo>
                    <a:pt x="455856" y="123820"/>
                  </a:lnTo>
                  <a:lnTo>
                    <a:pt x="480885" y="120647"/>
                  </a:lnTo>
                  <a:lnTo>
                    <a:pt x="506038" y="117473"/>
                  </a:lnTo>
                  <a:lnTo>
                    <a:pt x="531273" y="114298"/>
                  </a:lnTo>
                  <a:lnTo>
                    <a:pt x="556563" y="111124"/>
                  </a:lnTo>
                  <a:lnTo>
                    <a:pt x="581890" y="107949"/>
                  </a:lnTo>
                  <a:lnTo>
                    <a:pt x="607241" y="104774"/>
                  </a:lnTo>
                  <a:lnTo>
                    <a:pt x="632608" y="101600"/>
                  </a:lnTo>
                  <a:lnTo>
                    <a:pt x="657986" y="98425"/>
                  </a:lnTo>
                  <a:lnTo>
                    <a:pt x="683372" y="95250"/>
                  </a:lnTo>
                  <a:lnTo>
                    <a:pt x="708762" y="92075"/>
                  </a:lnTo>
                  <a:lnTo>
                    <a:pt x="734156" y="88900"/>
                  </a:lnTo>
                  <a:lnTo>
                    <a:pt x="759552" y="85725"/>
                  </a:lnTo>
                  <a:lnTo>
                    <a:pt x="784949" y="82550"/>
                  </a:lnTo>
                  <a:lnTo>
                    <a:pt x="809289" y="79375"/>
                  </a:lnTo>
                  <a:lnTo>
                    <a:pt x="856088" y="73025"/>
                  </a:lnTo>
                  <a:lnTo>
                    <a:pt x="901583" y="66675"/>
                  </a:lnTo>
                  <a:lnTo>
                    <a:pt x="944380" y="60325"/>
                  </a:lnTo>
                  <a:lnTo>
                    <a:pt x="981040" y="53975"/>
                  </a:lnTo>
                  <a:lnTo>
                    <a:pt x="1026372" y="44450"/>
                  </a:lnTo>
                  <a:lnTo>
                    <a:pt x="1066616" y="34925"/>
                  </a:lnTo>
                  <a:lnTo>
                    <a:pt x="1108419" y="28771"/>
                  </a:lnTo>
                  <a:lnTo>
                    <a:pt x="1143045" y="12438"/>
                  </a:lnTo>
                  <a:lnTo>
                    <a:pt x="11595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75"/>
            <p:cNvSpPr/>
            <p:nvPr>
              <p:custDataLst>
                <p:tags r:id="rId246"/>
              </p:custDataLst>
            </p:nvPr>
          </p:nvSpPr>
          <p:spPr>
            <a:xfrm>
              <a:off x="410118" y="866780"/>
              <a:ext cx="1161146" cy="85696"/>
            </a:xfrm>
            <a:custGeom>
              <a:avLst/>
              <a:gdLst/>
              <a:ahLst/>
              <a:cxnLst/>
              <a:rect l="0" t="0" r="0" b="0"/>
              <a:pathLst>
                <a:path w="1161146" h="85696">
                  <a:moveTo>
                    <a:pt x="28032" y="57145"/>
                  </a:moveTo>
                  <a:lnTo>
                    <a:pt x="28032" y="57145"/>
                  </a:lnTo>
                  <a:lnTo>
                    <a:pt x="22976" y="62202"/>
                  </a:lnTo>
                  <a:lnTo>
                    <a:pt x="17671" y="64684"/>
                  </a:lnTo>
                  <a:lnTo>
                    <a:pt x="14775" y="65346"/>
                  </a:lnTo>
                  <a:lnTo>
                    <a:pt x="1289" y="74755"/>
                  </a:lnTo>
                  <a:lnTo>
                    <a:pt x="271" y="78377"/>
                  </a:lnTo>
                  <a:lnTo>
                    <a:pt x="0" y="80825"/>
                  </a:lnTo>
                  <a:lnTo>
                    <a:pt x="877" y="82457"/>
                  </a:lnTo>
                  <a:lnTo>
                    <a:pt x="2521" y="83544"/>
                  </a:lnTo>
                  <a:lnTo>
                    <a:pt x="9890" y="85075"/>
                  </a:lnTo>
                  <a:lnTo>
                    <a:pt x="51722" y="85695"/>
                  </a:lnTo>
                  <a:lnTo>
                    <a:pt x="88921" y="82893"/>
                  </a:lnTo>
                  <a:lnTo>
                    <a:pt x="127212" y="75357"/>
                  </a:lnTo>
                  <a:lnTo>
                    <a:pt x="172071" y="69244"/>
                  </a:lnTo>
                  <a:lnTo>
                    <a:pt x="205291" y="66756"/>
                  </a:lnTo>
                  <a:lnTo>
                    <a:pt x="244750" y="62122"/>
                  </a:lnTo>
                  <a:lnTo>
                    <a:pt x="286982" y="56535"/>
                  </a:lnTo>
                  <a:lnTo>
                    <a:pt x="331504" y="49465"/>
                  </a:lnTo>
                  <a:lnTo>
                    <a:pt x="355230" y="44617"/>
                  </a:lnTo>
                  <a:lnTo>
                    <a:pt x="379514" y="39268"/>
                  </a:lnTo>
                  <a:lnTo>
                    <a:pt x="405228" y="35702"/>
                  </a:lnTo>
                  <a:lnTo>
                    <a:pt x="431896" y="33325"/>
                  </a:lnTo>
                  <a:lnTo>
                    <a:pt x="459200" y="31740"/>
                  </a:lnTo>
                  <a:lnTo>
                    <a:pt x="486927" y="29625"/>
                  </a:lnTo>
                  <a:lnTo>
                    <a:pt x="514937" y="27157"/>
                  </a:lnTo>
                  <a:lnTo>
                    <a:pt x="543135" y="24453"/>
                  </a:lnTo>
                  <a:lnTo>
                    <a:pt x="571459" y="21592"/>
                  </a:lnTo>
                  <a:lnTo>
                    <a:pt x="599867" y="18626"/>
                  </a:lnTo>
                  <a:lnTo>
                    <a:pt x="628330" y="15591"/>
                  </a:lnTo>
                  <a:lnTo>
                    <a:pt x="656831" y="13567"/>
                  </a:lnTo>
                  <a:lnTo>
                    <a:pt x="685356" y="12218"/>
                  </a:lnTo>
                  <a:lnTo>
                    <a:pt x="713898" y="11319"/>
                  </a:lnTo>
                  <a:lnTo>
                    <a:pt x="741393" y="9661"/>
                  </a:lnTo>
                  <a:lnTo>
                    <a:pt x="768189" y="7497"/>
                  </a:lnTo>
                  <a:lnTo>
                    <a:pt x="794520" y="4996"/>
                  </a:lnTo>
                  <a:lnTo>
                    <a:pt x="820541" y="3329"/>
                  </a:lnTo>
                  <a:lnTo>
                    <a:pt x="846355" y="2218"/>
                  </a:lnTo>
                  <a:lnTo>
                    <a:pt x="872030" y="1477"/>
                  </a:lnTo>
                  <a:lnTo>
                    <a:pt x="896556" y="983"/>
                  </a:lnTo>
                  <a:lnTo>
                    <a:pt x="943562" y="434"/>
                  </a:lnTo>
                  <a:lnTo>
                    <a:pt x="986326" y="190"/>
                  </a:lnTo>
                  <a:lnTo>
                    <a:pt x="1024382" y="82"/>
                  </a:lnTo>
                  <a:lnTo>
                    <a:pt x="1069607" y="21"/>
                  </a:lnTo>
                  <a:lnTo>
                    <a:pt x="1117170" y="0"/>
                  </a:lnTo>
                  <a:lnTo>
                    <a:pt x="1133335" y="1056"/>
                  </a:lnTo>
                  <a:lnTo>
                    <a:pt x="1161145" y="9404"/>
                  </a:lnTo>
                  <a:lnTo>
                    <a:pt x="1156343" y="9486"/>
                  </a:lnTo>
                  <a:lnTo>
                    <a:pt x="1120793" y="17718"/>
                  </a:lnTo>
                  <a:lnTo>
                    <a:pt x="1075782" y="19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76"/>
            <p:cNvSpPr/>
            <p:nvPr>
              <p:custDataLst>
                <p:tags r:id="rId247"/>
              </p:custDataLst>
            </p:nvPr>
          </p:nvSpPr>
          <p:spPr>
            <a:xfrm>
              <a:off x="1552575" y="509156"/>
              <a:ext cx="180976" cy="128998"/>
            </a:xfrm>
            <a:custGeom>
              <a:avLst/>
              <a:gdLst/>
              <a:ahLst/>
              <a:cxnLst/>
              <a:rect l="0" t="0" r="0" b="0"/>
              <a:pathLst>
                <a:path w="180976" h="128998">
                  <a:moveTo>
                    <a:pt x="9525" y="62344"/>
                  </a:moveTo>
                  <a:lnTo>
                    <a:pt x="9525" y="62344"/>
                  </a:lnTo>
                  <a:lnTo>
                    <a:pt x="1324" y="62344"/>
                  </a:lnTo>
                  <a:lnTo>
                    <a:pt x="883" y="63402"/>
                  </a:lnTo>
                  <a:lnTo>
                    <a:pt x="0" y="90516"/>
                  </a:lnTo>
                  <a:lnTo>
                    <a:pt x="13257" y="90884"/>
                  </a:lnTo>
                  <a:lnTo>
                    <a:pt x="15188" y="89837"/>
                  </a:lnTo>
                  <a:lnTo>
                    <a:pt x="16475" y="88081"/>
                  </a:lnTo>
                  <a:lnTo>
                    <a:pt x="17334" y="85852"/>
                  </a:lnTo>
                  <a:lnTo>
                    <a:pt x="18964" y="84366"/>
                  </a:lnTo>
                  <a:lnTo>
                    <a:pt x="29185" y="79159"/>
                  </a:lnTo>
                  <a:lnTo>
                    <a:pt x="69853" y="40108"/>
                  </a:lnTo>
                  <a:lnTo>
                    <a:pt x="73379" y="33764"/>
                  </a:lnTo>
                  <a:lnTo>
                    <a:pt x="76035" y="16600"/>
                  </a:lnTo>
                  <a:lnTo>
                    <a:pt x="76185" y="6683"/>
                  </a:lnTo>
                  <a:lnTo>
                    <a:pt x="71139" y="579"/>
                  </a:lnTo>
                  <a:lnTo>
                    <a:pt x="69651" y="0"/>
                  </a:lnTo>
                  <a:lnTo>
                    <a:pt x="68659" y="673"/>
                  </a:lnTo>
                  <a:lnTo>
                    <a:pt x="67998" y="2180"/>
                  </a:lnTo>
                  <a:lnTo>
                    <a:pt x="66499" y="3185"/>
                  </a:lnTo>
                  <a:lnTo>
                    <a:pt x="59332" y="5657"/>
                  </a:lnTo>
                  <a:lnTo>
                    <a:pt x="50506" y="11564"/>
                  </a:lnTo>
                  <a:lnTo>
                    <a:pt x="44319" y="13317"/>
                  </a:lnTo>
                  <a:lnTo>
                    <a:pt x="38042" y="19740"/>
                  </a:lnTo>
                  <a:lnTo>
                    <a:pt x="4233" y="60175"/>
                  </a:lnTo>
                  <a:lnTo>
                    <a:pt x="557" y="83238"/>
                  </a:lnTo>
                  <a:lnTo>
                    <a:pt x="165" y="93700"/>
                  </a:lnTo>
                  <a:lnTo>
                    <a:pt x="2896" y="100269"/>
                  </a:lnTo>
                  <a:lnTo>
                    <a:pt x="16482" y="119479"/>
                  </a:lnTo>
                  <a:lnTo>
                    <a:pt x="17338" y="122659"/>
                  </a:lnTo>
                  <a:lnTo>
                    <a:pt x="20025" y="124779"/>
                  </a:lnTo>
                  <a:lnTo>
                    <a:pt x="32862" y="127763"/>
                  </a:lnTo>
                  <a:lnTo>
                    <a:pt x="78398" y="128997"/>
                  </a:lnTo>
                  <a:lnTo>
                    <a:pt x="117315" y="126195"/>
                  </a:lnTo>
                  <a:lnTo>
                    <a:pt x="161354" y="120082"/>
                  </a:lnTo>
                  <a:lnTo>
                    <a:pt x="180975" y="119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77"/>
            <p:cNvSpPr/>
            <p:nvPr>
              <p:custDataLst>
                <p:tags r:id="rId248"/>
              </p:custDataLst>
            </p:nvPr>
          </p:nvSpPr>
          <p:spPr>
            <a:xfrm>
              <a:off x="1485900" y="343037"/>
              <a:ext cx="5489" cy="304664"/>
            </a:xfrm>
            <a:custGeom>
              <a:avLst/>
              <a:gdLst/>
              <a:ahLst/>
              <a:cxnLst/>
              <a:rect l="0" t="0" r="0" b="0"/>
              <a:pathLst>
                <a:path w="5489" h="304664">
                  <a:moveTo>
                    <a:pt x="0" y="28438"/>
                  </a:moveTo>
                  <a:lnTo>
                    <a:pt x="0" y="28438"/>
                  </a:lnTo>
                  <a:lnTo>
                    <a:pt x="0" y="0"/>
                  </a:lnTo>
                  <a:lnTo>
                    <a:pt x="0" y="4960"/>
                  </a:lnTo>
                  <a:lnTo>
                    <a:pt x="2822" y="10242"/>
                  </a:lnTo>
                  <a:lnTo>
                    <a:pt x="5056" y="13132"/>
                  </a:lnTo>
                  <a:lnTo>
                    <a:pt x="5488" y="17176"/>
                  </a:lnTo>
                  <a:lnTo>
                    <a:pt x="276" y="63543"/>
                  </a:lnTo>
                  <a:lnTo>
                    <a:pt x="24" y="106535"/>
                  </a:lnTo>
                  <a:lnTo>
                    <a:pt x="3" y="152513"/>
                  </a:lnTo>
                  <a:lnTo>
                    <a:pt x="0" y="199074"/>
                  </a:lnTo>
                  <a:lnTo>
                    <a:pt x="0" y="245456"/>
                  </a:lnTo>
                  <a:lnTo>
                    <a:pt x="0" y="292851"/>
                  </a:lnTo>
                  <a:lnTo>
                    <a:pt x="0" y="304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78"/>
            <p:cNvSpPr/>
            <p:nvPr>
              <p:custDataLst>
                <p:tags r:id="rId249"/>
              </p:custDataLst>
            </p:nvPr>
          </p:nvSpPr>
          <p:spPr>
            <a:xfrm>
              <a:off x="1296724" y="552451"/>
              <a:ext cx="112977" cy="123694"/>
            </a:xfrm>
            <a:custGeom>
              <a:avLst/>
              <a:gdLst/>
              <a:ahLst/>
              <a:cxnLst/>
              <a:rect l="0" t="0" r="0" b="0"/>
              <a:pathLst>
                <a:path w="112977" h="123694">
                  <a:moveTo>
                    <a:pt x="27251" y="9524"/>
                  </a:moveTo>
                  <a:lnTo>
                    <a:pt x="27251" y="9524"/>
                  </a:lnTo>
                  <a:lnTo>
                    <a:pt x="27251" y="115"/>
                  </a:lnTo>
                  <a:lnTo>
                    <a:pt x="8433" y="0"/>
                  </a:lnTo>
                  <a:lnTo>
                    <a:pt x="8203" y="22665"/>
                  </a:lnTo>
                  <a:lnTo>
                    <a:pt x="5380" y="28770"/>
                  </a:lnTo>
                  <a:lnTo>
                    <a:pt x="1655" y="35011"/>
                  </a:lnTo>
                  <a:lnTo>
                    <a:pt x="0" y="41313"/>
                  </a:lnTo>
                  <a:lnTo>
                    <a:pt x="617" y="44475"/>
                  </a:lnTo>
                  <a:lnTo>
                    <a:pt x="5484" y="55040"/>
                  </a:lnTo>
                  <a:lnTo>
                    <a:pt x="9189" y="91813"/>
                  </a:lnTo>
                  <a:lnTo>
                    <a:pt x="15726" y="104722"/>
                  </a:lnTo>
                  <a:lnTo>
                    <a:pt x="17331" y="112407"/>
                  </a:lnTo>
                  <a:lnTo>
                    <a:pt x="25892" y="122334"/>
                  </a:lnTo>
                  <a:lnTo>
                    <a:pt x="29469" y="123162"/>
                  </a:lnTo>
                  <a:lnTo>
                    <a:pt x="35333" y="123693"/>
                  </a:lnTo>
                  <a:lnTo>
                    <a:pt x="50928" y="109631"/>
                  </a:lnTo>
                  <a:lnTo>
                    <a:pt x="53649" y="104111"/>
                  </a:lnTo>
                  <a:lnTo>
                    <a:pt x="54375" y="101157"/>
                  </a:lnTo>
                  <a:lnTo>
                    <a:pt x="63174" y="85666"/>
                  </a:lnTo>
                  <a:lnTo>
                    <a:pt x="66324" y="60322"/>
                  </a:lnTo>
                  <a:lnTo>
                    <a:pt x="73541" y="49505"/>
                  </a:lnTo>
                  <a:lnTo>
                    <a:pt x="74841" y="38540"/>
                  </a:lnTo>
                  <a:lnTo>
                    <a:pt x="83074" y="46339"/>
                  </a:lnTo>
                  <a:lnTo>
                    <a:pt x="84008" y="52300"/>
                  </a:lnTo>
                  <a:lnTo>
                    <a:pt x="84391" y="74357"/>
                  </a:lnTo>
                  <a:lnTo>
                    <a:pt x="102011" y="93795"/>
                  </a:lnTo>
                  <a:lnTo>
                    <a:pt x="112976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79"/>
            <p:cNvSpPr/>
            <p:nvPr>
              <p:custDataLst>
                <p:tags r:id="rId250"/>
              </p:custDataLst>
            </p:nvPr>
          </p:nvSpPr>
          <p:spPr>
            <a:xfrm>
              <a:off x="1095375" y="533400"/>
              <a:ext cx="133351" cy="161785"/>
            </a:xfrm>
            <a:custGeom>
              <a:avLst/>
              <a:gdLst/>
              <a:ahLst/>
              <a:cxnLst/>
              <a:rect l="0" t="0" r="0" b="0"/>
              <a:pathLst>
                <a:path w="133351" h="161785">
                  <a:moveTo>
                    <a:pt x="0" y="66675"/>
                  </a:moveTo>
                  <a:lnTo>
                    <a:pt x="0" y="66675"/>
                  </a:lnTo>
                  <a:lnTo>
                    <a:pt x="0" y="52210"/>
                  </a:lnTo>
                  <a:lnTo>
                    <a:pt x="1058" y="50682"/>
                  </a:lnTo>
                  <a:lnTo>
                    <a:pt x="2822" y="49663"/>
                  </a:lnTo>
                  <a:lnTo>
                    <a:pt x="9701" y="47893"/>
                  </a:lnTo>
                  <a:lnTo>
                    <a:pt x="55976" y="47625"/>
                  </a:lnTo>
                  <a:lnTo>
                    <a:pt x="64742" y="50447"/>
                  </a:lnTo>
                  <a:lnTo>
                    <a:pt x="85555" y="66923"/>
                  </a:lnTo>
                  <a:lnTo>
                    <a:pt x="88787" y="70015"/>
                  </a:lnTo>
                  <a:lnTo>
                    <a:pt x="92378" y="79096"/>
                  </a:lnTo>
                  <a:lnTo>
                    <a:pt x="95032" y="89129"/>
                  </a:lnTo>
                  <a:lnTo>
                    <a:pt x="105359" y="104193"/>
                  </a:lnTo>
                  <a:lnTo>
                    <a:pt x="110326" y="110866"/>
                  </a:lnTo>
                  <a:lnTo>
                    <a:pt x="113123" y="120573"/>
                  </a:lnTo>
                  <a:lnTo>
                    <a:pt x="114286" y="156506"/>
                  </a:lnTo>
                  <a:lnTo>
                    <a:pt x="113233" y="158312"/>
                  </a:lnTo>
                  <a:lnTo>
                    <a:pt x="111472" y="159516"/>
                  </a:lnTo>
                  <a:lnTo>
                    <a:pt x="106098" y="161449"/>
                  </a:lnTo>
                  <a:lnTo>
                    <a:pt x="100111" y="161784"/>
                  </a:lnTo>
                  <a:lnTo>
                    <a:pt x="98490" y="160773"/>
                  </a:lnTo>
                  <a:lnTo>
                    <a:pt x="97410" y="159040"/>
                  </a:lnTo>
                  <a:lnTo>
                    <a:pt x="96690" y="156827"/>
                  </a:lnTo>
                  <a:lnTo>
                    <a:pt x="78831" y="133275"/>
                  </a:lnTo>
                  <a:lnTo>
                    <a:pt x="67660" y="91700"/>
                  </a:lnTo>
                  <a:lnTo>
                    <a:pt x="66805" y="65332"/>
                  </a:lnTo>
                  <a:lnTo>
                    <a:pt x="71770" y="49461"/>
                  </a:lnTo>
                  <a:lnTo>
                    <a:pt x="83155" y="29235"/>
                  </a:lnTo>
                  <a:lnTo>
                    <a:pt x="85641" y="22518"/>
                  </a:lnTo>
                  <a:lnTo>
                    <a:pt x="90274" y="16005"/>
                  </a:lnTo>
                  <a:lnTo>
                    <a:pt x="95861" y="12405"/>
                  </a:lnTo>
                  <a:lnTo>
                    <a:pt x="101871" y="9747"/>
                  </a:lnTo>
                  <a:lnTo>
                    <a:pt x="108071" y="5037"/>
                  </a:lnTo>
                  <a:lnTo>
                    <a:pt x="117176" y="223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SMARTInkShape-4080"/>
          <p:cNvSpPr/>
          <p:nvPr>
            <p:custDataLst>
              <p:tags r:id="rId1"/>
            </p:custDataLst>
          </p:nvPr>
        </p:nvSpPr>
        <p:spPr>
          <a:xfrm>
            <a:off x="428625" y="1295400"/>
            <a:ext cx="66676" cy="209551"/>
          </a:xfrm>
          <a:custGeom>
            <a:avLst/>
            <a:gdLst/>
            <a:ahLst/>
            <a:cxnLst/>
            <a:rect l="0" t="0" r="0" b="0"/>
            <a:pathLst>
              <a:path w="66676" h="209551">
                <a:moveTo>
                  <a:pt x="0" y="0"/>
                </a:moveTo>
                <a:lnTo>
                  <a:pt x="0" y="0"/>
                </a:lnTo>
                <a:lnTo>
                  <a:pt x="0" y="5056"/>
                </a:lnTo>
                <a:lnTo>
                  <a:pt x="2822" y="10361"/>
                </a:lnTo>
                <a:lnTo>
                  <a:pt x="6546" y="16247"/>
                </a:lnTo>
                <a:lnTo>
                  <a:pt x="9701" y="25510"/>
                </a:lnTo>
                <a:lnTo>
                  <a:pt x="15809" y="34958"/>
                </a:lnTo>
                <a:lnTo>
                  <a:pt x="35212" y="78689"/>
                </a:lnTo>
                <a:lnTo>
                  <a:pt x="43477" y="91989"/>
                </a:lnTo>
                <a:lnTo>
                  <a:pt x="54921" y="133531"/>
                </a:lnTo>
                <a:lnTo>
                  <a:pt x="57218" y="145072"/>
                </a:lnTo>
                <a:lnTo>
                  <a:pt x="63402" y="158578"/>
                </a:lnTo>
                <a:lnTo>
                  <a:pt x="66650" y="205230"/>
                </a:lnTo>
                <a:lnTo>
                  <a:pt x="66675" y="209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951"/>
          <p:cNvGrpSpPr/>
          <p:nvPr/>
        </p:nvGrpSpPr>
        <p:grpSpPr>
          <a:xfrm>
            <a:off x="2362326" y="381046"/>
            <a:ext cx="438025" cy="390476"/>
            <a:chOff x="2362326" y="381046"/>
            <a:chExt cx="438025" cy="390476"/>
          </a:xfrm>
        </p:grpSpPr>
        <p:sp>
          <p:nvSpPr>
            <p:cNvPr id="26" name="SMARTInkShape-4081"/>
            <p:cNvSpPr/>
            <p:nvPr>
              <p:custDataLst>
                <p:tags r:id="rId228"/>
              </p:custDataLst>
            </p:nvPr>
          </p:nvSpPr>
          <p:spPr>
            <a:xfrm>
              <a:off x="2686060" y="619125"/>
              <a:ext cx="114291" cy="66676"/>
            </a:xfrm>
            <a:custGeom>
              <a:avLst/>
              <a:gdLst/>
              <a:ahLst/>
              <a:cxnLst/>
              <a:rect l="0" t="0" r="0" b="0"/>
              <a:pathLst>
                <a:path w="114291" h="66676">
                  <a:moveTo>
                    <a:pt x="9515" y="66675"/>
                  </a:moveTo>
                  <a:lnTo>
                    <a:pt x="9515" y="66675"/>
                  </a:lnTo>
                  <a:lnTo>
                    <a:pt x="106" y="57266"/>
                  </a:lnTo>
                  <a:lnTo>
                    <a:pt x="0" y="48959"/>
                  </a:lnTo>
                  <a:lnTo>
                    <a:pt x="14180" y="33470"/>
                  </a:lnTo>
                  <a:lnTo>
                    <a:pt x="19702" y="30751"/>
                  </a:lnTo>
                  <a:lnTo>
                    <a:pt x="35002" y="27803"/>
                  </a:lnTo>
                  <a:lnTo>
                    <a:pt x="60519" y="13412"/>
                  </a:lnTo>
                  <a:lnTo>
                    <a:pt x="75603" y="10293"/>
                  </a:lnTo>
                  <a:lnTo>
                    <a:pt x="83338" y="8808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082"/>
            <p:cNvSpPr/>
            <p:nvPr>
              <p:custDataLst>
                <p:tags r:id="rId229"/>
              </p:custDataLst>
            </p:nvPr>
          </p:nvSpPr>
          <p:spPr>
            <a:xfrm>
              <a:off x="2724278" y="381046"/>
              <a:ext cx="76072" cy="352380"/>
            </a:xfrm>
            <a:custGeom>
              <a:avLst/>
              <a:gdLst/>
              <a:ahLst/>
              <a:cxnLst/>
              <a:rect l="0" t="0" r="0" b="0"/>
              <a:pathLst>
                <a:path w="76072" h="352380">
                  <a:moveTo>
                    <a:pt x="66547" y="85679"/>
                  </a:moveTo>
                  <a:lnTo>
                    <a:pt x="66547" y="85679"/>
                  </a:lnTo>
                  <a:lnTo>
                    <a:pt x="71603" y="80622"/>
                  </a:lnTo>
                  <a:lnTo>
                    <a:pt x="74086" y="75318"/>
                  </a:lnTo>
                  <a:lnTo>
                    <a:pt x="76067" y="36066"/>
                  </a:lnTo>
                  <a:lnTo>
                    <a:pt x="76071" y="24961"/>
                  </a:lnTo>
                  <a:lnTo>
                    <a:pt x="75013" y="22975"/>
                  </a:lnTo>
                  <a:lnTo>
                    <a:pt x="73249" y="21652"/>
                  </a:lnTo>
                  <a:lnTo>
                    <a:pt x="71016" y="20769"/>
                  </a:lnTo>
                  <a:lnTo>
                    <a:pt x="69526" y="19122"/>
                  </a:lnTo>
                  <a:lnTo>
                    <a:pt x="67871" y="14470"/>
                  </a:lnTo>
                  <a:lnTo>
                    <a:pt x="66939" y="5902"/>
                  </a:lnTo>
                  <a:lnTo>
                    <a:pt x="65750" y="3919"/>
                  </a:lnTo>
                  <a:lnTo>
                    <a:pt x="63900" y="2597"/>
                  </a:lnTo>
                  <a:lnTo>
                    <a:pt x="58380" y="476"/>
                  </a:lnTo>
                  <a:lnTo>
                    <a:pt x="43884" y="0"/>
                  </a:lnTo>
                  <a:lnTo>
                    <a:pt x="41913" y="1043"/>
                  </a:lnTo>
                  <a:lnTo>
                    <a:pt x="40600" y="2797"/>
                  </a:lnTo>
                  <a:lnTo>
                    <a:pt x="38081" y="7567"/>
                  </a:lnTo>
                  <a:lnTo>
                    <a:pt x="22886" y="26523"/>
                  </a:lnTo>
                  <a:lnTo>
                    <a:pt x="16883" y="45615"/>
                  </a:lnTo>
                  <a:lnTo>
                    <a:pt x="14388" y="49445"/>
                  </a:lnTo>
                  <a:lnTo>
                    <a:pt x="2053" y="95401"/>
                  </a:lnTo>
                  <a:lnTo>
                    <a:pt x="0" y="139666"/>
                  </a:lnTo>
                  <a:lnTo>
                    <a:pt x="938" y="184105"/>
                  </a:lnTo>
                  <a:lnTo>
                    <a:pt x="8515" y="223262"/>
                  </a:lnTo>
                  <a:lnTo>
                    <a:pt x="10378" y="262400"/>
                  </a:lnTo>
                  <a:lnTo>
                    <a:pt x="17588" y="292330"/>
                  </a:lnTo>
                  <a:lnTo>
                    <a:pt x="18907" y="339787"/>
                  </a:lnTo>
                  <a:lnTo>
                    <a:pt x="18919" y="347305"/>
                  </a:lnTo>
                  <a:lnTo>
                    <a:pt x="17862" y="348996"/>
                  </a:lnTo>
                  <a:lnTo>
                    <a:pt x="16099" y="350124"/>
                  </a:lnTo>
                  <a:lnTo>
                    <a:pt x="9397" y="352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083"/>
            <p:cNvSpPr/>
            <p:nvPr>
              <p:custDataLst>
                <p:tags r:id="rId230"/>
              </p:custDataLst>
            </p:nvPr>
          </p:nvSpPr>
          <p:spPr>
            <a:xfrm>
              <a:off x="2448053" y="704850"/>
              <a:ext cx="161798" cy="66672"/>
            </a:xfrm>
            <a:custGeom>
              <a:avLst/>
              <a:gdLst/>
              <a:ahLst/>
              <a:cxnLst/>
              <a:rect l="0" t="0" r="0" b="0"/>
              <a:pathLst>
                <a:path w="161798" h="66672">
                  <a:moveTo>
                    <a:pt x="28447" y="9525"/>
                  </a:moveTo>
                  <a:lnTo>
                    <a:pt x="28447" y="9525"/>
                  </a:lnTo>
                  <a:lnTo>
                    <a:pt x="28447" y="14581"/>
                  </a:lnTo>
                  <a:lnTo>
                    <a:pt x="25625" y="19886"/>
                  </a:lnTo>
                  <a:lnTo>
                    <a:pt x="21901" y="25772"/>
                  </a:lnTo>
                  <a:lnTo>
                    <a:pt x="18746" y="35035"/>
                  </a:lnTo>
                  <a:lnTo>
                    <a:pt x="2048" y="57740"/>
                  </a:lnTo>
                  <a:lnTo>
                    <a:pt x="0" y="66152"/>
                  </a:lnTo>
                  <a:lnTo>
                    <a:pt x="22539" y="66671"/>
                  </a:lnTo>
                  <a:lnTo>
                    <a:pt x="28643" y="63851"/>
                  </a:lnTo>
                  <a:lnTo>
                    <a:pt x="34884" y="60128"/>
                  </a:lnTo>
                  <a:lnTo>
                    <a:pt x="60401" y="49807"/>
                  </a:lnTo>
                  <a:lnTo>
                    <a:pt x="73075" y="42039"/>
                  </a:lnTo>
                  <a:lnTo>
                    <a:pt x="92962" y="36056"/>
                  </a:lnTo>
                  <a:lnTo>
                    <a:pt x="117258" y="23014"/>
                  </a:lnTo>
                  <a:lnTo>
                    <a:pt x="129080" y="19166"/>
                  </a:lnTo>
                  <a:lnTo>
                    <a:pt x="139285" y="12852"/>
                  </a:lnTo>
                  <a:lnTo>
                    <a:pt x="149012" y="9452"/>
                  </a:lnTo>
                  <a:lnTo>
                    <a:pt x="1617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084"/>
            <p:cNvSpPr/>
            <p:nvPr>
              <p:custDataLst>
                <p:tags r:id="rId231"/>
              </p:custDataLst>
            </p:nvPr>
          </p:nvSpPr>
          <p:spPr>
            <a:xfrm>
              <a:off x="2362326" y="420554"/>
              <a:ext cx="238000" cy="65222"/>
            </a:xfrm>
            <a:custGeom>
              <a:avLst/>
              <a:gdLst/>
              <a:ahLst/>
              <a:cxnLst/>
              <a:rect l="0" t="0" r="0" b="0"/>
              <a:pathLst>
                <a:path w="238000" h="65222">
                  <a:moveTo>
                    <a:pt x="18924" y="65221"/>
                  </a:moveTo>
                  <a:lnTo>
                    <a:pt x="18924" y="65221"/>
                  </a:lnTo>
                  <a:lnTo>
                    <a:pt x="1314" y="65221"/>
                  </a:lnTo>
                  <a:lnTo>
                    <a:pt x="834" y="64163"/>
                  </a:lnTo>
                  <a:lnTo>
                    <a:pt x="0" y="57020"/>
                  </a:lnTo>
                  <a:lnTo>
                    <a:pt x="13143" y="42555"/>
                  </a:lnTo>
                  <a:lnTo>
                    <a:pt x="19177" y="39272"/>
                  </a:lnTo>
                  <a:lnTo>
                    <a:pt x="25386" y="36755"/>
                  </a:lnTo>
                  <a:lnTo>
                    <a:pt x="43641" y="26515"/>
                  </a:lnTo>
                  <a:lnTo>
                    <a:pt x="65406" y="20239"/>
                  </a:lnTo>
                  <a:lnTo>
                    <a:pt x="112087" y="10289"/>
                  </a:lnTo>
                  <a:lnTo>
                    <a:pt x="156808" y="727"/>
                  </a:lnTo>
                  <a:lnTo>
                    <a:pt x="161646" y="0"/>
                  </a:lnTo>
                  <a:lnTo>
                    <a:pt x="205347" y="7273"/>
                  </a:lnTo>
                  <a:lnTo>
                    <a:pt x="221739" y="8893"/>
                  </a:lnTo>
                  <a:lnTo>
                    <a:pt x="237999" y="17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085"/>
            <p:cNvSpPr/>
            <p:nvPr>
              <p:custDataLst>
                <p:tags r:id="rId232"/>
              </p:custDataLst>
            </p:nvPr>
          </p:nvSpPr>
          <p:spPr>
            <a:xfrm>
              <a:off x="2486025" y="438160"/>
              <a:ext cx="38101" cy="295266"/>
            </a:xfrm>
            <a:custGeom>
              <a:avLst/>
              <a:gdLst/>
              <a:ahLst/>
              <a:cxnLst/>
              <a:rect l="0" t="0" r="0" b="0"/>
              <a:pathLst>
                <a:path w="38101" h="295266">
                  <a:moveTo>
                    <a:pt x="0" y="38090"/>
                  </a:moveTo>
                  <a:lnTo>
                    <a:pt x="0" y="38090"/>
                  </a:lnTo>
                  <a:lnTo>
                    <a:pt x="0" y="20480"/>
                  </a:lnTo>
                  <a:lnTo>
                    <a:pt x="1058" y="20000"/>
                  </a:lnTo>
                  <a:lnTo>
                    <a:pt x="5056" y="19467"/>
                  </a:lnTo>
                  <a:lnTo>
                    <a:pt x="6546" y="18266"/>
                  </a:lnTo>
                  <a:lnTo>
                    <a:pt x="9490" y="9635"/>
                  </a:lnTo>
                  <a:lnTo>
                    <a:pt x="9525" y="0"/>
                  </a:lnTo>
                  <a:lnTo>
                    <a:pt x="9525" y="14179"/>
                  </a:lnTo>
                  <a:lnTo>
                    <a:pt x="10583" y="15800"/>
                  </a:lnTo>
                  <a:lnTo>
                    <a:pt x="12347" y="16880"/>
                  </a:lnTo>
                  <a:lnTo>
                    <a:pt x="14581" y="17600"/>
                  </a:lnTo>
                  <a:lnTo>
                    <a:pt x="16071" y="20197"/>
                  </a:lnTo>
                  <a:lnTo>
                    <a:pt x="18789" y="44903"/>
                  </a:lnTo>
                  <a:lnTo>
                    <a:pt x="20101" y="89867"/>
                  </a:lnTo>
                  <a:lnTo>
                    <a:pt x="27250" y="125825"/>
                  </a:lnTo>
                  <a:lnTo>
                    <a:pt x="28459" y="167884"/>
                  </a:lnTo>
                  <a:lnTo>
                    <a:pt x="29626" y="212693"/>
                  </a:lnTo>
                  <a:lnTo>
                    <a:pt x="37707" y="258458"/>
                  </a:lnTo>
                  <a:lnTo>
                    <a:pt x="38100" y="295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52"/>
          <p:cNvGrpSpPr/>
          <p:nvPr/>
        </p:nvGrpSpPr>
        <p:grpSpPr>
          <a:xfrm>
            <a:off x="3344730" y="342935"/>
            <a:ext cx="2151161" cy="438116"/>
            <a:chOff x="3344730" y="342935"/>
            <a:chExt cx="2151161" cy="438116"/>
          </a:xfrm>
        </p:grpSpPr>
        <p:sp>
          <p:nvSpPr>
            <p:cNvPr id="32" name="SMARTInkShape-4086"/>
            <p:cNvSpPr/>
            <p:nvPr>
              <p:custDataLst>
                <p:tags r:id="rId212"/>
              </p:custDataLst>
            </p:nvPr>
          </p:nvSpPr>
          <p:spPr>
            <a:xfrm>
              <a:off x="5438775" y="342935"/>
              <a:ext cx="57116" cy="400016"/>
            </a:xfrm>
            <a:custGeom>
              <a:avLst/>
              <a:gdLst/>
              <a:ahLst/>
              <a:cxnLst/>
              <a:rect l="0" t="0" r="0" b="0"/>
              <a:pathLst>
                <a:path w="57116" h="400016">
                  <a:moveTo>
                    <a:pt x="9525" y="28540"/>
                  </a:moveTo>
                  <a:lnTo>
                    <a:pt x="9525" y="28540"/>
                  </a:lnTo>
                  <a:lnTo>
                    <a:pt x="1324" y="20339"/>
                  </a:lnTo>
                  <a:lnTo>
                    <a:pt x="34" y="9917"/>
                  </a:lnTo>
                  <a:lnTo>
                    <a:pt x="0" y="368"/>
                  </a:lnTo>
                  <a:lnTo>
                    <a:pt x="13257" y="0"/>
                  </a:lnTo>
                  <a:lnTo>
                    <a:pt x="15188" y="1047"/>
                  </a:lnTo>
                  <a:lnTo>
                    <a:pt x="16475" y="2803"/>
                  </a:lnTo>
                  <a:lnTo>
                    <a:pt x="18542" y="8169"/>
                  </a:lnTo>
                  <a:lnTo>
                    <a:pt x="25496" y="16833"/>
                  </a:lnTo>
                  <a:lnTo>
                    <a:pt x="28721" y="25659"/>
                  </a:lnTo>
                  <a:lnTo>
                    <a:pt x="34851" y="34977"/>
                  </a:lnTo>
                  <a:lnTo>
                    <a:pt x="37137" y="44441"/>
                  </a:lnTo>
                  <a:lnTo>
                    <a:pt x="37974" y="60293"/>
                  </a:lnTo>
                  <a:lnTo>
                    <a:pt x="35221" y="66642"/>
                  </a:lnTo>
                  <a:lnTo>
                    <a:pt x="31529" y="72991"/>
                  </a:lnTo>
                  <a:lnTo>
                    <a:pt x="29451" y="83574"/>
                  </a:lnTo>
                  <a:lnTo>
                    <a:pt x="27775" y="98586"/>
                  </a:lnTo>
                  <a:lnTo>
                    <a:pt x="21047" y="110207"/>
                  </a:lnTo>
                  <a:lnTo>
                    <a:pt x="13409" y="120354"/>
                  </a:lnTo>
                  <a:lnTo>
                    <a:pt x="10676" y="130063"/>
                  </a:lnTo>
                  <a:lnTo>
                    <a:pt x="10037" y="136456"/>
                  </a:lnTo>
                  <a:lnTo>
                    <a:pt x="8808" y="138584"/>
                  </a:lnTo>
                  <a:lnTo>
                    <a:pt x="6930" y="140002"/>
                  </a:lnTo>
                  <a:lnTo>
                    <a:pt x="4620" y="140948"/>
                  </a:lnTo>
                  <a:lnTo>
                    <a:pt x="3080" y="142637"/>
                  </a:lnTo>
                  <a:lnTo>
                    <a:pt x="1369" y="147336"/>
                  </a:lnTo>
                  <a:lnTo>
                    <a:pt x="3" y="193643"/>
                  </a:lnTo>
                  <a:lnTo>
                    <a:pt x="0" y="207634"/>
                  </a:lnTo>
                  <a:lnTo>
                    <a:pt x="6545" y="216748"/>
                  </a:lnTo>
                  <a:lnTo>
                    <a:pt x="8642" y="225652"/>
                  </a:lnTo>
                  <a:lnTo>
                    <a:pt x="9133" y="231856"/>
                  </a:lnTo>
                  <a:lnTo>
                    <a:pt x="12173" y="238142"/>
                  </a:lnTo>
                  <a:lnTo>
                    <a:pt x="24690" y="253972"/>
                  </a:lnTo>
                  <a:lnTo>
                    <a:pt x="30630" y="266666"/>
                  </a:lnTo>
                  <a:lnTo>
                    <a:pt x="36625" y="274309"/>
                  </a:lnTo>
                  <a:lnTo>
                    <a:pt x="38867" y="283423"/>
                  </a:lnTo>
                  <a:lnTo>
                    <a:pt x="44560" y="292327"/>
                  </a:lnTo>
                  <a:lnTo>
                    <a:pt x="47020" y="304817"/>
                  </a:lnTo>
                  <a:lnTo>
                    <a:pt x="47222" y="307974"/>
                  </a:lnTo>
                  <a:lnTo>
                    <a:pt x="50268" y="314305"/>
                  </a:lnTo>
                  <a:lnTo>
                    <a:pt x="54091" y="320647"/>
                  </a:lnTo>
                  <a:lnTo>
                    <a:pt x="56545" y="333341"/>
                  </a:lnTo>
                  <a:lnTo>
                    <a:pt x="57115" y="355565"/>
                  </a:lnTo>
                  <a:lnTo>
                    <a:pt x="54312" y="361915"/>
                  </a:lnTo>
                  <a:lnTo>
                    <a:pt x="50597" y="368265"/>
                  </a:lnTo>
                  <a:lnTo>
                    <a:pt x="48211" y="380965"/>
                  </a:lnTo>
                  <a:lnTo>
                    <a:pt x="48016" y="384140"/>
                  </a:lnTo>
                  <a:lnTo>
                    <a:pt x="46827" y="386257"/>
                  </a:lnTo>
                  <a:lnTo>
                    <a:pt x="44976" y="387668"/>
                  </a:lnTo>
                  <a:lnTo>
                    <a:pt x="42685" y="388609"/>
                  </a:lnTo>
                  <a:lnTo>
                    <a:pt x="41156" y="390294"/>
                  </a:lnTo>
                  <a:lnTo>
                    <a:pt x="38503" y="398526"/>
                  </a:lnTo>
                  <a:lnTo>
                    <a:pt x="35457" y="399353"/>
                  </a:lnTo>
                  <a:lnTo>
                    <a:pt x="9525" y="4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87"/>
            <p:cNvSpPr/>
            <p:nvPr>
              <p:custDataLst>
                <p:tags r:id="rId213"/>
              </p:custDataLst>
            </p:nvPr>
          </p:nvSpPr>
          <p:spPr>
            <a:xfrm>
              <a:off x="5248275" y="647703"/>
              <a:ext cx="76201" cy="95120"/>
            </a:xfrm>
            <a:custGeom>
              <a:avLst/>
              <a:gdLst/>
              <a:ahLst/>
              <a:cxnLst/>
              <a:rect l="0" t="0" r="0" b="0"/>
              <a:pathLst>
                <a:path w="76201" h="95120">
                  <a:moveTo>
                    <a:pt x="9525" y="19047"/>
                  </a:moveTo>
                  <a:lnTo>
                    <a:pt x="9525" y="19047"/>
                  </a:lnTo>
                  <a:lnTo>
                    <a:pt x="9525" y="60726"/>
                  </a:lnTo>
                  <a:lnTo>
                    <a:pt x="6703" y="66851"/>
                  </a:lnTo>
                  <a:lnTo>
                    <a:pt x="1324" y="74351"/>
                  </a:lnTo>
                  <a:lnTo>
                    <a:pt x="116" y="84236"/>
                  </a:lnTo>
                  <a:lnTo>
                    <a:pt x="0" y="95119"/>
                  </a:lnTo>
                  <a:lnTo>
                    <a:pt x="0" y="49775"/>
                  </a:lnTo>
                  <a:lnTo>
                    <a:pt x="11759" y="19472"/>
                  </a:lnTo>
                  <a:lnTo>
                    <a:pt x="27124" y="1494"/>
                  </a:lnTo>
                  <a:lnTo>
                    <a:pt x="36649" y="128"/>
                  </a:lnTo>
                  <a:lnTo>
                    <a:pt x="55396" y="0"/>
                  </a:lnTo>
                  <a:lnTo>
                    <a:pt x="61687" y="5054"/>
                  </a:lnTo>
                  <a:lnTo>
                    <a:pt x="64458" y="10359"/>
                  </a:lnTo>
                  <a:lnTo>
                    <a:pt x="66237" y="17331"/>
                  </a:lnTo>
                  <a:lnTo>
                    <a:pt x="71601" y="23595"/>
                  </a:lnTo>
                  <a:lnTo>
                    <a:pt x="74156" y="32004"/>
                  </a:lnTo>
                  <a:lnTo>
                    <a:pt x="76200" y="66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88"/>
            <p:cNvSpPr/>
            <p:nvPr>
              <p:custDataLst>
                <p:tags r:id="rId214"/>
              </p:custDataLst>
            </p:nvPr>
          </p:nvSpPr>
          <p:spPr>
            <a:xfrm>
              <a:off x="5049691" y="609600"/>
              <a:ext cx="122385" cy="47626"/>
            </a:xfrm>
            <a:custGeom>
              <a:avLst/>
              <a:gdLst/>
              <a:ahLst/>
              <a:cxnLst/>
              <a:rect l="0" t="0" r="0" b="0"/>
              <a:pathLst>
                <a:path w="122385" h="47626">
                  <a:moveTo>
                    <a:pt x="17609" y="47625"/>
                  </a:moveTo>
                  <a:lnTo>
                    <a:pt x="17609" y="47625"/>
                  </a:lnTo>
                  <a:lnTo>
                    <a:pt x="9408" y="39424"/>
                  </a:lnTo>
                  <a:lnTo>
                    <a:pt x="0" y="38216"/>
                  </a:lnTo>
                  <a:lnTo>
                    <a:pt x="4042" y="38134"/>
                  </a:lnTo>
                  <a:lnTo>
                    <a:pt x="5390" y="37065"/>
                  </a:lnTo>
                  <a:lnTo>
                    <a:pt x="6886" y="33054"/>
                  </a:lnTo>
                  <a:lnTo>
                    <a:pt x="8344" y="31561"/>
                  </a:lnTo>
                  <a:lnTo>
                    <a:pt x="18288" y="26343"/>
                  </a:lnTo>
                  <a:lnTo>
                    <a:pt x="24260" y="22291"/>
                  </a:lnTo>
                  <a:lnTo>
                    <a:pt x="67474" y="7347"/>
                  </a:lnTo>
                  <a:lnTo>
                    <a:pt x="78929" y="3265"/>
                  </a:lnTo>
                  <a:lnTo>
                    <a:pt x="122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89"/>
            <p:cNvSpPr/>
            <p:nvPr>
              <p:custDataLst>
                <p:tags r:id="rId215"/>
              </p:custDataLst>
            </p:nvPr>
          </p:nvSpPr>
          <p:spPr>
            <a:xfrm>
              <a:off x="5011474" y="390575"/>
              <a:ext cx="160602" cy="371426"/>
            </a:xfrm>
            <a:custGeom>
              <a:avLst/>
              <a:gdLst/>
              <a:ahLst/>
              <a:cxnLst/>
              <a:rect l="0" t="0" r="0" b="0"/>
              <a:pathLst>
                <a:path w="160602" h="371426">
                  <a:moveTo>
                    <a:pt x="8201" y="371425"/>
                  </a:moveTo>
                  <a:lnTo>
                    <a:pt x="8201" y="371425"/>
                  </a:lnTo>
                  <a:lnTo>
                    <a:pt x="0" y="363224"/>
                  </a:lnTo>
                  <a:lnTo>
                    <a:pt x="617" y="361724"/>
                  </a:lnTo>
                  <a:lnTo>
                    <a:pt x="4125" y="357236"/>
                  </a:lnTo>
                  <a:lnTo>
                    <a:pt x="9212" y="354535"/>
                  </a:lnTo>
                  <a:lnTo>
                    <a:pt x="12050" y="353815"/>
                  </a:lnTo>
                  <a:lnTo>
                    <a:pt x="13942" y="352277"/>
                  </a:lnTo>
                  <a:lnTo>
                    <a:pt x="16044" y="347745"/>
                  </a:lnTo>
                  <a:lnTo>
                    <a:pt x="18686" y="326890"/>
                  </a:lnTo>
                  <a:lnTo>
                    <a:pt x="25246" y="314258"/>
                  </a:lnTo>
                  <a:lnTo>
                    <a:pt x="34777" y="281270"/>
                  </a:lnTo>
                  <a:lnTo>
                    <a:pt x="42416" y="263103"/>
                  </a:lnTo>
                  <a:lnTo>
                    <a:pt x="56435" y="216181"/>
                  </a:lnTo>
                  <a:lnTo>
                    <a:pt x="71780" y="172084"/>
                  </a:lnTo>
                  <a:lnTo>
                    <a:pt x="87587" y="131927"/>
                  </a:lnTo>
                  <a:lnTo>
                    <a:pt x="94791" y="95987"/>
                  </a:lnTo>
                  <a:lnTo>
                    <a:pt x="108756" y="67408"/>
                  </a:lnTo>
                  <a:lnTo>
                    <a:pt x="122512" y="23460"/>
                  </a:lnTo>
                  <a:lnTo>
                    <a:pt x="129833" y="9729"/>
                  </a:lnTo>
                  <a:lnTo>
                    <a:pt x="132015" y="0"/>
                  </a:lnTo>
                  <a:lnTo>
                    <a:pt x="132026" y="42512"/>
                  </a:lnTo>
                  <a:lnTo>
                    <a:pt x="132026" y="88573"/>
                  </a:lnTo>
                  <a:lnTo>
                    <a:pt x="132026" y="135540"/>
                  </a:lnTo>
                  <a:lnTo>
                    <a:pt x="134848" y="162539"/>
                  </a:lnTo>
                  <a:lnTo>
                    <a:pt x="140963" y="208722"/>
                  </a:lnTo>
                  <a:lnTo>
                    <a:pt x="144199" y="231142"/>
                  </a:lnTo>
                  <a:lnTo>
                    <a:pt x="150673" y="268862"/>
                  </a:lnTo>
                  <a:lnTo>
                    <a:pt x="152055" y="288881"/>
                  </a:lnTo>
                  <a:lnTo>
                    <a:pt x="160601" y="304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090"/>
            <p:cNvSpPr/>
            <p:nvPr>
              <p:custDataLst>
                <p:tags r:id="rId216"/>
              </p:custDataLst>
            </p:nvPr>
          </p:nvSpPr>
          <p:spPr>
            <a:xfrm>
              <a:off x="4810125" y="704850"/>
              <a:ext cx="47626" cy="47626"/>
            </a:xfrm>
            <a:custGeom>
              <a:avLst/>
              <a:gdLst/>
              <a:ahLst/>
              <a:cxnLst/>
              <a:rect l="0" t="0" r="0" b="0"/>
              <a:pathLst>
                <a:path w="47626" h="47626">
                  <a:moveTo>
                    <a:pt x="47625" y="0"/>
                  </a:moveTo>
                  <a:lnTo>
                    <a:pt x="47625" y="0"/>
                  </a:lnTo>
                  <a:lnTo>
                    <a:pt x="47625" y="13257"/>
                  </a:lnTo>
                  <a:lnTo>
                    <a:pt x="46567" y="15188"/>
                  </a:lnTo>
                  <a:lnTo>
                    <a:pt x="44803" y="16475"/>
                  </a:lnTo>
                  <a:lnTo>
                    <a:pt x="40021" y="18964"/>
                  </a:lnTo>
                  <a:lnTo>
                    <a:pt x="12667" y="43472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091"/>
            <p:cNvSpPr/>
            <p:nvPr>
              <p:custDataLst>
                <p:tags r:id="rId217"/>
              </p:custDataLst>
            </p:nvPr>
          </p:nvSpPr>
          <p:spPr>
            <a:xfrm>
              <a:off x="4686300" y="685800"/>
              <a:ext cx="28576" cy="16403"/>
            </a:xfrm>
            <a:custGeom>
              <a:avLst/>
              <a:gdLst/>
              <a:ahLst/>
              <a:cxnLst/>
              <a:rect l="0" t="0" r="0" b="0"/>
              <a:pathLst>
                <a:path w="28576" h="16403">
                  <a:moveTo>
                    <a:pt x="0" y="0"/>
                  </a:moveTo>
                  <a:lnTo>
                    <a:pt x="0" y="0"/>
                  </a:lnTo>
                  <a:lnTo>
                    <a:pt x="9133" y="0"/>
                  </a:lnTo>
                  <a:lnTo>
                    <a:pt x="9491" y="16402"/>
                  </a:lnTo>
                  <a:lnTo>
                    <a:pt x="10561" y="16226"/>
                  </a:lnTo>
                  <a:lnTo>
                    <a:pt x="17723" y="10617"/>
                  </a:lnTo>
                  <a:lnTo>
                    <a:pt x="2857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92"/>
            <p:cNvSpPr/>
            <p:nvPr>
              <p:custDataLst>
                <p:tags r:id="rId218"/>
              </p:custDataLst>
            </p:nvPr>
          </p:nvSpPr>
          <p:spPr>
            <a:xfrm>
              <a:off x="4429125" y="7239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15188" y="8467"/>
                  </a:lnTo>
                  <a:lnTo>
                    <a:pt x="16475" y="6703"/>
                  </a:lnTo>
                  <a:lnTo>
                    <a:pt x="17333" y="4469"/>
                  </a:lnTo>
                  <a:lnTo>
                    <a:pt x="18964" y="2979"/>
                  </a:lnTo>
                  <a:lnTo>
                    <a:pt x="23598" y="1324"/>
                  </a:lnTo>
                  <a:lnTo>
                    <a:pt x="33079" y="262"/>
                  </a:lnTo>
                  <a:lnTo>
                    <a:pt x="31282" y="116"/>
                  </a:lnTo>
                  <a:lnTo>
                    <a:pt x="32601" y="52"/>
                  </a:lnTo>
                  <a:lnTo>
                    <a:pt x="79105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93"/>
            <p:cNvSpPr/>
            <p:nvPr>
              <p:custDataLst>
                <p:tags r:id="rId219"/>
              </p:custDataLst>
            </p:nvPr>
          </p:nvSpPr>
          <p:spPr>
            <a:xfrm>
              <a:off x="4286250" y="7239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23970" y="24636"/>
                  </a:lnTo>
                  <a:lnTo>
                    <a:pt x="24447" y="25949"/>
                  </a:lnTo>
                  <a:lnTo>
                    <a:pt x="25823" y="26824"/>
                  </a:lnTo>
                  <a:lnTo>
                    <a:pt x="25682" y="28466"/>
                  </a:lnTo>
                  <a:lnTo>
                    <a:pt x="22703" y="33113"/>
                  </a:lnTo>
                  <a:lnTo>
                    <a:pt x="20427" y="34775"/>
                  </a:lnTo>
                  <a:lnTo>
                    <a:pt x="15076" y="36622"/>
                  </a:lnTo>
                  <a:lnTo>
                    <a:pt x="13225" y="38173"/>
                  </a:lnTo>
                  <a:lnTo>
                    <a:pt x="11169" y="42719"/>
                  </a:lnTo>
                  <a:lnTo>
                    <a:pt x="10012" y="51228"/>
                  </a:lnTo>
                  <a:lnTo>
                    <a:pt x="8791" y="53202"/>
                  </a:lnTo>
                  <a:lnTo>
                    <a:pt x="6919" y="5451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94"/>
            <p:cNvSpPr/>
            <p:nvPr>
              <p:custDataLst>
                <p:tags r:id="rId220"/>
              </p:custDataLst>
            </p:nvPr>
          </p:nvSpPr>
          <p:spPr>
            <a:xfrm>
              <a:off x="4143375" y="619128"/>
              <a:ext cx="95251" cy="103446"/>
            </a:xfrm>
            <a:custGeom>
              <a:avLst/>
              <a:gdLst/>
              <a:ahLst/>
              <a:cxnLst/>
              <a:rect l="0" t="0" r="0" b="0"/>
              <a:pathLst>
                <a:path w="95251" h="103446">
                  <a:moveTo>
                    <a:pt x="0" y="47622"/>
                  </a:moveTo>
                  <a:lnTo>
                    <a:pt x="0" y="47622"/>
                  </a:lnTo>
                  <a:lnTo>
                    <a:pt x="0" y="23019"/>
                  </a:lnTo>
                  <a:lnTo>
                    <a:pt x="2822" y="17990"/>
                  </a:lnTo>
                  <a:lnTo>
                    <a:pt x="9132" y="10018"/>
                  </a:lnTo>
                  <a:lnTo>
                    <a:pt x="17692" y="9566"/>
                  </a:lnTo>
                  <a:lnTo>
                    <a:pt x="26386" y="2985"/>
                  </a:lnTo>
                  <a:lnTo>
                    <a:pt x="35217" y="882"/>
                  </a:lnTo>
                  <a:lnTo>
                    <a:pt x="55778" y="0"/>
                  </a:lnTo>
                  <a:lnTo>
                    <a:pt x="65231" y="8198"/>
                  </a:lnTo>
                  <a:lnTo>
                    <a:pt x="66247" y="14186"/>
                  </a:lnTo>
                  <a:lnTo>
                    <a:pt x="66664" y="33110"/>
                  </a:lnTo>
                  <a:lnTo>
                    <a:pt x="63848" y="38703"/>
                  </a:lnTo>
                  <a:lnTo>
                    <a:pt x="51486" y="54052"/>
                  </a:lnTo>
                  <a:lnTo>
                    <a:pt x="48769" y="63521"/>
                  </a:lnTo>
                  <a:lnTo>
                    <a:pt x="47776" y="79375"/>
                  </a:lnTo>
                  <a:lnTo>
                    <a:pt x="46667" y="81491"/>
                  </a:lnTo>
                  <a:lnTo>
                    <a:pt x="44870" y="82901"/>
                  </a:lnTo>
                  <a:lnTo>
                    <a:pt x="42613" y="83841"/>
                  </a:lnTo>
                  <a:lnTo>
                    <a:pt x="41109" y="85527"/>
                  </a:lnTo>
                  <a:lnTo>
                    <a:pt x="38110" y="95208"/>
                  </a:lnTo>
                  <a:lnTo>
                    <a:pt x="38100" y="103445"/>
                  </a:lnTo>
                  <a:lnTo>
                    <a:pt x="47232" y="95605"/>
                  </a:lnTo>
                  <a:lnTo>
                    <a:pt x="61697" y="94259"/>
                  </a:lnTo>
                  <a:lnTo>
                    <a:pt x="75846" y="86611"/>
                  </a:lnTo>
                  <a:lnTo>
                    <a:pt x="80629" y="86117"/>
                  </a:lnTo>
                  <a:lnTo>
                    <a:pt x="86282" y="83075"/>
                  </a:lnTo>
                  <a:lnTo>
                    <a:pt x="95250" y="76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95"/>
            <p:cNvSpPr/>
            <p:nvPr>
              <p:custDataLst>
                <p:tags r:id="rId221"/>
              </p:custDataLst>
            </p:nvPr>
          </p:nvSpPr>
          <p:spPr>
            <a:xfrm>
              <a:off x="4000513" y="600075"/>
              <a:ext cx="133338" cy="66676"/>
            </a:xfrm>
            <a:custGeom>
              <a:avLst/>
              <a:gdLst/>
              <a:ahLst/>
              <a:cxnLst/>
              <a:rect l="0" t="0" r="0" b="0"/>
              <a:pathLst>
                <a:path w="133338" h="66676">
                  <a:moveTo>
                    <a:pt x="19037" y="66675"/>
                  </a:moveTo>
                  <a:lnTo>
                    <a:pt x="19037" y="66675"/>
                  </a:lnTo>
                  <a:lnTo>
                    <a:pt x="5780" y="66675"/>
                  </a:lnTo>
                  <a:lnTo>
                    <a:pt x="3849" y="65617"/>
                  </a:lnTo>
                  <a:lnTo>
                    <a:pt x="2562" y="63853"/>
                  </a:lnTo>
                  <a:lnTo>
                    <a:pt x="1131" y="59071"/>
                  </a:lnTo>
                  <a:lnTo>
                    <a:pt x="0" y="42719"/>
                  </a:lnTo>
                  <a:lnTo>
                    <a:pt x="1054" y="41179"/>
                  </a:lnTo>
                  <a:lnTo>
                    <a:pt x="2815" y="40153"/>
                  </a:lnTo>
                  <a:lnTo>
                    <a:pt x="10350" y="38708"/>
                  </a:lnTo>
                  <a:lnTo>
                    <a:pt x="13246" y="38506"/>
                  </a:lnTo>
                  <a:lnTo>
                    <a:pt x="19285" y="35458"/>
                  </a:lnTo>
                  <a:lnTo>
                    <a:pt x="25497" y="31634"/>
                  </a:lnTo>
                  <a:lnTo>
                    <a:pt x="34945" y="28423"/>
                  </a:lnTo>
                  <a:lnTo>
                    <a:pt x="41276" y="23921"/>
                  </a:lnTo>
                  <a:lnTo>
                    <a:pt x="60904" y="20493"/>
                  </a:lnTo>
                  <a:lnTo>
                    <a:pt x="87319" y="18277"/>
                  </a:lnTo>
                  <a:lnTo>
                    <a:pt x="106647" y="11567"/>
                  </a:lnTo>
                  <a:lnTo>
                    <a:pt x="117241" y="9374"/>
                  </a:lnTo>
                  <a:lnTo>
                    <a:pt x="1333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96"/>
            <p:cNvSpPr/>
            <p:nvPr>
              <p:custDataLst>
                <p:tags r:id="rId222"/>
              </p:custDataLst>
            </p:nvPr>
          </p:nvSpPr>
          <p:spPr>
            <a:xfrm>
              <a:off x="3971925" y="420721"/>
              <a:ext cx="123237" cy="322230"/>
            </a:xfrm>
            <a:custGeom>
              <a:avLst/>
              <a:gdLst/>
              <a:ahLst/>
              <a:cxnLst/>
              <a:rect l="0" t="0" r="0" b="0"/>
              <a:pathLst>
                <a:path w="123237" h="322230">
                  <a:moveTo>
                    <a:pt x="0" y="322229"/>
                  </a:moveTo>
                  <a:lnTo>
                    <a:pt x="0" y="322229"/>
                  </a:lnTo>
                  <a:lnTo>
                    <a:pt x="8201" y="322229"/>
                  </a:lnTo>
                  <a:lnTo>
                    <a:pt x="8642" y="321171"/>
                  </a:lnTo>
                  <a:lnTo>
                    <a:pt x="9132" y="317173"/>
                  </a:lnTo>
                  <a:lnTo>
                    <a:pt x="10321" y="315683"/>
                  </a:lnTo>
                  <a:lnTo>
                    <a:pt x="14465" y="314028"/>
                  </a:lnTo>
                  <a:lnTo>
                    <a:pt x="15994" y="312528"/>
                  </a:lnTo>
                  <a:lnTo>
                    <a:pt x="17692" y="308040"/>
                  </a:lnTo>
                  <a:lnTo>
                    <a:pt x="20029" y="287217"/>
                  </a:lnTo>
                  <a:lnTo>
                    <a:pt x="25573" y="276695"/>
                  </a:lnTo>
                  <a:lnTo>
                    <a:pt x="35042" y="231277"/>
                  </a:lnTo>
                  <a:lnTo>
                    <a:pt x="44378" y="185441"/>
                  </a:lnTo>
                  <a:lnTo>
                    <a:pt x="47197" y="140801"/>
                  </a:lnTo>
                  <a:lnTo>
                    <a:pt x="57930" y="101108"/>
                  </a:lnTo>
                  <a:lnTo>
                    <a:pt x="68730" y="56186"/>
                  </a:lnTo>
                  <a:lnTo>
                    <a:pt x="80819" y="19318"/>
                  </a:lnTo>
                  <a:lnTo>
                    <a:pt x="83513" y="15514"/>
                  </a:lnTo>
                  <a:lnTo>
                    <a:pt x="91302" y="9100"/>
                  </a:lnTo>
                  <a:lnTo>
                    <a:pt x="94729" y="0"/>
                  </a:lnTo>
                  <a:lnTo>
                    <a:pt x="94903" y="518"/>
                  </a:lnTo>
                  <a:lnTo>
                    <a:pt x="95096" y="3916"/>
                  </a:lnTo>
                  <a:lnTo>
                    <a:pt x="98004" y="8954"/>
                  </a:lnTo>
                  <a:lnTo>
                    <a:pt x="100261" y="11779"/>
                  </a:lnTo>
                  <a:lnTo>
                    <a:pt x="102769" y="20562"/>
                  </a:lnTo>
                  <a:lnTo>
                    <a:pt x="104697" y="60767"/>
                  </a:lnTo>
                  <a:lnTo>
                    <a:pt x="105810" y="84598"/>
                  </a:lnTo>
                  <a:lnTo>
                    <a:pt x="112973" y="123732"/>
                  </a:lnTo>
                  <a:lnTo>
                    <a:pt x="114125" y="167208"/>
                  </a:lnTo>
                  <a:lnTo>
                    <a:pt x="114277" y="207780"/>
                  </a:lnTo>
                  <a:lnTo>
                    <a:pt x="115351" y="229169"/>
                  </a:lnTo>
                  <a:lnTo>
                    <a:pt x="123236" y="267007"/>
                  </a:lnTo>
                  <a:lnTo>
                    <a:pt x="122505" y="277578"/>
                  </a:lnTo>
                  <a:lnTo>
                    <a:pt x="115160" y="293162"/>
                  </a:lnTo>
                  <a:lnTo>
                    <a:pt x="114300" y="30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097"/>
            <p:cNvSpPr/>
            <p:nvPr>
              <p:custDataLst>
                <p:tags r:id="rId223"/>
              </p:custDataLst>
            </p:nvPr>
          </p:nvSpPr>
          <p:spPr>
            <a:xfrm>
              <a:off x="3819525" y="714375"/>
              <a:ext cx="28183" cy="57151"/>
            </a:xfrm>
            <a:custGeom>
              <a:avLst/>
              <a:gdLst/>
              <a:ahLst/>
              <a:cxnLst/>
              <a:rect l="0" t="0" r="0" b="0"/>
              <a:pathLst>
                <a:path w="28183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107" y="9133"/>
                  </a:lnTo>
                  <a:lnTo>
                    <a:pt x="25596" y="10322"/>
                  </a:lnTo>
                  <a:lnTo>
                    <a:pt x="27251" y="14465"/>
                  </a:lnTo>
                  <a:lnTo>
                    <a:pt x="28182" y="22748"/>
                  </a:lnTo>
                  <a:lnTo>
                    <a:pt x="27255" y="23632"/>
                  </a:lnTo>
                  <a:lnTo>
                    <a:pt x="25578" y="23163"/>
                  </a:lnTo>
                  <a:lnTo>
                    <a:pt x="23402" y="21792"/>
                  </a:lnTo>
                  <a:lnTo>
                    <a:pt x="21952" y="21936"/>
                  </a:lnTo>
                  <a:lnTo>
                    <a:pt x="20984" y="23091"/>
                  </a:lnTo>
                  <a:lnTo>
                    <a:pt x="20339" y="24919"/>
                  </a:lnTo>
                  <a:lnTo>
                    <a:pt x="12759" y="35457"/>
                  </a:lnTo>
                  <a:lnTo>
                    <a:pt x="9425" y="4460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098"/>
            <p:cNvSpPr/>
            <p:nvPr>
              <p:custDataLst>
                <p:tags r:id="rId224"/>
              </p:custDataLst>
            </p:nvPr>
          </p:nvSpPr>
          <p:spPr>
            <a:xfrm>
              <a:off x="3752850" y="600075"/>
              <a:ext cx="9526" cy="76201"/>
            </a:xfrm>
            <a:custGeom>
              <a:avLst/>
              <a:gdLst/>
              <a:ahLst/>
              <a:cxnLst/>
              <a:rect l="0" t="0" r="0" b="0"/>
              <a:pathLst>
                <a:path w="9526" h="76201">
                  <a:moveTo>
                    <a:pt x="0" y="0"/>
                  </a:moveTo>
                  <a:lnTo>
                    <a:pt x="0" y="0"/>
                  </a:lnTo>
                  <a:lnTo>
                    <a:pt x="0" y="17610"/>
                  </a:lnTo>
                  <a:lnTo>
                    <a:pt x="5057" y="23680"/>
                  </a:lnTo>
                  <a:lnTo>
                    <a:pt x="5488" y="26370"/>
                  </a:lnTo>
                  <a:lnTo>
                    <a:pt x="4717" y="29222"/>
                  </a:lnTo>
                  <a:lnTo>
                    <a:pt x="932" y="36346"/>
                  </a:lnTo>
                  <a:lnTo>
                    <a:pt x="82" y="51203"/>
                  </a:lnTo>
                  <a:lnTo>
                    <a:pt x="2858" y="57329"/>
                  </a:lnTo>
                  <a:lnTo>
                    <a:pt x="6562" y="63580"/>
                  </a:lnTo>
                  <a:lnTo>
                    <a:pt x="9525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099"/>
            <p:cNvSpPr/>
            <p:nvPr>
              <p:custDataLst>
                <p:tags r:id="rId225"/>
              </p:custDataLst>
            </p:nvPr>
          </p:nvSpPr>
          <p:spPr>
            <a:xfrm>
              <a:off x="3571879" y="609600"/>
              <a:ext cx="104772" cy="38101"/>
            </a:xfrm>
            <a:custGeom>
              <a:avLst/>
              <a:gdLst/>
              <a:ahLst/>
              <a:cxnLst/>
              <a:rect l="0" t="0" r="0" b="0"/>
              <a:pathLst>
                <a:path w="104772" h="38101">
                  <a:moveTo>
                    <a:pt x="28571" y="38100"/>
                  </a:moveTo>
                  <a:lnTo>
                    <a:pt x="28571" y="38100"/>
                  </a:lnTo>
                  <a:lnTo>
                    <a:pt x="23514" y="38100"/>
                  </a:lnTo>
                  <a:lnTo>
                    <a:pt x="18210" y="35278"/>
                  </a:lnTo>
                  <a:lnTo>
                    <a:pt x="12324" y="31554"/>
                  </a:lnTo>
                  <a:lnTo>
                    <a:pt x="44" y="28585"/>
                  </a:lnTo>
                  <a:lnTo>
                    <a:pt x="0" y="20375"/>
                  </a:lnTo>
                  <a:lnTo>
                    <a:pt x="10110" y="14386"/>
                  </a:lnTo>
                  <a:lnTo>
                    <a:pt x="21455" y="10965"/>
                  </a:lnTo>
                  <a:lnTo>
                    <a:pt x="34770" y="8751"/>
                  </a:lnTo>
                  <a:lnTo>
                    <a:pt x="45459" y="3063"/>
                  </a:lnTo>
                  <a:lnTo>
                    <a:pt x="90925" y="80"/>
                  </a:lnTo>
                  <a:lnTo>
                    <a:pt x="104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100"/>
            <p:cNvSpPr/>
            <p:nvPr>
              <p:custDataLst>
                <p:tags r:id="rId226"/>
              </p:custDataLst>
            </p:nvPr>
          </p:nvSpPr>
          <p:spPr>
            <a:xfrm>
              <a:off x="3581400" y="419556"/>
              <a:ext cx="104776" cy="285246"/>
            </a:xfrm>
            <a:custGeom>
              <a:avLst/>
              <a:gdLst/>
              <a:ahLst/>
              <a:cxnLst/>
              <a:rect l="0" t="0" r="0" b="0"/>
              <a:pathLst>
                <a:path w="104776" h="285246">
                  <a:moveTo>
                    <a:pt x="28575" y="142419"/>
                  </a:moveTo>
                  <a:lnTo>
                    <a:pt x="28575" y="142419"/>
                  </a:lnTo>
                  <a:lnTo>
                    <a:pt x="19443" y="142419"/>
                  </a:lnTo>
                  <a:lnTo>
                    <a:pt x="17994" y="169171"/>
                  </a:lnTo>
                  <a:lnTo>
                    <a:pt x="10849" y="191934"/>
                  </a:lnTo>
                  <a:lnTo>
                    <a:pt x="9540" y="237066"/>
                  </a:lnTo>
                  <a:lnTo>
                    <a:pt x="9525" y="259859"/>
                  </a:lnTo>
                  <a:lnTo>
                    <a:pt x="6703" y="266228"/>
                  </a:lnTo>
                  <a:lnTo>
                    <a:pt x="2979" y="272587"/>
                  </a:lnTo>
                  <a:lnTo>
                    <a:pt x="10" y="285245"/>
                  </a:lnTo>
                  <a:lnTo>
                    <a:pt x="0" y="272032"/>
                  </a:lnTo>
                  <a:lnTo>
                    <a:pt x="9132" y="226671"/>
                  </a:lnTo>
                  <a:lnTo>
                    <a:pt x="17692" y="184610"/>
                  </a:lnTo>
                  <a:lnTo>
                    <a:pt x="32188" y="137473"/>
                  </a:lnTo>
                  <a:lnTo>
                    <a:pt x="42637" y="89891"/>
                  </a:lnTo>
                  <a:lnTo>
                    <a:pt x="54938" y="44079"/>
                  </a:lnTo>
                  <a:lnTo>
                    <a:pt x="67387" y="9639"/>
                  </a:lnTo>
                  <a:lnTo>
                    <a:pt x="75794" y="0"/>
                  </a:lnTo>
                  <a:lnTo>
                    <a:pt x="76079" y="4736"/>
                  </a:lnTo>
                  <a:lnTo>
                    <a:pt x="78969" y="9965"/>
                  </a:lnTo>
                  <a:lnTo>
                    <a:pt x="81221" y="12841"/>
                  </a:lnTo>
                  <a:lnTo>
                    <a:pt x="83723" y="21682"/>
                  </a:lnTo>
                  <a:lnTo>
                    <a:pt x="85673" y="66888"/>
                  </a:lnTo>
                  <a:lnTo>
                    <a:pt x="85720" y="107200"/>
                  </a:lnTo>
                  <a:lnTo>
                    <a:pt x="86781" y="123591"/>
                  </a:lnTo>
                  <a:lnTo>
                    <a:pt x="94857" y="169028"/>
                  </a:lnTo>
                  <a:lnTo>
                    <a:pt x="95235" y="215844"/>
                  </a:lnTo>
                  <a:lnTo>
                    <a:pt x="95247" y="230771"/>
                  </a:lnTo>
                  <a:lnTo>
                    <a:pt x="98071" y="237425"/>
                  </a:lnTo>
                  <a:lnTo>
                    <a:pt x="104775" y="24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01"/>
            <p:cNvSpPr/>
            <p:nvPr>
              <p:custDataLst>
                <p:tags r:id="rId227"/>
              </p:custDataLst>
            </p:nvPr>
          </p:nvSpPr>
          <p:spPr>
            <a:xfrm>
              <a:off x="3344730" y="375590"/>
              <a:ext cx="122371" cy="395781"/>
            </a:xfrm>
            <a:custGeom>
              <a:avLst/>
              <a:gdLst/>
              <a:ahLst/>
              <a:cxnLst/>
              <a:rect l="0" t="0" r="0" b="0"/>
              <a:pathLst>
                <a:path w="122371" h="395781">
                  <a:moveTo>
                    <a:pt x="93795" y="24460"/>
                  </a:moveTo>
                  <a:lnTo>
                    <a:pt x="93795" y="24460"/>
                  </a:lnTo>
                  <a:lnTo>
                    <a:pt x="88738" y="24460"/>
                  </a:lnTo>
                  <a:lnTo>
                    <a:pt x="87249" y="23402"/>
                  </a:lnTo>
                  <a:lnTo>
                    <a:pt x="86256" y="21638"/>
                  </a:lnTo>
                  <a:lnTo>
                    <a:pt x="84304" y="15051"/>
                  </a:lnTo>
                  <a:lnTo>
                    <a:pt x="84270" y="5805"/>
                  </a:lnTo>
                  <a:lnTo>
                    <a:pt x="79214" y="471"/>
                  </a:lnTo>
                  <a:lnTo>
                    <a:pt x="77724" y="0"/>
                  </a:lnTo>
                  <a:lnTo>
                    <a:pt x="76731" y="745"/>
                  </a:lnTo>
                  <a:lnTo>
                    <a:pt x="76069" y="2300"/>
                  </a:lnTo>
                  <a:lnTo>
                    <a:pt x="74569" y="3337"/>
                  </a:lnTo>
                  <a:lnTo>
                    <a:pt x="67402" y="4796"/>
                  </a:lnTo>
                  <a:lnTo>
                    <a:pt x="52389" y="5329"/>
                  </a:lnTo>
                  <a:lnTo>
                    <a:pt x="50316" y="6414"/>
                  </a:lnTo>
                  <a:lnTo>
                    <a:pt x="48934" y="8196"/>
                  </a:lnTo>
                  <a:lnTo>
                    <a:pt x="48012" y="10443"/>
                  </a:lnTo>
                  <a:lnTo>
                    <a:pt x="46340" y="11940"/>
                  </a:lnTo>
                  <a:lnTo>
                    <a:pt x="36052" y="17166"/>
                  </a:lnTo>
                  <a:lnTo>
                    <a:pt x="30031" y="21218"/>
                  </a:lnTo>
                  <a:lnTo>
                    <a:pt x="23828" y="23019"/>
                  </a:lnTo>
                  <a:lnTo>
                    <a:pt x="21750" y="24558"/>
                  </a:lnTo>
                  <a:lnTo>
                    <a:pt x="20365" y="26642"/>
                  </a:lnTo>
                  <a:lnTo>
                    <a:pt x="17767" y="31780"/>
                  </a:lnTo>
                  <a:lnTo>
                    <a:pt x="0" y="51557"/>
                  </a:lnTo>
                  <a:lnTo>
                    <a:pt x="573" y="53108"/>
                  </a:lnTo>
                  <a:lnTo>
                    <a:pt x="13021" y="67489"/>
                  </a:lnTo>
                  <a:lnTo>
                    <a:pt x="18384" y="70042"/>
                  </a:lnTo>
                  <a:lnTo>
                    <a:pt x="21297" y="70723"/>
                  </a:lnTo>
                  <a:lnTo>
                    <a:pt x="30450" y="76738"/>
                  </a:lnTo>
                  <a:lnTo>
                    <a:pt x="43026" y="87194"/>
                  </a:lnTo>
                  <a:lnTo>
                    <a:pt x="55701" y="93179"/>
                  </a:lnTo>
                  <a:lnTo>
                    <a:pt x="77920" y="113480"/>
                  </a:lnTo>
                  <a:lnTo>
                    <a:pt x="81448" y="119763"/>
                  </a:lnTo>
                  <a:lnTo>
                    <a:pt x="84956" y="135592"/>
                  </a:lnTo>
                  <a:lnTo>
                    <a:pt x="91736" y="148286"/>
                  </a:lnTo>
                  <a:lnTo>
                    <a:pt x="92422" y="151461"/>
                  </a:lnTo>
                  <a:lnTo>
                    <a:pt x="91821" y="154636"/>
                  </a:lnTo>
                  <a:lnTo>
                    <a:pt x="86075" y="167335"/>
                  </a:lnTo>
                  <a:lnTo>
                    <a:pt x="84627" y="180035"/>
                  </a:lnTo>
                  <a:lnTo>
                    <a:pt x="82391" y="183210"/>
                  </a:lnTo>
                  <a:lnTo>
                    <a:pt x="71248" y="192735"/>
                  </a:lnTo>
                  <a:lnTo>
                    <a:pt x="60957" y="208610"/>
                  </a:lnTo>
                  <a:lnTo>
                    <a:pt x="55212" y="212138"/>
                  </a:lnTo>
                  <a:lnTo>
                    <a:pt x="39756" y="215647"/>
                  </a:lnTo>
                  <a:lnTo>
                    <a:pt x="28993" y="223112"/>
                  </a:lnTo>
                  <a:lnTo>
                    <a:pt x="19886" y="224214"/>
                  </a:lnTo>
                  <a:lnTo>
                    <a:pt x="8116" y="224484"/>
                  </a:lnTo>
                  <a:lnTo>
                    <a:pt x="8074" y="216284"/>
                  </a:lnTo>
                  <a:lnTo>
                    <a:pt x="9131" y="215843"/>
                  </a:lnTo>
                  <a:lnTo>
                    <a:pt x="30460" y="214994"/>
                  </a:lnTo>
                  <a:lnTo>
                    <a:pt x="32522" y="216041"/>
                  </a:lnTo>
                  <a:lnTo>
                    <a:pt x="33896" y="217798"/>
                  </a:lnTo>
                  <a:lnTo>
                    <a:pt x="34813" y="220027"/>
                  </a:lnTo>
                  <a:lnTo>
                    <a:pt x="36482" y="221513"/>
                  </a:lnTo>
                  <a:lnTo>
                    <a:pt x="44685" y="224094"/>
                  </a:lnTo>
                  <a:lnTo>
                    <a:pt x="54240" y="232652"/>
                  </a:lnTo>
                  <a:lnTo>
                    <a:pt x="55264" y="238664"/>
                  </a:lnTo>
                  <a:lnTo>
                    <a:pt x="55684" y="265799"/>
                  </a:lnTo>
                  <a:lnTo>
                    <a:pt x="45994" y="296630"/>
                  </a:lnTo>
                  <a:lnTo>
                    <a:pt x="38805" y="310036"/>
                  </a:lnTo>
                  <a:lnTo>
                    <a:pt x="26348" y="354396"/>
                  </a:lnTo>
                  <a:lnTo>
                    <a:pt x="19638" y="367308"/>
                  </a:lnTo>
                  <a:lnTo>
                    <a:pt x="17998" y="374993"/>
                  </a:lnTo>
                  <a:lnTo>
                    <a:pt x="25187" y="386997"/>
                  </a:lnTo>
                  <a:lnTo>
                    <a:pt x="25831" y="389976"/>
                  </a:lnTo>
                  <a:lnTo>
                    <a:pt x="27320" y="391963"/>
                  </a:lnTo>
                  <a:lnTo>
                    <a:pt x="29369" y="393287"/>
                  </a:lnTo>
                  <a:lnTo>
                    <a:pt x="35207" y="395412"/>
                  </a:lnTo>
                  <a:lnTo>
                    <a:pt x="41275" y="395780"/>
                  </a:lnTo>
                  <a:lnTo>
                    <a:pt x="46817" y="393044"/>
                  </a:lnTo>
                  <a:lnTo>
                    <a:pt x="49776" y="390833"/>
                  </a:lnTo>
                  <a:lnTo>
                    <a:pt x="96912" y="370240"/>
                  </a:lnTo>
                  <a:lnTo>
                    <a:pt x="122370" y="348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953"/>
          <p:cNvGrpSpPr/>
          <p:nvPr/>
        </p:nvGrpSpPr>
        <p:grpSpPr>
          <a:xfrm>
            <a:off x="5848350" y="352544"/>
            <a:ext cx="609598" cy="304682"/>
            <a:chOff x="5848350" y="352544"/>
            <a:chExt cx="609598" cy="304682"/>
          </a:xfrm>
        </p:grpSpPr>
        <p:sp>
          <p:nvSpPr>
            <p:cNvPr id="49" name="SMARTInkShape-4102"/>
            <p:cNvSpPr/>
            <p:nvPr>
              <p:custDataLst>
                <p:tags r:id="rId206"/>
              </p:custDataLst>
            </p:nvPr>
          </p:nvSpPr>
          <p:spPr>
            <a:xfrm>
              <a:off x="6400800" y="514358"/>
              <a:ext cx="57148" cy="142868"/>
            </a:xfrm>
            <a:custGeom>
              <a:avLst/>
              <a:gdLst/>
              <a:ahLst/>
              <a:cxnLst/>
              <a:rect l="0" t="0" r="0" b="0"/>
              <a:pathLst>
                <a:path w="57148" h="142868">
                  <a:moveTo>
                    <a:pt x="47625" y="38092"/>
                  </a:moveTo>
                  <a:lnTo>
                    <a:pt x="47625" y="38092"/>
                  </a:lnTo>
                  <a:lnTo>
                    <a:pt x="52681" y="33035"/>
                  </a:lnTo>
                  <a:lnTo>
                    <a:pt x="55164" y="27731"/>
                  </a:lnTo>
                  <a:lnTo>
                    <a:pt x="57127" y="5012"/>
                  </a:lnTo>
                  <a:lnTo>
                    <a:pt x="57140" y="6809"/>
                  </a:lnTo>
                  <a:lnTo>
                    <a:pt x="57147" y="3658"/>
                  </a:lnTo>
                  <a:lnTo>
                    <a:pt x="56090" y="2436"/>
                  </a:lnTo>
                  <a:lnTo>
                    <a:pt x="52093" y="1078"/>
                  </a:lnTo>
                  <a:lnTo>
                    <a:pt x="33194" y="0"/>
                  </a:lnTo>
                  <a:lnTo>
                    <a:pt x="31654" y="1056"/>
                  </a:lnTo>
                  <a:lnTo>
                    <a:pt x="30629" y="2818"/>
                  </a:lnTo>
                  <a:lnTo>
                    <a:pt x="29944" y="5051"/>
                  </a:lnTo>
                  <a:lnTo>
                    <a:pt x="28429" y="6540"/>
                  </a:lnTo>
                  <a:lnTo>
                    <a:pt x="23924" y="8194"/>
                  </a:lnTo>
                  <a:lnTo>
                    <a:pt x="22299" y="9693"/>
                  </a:lnTo>
                  <a:lnTo>
                    <a:pt x="20494" y="14181"/>
                  </a:lnTo>
                  <a:lnTo>
                    <a:pt x="19478" y="22658"/>
                  </a:lnTo>
                  <a:lnTo>
                    <a:pt x="18277" y="24628"/>
                  </a:lnTo>
                  <a:lnTo>
                    <a:pt x="16418" y="25941"/>
                  </a:lnTo>
                  <a:lnTo>
                    <a:pt x="14120" y="26816"/>
                  </a:lnTo>
                  <a:lnTo>
                    <a:pt x="12588" y="28458"/>
                  </a:lnTo>
                  <a:lnTo>
                    <a:pt x="10887" y="33105"/>
                  </a:lnTo>
                  <a:lnTo>
                    <a:pt x="9929" y="41671"/>
                  </a:lnTo>
                  <a:lnTo>
                    <a:pt x="12528" y="47796"/>
                  </a:lnTo>
                  <a:lnTo>
                    <a:pt x="17762" y="55296"/>
                  </a:lnTo>
                  <a:lnTo>
                    <a:pt x="19854" y="64382"/>
                  </a:lnTo>
                  <a:lnTo>
                    <a:pt x="25521" y="73281"/>
                  </a:lnTo>
                  <a:lnTo>
                    <a:pt x="27217" y="79484"/>
                  </a:lnTo>
                  <a:lnTo>
                    <a:pt x="28728" y="81562"/>
                  </a:lnTo>
                  <a:lnTo>
                    <a:pt x="30794" y="82947"/>
                  </a:lnTo>
                  <a:lnTo>
                    <a:pt x="33229" y="83870"/>
                  </a:lnTo>
                  <a:lnTo>
                    <a:pt x="34853" y="85544"/>
                  </a:lnTo>
                  <a:lnTo>
                    <a:pt x="40281" y="95835"/>
                  </a:lnTo>
                  <a:lnTo>
                    <a:pt x="46174" y="103003"/>
                  </a:lnTo>
                  <a:lnTo>
                    <a:pt x="47195" y="109301"/>
                  </a:lnTo>
                  <a:lnTo>
                    <a:pt x="47614" y="128351"/>
                  </a:lnTo>
                  <a:lnTo>
                    <a:pt x="46560" y="130015"/>
                  </a:lnTo>
                  <a:lnTo>
                    <a:pt x="44798" y="131124"/>
                  </a:lnTo>
                  <a:lnTo>
                    <a:pt x="37262" y="132685"/>
                  </a:lnTo>
                  <a:lnTo>
                    <a:pt x="30291" y="133212"/>
                  </a:lnTo>
                  <a:lnTo>
                    <a:pt x="21310" y="139862"/>
                  </a:lnTo>
                  <a:lnTo>
                    <a:pt x="12429" y="141977"/>
                  </a:lnTo>
                  <a:lnTo>
                    <a:pt x="0" y="142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03"/>
            <p:cNvSpPr/>
            <p:nvPr>
              <p:custDataLst>
                <p:tags r:id="rId207"/>
              </p:custDataLst>
            </p:nvPr>
          </p:nvSpPr>
          <p:spPr>
            <a:xfrm>
              <a:off x="6200809" y="514350"/>
              <a:ext cx="142842" cy="123780"/>
            </a:xfrm>
            <a:custGeom>
              <a:avLst/>
              <a:gdLst/>
              <a:ahLst/>
              <a:cxnLst/>
              <a:rect l="0" t="0" r="0" b="0"/>
              <a:pathLst>
                <a:path w="142842" h="123780">
                  <a:moveTo>
                    <a:pt x="28541" y="0"/>
                  </a:moveTo>
                  <a:lnTo>
                    <a:pt x="28541" y="0"/>
                  </a:lnTo>
                  <a:lnTo>
                    <a:pt x="23485" y="0"/>
                  </a:lnTo>
                  <a:lnTo>
                    <a:pt x="21996" y="1058"/>
                  </a:lnTo>
                  <a:lnTo>
                    <a:pt x="21002" y="2822"/>
                  </a:lnTo>
                  <a:lnTo>
                    <a:pt x="19278" y="9701"/>
                  </a:lnTo>
                  <a:lnTo>
                    <a:pt x="19016" y="57167"/>
                  </a:lnTo>
                  <a:lnTo>
                    <a:pt x="19016" y="60336"/>
                  </a:lnTo>
                  <a:lnTo>
                    <a:pt x="16194" y="66680"/>
                  </a:lnTo>
                  <a:lnTo>
                    <a:pt x="13960" y="69853"/>
                  </a:lnTo>
                  <a:lnTo>
                    <a:pt x="10815" y="84432"/>
                  </a:lnTo>
                  <a:lnTo>
                    <a:pt x="9501" y="117833"/>
                  </a:lnTo>
                  <a:lnTo>
                    <a:pt x="8440" y="119830"/>
                  </a:lnTo>
                  <a:lnTo>
                    <a:pt x="6674" y="121162"/>
                  </a:lnTo>
                  <a:lnTo>
                    <a:pt x="82" y="123779"/>
                  </a:lnTo>
                  <a:lnTo>
                    <a:pt x="0" y="118755"/>
                  </a:lnTo>
                  <a:lnTo>
                    <a:pt x="1047" y="117270"/>
                  </a:lnTo>
                  <a:lnTo>
                    <a:pt x="2803" y="116280"/>
                  </a:lnTo>
                  <a:lnTo>
                    <a:pt x="5034" y="115620"/>
                  </a:lnTo>
                  <a:lnTo>
                    <a:pt x="6519" y="114122"/>
                  </a:lnTo>
                  <a:lnTo>
                    <a:pt x="8170" y="109635"/>
                  </a:lnTo>
                  <a:lnTo>
                    <a:pt x="12140" y="92232"/>
                  </a:lnTo>
                  <a:lnTo>
                    <a:pt x="16979" y="78128"/>
                  </a:lnTo>
                  <a:lnTo>
                    <a:pt x="19168" y="70707"/>
                  </a:lnTo>
                  <a:lnTo>
                    <a:pt x="34125" y="44329"/>
                  </a:lnTo>
                  <a:lnTo>
                    <a:pt x="37720" y="29039"/>
                  </a:lnTo>
                  <a:lnTo>
                    <a:pt x="37913" y="24195"/>
                  </a:lnTo>
                  <a:lnTo>
                    <a:pt x="39022" y="22480"/>
                  </a:lnTo>
                  <a:lnTo>
                    <a:pt x="40820" y="21337"/>
                  </a:lnTo>
                  <a:lnTo>
                    <a:pt x="43077" y="20574"/>
                  </a:lnTo>
                  <a:lnTo>
                    <a:pt x="44581" y="19008"/>
                  </a:lnTo>
                  <a:lnTo>
                    <a:pt x="47194" y="10983"/>
                  </a:lnTo>
                  <a:lnTo>
                    <a:pt x="47474" y="15013"/>
                  </a:lnTo>
                  <a:lnTo>
                    <a:pt x="48571" y="16359"/>
                  </a:lnTo>
                  <a:lnTo>
                    <a:pt x="55782" y="18696"/>
                  </a:lnTo>
                  <a:lnTo>
                    <a:pt x="56523" y="21715"/>
                  </a:lnTo>
                  <a:lnTo>
                    <a:pt x="57116" y="60364"/>
                  </a:lnTo>
                  <a:lnTo>
                    <a:pt x="56057" y="62467"/>
                  </a:lnTo>
                  <a:lnTo>
                    <a:pt x="54294" y="63870"/>
                  </a:lnTo>
                  <a:lnTo>
                    <a:pt x="52060" y="64805"/>
                  </a:lnTo>
                  <a:lnTo>
                    <a:pt x="50571" y="66487"/>
                  </a:lnTo>
                  <a:lnTo>
                    <a:pt x="48915" y="71177"/>
                  </a:lnTo>
                  <a:lnTo>
                    <a:pt x="47594" y="85679"/>
                  </a:lnTo>
                  <a:lnTo>
                    <a:pt x="52648" y="85711"/>
                  </a:lnTo>
                  <a:lnTo>
                    <a:pt x="54138" y="84658"/>
                  </a:lnTo>
                  <a:lnTo>
                    <a:pt x="55130" y="82897"/>
                  </a:lnTo>
                  <a:lnTo>
                    <a:pt x="56724" y="77523"/>
                  </a:lnTo>
                  <a:lnTo>
                    <a:pt x="79496" y="53844"/>
                  </a:lnTo>
                  <a:lnTo>
                    <a:pt x="85760" y="50389"/>
                  </a:lnTo>
                  <a:lnTo>
                    <a:pt x="88911" y="49468"/>
                  </a:lnTo>
                  <a:lnTo>
                    <a:pt x="91013" y="47795"/>
                  </a:lnTo>
                  <a:lnTo>
                    <a:pt x="99718" y="34529"/>
                  </a:lnTo>
                  <a:lnTo>
                    <a:pt x="105332" y="31221"/>
                  </a:lnTo>
                  <a:lnTo>
                    <a:pt x="112502" y="29098"/>
                  </a:lnTo>
                  <a:lnTo>
                    <a:pt x="118800" y="23673"/>
                  </a:lnTo>
                  <a:lnTo>
                    <a:pt x="121522" y="23191"/>
                  </a:lnTo>
                  <a:lnTo>
                    <a:pt x="124395" y="23927"/>
                  </a:lnTo>
                  <a:lnTo>
                    <a:pt x="132794" y="28303"/>
                  </a:lnTo>
                  <a:lnTo>
                    <a:pt x="133162" y="33551"/>
                  </a:lnTo>
                  <a:lnTo>
                    <a:pt x="136070" y="38900"/>
                  </a:lnTo>
                  <a:lnTo>
                    <a:pt x="141503" y="45902"/>
                  </a:lnTo>
                  <a:lnTo>
                    <a:pt x="142576" y="54889"/>
                  </a:lnTo>
                  <a:lnTo>
                    <a:pt x="142841" y="101602"/>
                  </a:lnTo>
                  <a:lnTo>
                    <a:pt x="14284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04"/>
            <p:cNvSpPr/>
            <p:nvPr>
              <p:custDataLst>
                <p:tags r:id="rId208"/>
              </p:custDataLst>
            </p:nvPr>
          </p:nvSpPr>
          <p:spPr>
            <a:xfrm>
              <a:off x="6086475" y="504825"/>
              <a:ext cx="95251" cy="123812"/>
            </a:xfrm>
            <a:custGeom>
              <a:avLst/>
              <a:gdLst/>
              <a:ahLst/>
              <a:cxnLst/>
              <a:rect l="0" t="0" r="0" b="0"/>
              <a:pathLst>
                <a:path w="95251" h="123812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6545" y="45508"/>
                  </a:lnTo>
                  <a:lnTo>
                    <a:pt x="9132" y="31223"/>
                  </a:lnTo>
                  <a:lnTo>
                    <a:pt x="10321" y="31399"/>
                  </a:lnTo>
                  <a:lnTo>
                    <a:pt x="17052" y="35644"/>
                  </a:lnTo>
                  <a:lnTo>
                    <a:pt x="26848" y="37777"/>
                  </a:lnTo>
                  <a:lnTo>
                    <a:pt x="50920" y="60482"/>
                  </a:lnTo>
                  <a:lnTo>
                    <a:pt x="54381" y="66745"/>
                  </a:lnTo>
                  <a:lnTo>
                    <a:pt x="57843" y="82559"/>
                  </a:lnTo>
                  <a:lnTo>
                    <a:pt x="64617" y="95252"/>
                  </a:lnTo>
                  <a:lnTo>
                    <a:pt x="65303" y="98426"/>
                  </a:lnTo>
                  <a:lnTo>
                    <a:pt x="64702" y="100543"/>
                  </a:lnTo>
                  <a:lnTo>
                    <a:pt x="63243" y="101953"/>
                  </a:lnTo>
                  <a:lnTo>
                    <a:pt x="61212" y="102894"/>
                  </a:lnTo>
                  <a:lnTo>
                    <a:pt x="59858" y="104579"/>
                  </a:lnTo>
                  <a:lnTo>
                    <a:pt x="58354" y="109274"/>
                  </a:lnTo>
                  <a:lnTo>
                    <a:pt x="57257" y="122060"/>
                  </a:lnTo>
                  <a:lnTo>
                    <a:pt x="56162" y="122648"/>
                  </a:lnTo>
                  <a:lnTo>
                    <a:pt x="42686" y="123811"/>
                  </a:lnTo>
                  <a:lnTo>
                    <a:pt x="41157" y="122758"/>
                  </a:lnTo>
                  <a:lnTo>
                    <a:pt x="40138" y="120997"/>
                  </a:lnTo>
                  <a:lnTo>
                    <a:pt x="38368" y="114124"/>
                  </a:lnTo>
                  <a:lnTo>
                    <a:pt x="38111" y="83743"/>
                  </a:lnTo>
                  <a:lnTo>
                    <a:pt x="40927" y="76730"/>
                  </a:lnTo>
                  <a:lnTo>
                    <a:pt x="54575" y="57197"/>
                  </a:lnTo>
                  <a:lnTo>
                    <a:pt x="59746" y="30565"/>
                  </a:lnTo>
                  <a:lnTo>
                    <a:pt x="70363" y="16268"/>
                  </a:lnTo>
                  <a:lnTo>
                    <a:pt x="76428" y="12522"/>
                  </a:lnTo>
                  <a:lnTo>
                    <a:pt x="82651" y="97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05"/>
            <p:cNvSpPr/>
            <p:nvPr>
              <p:custDataLst>
                <p:tags r:id="rId209"/>
              </p:custDataLst>
            </p:nvPr>
          </p:nvSpPr>
          <p:spPr>
            <a:xfrm>
              <a:off x="5972213" y="544249"/>
              <a:ext cx="85560" cy="93913"/>
            </a:xfrm>
            <a:custGeom>
              <a:avLst/>
              <a:gdLst/>
              <a:ahLst/>
              <a:cxnLst/>
              <a:rect l="0" t="0" r="0" b="0"/>
              <a:pathLst>
                <a:path w="85560" h="93913">
                  <a:moveTo>
                    <a:pt x="57112" y="8201"/>
                  </a:moveTo>
                  <a:lnTo>
                    <a:pt x="57112" y="8201"/>
                  </a:lnTo>
                  <a:lnTo>
                    <a:pt x="52056" y="3144"/>
                  </a:lnTo>
                  <a:lnTo>
                    <a:pt x="46751" y="662"/>
                  </a:lnTo>
                  <a:lnTo>
                    <a:pt x="43855" y="0"/>
                  </a:lnTo>
                  <a:lnTo>
                    <a:pt x="41924" y="617"/>
                  </a:lnTo>
                  <a:lnTo>
                    <a:pt x="40637" y="2087"/>
                  </a:lnTo>
                  <a:lnTo>
                    <a:pt x="39779" y="4125"/>
                  </a:lnTo>
                  <a:lnTo>
                    <a:pt x="38149" y="5484"/>
                  </a:lnTo>
                  <a:lnTo>
                    <a:pt x="30011" y="7843"/>
                  </a:lnTo>
                  <a:lnTo>
                    <a:pt x="23918" y="8095"/>
                  </a:lnTo>
                  <a:lnTo>
                    <a:pt x="18370" y="10976"/>
                  </a:lnTo>
                  <a:lnTo>
                    <a:pt x="4951" y="22387"/>
                  </a:lnTo>
                  <a:lnTo>
                    <a:pt x="2179" y="27912"/>
                  </a:lnTo>
                  <a:lnTo>
                    <a:pt x="157" y="46359"/>
                  </a:lnTo>
                  <a:lnTo>
                    <a:pt x="0" y="53956"/>
                  </a:lnTo>
                  <a:lnTo>
                    <a:pt x="6515" y="63061"/>
                  </a:lnTo>
                  <a:lnTo>
                    <a:pt x="9665" y="71963"/>
                  </a:lnTo>
                  <a:lnTo>
                    <a:pt x="15772" y="81304"/>
                  </a:lnTo>
                  <a:lnTo>
                    <a:pt x="17572" y="87610"/>
                  </a:lnTo>
                  <a:lnTo>
                    <a:pt x="19110" y="89716"/>
                  </a:lnTo>
                  <a:lnTo>
                    <a:pt x="21194" y="91119"/>
                  </a:lnTo>
                  <a:lnTo>
                    <a:pt x="29184" y="93094"/>
                  </a:lnTo>
                  <a:lnTo>
                    <a:pt x="60298" y="93912"/>
                  </a:lnTo>
                  <a:lnTo>
                    <a:pt x="62411" y="92858"/>
                  </a:lnTo>
                  <a:lnTo>
                    <a:pt x="63820" y="91097"/>
                  </a:lnTo>
                  <a:lnTo>
                    <a:pt x="64758" y="88865"/>
                  </a:lnTo>
                  <a:lnTo>
                    <a:pt x="66443" y="87377"/>
                  </a:lnTo>
                  <a:lnTo>
                    <a:pt x="71137" y="85724"/>
                  </a:lnTo>
                  <a:lnTo>
                    <a:pt x="72812" y="84224"/>
                  </a:lnTo>
                  <a:lnTo>
                    <a:pt x="83505" y="65155"/>
                  </a:lnTo>
                  <a:lnTo>
                    <a:pt x="85559" y="43115"/>
                  </a:lnTo>
                  <a:lnTo>
                    <a:pt x="82808" y="3677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106"/>
            <p:cNvSpPr/>
            <p:nvPr>
              <p:custDataLst>
                <p:tags r:id="rId210"/>
              </p:custDataLst>
            </p:nvPr>
          </p:nvSpPr>
          <p:spPr>
            <a:xfrm>
              <a:off x="5848350" y="542925"/>
              <a:ext cx="123826" cy="66676"/>
            </a:xfrm>
            <a:custGeom>
              <a:avLst/>
              <a:gdLst/>
              <a:ahLst/>
              <a:cxnLst/>
              <a:rect l="0" t="0" r="0" b="0"/>
              <a:pathLst>
                <a:path w="123826" h="66676">
                  <a:moveTo>
                    <a:pt x="0" y="66675"/>
                  </a:moveTo>
                  <a:lnTo>
                    <a:pt x="0" y="66675"/>
                  </a:lnTo>
                  <a:lnTo>
                    <a:pt x="0" y="52486"/>
                  </a:lnTo>
                  <a:lnTo>
                    <a:pt x="2822" y="46963"/>
                  </a:lnTo>
                  <a:lnTo>
                    <a:pt x="22666" y="24996"/>
                  </a:lnTo>
                  <a:lnTo>
                    <a:pt x="28771" y="21693"/>
                  </a:lnTo>
                  <a:lnTo>
                    <a:pt x="73824" y="8759"/>
                  </a:lnTo>
                  <a:lnTo>
                    <a:pt x="97067" y="136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107"/>
            <p:cNvSpPr/>
            <p:nvPr>
              <p:custDataLst>
                <p:tags r:id="rId211"/>
              </p:custDataLst>
            </p:nvPr>
          </p:nvSpPr>
          <p:spPr>
            <a:xfrm>
              <a:off x="5895980" y="352544"/>
              <a:ext cx="72159" cy="304682"/>
            </a:xfrm>
            <a:custGeom>
              <a:avLst/>
              <a:gdLst/>
              <a:ahLst/>
              <a:cxnLst/>
              <a:rect l="0" t="0" r="0" b="0"/>
              <a:pathLst>
                <a:path w="72159" h="304682">
                  <a:moveTo>
                    <a:pt x="66670" y="28456"/>
                  </a:moveTo>
                  <a:lnTo>
                    <a:pt x="66670" y="28456"/>
                  </a:lnTo>
                  <a:lnTo>
                    <a:pt x="66670" y="20255"/>
                  </a:lnTo>
                  <a:lnTo>
                    <a:pt x="67728" y="19814"/>
                  </a:lnTo>
                  <a:lnTo>
                    <a:pt x="71726" y="19323"/>
                  </a:lnTo>
                  <a:lnTo>
                    <a:pt x="72158" y="18134"/>
                  </a:lnTo>
                  <a:lnTo>
                    <a:pt x="66946" y="9808"/>
                  </a:lnTo>
                  <a:lnTo>
                    <a:pt x="66752" y="4469"/>
                  </a:lnTo>
                  <a:lnTo>
                    <a:pt x="65666" y="2940"/>
                  </a:lnTo>
                  <a:lnTo>
                    <a:pt x="63884" y="1920"/>
                  </a:lnTo>
                  <a:lnTo>
                    <a:pt x="56974" y="150"/>
                  </a:lnTo>
                  <a:lnTo>
                    <a:pt x="52483" y="0"/>
                  </a:lnTo>
                  <a:lnTo>
                    <a:pt x="50862" y="1019"/>
                  </a:lnTo>
                  <a:lnTo>
                    <a:pt x="49781" y="2756"/>
                  </a:lnTo>
                  <a:lnTo>
                    <a:pt x="49061" y="4973"/>
                  </a:lnTo>
                  <a:lnTo>
                    <a:pt x="47522" y="6451"/>
                  </a:lnTo>
                  <a:lnTo>
                    <a:pt x="42991" y="8092"/>
                  </a:lnTo>
                  <a:lnTo>
                    <a:pt x="41359" y="9589"/>
                  </a:lnTo>
                  <a:lnTo>
                    <a:pt x="33467" y="22548"/>
                  </a:lnTo>
                  <a:lnTo>
                    <a:pt x="24965" y="31762"/>
                  </a:lnTo>
                  <a:lnTo>
                    <a:pt x="21676" y="40861"/>
                  </a:lnTo>
                  <a:lnTo>
                    <a:pt x="19156" y="50903"/>
                  </a:lnTo>
                  <a:lnTo>
                    <a:pt x="12845" y="63564"/>
                  </a:lnTo>
                  <a:lnTo>
                    <a:pt x="1449" y="111137"/>
                  </a:lnTo>
                  <a:lnTo>
                    <a:pt x="80" y="155464"/>
                  </a:lnTo>
                  <a:lnTo>
                    <a:pt x="0" y="199906"/>
                  </a:lnTo>
                  <a:lnTo>
                    <a:pt x="1055" y="212606"/>
                  </a:lnTo>
                  <a:lnTo>
                    <a:pt x="9128" y="258349"/>
                  </a:lnTo>
                  <a:lnTo>
                    <a:pt x="9520" y="304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954"/>
          <p:cNvGrpSpPr/>
          <p:nvPr/>
        </p:nvGrpSpPr>
        <p:grpSpPr>
          <a:xfrm>
            <a:off x="6877204" y="257209"/>
            <a:ext cx="1523847" cy="523701"/>
            <a:chOff x="6877204" y="257209"/>
            <a:chExt cx="1523847" cy="523701"/>
          </a:xfrm>
        </p:grpSpPr>
        <p:sp>
          <p:nvSpPr>
            <p:cNvPr id="56" name="SMARTInkShape-4108"/>
            <p:cNvSpPr/>
            <p:nvPr>
              <p:custDataLst>
                <p:tags r:id="rId191"/>
              </p:custDataLst>
            </p:nvPr>
          </p:nvSpPr>
          <p:spPr>
            <a:xfrm>
              <a:off x="8105775" y="4572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9525" y="0"/>
                  </a:moveTo>
                  <a:lnTo>
                    <a:pt x="9525" y="0"/>
                  </a:lnTo>
                  <a:lnTo>
                    <a:pt x="4469" y="5057"/>
                  </a:lnTo>
                  <a:lnTo>
                    <a:pt x="1987" y="10361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109"/>
            <p:cNvSpPr/>
            <p:nvPr>
              <p:custDataLst>
                <p:tags r:id="rId192"/>
              </p:custDataLst>
            </p:nvPr>
          </p:nvSpPr>
          <p:spPr>
            <a:xfrm>
              <a:off x="8382000" y="561975"/>
              <a:ext cx="19051" cy="47626"/>
            </a:xfrm>
            <a:custGeom>
              <a:avLst/>
              <a:gdLst/>
              <a:ahLst/>
              <a:cxnLst/>
              <a:rect l="0" t="0" r="0" b="0"/>
              <a:pathLst>
                <a:path w="19051" h="47626">
                  <a:moveTo>
                    <a:pt x="19050" y="0"/>
                  </a:moveTo>
                  <a:lnTo>
                    <a:pt x="19050" y="0"/>
                  </a:lnTo>
                  <a:lnTo>
                    <a:pt x="19050" y="19522"/>
                  </a:lnTo>
                  <a:lnTo>
                    <a:pt x="16228" y="27374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110"/>
            <p:cNvSpPr/>
            <p:nvPr>
              <p:custDataLst>
                <p:tags r:id="rId193"/>
              </p:custDataLst>
            </p:nvPr>
          </p:nvSpPr>
          <p:spPr>
            <a:xfrm>
              <a:off x="8248650" y="428639"/>
              <a:ext cx="81605" cy="133337"/>
            </a:xfrm>
            <a:custGeom>
              <a:avLst/>
              <a:gdLst/>
              <a:ahLst/>
              <a:cxnLst/>
              <a:rect l="0" t="0" r="0" b="0"/>
              <a:pathLst>
                <a:path w="81605" h="133337">
                  <a:moveTo>
                    <a:pt x="9525" y="28561"/>
                  </a:moveTo>
                  <a:lnTo>
                    <a:pt x="9525" y="28561"/>
                  </a:lnTo>
                  <a:lnTo>
                    <a:pt x="9525" y="9522"/>
                  </a:lnTo>
                  <a:lnTo>
                    <a:pt x="9525" y="56728"/>
                  </a:lnTo>
                  <a:lnTo>
                    <a:pt x="9525" y="80678"/>
                  </a:lnTo>
                  <a:lnTo>
                    <a:pt x="8467" y="82356"/>
                  </a:lnTo>
                  <a:lnTo>
                    <a:pt x="6703" y="83474"/>
                  </a:lnTo>
                  <a:lnTo>
                    <a:pt x="4469" y="84220"/>
                  </a:lnTo>
                  <a:lnTo>
                    <a:pt x="2980" y="85775"/>
                  </a:lnTo>
                  <a:lnTo>
                    <a:pt x="10" y="95198"/>
                  </a:lnTo>
                  <a:lnTo>
                    <a:pt x="0" y="81046"/>
                  </a:lnTo>
                  <a:lnTo>
                    <a:pt x="2822" y="75524"/>
                  </a:lnTo>
                  <a:lnTo>
                    <a:pt x="5056" y="72570"/>
                  </a:lnTo>
                  <a:lnTo>
                    <a:pt x="7538" y="63643"/>
                  </a:lnTo>
                  <a:lnTo>
                    <a:pt x="9701" y="53678"/>
                  </a:lnTo>
                  <a:lnTo>
                    <a:pt x="16890" y="38657"/>
                  </a:lnTo>
                  <a:lnTo>
                    <a:pt x="17610" y="35292"/>
                  </a:lnTo>
                  <a:lnTo>
                    <a:pt x="23680" y="25499"/>
                  </a:lnTo>
                  <a:lnTo>
                    <a:pt x="34155" y="12708"/>
                  </a:lnTo>
                  <a:lnTo>
                    <a:pt x="36347" y="6346"/>
                  </a:lnTo>
                  <a:lnTo>
                    <a:pt x="37989" y="4226"/>
                  </a:lnTo>
                  <a:lnTo>
                    <a:pt x="46147" y="544"/>
                  </a:lnTo>
                  <a:lnTo>
                    <a:pt x="56719" y="0"/>
                  </a:lnTo>
                  <a:lnTo>
                    <a:pt x="62079" y="5047"/>
                  </a:lnTo>
                  <a:lnTo>
                    <a:pt x="64632" y="10349"/>
                  </a:lnTo>
                  <a:lnTo>
                    <a:pt x="65313" y="13245"/>
                  </a:lnTo>
                  <a:lnTo>
                    <a:pt x="74034" y="28635"/>
                  </a:lnTo>
                  <a:lnTo>
                    <a:pt x="78832" y="55156"/>
                  </a:lnTo>
                  <a:lnTo>
                    <a:pt x="81130" y="58991"/>
                  </a:lnTo>
                  <a:lnTo>
                    <a:pt x="81604" y="63665"/>
                  </a:lnTo>
                  <a:lnTo>
                    <a:pt x="76382" y="107848"/>
                  </a:lnTo>
                  <a:lnTo>
                    <a:pt x="76200" y="1333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111"/>
            <p:cNvSpPr/>
            <p:nvPr>
              <p:custDataLst>
                <p:tags r:id="rId194"/>
              </p:custDataLst>
            </p:nvPr>
          </p:nvSpPr>
          <p:spPr>
            <a:xfrm>
              <a:off x="8048751" y="371475"/>
              <a:ext cx="47500" cy="19051"/>
            </a:xfrm>
            <a:custGeom>
              <a:avLst/>
              <a:gdLst/>
              <a:ahLst/>
              <a:cxnLst/>
              <a:rect l="0" t="0" r="0" b="0"/>
              <a:pathLst>
                <a:path w="47500" h="19051">
                  <a:moveTo>
                    <a:pt x="18924" y="19050"/>
                  </a:moveTo>
                  <a:lnTo>
                    <a:pt x="18924" y="19050"/>
                  </a:lnTo>
                  <a:lnTo>
                    <a:pt x="10724" y="10849"/>
                  </a:lnTo>
                  <a:lnTo>
                    <a:pt x="0" y="9535"/>
                  </a:lnTo>
                  <a:lnTo>
                    <a:pt x="11933" y="2981"/>
                  </a:lnTo>
                  <a:lnTo>
                    <a:pt x="12147" y="1987"/>
                  </a:lnTo>
                  <a:lnTo>
                    <a:pt x="11231" y="1325"/>
                  </a:lnTo>
                  <a:lnTo>
                    <a:pt x="11679" y="883"/>
                  </a:lnTo>
                  <a:lnTo>
                    <a:pt x="474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112"/>
            <p:cNvSpPr/>
            <p:nvPr>
              <p:custDataLst>
                <p:tags r:id="rId195"/>
              </p:custDataLst>
            </p:nvPr>
          </p:nvSpPr>
          <p:spPr>
            <a:xfrm>
              <a:off x="7620000" y="438150"/>
              <a:ext cx="76201" cy="142830"/>
            </a:xfrm>
            <a:custGeom>
              <a:avLst/>
              <a:gdLst/>
              <a:ahLst/>
              <a:cxnLst/>
              <a:rect l="0" t="0" r="0" b="0"/>
              <a:pathLst>
                <a:path w="76201" h="142830">
                  <a:moveTo>
                    <a:pt x="0" y="47625"/>
                  </a:moveTo>
                  <a:lnTo>
                    <a:pt x="0" y="47625"/>
                  </a:lnTo>
                  <a:lnTo>
                    <a:pt x="8200" y="39424"/>
                  </a:lnTo>
                  <a:lnTo>
                    <a:pt x="9701" y="40041"/>
                  </a:lnTo>
                  <a:lnTo>
                    <a:pt x="17610" y="46417"/>
                  </a:lnTo>
                  <a:lnTo>
                    <a:pt x="18410" y="49910"/>
                  </a:lnTo>
                  <a:lnTo>
                    <a:pt x="18623" y="52324"/>
                  </a:lnTo>
                  <a:lnTo>
                    <a:pt x="21682" y="57827"/>
                  </a:lnTo>
                  <a:lnTo>
                    <a:pt x="25512" y="63801"/>
                  </a:lnTo>
                  <a:lnTo>
                    <a:pt x="28725" y="73114"/>
                  </a:lnTo>
                  <a:lnTo>
                    <a:pt x="44998" y="95255"/>
                  </a:lnTo>
                  <a:lnTo>
                    <a:pt x="48337" y="111126"/>
                  </a:lnTo>
                  <a:lnTo>
                    <a:pt x="55780" y="121944"/>
                  </a:lnTo>
                  <a:lnTo>
                    <a:pt x="55179" y="123629"/>
                  </a:lnTo>
                  <a:lnTo>
                    <a:pt x="50333" y="131058"/>
                  </a:lnTo>
                  <a:lnTo>
                    <a:pt x="47982" y="141110"/>
                  </a:lnTo>
                  <a:lnTo>
                    <a:pt x="46805" y="141698"/>
                  </a:lnTo>
                  <a:lnTo>
                    <a:pt x="38502" y="142829"/>
                  </a:lnTo>
                  <a:lnTo>
                    <a:pt x="29934" y="134670"/>
                  </a:lnTo>
                  <a:lnTo>
                    <a:pt x="28977" y="128685"/>
                  </a:lnTo>
                  <a:lnTo>
                    <a:pt x="28578" y="82931"/>
                  </a:lnTo>
                  <a:lnTo>
                    <a:pt x="38276" y="51705"/>
                  </a:lnTo>
                  <a:lnTo>
                    <a:pt x="44384" y="40485"/>
                  </a:lnTo>
                  <a:lnTo>
                    <a:pt x="47723" y="25283"/>
                  </a:lnTo>
                  <a:lnTo>
                    <a:pt x="52255" y="17234"/>
                  </a:lnTo>
                  <a:lnTo>
                    <a:pt x="57797" y="12951"/>
                  </a:lnTo>
                  <a:lnTo>
                    <a:pt x="63788" y="999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113"/>
            <p:cNvSpPr/>
            <p:nvPr>
              <p:custDataLst>
                <p:tags r:id="rId196"/>
              </p:custDataLst>
            </p:nvPr>
          </p:nvSpPr>
          <p:spPr>
            <a:xfrm>
              <a:off x="7477126" y="489838"/>
              <a:ext cx="95250" cy="91188"/>
            </a:xfrm>
            <a:custGeom>
              <a:avLst/>
              <a:gdLst/>
              <a:ahLst/>
              <a:cxnLst/>
              <a:rect l="0" t="0" r="0" b="0"/>
              <a:pathLst>
                <a:path w="95250" h="91188">
                  <a:moveTo>
                    <a:pt x="57149" y="34037"/>
                  </a:moveTo>
                  <a:lnTo>
                    <a:pt x="57149" y="34037"/>
                  </a:lnTo>
                  <a:lnTo>
                    <a:pt x="52093" y="28980"/>
                  </a:lnTo>
                  <a:lnTo>
                    <a:pt x="49611" y="23676"/>
                  </a:lnTo>
                  <a:lnTo>
                    <a:pt x="48017" y="16703"/>
                  </a:lnTo>
                  <a:lnTo>
                    <a:pt x="38501" y="5899"/>
                  </a:lnTo>
                  <a:lnTo>
                    <a:pt x="33161" y="5591"/>
                  </a:lnTo>
                  <a:lnTo>
                    <a:pt x="31633" y="4490"/>
                  </a:lnTo>
                  <a:lnTo>
                    <a:pt x="29933" y="444"/>
                  </a:lnTo>
                  <a:lnTo>
                    <a:pt x="28421" y="0"/>
                  </a:lnTo>
                  <a:lnTo>
                    <a:pt x="19477" y="5187"/>
                  </a:lnTo>
                  <a:lnTo>
                    <a:pt x="14119" y="10437"/>
                  </a:lnTo>
                  <a:lnTo>
                    <a:pt x="11566" y="15787"/>
                  </a:lnTo>
                  <a:lnTo>
                    <a:pt x="8735" y="30967"/>
                  </a:lnTo>
                  <a:lnTo>
                    <a:pt x="2038" y="43583"/>
                  </a:lnTo>
                  <a:lnTo>
                    <a:pt x="0" y="80183"/>
                  </a:lnTo>
                  <a:lnTo>
                    <a:pt x="1058" y="80676"/>
                  </a:lnTo>
                  <a:lnTo>
                    <a:pt x="17609" y="81651"/>
                  </a:lnTo>
                  <a:lnTo>
                    <a:pt x="46146" y="54562"/>
                  </a:lnTo>
                  <a:lnTo>
                    <a:pt x="47586" y="43993"/>
                  </a:lnTo>
                  <a:lnTo>
                    <a:pt x="52669" y="43690"/>
                  </a:lnTo>
                  <a:lnTo>
                    <a:pt x="54162" y="44705"/>
                  </a:lnTo>
                  <a:lnTo>
                    <a:pt x="55158" y="46441"/>
                  </a:lnTo>
                  <a:lnTo>
                    <a:pt x="56756" y="51774"/>
                  </a:lnTo>
                  <a:lnTo>
                    <a:pt x="65315" y="61173"/>
                  </a:lnTo>
                  <a:lnTo>
                    <a:pt x="66272" y="67242"/>
                  </a:lnTo>
                  <a:lnTo>
                    <a:pt x="67464" y="68874"/>
                  </a:lnTo>
                  <a:lnTo>
                    <a:pt x="69317" y="69962"/>
                  </a:lnTo>
                  <a:lnTo>
                    <a:pt x="71612" y="70687"/>
                  </a:lnTo>
                  <a:lnTo>
                    <a:pt x="73140" y="72228"/>
                  </a:lnTo>
                  <a:lnTo>
                    <a:pt x="74840" y="76764"/>
                  </a:lnTo>
                  <a:lnTo>
                    <a:pt x="76352" y="78397"/>
                  </a:lnTo>
                  <a:lnTo>
                    <a:pt x="80853" y="80211"/>
                  </a:lnTo>
                  <a:lnTo>
                    <a:pt x="82477" y="81753"/>
                  </a:lnTo>
                  <a:lnTo>
                    <a:pt x="84281" y="86288"/>
                  </a:lnTo>
                  <a:lnTo>
                    <a:pt x="85820" y="87921"/>
                  </a:lnTo>
                  <a:lnTo>
                    <a:pt x="95249" y="91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114"/>
            <p:cNvSpPr/>
            <p:nvPr>
              <p:custDataLst>
                <p:tags r:id="rId197"/>
              </p:custDataLst>
            </p:nvPr>
          </p:nvSpPr>
          <p:spPr>
            <a:xfrm>
              <a:off x="7343775" y="466779"/>
              <a:ext cx="85723" cy="314131"/>
            </a:xfrm>
            <a:custGeom>
              <a:avLst/>
              <a:gdLst/>
              <a:ahLst/>
              <a:cxnLst/>
              <a:rect l="0" t="0" r="0" b="0"/>
              <a:pathLst>
                <a:path w="85723" h="314131">
                  <a:moveTo>
                    <a:pt x="0" y="104721"/>
                  </a:moveTo>
                  <a:lnTo>
                    <a:pt x="0" y="104721"/>
                  </a:lnTo>
                  <a:lnTo>
                    <a:pt x="9132" y="104721"/>
                  </a:lnTo>
                  <a:lnTo>
                    <a:pt x="9524" y="150239"/>
                  </a:lnTo>
                  <a:lnTo>
                    <a:pt x="10583" y="165245"/>
                  </a:lnTo>
                  <a:lnTo>
                    <a:pt x="17063" y="183155"/>
                  </a:lnTo>
                  <a:lnTo>
                    <a:pt x="17109" y="194614"/>
                  </a:lnTo>
                  <a:lnTo>
                    <a:pt x="13301" y="212965"/>
                  </a:lnTo>
                  <a:lnTo>
                    <a:pt x="18859" y="260128"/>
                  </a:lnTo>
                  <a:lnTo>
                    <a:pt x="19049" y="306126"/>
                  </a:lnTo>
                  <a:lnTo>
                    <a:pt x="19050" y="314130"/>
                  </a:lnTo>
                  <a:lnTo>
                    <a:pt x="19050" y="309173"/>
                  </a:lnTo>
                  <a:lnTo>
                    <a:pt x="16228" y="303891"/>
                  </a:lnTo>
                  <a:lnTo>
                    <a:pt x="12505" y="298016"/>
                  </a:lnTo>
                  <a:lnTo>
                    <a:pt x="10113" y="285621"/>
                  </a:lnTo>
                  <a:lnTo>
                    <a:pt x="9641" y="267925"/>
                  </a:lnTo>
                  <a:lnTo>
                    <a:pt x="17736" y="226498"/>
                  </a:lnTo>
                  <a:lnTo>
                    <a:pt x="18935" y="179417"/>
                  </a:lnTo>
                  <a:lnTo>
                    <a:pt x="26574" y="133098"/>
                  </a:lnTo>
                  <a:lnTo>
                    <a:pt x="29370" y="92191"/>
                  </a:lnTo>
                  <a:lnTo>
                    <a:pt x="37194" y="45386"/>
                  </a:lnTo>
                  <a:lnTo>
                    <a:pt x="38890" y="26698"/>
                  </a:lnTo>
                  <a:lnTo>
                    <a:pt x="47778" y="4577"/>
                  </a:lnTo>
                  <a:lnTo>
                    <a:pt x="49843" y="3033"/>
                  </a:lnTo>
                  <a:lnTo>
                    <a:pt x="55707" y="556"/>
                  </a:lnTo>
                  <a:lnTo>
                    <a:pt x="65224" y="0"/>
                  </a:lnTo>
                  <a:lnTo>
                    <a:pt x="71301" y="5018"/>
                  </a:lnTo>
                  <a:lnTo>
                    <a:pt x="74023" y="10314"/>
                  </a:lnTo>
                  <a:lnTo>
                    <a:pt x="74749" y="13208"/>
                  </a:lnTo>
                  <a:lnTo>
                    <a:pt x="76291" y="15138"/>
                  </a:lnTo>
                  <a:lnTo>
                    <a:pt x="80826" y="17281"/>
                  </a:lnTo>
                  <a:lnTo>
                    <a:pt x="82459" y="19969"/>
                  </a:lnTo>
                  <a:lnTo>
                    <a:pt x="85295" y="40304"/>
                  </a:lnTo>
                  <a:lnTo>
                    <a:pt x="85720" y="85072"/>
                  </a:lnTo>
                  <a:lnTo>
                    <a:pt x="85722" y="88447"/>
                  </a:lnTo>
                  <a:lnTo>
                    <a:pt x="82901" y="95019"/>
                  </a:lnTo>
                  <a:lnTo>
                    <a:pt x="63335" y="117411"/>
                  </a:lnTo>
                  <a:lnTo>
                    <a:pt x="57076" y="120944"/>
                  </a:lnTo>
                  <a:lnTo>
                    <a:pt x="44435" y="123213"/>
                  </a:lnTo>
                  <a:lnTo>
                    <a:pt x="15875" y="123757"/>
                  </a:lnTo>
                  <a:lnTo>
                    <a:pt x="9525" y="120942"/>
                  </a:lnTo>
                  <a:lnTo>
                    <a:pt x="0" y="114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115"/>
            <p:cNvSpPr/>
            <p:nvPr>
              <p:custDataLst>
                <p:tags r:id="rId198"/>
              </p:custDataLst>
            </p:nvPr>
          </p:nvSpPr>
          <p:spPr>
            <a:xfrm>
              <a:off x="6877204" y="505256"/>
              <a:ext cx="171297" cy="123395"/>
            </a:xfrm>
            <a:custGeom>
              <a:avLst/>
              <a:gdLst/>
              <a:ahLst/>
              <a:cxnLst/>
              <a:rect l="0" t="0" r="0" b="0"/>
              <a:pathLst>
                <a:path w="171297" h="123395">
                  <a:moveTo>
                    <a:pt x="56996" y="75769"/>
                  </a:moveTo>
                  <a:lnTo>
                    <a:pt x="56996" y="75769"/>
                  </a:lnTo>
                  <a:lnTo>
                    <a:pt x="56996" y="58159"/>
                  </a:lnTo>
                  <a:lnTo>
                    <a:pt x="58054" y="57679"/>
                  </a:lnTo>
                  <a:lnTo>
                    <a:pt x="62052" y="57146"/>
                  </a:lnTo>
                  <a:lnTo>
                    <a:pt x="63541" y="55945"/>
                  </a:lnTo>
                  <a:lnTo>
                    <a:pt x="65196" y="51789"/>
                  </a:lnTo>
                  <a:lnTo>
                    <a:pt x="66128" y="43499"/>
                  </a:lnTo>
                  <a:lnTo>
                    <a:pt x="67317" y="41556"/>
                  </a:lnTo>
                  <a:lnTo>
                    <a:pt x="69169" y="40260"/>
                  </a:lnTo>
                  <a:lnTo>
                    <a:pt x="71461" y="39396"/>
                  </a:lnTo>
                  <a:lnTo>
                    <a:pt x="72990" y="37762"/>
                  </a:lnTo>
                  <a:lnTo>
                    <a:pt x="74687" y="33124"/>
                  </a:lnTo>
                  <a:lnTo>
                    <a:pt x="74082" y="30406"/>
                  </a:lnTo>
                  <a:lnTo>
                    <a:pt x="67726" y="20380"/>
                  </a:lnTo>
                  <a:lnTo>
                    <a:pt x="66878" y="14084"/>
                  </a:lnTo>
                  <a:lnTo>
                    <a:pt x="65701" y="12421"/>
                  </a:lnTo>
                  <a:lnTo>
                    <a:pt x="63858" y="11312"/>
                  </a:lnTo>
                  <a:lnTo>
                    <a:pt x="61570" y="10573"/>
                  </a:lnTo>
                  <a:lnTo>
                    <a:pt x="60046" y="9021"/>
                  </a:lnTo>
                  <a:lnTo>
                    <a:pt x="58352" y="4476"/>
                  </a:lnTo>
                  <a:lnTo>
                    <a:pt x="56842" y="2840"/>
                  </a:lnTo>
                  <a:lnTo>
                    <a:pt x="48914" y="0"/>
                  </a:lnTo>
                  <a:lnTo>
                    <a:pt x="40151" y="7258"/>
                  </a:lnTo>
                  <a:lnTo>
                    <a:pt x="23885" y="23170"/>
                  </a:lnTo>
                  <a:lnTo>
                    <a:pt x="21113" y="31578"/>
                  </a:lnTo>
                  <a:lnTo>
                    <a:pt x="18822" y="41312"/>
                  </a:lnTo>
                  <a:lnTo>
                    <a:pt x="8729" y="56184"/>
                  </a:lnTo>
                  <a:lnTo>
                    <a:pt x="3794" y="62831"/>
                  </a:lnTo>
                  <a:lnTo>
                    <a:pt x="1601" y="69313"/>
                  </a:lnTo>
                  <a:lnTo>
                    <a:pt x="0" y="96661"/>
                  </a:lnTo>
                  <a:lnTo>
                    <a:pt x="2737" y="103751"/>
                  </a:lnTo>
                  <a:lnTo>
                    <a:pt x="14040" y="118333"/>
                  </a:lnTo>
                  <a:lnTo>
                    <a:pt x="19560" y="121145"/>
                  </a:lnTo>
                  <a:lnTo>
                    <a:pt x="32959" y="123262"/>
                  </a:lnTo>
                  <a:lnTo>
                    <a:pt x="41525" y="123355"/>
                  </a:lnTo>
                  <a:lnTo>
                    <a:pt x="47650" y="120554"/>
                  </a:lnTo>
                  <a:lnTo>
                    <a:pt x="50766" y="118326"/>
                  </a:lnTo>
                  <a:lnTo>
                    <a:pt x="54227" y="113028"/>
                  </a:lnTo>
                  <a:lnTo>
                    <a:pt x="56824" y="107145"/>
                  </a:lnTo>
                  <a:lnTo>
                    <a:pt x="63177" y="97883"/>
                  </a:lnTo>
                  <a:lnTo>
                    <a:pt x="65035" y="91595"/>
                  </a:lnTo>
                  <a:lnTo>
                    <a:pt x="66588" y="89494"/>
                  </a:lnTo>
                  <a:lnTo>
                    <a:pt x="68683" y="88094"/>
                  </a:lnTo>
                  <a:lnTo>
                    <a:pt x="71138" y="87161"/>
                  </a:lnTo>
                  <a:lnTo>
                    <a:pt x="72773" y="85480"/>
                  </a:lnTo>
                  <a:lnTo>
                    <a:pt x="74591" y="80791"/>
                  </a:lnTo>
                  <a:lnTo>
                    <a:pt x="76817" y="69157"/>
                  </a:lnTo>
                  <a:lnTo>
                    <a:pt x="85560" y="56733"/>
                  </a:lnTo>
                  <a:lnTo>
                    <a:pt x="85571" y="70909"/>
                  </a:lnTo>
                  <a:lnTo>
                    <a:pt x="88393" y="76431"/>
                  </a:lnTo>
                  <a:lnTo>
                    <a:pt x="117370" y="107530"/>
                  </a:lnTo>
                  <a:lnTo>
                    <a:pt x="123693" y="111052"/>
                  </a:lnTo>
                  <a:lnTo>
                    <a:pt x="130031" y="113675"/>
                  </a:lnTo>
                  <a:lnTo>
                    <a:pt x="139548" y="120044"/>
                  </a:lnTo>
                  <a:lnTo>
                    <a:pt x="150131" y="122401"/>
                  </a:lnTo>
                  <a:lnTo>
                    <a:pt x="171296" y="12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116"/>
            <p:cNvSpPr/>
            <p:nvPr>
              <p:custDataLst>
                <p:tags r:id="rId199"/>
              </p:custDataLst>
            </p:nvPr>
          </p:nvSpPr>
          <p:spPr>
            <a:xfrm>
              <a:off x="7972852" y="428625"/>
              <a:ext cx="56724" cy="38101"/>
            </a:xfrm>
            <a:custGeom>
              <a:avLst/>
              <a:gdLst/>
              <a:ahLst/>
              <a:cxnLst/>
              <a:rect l="0" t="0" r="0" b="0"/>
              <a:pathLst>
                <a:path w="56724" h="38101">
                  <a:moveTo>
                    <a:pt x="18623" y="38100"/>
                  </a:moveTo>
                  <a:lnTo>
                    <a:pt x="18623" y="38100"/>
                  </a:lnTo>
                  <a:lnTo>
                    <a:pt x="0" y="38100"/>
                  </a:lnTo>
                  <a:lnTo>
                    <a:pt x="13773" y="23911"/>
                  </a:lnTo>
                  <a:lnTo>
                    <a:pt x="19289" y="21210"/>
                  </a:lnTo>
                  <a:lnTo>
                    <a:pt x="22242" y="20490"/>
                  </a:lnTo>
                  <a:lnTo>
                    <a:pt x="37732" y="11701"/>
                  </a:lnTo>
                  <a:lnTo>
                    <a:pt x="40888" y="10975"/>
                  </a:lnTo>
                  <a:lnTo>
                    <a:pt x="5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117"/>
            <p:cNvSpPr/>
            <p:nvPr>
              <p:custDataLst>
                <p:tags r:id="rId200"/>
              </p:custDataLst>
            </p:nvPr>
          </p:nvSpPr>
          <p:spPr>
            <a:xfrm>
              <a:off x="8010528" y="257209"/>
              <a:ext cx="46298" cy="295200"/>
            </a:xfrm>
            <a:custGeom>
              <a:avLst/>
              <a:gdLst/>
              <a:ahLst/>
              <a:cxnLst/>
              <a:rect l="0" t="0" r="0" b="0"/>
              <a:pathLst>
                <a:path w="46298" h="295200">
                  <a:moveTo>
                    <a:pt x="38097" y="9491"/>
                  </a:moveTo>
                  <a:lnTo>
                    <a:pt x="38097" y="9491"/>
                  </a:lnTo>
                  <a:lnTo>
                    <a:pt x="38097" y="82"/>
                  </a:lnTo>
                  <a:lnTo>
                    <a:pt x="43153" y="0"/>
                  </a:lnTo>
                  <a:lnTo>
                    <a:pt x="44642" y="1047"/>
                  </a:lnTo>
                  <a:lnTo>
                    <a:pt x="45635" y="2804"/>
                  </a:lnTo>
                  <a:lnTo>
                    <a:pt x="46297" y="5033"/>
                  </a:lnTo>
                  <a:lnTo>
                    <a:pt x="45681" y="7577"/>
                  </a:lnTo>
                  <a:lnTo>
                    <a:pt x="39909" y="19265"/>
                  </a:lnTo>
                  <a:lnTo>
                    <a:pt x="37109" y="60672"/>
                  </a:lnTo>
                  <a:lnTo>
                    <a:pt x="26343" y="104763"/>
                  </a:lnTo>
                  <a:lnTo>
                    <a:pt x="21209" y="123798"/>
                  </a:lnTo>
                  <a:lnTo>
                    <a:pt x="16865" y="142843"/>
                  </a:lnTo>
                  <a:lnTo>
                    <a:pt x="11698" y="161892"/>
                  </a:lnTo>
                  <a:lnTo>
                    <a:pt x="6890" y="207530"/>
                  </a:lnTo>
                  <a:lnTo>
                    <a:pt x="1359" y="229467"/>
                  </a:lnTo>
                  <a:lnTo>
                    <a:pt x="33" y="274446"/>
                  </a:lnTo>
                  <a:lnTo>
                    <a:pt x="0" y="289783"/>
                  </a:lnTo>
                  <a:lnTo>
                    <a:pt x="1057" y="291602"/>
                  </a:lnTo>
                  <a:lnTo>
                    <a:pt x="2821" y="292815"/>
                  </a:lnTo>
                  <a:lnTo>
                    <a:pt x="10358" y="294522"/>
                  </a:lnTo>
                  <a:lnTo>
                    <a:pt x="23595" y="295199"/>
                  </a:lnTo>
                  <a:lnTo>
                    <a:pt x="29182" y="292400"/>
                  </a:lnTo>
                  <a:lnTo>
                    <a:pt x="38097" y="28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118"/>
            <p:cNvSpPr/>
            <p:nvPr>
              <p:custDataLst>
                <p:tags r:id="rId201"/>
              </p:custDataLst>
            </p:nvPr>
          </p:nvSpPr>
          <p:spPr>
            <a:xfrm>
              <a:off x="7915275" y="371475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38100"/>
                  </a:moveTo>
                  <a:lnTo>
                    <a:pt x="0" y="38100"/>
                  </a:lnTo>
                  <a:lnTo>
                    <a:pt x="0" y="113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119"/>
            <p:cNvSpPr/>
            <p:nvPr>
              <p:custDataLst>
                <p:tags r:id="rId202"/>
              </p:custDataLst>
            </p:nvPr>
          </p:nvSpPr>
          <p:spPr>
            <a:xfrm>
              <a:off x="7886700" y="466725"/>
              <a:ext cx="1" cy="66676"/>
            </a:xfrm>
            <a:custGeom>
              <a:avLst/>
              <a:gdLst/>
              <a:ahLst/>
              <a:cxnLst/>
              <a:rect l="0" t="0" r="0" b="0"/>
              <a:pathLst>
                <a:path w="1" h="66676">
                  <a:moveTo>
                    <a:pt x="0" y="0"/>
                  </a:moveTo>
                  <a:lnTo>
                    <a:pt x="0" y="0"/>
                  </a:lnTo>
                  <a:lnTo>
                    <a:pt x="0" y="44535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120"/>
            <p:cNvSpPr/>
            <p:nvPr>
              <p:custDataLst>
                <p:tags r:id="rId203"/>
              </p:custDataLst>
            </p:nvPr>
          </p:nvSpPr>
          <p:spPr>
            <a:xfrm>
              <a:off x="7734337" y="447675"/>
              <a:ext cx="104739" cy="38101"/>
            </a:xfrm>
            <a:custGeom>
              <a:avLst/>
              <a:gdLst/>
              <a:ahLst/>
              <a:cxnLst/>
              <a:rect l="0" t="0" r="0" b="0"/>
              <a:pathLst>
                <a:path w="104739" h="38101">
                  <a:moveTo>
                    <a:pt x="19013" y="38100"/>
                  </a:moveTo>
                  <a:lnTo>
                    <a:pt x="19013" y="38100"/>
                  </a:lnTo>
                  <a:lnTo>
                    <a:pt x="1403" y="38100"/>
                  </a:lnTo>
                  <a:lnTo>
                    <a:pt x="923" y="37042"/>
                  </a:lnTo>
                  <a:lnTo>
                    <a:pt x="0" y="28967"/>
                  </a:lnTo>
                  <a:lnTo>
                    <a:pt x="14154" y="14396"/>
                  </a:lnTo>
                  <a:lnTo>
                    <a:pt x="19676" y="11690"/>
                  </a:lnTo>
                  <a:lnTo>
                    <a:pt x="34976" y="8752"/>
                  </a:lnTo>
                  <a:lnTo>
                    <a:pt x="45497" y="3063"/>
                  </a:lnTo>
                  <a:lnTo>
                    <a:pt x="91961" y="24"/>
                  </a:lnTo>
                  <a:lnTo>
                    <a:pt x="1047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121"/>
            <p:cNvSpPr/>
            <p:nvPr>
              <p:custDataLst>
                <p:tags r:id="rId204"/>
              </p:custDataLst>
            </p:nvPr>
          </p:nvSpPr>
          <p:spPr>
            <a:xfrm>
              <a:off x="7781936" y="287112"/>
              <a:ext cx="38090" cy="279972"/>
            </a:xfrm>
            <a:custGeom>
              <a:avLst/>
              <a:gdLst/>
              <a:ahLst/>
              <a:cxnLst/>
              <a:rect l="0" t="0" r="0" b="0"/>
              <a:pathLst>
                <a:path w="38090" h="279972">
                  <a:moveTo>
                    <a:pt x="19039" y="36738"/>
                  </a:moveTo>
                  <a:lnTo>
                    <a:pt x="19039" y="36738"/>
                  </a:lnTo>
                  <a:lnTo>
                    <a:pt x="24095" y="31681"/>
                  </a:lnTo>
                  <a:lnTo>
                    <a:pt x="26577" y="26377"/>
                  </a:lnTo>
                  <a:lnTo>
                    <a:pt x="27239" y="23481"/>
                  </a:lnTo>
                  <a:lnTo>
                    <a:pt x="28740" y="21550"/>
                  </a:lnTo>
                  <a:lnTo>
                    <a:pt x="33228" y="19404"/>
                  </a:lnTo>
                  <a:lnTo>
                    <a:pt x="34848" y="17774"/>
                  </a:lnTo>
                  <a:lnTo>
                    <a:pt x="37963" y="8600"/>
                  </a:lnTo>
                  <a:lnTo>
                    <a:pt x="38078" y="0"/>
                  </a:lnTo>
                  <a:lnTo>
                    <a:pt x="38089" y="44987"/>
                  </a:lnTo>
                  <a:lnTo>
                    <a:pt x="29152" y="89245"/>
                  </a:lnTo>
                  <a:lnTo>
                    <a:pt x="27768" y="104525"/>
                  </a:lnTo>
                  <a:lnTo>
                    <a:pt x="19643" y="150917"/>
                  </a:lnTo>
                  <a:lnTo>
                    <a:pt x="16396" y="172874"/>
                  </a:lnTo>
                  <a:lnTo>
                    <a:pt x="7296" y="214299"/>
                  </a:lnTo>
                  <a:lnTo>
                    <a:pt x="3236" y="223604"/>
                  </a:lnTo>
                  <a:lnTo>
                    <a:pt x="14" y="270541"/>
                  </a:lnTo>
                  <a:lnTo>
                    <a:pt x="0" y="272942"/>
                  </a:lnTo>
                  <a:lnTo>
                    <a:pt x="5049" y="279350"/>
                  </a:lnTo>
                  <a:lnTo>
                    <a:pt x="7596" y="279971"/>
                  </a:lnTo>
                  <a:lnTo>
                    <a:pt x="10352" y="279327"/>
                  </a:lnTo>
                  <a:lnTo>
                    <a:pt x="17324" y="275745"/>
                  </a:lnTo>
                  <a:lnTo>
                    <a:pt x="23587" y="275124"/>
                  </a:lnTo>
                  <a:lnTo>
                    <a:pt x="25246" y="273979"/>
                  </a:lnTo>
                  <a:lnTo>
                    <a:pt x="26352" y="272157"/>
                  </a:lnTo>
                  <a:lnTo>
                    <a:pt x="28273" y="265178"/>
                  </a:lnTo>
                  <a:lnTo>
                    <a:pt x="28564" y="255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122"/>
            <p:cNvSpPr/>
            <p:nvPr>
              <p:custDataLst>
                <p:tags r:id="rId205"/>
              </p:custDataLst>
            </p:nvPr>
          </p:nvSpPr>
          <p:spPr>
            <a:xfrm>
              <a:off x="8162939" y="447676"/>
              <a:ext cx="76187" cy="104334"/>
            </a:xfrm>
            <a:custGeom>
              <a:avLst/>
              <a:gdLst/>
              <a:ahLst/>
              <a:cxnLst/>
              <a:rect l="0" t="0" r="0" b="0"/>
              <a:pathLst>
                <a:path w="76187" h="104334">
                  <a:moveTo>
                    <a:pt x="76186" y="9524"/>
                  </a:moveTo>
                  <a:lnTo>
                    <a:pt x="76186" y="9524"/>
                  </a:lnTo>
                  <a:lnTo>
                    <a:pt x="76186" y="4467"/>
                  </a:lnTo>
                  <a:lnTo>
                    <a:pt x="75128" y="2978"/>
                  </a:lnTo>
                  <a:lnTo>
                    <a:pt x="73364" y="1985"/>
                  </a:lnTo>
                  <a:lnTo>
                    <a:pt x="67054" y="115"/>
                  </a:lnTo>
                  <a:lnTo>
                    <a:pt x="43066" y="0"/>
                  </a:lnTo>
                  <a:lnTo>
                    <a:pt x="37478" y="2822"/>
                  </a:lnTo>
                  <a:lnTo>
                    <a:pt x="25266" y="13257"/>
                  </a:lnTo>
                  <a:lnTo>
                    <a:pt x="21805" y="19297"/>
                  </a:lnTo>
                  <a:lnTo>
                    <a:pt x="19209" y="25509"/>
                  </a:lnTo>
                  <a:lnTo>
                    <a:pt x="2632" y="47630"/>
                  </a:lnTo>
                  <a:lnTo>
                    <a:pt x="334" y="63500"/>
                  </a:lnTo>
                  <a:lnTo>
                    <a:pt x="0" y="88899"/>
                  </a:lnTo>
                  <a:lnTo>
                    <a:pt x="1053" y="91016"/>
                  </a:lnTo>
                  <a:lnTo>
                    <a:pt x="2815" y="92427"/>
                  </a:lnTo>
                  <a:lnTo>
                    <a:pt x="5046" y="93367"/>
                  </a:lnTo>
                  <a:lnTo>
                    <a:pt x="6534" y="95053"/>
                  </a:lnTo>
                  <a:lnTo>
                    <a:pt x="8188" y="99748"/>
                  </a:lnTo>
                  <a:lnTo>
                    <a:pt x="9687" y="101423"/>
                  </a:lnTo>
                  <a:lnTo>
                    <a:pt x="17596" y="104333"/>
                  </a:lnTo>
                  <a:lnTo>
                    <a:pt x="26356" y="97082"/>
                  </a:lnTo>
                  <a:lnTo>
                    <a:pt x="42623" y="81173"/>
                  </a:lnTo>
                  <a:lnTo>
                    <a:pt x="45394" y="75587"/>
                  </a:lnTo>
                  <a:lnTo>
                    <a:pt x="47416" y="61812"/>
                  </a:lnTo>
                  <a:lnTo>
                    <a:pt x="47611" y="28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955"/>
          <p:cNvGrpSpPr/>
          <p:nvPr/>
        </p:nvGrpSpPr>
        <p:grpSpPr>
          <a:xfrm>
            <a:off x="8639176" y="333425"/>
            <a:ext cx="494872" cy="291182"/>
            <a:chOff x="8639176" y="333425"/>
            <a:chExt cx="494872" cy="291182"/>
          </a:xfrm>
        </p:grpSpPr>
        <p:sp>
          <p:nvSpPr>
            <p:cNvPr id="72" name="SMARTInkShape-4123"/>
            <p:cNvSpPr/>
            <p:nvPr>
              <p:custDataLst>
                <p:tags r:id="rId189"/>
              </p:custDataLst>
            </p:nvPr>
          </p:nvSpPr>
          <p:spPr>
            <a:xfrm>
              <a:off x="9029700" y="333425"/>
              <a:ext cx="104348" cy="266612"/>
            </a:xfrm>
            <a:custGeom>
              <a:avLst/>
              <a:gdLst/>
              <a:ahLst/>
              <a:cxnLst/>
              <a:rect l="0" t="0" r="0" b="0"/>
              <a:pathLst>
                <a:path w="104348" h="266612">
                  <a:moveTo>
                    <a:pt x="38100" y="104725"/>
                  </a:moveTo>
                  <a:lnTo>
                    <a:pt x="38100" y="104725"/>
                  </a:lnTo>
                  <a:lnTo>
                    <a:pt x="38100" y="150970"/>
                  </a:lnTo>
                  <a:lnTo>
                    <a:pt x="37042" y="174589"/>
                  </a:lnTo>
                  <a:lnTo>
                    <a:pt x="30560" y="192648"/>
                  </a:lnTo>
                  <a:lnTo>
                    <a:pt x="28591" y="238018"/>
                  </a:lnTo>
                  <a:lnTo>
                    <a:pt x="28575" y="256960"/>
                  </a:lnTo>
                  <a:lnTo>
                    <a:pt x="20374" y="248909"/>
                  </a:lnTo>
                  <a:lnTo>
                    <a:pt x="19441" y="242932"/>
                  </a:lnTo>
                  <a:lnTo>
                    <a:pt x="24616" y="224884"/>
                  </a:lnTo>
                  <a:lnTo>
                    <a:pt x="19235" y="177448"/>
                  </a:lnTo>
                  <a:lnTo>
                    <a:pt x="21883" y="130460"/>
                  </a:lnTo>
                  <a:lnTo>
                    <a:pt x="27987" y="86262"/>
                  </a:lnTo>
                  <a:lnTo>
                    <a:pt x="29557" y="54002"/>
                  </a:lnTo>
                  <a:lnTo>
                    <a:pt x="38270" y="23436"/>
                  </a:lnTo>
                  <a:lnTo>
                    <a:pt x="45463" y="9724"/>
                  </a:lnTo>
                  <a:lnTo>
                    <a:pt x="47198" y="1881"/>
                  </a:lnTo>
                  <a:lnTo>
                    <a:pt x="48399" y="1237"/>
                  </a:lnTo>
                  <a:lnTo>
                    <a:pt x="61803" y="0"/>
                  </a:lnTo>
                  <a:lnTo>
                    <a:pt x="63426" y="1042"/>
                  </a:lnTo>
                  <a:lnTo>
                    <a:pt x="64510" y="2795"/>
                  </a:lnTo>
                  <a:lnTo>
                    <a:pt x="66033" y="10318"/>
                  </a:lnTo>
                  <a:lnTo>
                    <a:pt x="66548" y="22342"/>
                  </a:lnTo>
                  <a:lnTo>
                    <a:pt x="69441" y="28599"/>
                  </a:lnTo>
                  <a:lnTo>
                    <a:pt x="73196" y="34908"/>
                  </a:lnTo>
                  <a:lnTo>
                    <a:pt x="75607" y="47582"/>
                  </a:lnTo>
                  <a:lnTo>
                    <a:pt x="76083" y="60276"/>
                  </a:lnTo>
                  <a:lnTo>
                    <a:pt x="73326" y="66626"/>
                  </a:lnTo>
                  <a:lnTo>
                    <a:pt x="71109" y="69800"/>
                  </a:lnTo>
                  <a:lnTo>
                    <a:pt x="66493" y="87988"/>
                  </a:lnTo>
                  <a:lnTo>
                    <a:pt x="64437" y="90392"/>
                  </a:lnTo>
                  <a:lnTo>
                    <a:pt x="62009" y="91995"/>
                  </a:lnTo>
                  <a:lnTo>
                    <a:pt x="60389" y="94121"/>
                  </a:lnTo>
                  <a:lnTo>
                    <a:pt x="54967" y="105139"/>
                  </a:lnTo>
                  <a:lnTo>
                    <a:pt x="50888" y="111259"/>
                  </a:lnTo>
                  <a:lnTo>
                    <a:pt x="47637" y="123727"/>
                  </a:lnTo>
                  <a:lnTo>
                    <a:pt x="47625" y="132906"/>
                  </a:lnTo>
                  <a:lnTo>
                    <a:pt x="55826" y="133265"/>
                  </a:lnTo>
                  <a:lnTo>
                    <a:pt x="80827" y="156980"/>
                  </a:lnTo>
                  <a:lnTo>
                    <a:pt x="83548" y="162522"/>
                  </a:lnTo>
                  <a:lnTo>
                    <a:pt x="85295" y="169646"/>
                  </a:lnTo>
                  <a:lnTo>
                    <a:pt x="92187" y="178658"/>
                  </a:lnTo>
                  <a:lnTo>
                    <a:pt x="103811" y="214991"/>
                  </a:lnTo>
                  <a:lnTo>
                    <a:pt x="104347" y="221818"/>
                  </a:lnTo>
                  <a:lnTo>
                    <a:pt x="101764" y="228380"/>
                  </a:lnTo>
                  <a:lnTo>
                    <a:pt x="88959" y="245301"/>
                  </a:lnTo>
                  <a:lnTo>
                    <a:pt x="87161" y="251164"/>
                  </a:lnTo>
                  <a:lnTo>
                    <a:pt x="85625" y="253151"/>
                  </a:lnTo>
                  <a:lnTo>
                    <a:pt x="66484" y="264431"/>
                  </a:lnTo>
                  <a:lnTo>
                    <a:pt x="41268" y="266563"/>
                  </a:lnTo>
                  <a:lnTo>
                    <a:pt x="34922" y="266611"/>
                  </a:lnTo>
                  <a:lnTo>
                    <a:pt x="28574" y="263811"/>
                  </a:lnTo>
                  <a:lnTo>
                    <a:pt x="22225" y="260096"/>
                  </a:lnTo>
                  <a:lnTo>
                    <a:pt x="12700" y="256947"/>
                  </a:lnTo>
                  <a:lnTo>
                    <a:pt x="0" y="24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124"/>
            <p:cNvSpPr/>
            <p:nvPr>
              <p:custDataLst>
                <p:tags r:id="rId190"/>
              </p:custDataLst>
            </p:nvPr>
          </p:nvSpPr>
          <p:spPr>
            <a:xfrm>
              <a:off x="8639176" y="352591"/>
              <a:ext cx="123710" cy="272016"/>
            </a:xfrm>
            <a:custGeom>
              <a:avLst/>
              <a:gdLst/>
              <a:ahLst/>
              <a:cxnLst/>
              <a:rect l="0" t="0" r="0" b="0"/>
              <a:pathLst>
                <a:path w="123710" h="272016">
                  <a:moveTo>
                    <a:pt x="114299" y="190334"/>
                  </a:moveTo>
                  <a:lnTo>
                    <a:pt x="114299" y="190334"/>
                  </a:lnTo>
                  <a:lnTo>
                    <a:pt x="123709" y="190334"/>
                  </a:lnTo>
                  <a:lnTo>
                    <a:pt x="109633" y="190334"/>
                  </a:lnTo>
                  <a:lnTo>
                    <a:pt x="108013" y="189276"/>
                  </a:lnTo>
                  <a:lnTo>
                    <a:pt x="106933" y="187512"/>
                  </a:lnTo>
                  <a:lnTo>
                    <a:pt x="106213" y="185277"/>
                  </a:lnTo>
                  <a:lnTo>
                    <a:pt x="104675" y="183788"/>
                  </a:lnTo>
                  <a:lnTo>
                    <a:pt x="100144" y="182133"/>
                  </a:lnTo>
                  <a:lnTo>
                    <a:pt x="98512" y="180633"/>
                  </a:lnTo>
                  <a:lnTo>
                    <a:pt x="96699" y="176145"/>
                  </a:lnTo>
                  <a:lnTo>
                    <a:pt x="94478" y="164640"/>
                  </a:lnTo>
                  <a:lnTo>
                    <a:pt x="88787" y="155322"/>
                  </a:lnTo>
                  <a:lnTo>
                    <a:pt x="85573" y="145858"/>
                  </a:lnTo>
                  <a:lnTo>
                    <a:pt x="79448" y="135293"/>
                  </a:lnTo>
                  <a:lnTo>
                    <a:pt x="76283" y="88820"/>
                  </a:lnTo>
                  <a:lnTo>
                    <a:pt x="76201" y="44379"/>
                  </a:lnTo>
                  <a:lnTo>
                    <a:pt x="76199" y="15837"/>
                  </a:lnTo>
                  <a:lnTo>
                    <a:pt x="79021" y="9416"/>
                  </a:lnTo>
                  <a:lnTo>
                    <a:pt x="85609" y="0"/>
                  </a:lnTo>
                  <a:lnTo>
                    <a:pt x="93913" y="8049"/>
                  </a:lnTo>
                  <a:lnTo>
                    <a:pt x="96044" y="16705"/>
                  </a:lnTo>
                  <a:lnTo>
                    <a:pt x="103415" y="26659"/>
                  </a:lnTo>
                  <a:lnTo>
                    <a:pt x="105564" y="42213"/>
                  </a:lnTo>
                  <a:lnTo>
                    <a:pt x="109711" y="49714"/>
                  </a:lnTo>
                  <a:lnTo>
                    <a:pt x="110182" y="53196"/>
                  </a:lnTo>
                  <a:lnTo>
                    <a:pt x="99990" y="92443"/>
                  </a:lnTo>
                  <a:lnTo>
                    <a:pt x="89639" y="110868"/>
                  </a:lnTo>
                  <a:lnTo>
                    <a:pt x="84768" y="127748"/>
                  </a:lnTo>
                  <a:lnTo>
                    <a:pt x="47745" y="173874"/>
                  </a:lnTo>
                  <a:lnTo>
                    <a:pt x="28584" y="199250"/>
                  </a:lnTo>
                  <a:lnTo>
                    <a:pt x="12701" y="214596"/>
                  </a:lnTo>
                  <a:lnTo>
                    <a:pt x="6350" y="216992"/>
                  </a:lnTo>
                  <a:lnTo>
                    <a:pt x="4232" y="218689"/>
                  </a:lnTo>
                  <a:lnTo>
                    <a:pt x="556" y="226942"/>
                  </a:lnTo>
                  <a:lnTo>
                    <a:pt x="0" y="237921"/>
                  </a:lnTo>
                  <a:lnTo>
                    <a:pt x="8200" y="246157"/>
                  </a:lnTo>
                  <a:lnTo>
                    <a:pt x="25810" y="247367"/>
                  </a:lnTo>
                  <a:lnTo>
                    <a:pt x="36532" y="255675"/>
                  </a:lnTo>
                  <a:lnTo>
                    <a:pt x="45394" y="257804"/>
                  </a:lnTo>
                  <a:lnTo>
                    <a:pt x="54253" y="263477"/>
                  </a:lnTo>
                  <a:lnTo>
                    <a:pt x="64829" y="266131"/>
                  </a:lnTo>
                  <a:lnTo>
                    <a:pt x="74714" y="266499"/>
                  </a:lnTo>
                  <a:lnTo>
                    <a:pt x="75209" y="267569"/>
                  </a:lnTo>
                  <a:lnTo>
                    <a:pt x="75759" y="271580"/>
                  </a:lnTo>
                  <a:lnTo>
                    <a:pt x="76964" y="272015"/>
                  </a:lnTo>
                  <a:lnTo>
                    <a:pt x="85724" y="26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956"/>
          <p:cNvGrpSpPr/>
          <p:nvPr/>
        </p:nvGrpSpPr>
        <p:grpSpPr>
          <a:xfrm>
            <a:off x="9477375" y="409614"/>
            <a:ext cx="133339" cy="199867"/>
            <a:chOff x="9477375" y="409614"/>
            <a:chExt cx="133339" cy="199867"/>
          </a:xfrm>
        </p:grpSpPr>
        <p:sp>
          <p:nvSpPr>
            <p:cNvPr id="75" name="SMARTInkShape-4125"/>
            <p:cNvSpPr/>
            <p:nvPr>
              <p:custDataLst>
                <p:tags r:id="rId186"/>
              </p:custDataLst>
            </p:nvPr>
          </p:nvSpPr>
          <p:spPr>
            <a:xfrm>
              <a:off x="9525120" y="448067"/>
              <a:ext cx="85594" cy="161414"/>
            </a:xfrm>
            <a:custGeom>
              <a:avLst/>
              <a:gdLst/>
              <a:ahLst/>
              <a:cxnLst/>
              <a:rect l="0" t="0" r="0" b="0"/>
              <a:pathLst>
                <a:path w="85594" h="161414">
                  <a:moveTo>
                    <a:pt x="66555" y="9133"/>
                  </a:moveTo>
                  <a:lnTo>
                    <a:pt x="66555" y="9133"/>
                  </a:lnTo>
                  <a:lnTo>
                    <a:pt x="48944" y="9133"/>
                  </a:lnTo>
                  <a:lnTo>
                    <a:pt x="29246" y="491"/>
                  </a:lnTo>
                  <a:lnTo>
                    <a:pt x="24220" y="0"/>
                  </a:lnTo>
                  <a:lnTo>
                    <a:pt x="18459" y="2605"/>
                  </a:lnTo>
                  <a:lnTo>
                    <a:pt x="9934" y="8751"/>
                  </a:lnTo>
                  <a:lnTo>
                    <a:pt x="4505" y="9020"/>
                  </a:lnTo>
                  <a:lnTo>
                    <a:pt x="2963" y="10116"/>
                  </a:lnTo>
                  <a:lnTo>
                    <a:pt x="1936" y="11905"/>
                  </a:lnTo>
                  <a:lnTo>
                    <a:pt x="151" y="18827"/>
                  </a:lnTo>
                  <a:lnTo>
                    <a:pt x="0" y="23319"/>
                  </a:lnTo>
                  <a:lnTo>
                    <a:pt x="1018" y="24940"/>
                  </a:lnTo>
                  <a:lnTo>
                    <a:pt x="2755" y="26021"/>
                  </a:lnTo>
                  <a:lnTo>
                    <a:pt x="4972" y="26742"/>
                  </a:lnTo>
                  <a:lnTo>
                    <a:pt x="6449" y="28281"/>
                  </a:lnTo>
                  <a:lnTo>
                    <a:pt x="10204" y="37799"/>
                  </a:lnTo>
                  <a:lnTo>
                    <a:pt x="54761" y="83064"/>
                  </a:lnTo>
                  <a:lnTo>
                    <a:pt x="71925" y="101288"/>
                  </a:lnTo>
                  <a:lnTo>
                    <a:pt x="78082" y="113924"/>
                  </a:lnTo>
                  <a:lnTo>
                    <a:pt x="82260" y="120265"/>
                  </a:lnTo>
                  <a:lnTo>
                    <a:pt x="85165" y="131077"/>
                  </a:lnTo>
                  <a:lnTo>
                    <a:pt x="85593" y="150243"/>
                  </a:lnTo>
                  <a:lnTo>
                    <a:pt x="84539" y="150831"/>
                  </a:lnTo>
                  <a:lnTo>
                    <a:pt x="80546" y="151485"/>
                  </a:lnTo>
                  <a:lnTo>
                    <a:pt x="66641" y="160620"/>
                  </a:lnTo>
                  <a:lnTo>
                    <a:pt x="53448" y="161413"/>
                  </a:lnTo>
                  <a:lnTo>
                    <a:pt x="47324" y="158657"/>
                  </a:lnTo>
                  <a:lnTo>
                    <a:pt x="41074" y="154963"/>
                  </a:lnTo>
                  <a:lnTo>
                    <a:pt x="34769" y="153321"/>
                  </a:lnTo>
                  <a:lnTo>
                    <a:pt x="32665" y="151825"/>
                  </a:lnTo>
                  <a:lnTo>
                    <a:pt x="31261" y="149770"/>
                  </a:lnTo>
                  <a:lnTo>
                    <a:pt x="28455" y="142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126"/>
            <p:cNvSpPr/>
            <p:nvPr>
              <p:custDataLst>
                <p:tags r:id="rId187"/>
              </p:custDataLst>
            </p:nvPr>
          </p:nvSpPr>
          <p:spPr>
            <a:xfrm>
              <a:off x="9477375" y="409614"/>
              <a:ext cx="9526" cy="38062"/>
            </a:xfrm>
            <a:custGeom>
              <a:avLst/>
              <a:gdLst/>
              <a:ahLst/>
              <a:cxnLst/>
              <a:rect l="0" t="0" r="0" b="0"/>
              <a:pathLst>
                <a:path w="9526" h="38062">
                  <a:moveTo>
                    <a:pt x="0" y="38061"/>
                  </a:moveTo>
                  <a:lnTo>
                    <a:pt x="0" y="38061"/>
                  </a:lnTo>
                  <a:lnTo>
                    <a:pt x="0" y="0"/>
                  </a:lnTo>
                  <a:lnTo>
                    <a:pt x="9525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127"/>
            <p:cNvSpPr/>
            <p:nvPr>
              <p:custDataLst>
                <p:tags r:id="rId188"/>
              </p:custDataLst>
            </p:nvPr>
          </p:nvSpPr>
          <p:spPr>
            <a:xfrm>
              <a:off x="9486900" y="523875"/>
              <a:ext cx="19017" cy="66676"/>
            </a:xfrm>
            <a:custGeom>
              <a:avLst/>
              <a:gdLst/>
              <a:ahLst/>
              <a:cxnLst/>
              <a:rect l="0" t="0" r="0" b="0"/>
              <a:pathLst>
                <a:path w="19017" h="66676">
                  <a:moveTo>
                    <a:pt x="9525" y="0"/>
                  </a:moveTo>
                  <a:lnTo>
                    <a:pt x="9525" y="0"/>
                  </a:lnTo>
                  <a:lnTo>
                    <a:pt x="19016" y="9491"/>
                  </a:lnTo>
                  <a:lnTo>
                    <a:pt x="13984" y="14571"/>
                  </a:lnTo>
                  <a:lnTo>
                    <a:pt x="11507" y="19882"/>
                  </a:lnTo>
                  <a:lnTo>
                    <a:pt x="8468" y="5488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957"/>
          <p:cNvGrpSpPr/>
          <p:nvPr/>
        </p:nvGrpSpPr>
        <p:grpSpPr>
          <a:xfrm>
            <a:off x="9982212" y="470842"/>
            <a:ext cx="447628" cy="148272"/>
            <a:chOff x="9982212" y="470842"/>
            <a:chExt cx="447628" cy="148272"/>
          </a:xfrm>
        </p:grpSpPr>
        <p:sp>
          <p:nvSpPr>
            <p:cNvPr id="79" name="SMARTInkShape-4128"/>
            <p:cNvSpPr/>
            <p:nvPr>
              <p:custDataLst>
                <p:tags r:id="rId182"/>
              </p:custDataLst>
            </p:nvPr>
          </p:nvSpPr>
          <p:spPr>
            <a:xfrm>
              <a:off x="9982212" y="470842"/>
              <a:ext cx="66664" cy="148245"/>
            </a:xfrm>
            <a:custGeom>
              <a:avLst/>
              <a:gdLst/>
              <a:ahLst/>
              <a:cxnLst/>
              <a:rect l="0" t="0" r="0" b="0"/>
              <a:pathLst>
                <a:path w="66664" h="148245">
                  <a:moveTo>
                    <a:pt x="66663" y="24458"/>
                  </a:moveTo>
                  <a:lnTo>
                    <a:pt x="66663" y="24458"/>
                  </a:lnTo>
                  <a:lnTo>
                    <a:pt x="66663" y="16257"/>
                  </a:lnTo>
                  <a:lnTo>
                    <a:pt x="65605" y="15816"/>
                  </a:lnTo>
                  <a:lnTo>
                    <a:pt x="61606" y="15325"/>
                  </a:lnTo>
                  <a:lnTo>
                    <a:pt x="56302" y="12285"/>
                  </a:lnTo>
                  <a:lnTo>
                    <a:pt x="50416" y="8464"/>
                  </a:lnTo>
                  <a:lnTo>
                    <a:pt x="39920" y="5810"/>
                  </a:lnTo>
                  <a:lnTo>
                    <a:pt x="33574" y="471"/>
                  </a:lnTo>
                  <a:lnTo>
                    <a:pt x="30845" y="0"/>
                  </a:lnTo>
                  <a:lnTo>
                    <a:pt x="27968" y="744"/>
                  </a:lnTo>
                  <a:lnTo>
                    <a:pt x="20802" y="4487"/>
                  </a:lnTo>
                  <a:lnTo>
                    <a:pt x="10992" y="5327"/>
                  </a:lnTo>
                  <a:lnTo>
                    <a:pt x="1441" y="13602"/>
                  </a:lnTo>
                  <a:lnTo>
                    <a:pt x="178" y="22297"/>
                  </a:lnTo>
                  <a:lnTo>
                    <a:pt x="0" y="37589"/>
                  </a:lnTo>
                  <a:lnTo>
                    <a:pt x="1055" y="39562"/>
                  </a:lnTo>
                  <a:lnTo>
                    <a:pt x="2815" y="40877"/>
                  </a:lnTo>
                  <a:lnTo>
                    <a:pt x="5047" y="41754"/>
                  </a:lnTo>
                  <a:lnTo>
                    <a:pt x="6536" y="43397"/>
                  </a:lnTo>
                  <a:lnTo>
                    <a:pt x="11748" y="53638"/>
                  </a:lnTo>
                  <a:lnTo>
                    <a:pt x="25299" y="69814"/>
                  </a:lnTo>
                  <a:lnTo>
                    <a:pt x="28655" y="78701"/>
                  </a:lnTo>
                  <a:lnTo>
                    <a:pt x="34823" y="88038"/>
                  </a:lnTo>
                  <a:lnTo>
                    <a:pt x="36637" y="94343"/>
                  </a:lnTo>
                  <a:lnTo>
                    <a:pt x="38179" y="96448"/>
                  </a:lnTo>
                  <a:lnTo>
                    <a:pt x="40265" y="97851"/>
                  </a:lnTo>
                  <a:lnTo>
                    <a:pt x="45406" y="100469"/>
                  </a:lnTo>
                  <a:lnTo>
                    <a:pt x="51219" y="105160"/>
                  </a:lnTo>
                  <a:lnTo>
                    <a:pt x="54506" y="110773"/>
                  </a:lnTo>
                  <a:lnTo>
                    <a:pt x="56792" y="119590"/>
                  </a:lnTo>
                  <a:lnTo>
                    <a:pt x="57123" y="136996"/>
                  </a:lnTo>
                  <a:lnTo>
                    <a:pt x="52077" y="143292"/>
                  </a:lnTo>
                  <a:lnTo>
                    <a:pt x="46775" y="146065"/>
                  </a:lnTo>
                  <a:lnTo>
                    <a:pt x="33539" y="148153"/>
                  </a:lnTo>
                  <a:lnTo>
                    <a:pt x="24982" y="148244"/>
                  </a:lnTo>
                  <a:lnTo>
                    <a:pt x="23001" y="147199"/>
                  </a:lnTo>
                  <a:lnTo>
                    <a:pt x="21680" y="145444"/>
                  </a:lnTo>
                  <a:lnTo>
                    <a:pt x="20799" y="143215"/>
                  </a:lnTo>
                  <a:lnTo>
                    <a:pt x="19153" y="141729"/>
                  </a:lnTo>
                  <a:lnTo>
                    <a:pt x="14503" y="140079"/>
                  </a:lnTo>
                  <a:lnTo>
                    <a:pt x="12841" y="138580"/>
                  </a:lnTo>
                  <a:lnTo>
                    <a:pt x="10992" y="134093"/>
                  </a:lnTo>
                  <a:lnTo>
                    <a:pt x="9513" y="11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129"/>
            <p:cNvSpPr/>
            <p:nvPr>
              <p:custDataLst>
                <p:tags r:id="rId183"/>
              </p:custDataLst>
            </p:nvPr>
          </p:nvSpPr>
          <p:spPr>
            <a:xfrm>
              <a:off x="10068045" y="499337"/>
              <a:ext cx="76081" cy="119777"/>
            </a:xfrm>
            <a:custGeom>
              <a:avLst/>
              <a:gdLst/>
              <a:ahLst/>
              <a:cxnLst/>
              <a:rect l="0" t="0" r="0" b="0"/>
              <a:pathLst>
                <a:path w="76081" h="119777">
                  <a:moveTo>
                    <a:pt x="57030" y="5488"/>
                  </a:moveTo>
                  <a:lnTo>
                    <a:pt x="57030" y="5488"/>
                  </a:lnTo>
                  <a:lnTo>
                    <a:pt x="65232" y="5488"/>
                  </a:lnTo>
                  <a:lnTo>
                    <a:pt x="61106" y="5488"/>
                  </a:lnTo>
                  <a:lnTo>
                    <a:pt x="59747" y="4430"/>
                  </a:lnTo>
                  <a:lnTo>
                    <a:pt x="58238" y="431"/>
                  </a:lnTo>
                  <a:lnTo>
                    <a:pt x="56777" y="0"/>
                  </a:lnTo>
                  <a:lnTo>
                    <a:pt x="47400" y="4867"/>
                  </a:lnTo>
                  <a:lnTo>
                    <a:pt x="42872" y="5212"/>
                  </a:lnTo>
                  <a:lnTo>
                    <a:pt x="37332" y="8188"/>
                  </a:lnTo>
                  <a:lnTo>
                    <a:pt x="15352" y="28152"/>
                  </a:lnTo>
                  <a:lnTo>
                    <a:pt x="12049" y="34258"/>
                  </a:lnTo>
                  <a:lnTo>
                    <a:pt x="8695" y="49964"/>
                  </a:lnTo>
                  <a:lnTo>
                    <a:pt x="1935" y="62643"/>
                  </a:lnTo>
                  <a:lnTo>
                    <a:pt x="0" y="84863"/>
                  </a:lnTo>
                  <a:lnTo>
                    <a:pt x="2755" y="91213"/>
                  </a:lnTo>
                  <a:lnTo>
                    <a:pt x="6449" y="97563"/>
                  </a:lnTo>
                  <a:lnTo>
                    <a:pt x="8093" y="103913"/>
                  </a:lnTo>
                  <a:lnTo>
                    <a:pt x="9588" y="106030"/>
                  </a:lnTo>
                  <a:lnTo>
                    <a:pt x="11644" y="107441"/>
                  </a:lnTo>
                  <a:lnTo>
                    <a:pt x="16750" y="110067"/>
                  </a:lnTo>
                  <a:lnTo>
                    <a:pt x="26705" y="118299"/>
                  </a:lnTo>
                  <a:lnTo>
                    <a:pt x="32993" y="119347"/>
                  </a:lnTo>
                  <a:lnTo>
                    <a:pt x="60240" y="119776"/>
                  </a:lnTo>
                  <a:lnTo>
                    <a:pt x="62347" y="118722"/>
                  </a:lnTo>
                  <a:lnTo>
                    <a:pt x="63749" y="116961"/>
                  </a:lnTo>
                  <a:lnTo>
                    <a:pt x="66366" y="112181"/>
                  </a:lnTo>
                  <a:lnTo>
                    <a:pt x="72731" y="103541"/>
                  </a:lnTo>
                  <a:lnTo>
                    <a:pt x="75088" y="94278"/>
                  </a:lnTo>
                  <a:lnTo>
                    <a:pt x="76078" y="47384"/>
                  </a:lnTo>
                  <a:lnTo>
                    <a:pt x="76080" y="36026"/>
                  </a:lnTo>
                  <a:lnTo>
                    <a:pt x="68542" y="23960"/>
                  </a:lnTo>
                  <a:lnTo>
                    <a:pt x="66555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130"/>
            <p:cNvSpPr/>
            <p:nvPr>
              <p:custDataLst>
                <p:tags r:id="rId184"/>
              </p:custDataLst>
            </p:nvPr>
          </p:nvSpPr>
          <p:spPr>
            <a:xfrm>
              <a:off x="10191753" y="495431"/>
              <a:ext cx="133338" cy="114039"/>
            </a:xfrm>
            <a:custGeom>
              <a:avLst/>
              <a:gdLst/>
              <a:ahLst/>
              <a:cxnLst/>
              <a:rect l="0" t="0" r="0" b="0"/>
              <a:pathLst>
                <a:path w="133338" h="114039">
                  <a:moveTo>
                    <a:pt x="28572" y="28444"/>
                  </a:moveTo>
                  <a:lnTo>
                    <a:pt x="28572" y="28444"/>
                  </a:lnTo>
                  <a:lnTo>
                    <a:pt x="28572" y="19311"/>
                  </a:lnTo>
                  <a:lnTo>
                    <a:pt x="33629" y="24092"/>
                  </a:lnTo>
                  <a:lnTo>
                    <a:pt x="33002" y="25542"/>
                  </a:lnTo>
                  <a:lnTo>
                    <a:pt x="21302" y="28062"/>
                  </a:lnTo>
                  <a:lnTo>
                    <a:pt x="20551" y="29248"/>
                  </a:lnTo>
                  <a:lnTo>
                    <a:pt x="19180" y="38122"/>
                  </a:lnTo>
                  <a:lnTo>
                    <a:pt x="19051" y="60324"/>
                  </a:lnTo>
                  <a:lnTo>
                    <a:pt x="16228" y="66602"/>
                  </a:lnTo>
                  <a:lnTo>
                    <a:pt x="12502" y="72920"/>
                  </a:lnTo>
                  <a:lnTo>
                    <a:pt x="10110" y="85599"/>
                  </a:lnTo>
                  <a:lnTo>
                    <a:pt x="9637" y="98295"/>
                  </a:lnTo>
                  <a:lnTo>
                    <a:pt x="8540" y="100411"/>
                  </a:lnTo>
                  <a:lnTo>
                    <a:pt x="6751" y="101822"/>
                  </a:lnTo>
                  <a:lnTo>
                    <a:pt x="4500" y="102763"/>
                  </a:lnTo>
                  <a:lnTo>
                    <a:pt x="2999" y="104448"/>
                  </a:lnTo>
                  <a:lnTo>
                    <a:pt x="32" y="114038"/>
                  </a:lnTo>
                  <a:lnTo>
                    <a:pt x="0" y="105957"/>
                  </a:lnTo>
                  <a:lnTo>
                    <a:pt x="6543" y="97299"/>
                  </a:lnTo>
                  <a:lnTo>
                    <a:pt x="8639" y="88474"/>
                  </a:lnTo>
                  <a:lnTo>
                    <a:pt x="9131" y="82288"/>
                  </a:lnTo>
                  <a:lnTo>
                    <a:pt x="12170" y="76011"/>
                  </a:lnTo>
                  <a:lnTo>
                    <a:pt x="35344" y="47492"/>
                  </a:lnTo>
                  <a:lnTo>
                    <a:pt x="37932" y="41143"/>
                  </a:lnTo>
                  <a:lnTo>
                    <a:pt x="44280" y="31619"/>
                  </a:lnTo>
                  <a:lnTo>
                    <a:pt x="46136" y="25269"/>
                  </a:lnTo>
                  <a:lnTo>
                    <a:pt x="47689" y="23152"/>
                  </a:lnTo>
                  <a:lnTo>
                    <a:pt x="49784" y="21741"/>
                  </a:lnTo>
                  <a:lnTo>
                    <a:pt x="54933" y="19115"/>
                  </a:lnTo>
                  <a:lnTo>
                    <a:pt x="64917" y="10883"/>
                  </a:lnTo>
                  <a:lnTo>
                    <a:pt x="65501" y="11445"/>
                  </a:lnTo>
                  <a:lnTo>
                    <a:pt x="66517" y="17726"/>
                  </a:lnTo>
                  <a:lnTo>
                    <a:pt x="66626" y="23622"/>
                  </a:lnTo>
                  <a:lnTo>
                    <a:pt x="69474" y="29123"/>
                  </a:lnTo>
                  <a:lnTo>
                    <a:pt x="71714" y="32072"/>
                  </a:lnTo>
                  <a:lnTo>
                    <a:pt x="72151" y="34038"/>
                  </a:lnTo>
                  <a:lnTo>
                    <a:pt x="71383" y="35348"/>
                  </a:lnTo>
                  <a:lnTo>
                    <a:pt x="69813" y="36222"/>
                  </a:lnTo>
                  <a:lnTo>
                    <a:pt x="68766" y="37862"/>
                  </a:lnTo>
                  <a:lnTo>
                    <a:pt x="67293" y="45228"/>
                  </a:lnTo>
                  <a:lnTo>
                    <a:pt x="66755" y="60314"/>
                  </a:lnTo>
                  <a:lnTo>
                    <a:pt x="65668" y="62391"/>
                  </a:lnTo>
                  <a:lnTo>
                    <a:pt x="63885" y="63775"/>
                  </a:lnTo>
                  <a:lnTo>
                    <a:pt x="61640" y="64698"/>
                  </a:lnTo>
                  <a:lnTo>
                    <a:pt x="60142" y="66372"/>
                  </a:lnTo>
                  <a:lnTo>
                    <a:pt x="58478" y="71053"/>
                  </a:lnTo>
                  <a:lnTo>
                    <a:pt x="56976" y="72725"/>
                  </a:lnTo>
                  <a:lnTo>
                    <a:pt x="47634" y="76066"/>
                  </a:lnTo>
                  <a:lnTo>
                    <a:pt x="47625" y="71012"/>
                  </a:lnTo>
                  <a:lnTo>
                    <a:pt x="48682" y="69522"/>
                  </a:lnTo>
                  <a:lnTo>
                    <a:pt x="50446" y="68530"/>
                  </a:lnTo>
                  <a:lnTo>
                    <a:pt x="52680" y="67868"/>
                  </a:lnTo>
                  <a:lnTo>
                    <a:pt x="54168" y="66368"/>
                  </a:lnTo>
                  <a:lnTo>
                    <a:pt x="59382" y="56357"/>
                  </a:lnTo>
                  <a:lnTo>
                    <a:pt x="72257" y="41057"/>
                  </a:lnTo>
                  <a:lnTo>
                    <a:pt x="78241" y="28427"/>
                  </a:lnTo>
                  <a:lnTo>
                    <a:pt x="99780" y="4895"/>
                  </a:lnTo>
                  <a:lnTo>
                    <a:pt x="105376" y="2103"/>
                  </a:lnTo>
                  <a:lnTo>
                    <a:pt x="121976" y="0"/>
                  </a:lnTo>
                  <a:lnTo>
                    <a:pt x="122591" y="1015"/>
                  </a:lnTo>
                  <a:lnTo>
                    <a:pt x="123274" y="4964"/>
                  </a:lnTo>
                  <a:lnTo>
                    <a:pt x="124517" y="6441"/>
                  </a:lnTo>
                  <a:lnTo>
                    <a:pt x="128717" y="8082"/>
                  </a:lnTo>
                  <a:lnTo>
                    <a:pt x="130260" y="9577"/>
                  </a:lnTo>
                  <a:lnTo>
                    <a:pt x="131974" y="14062"/>
                  </a:lnTo>
                  <a:lnTo>
                    <a:pt x="133337" y="45624"/>
                  </a:lnTo>
                  <a:lnTo>
                    <a:pt x="126799" y="54729"/>
                  </a:lnTo>
                  <a:lnTo>
                    <a:pt x="124213" y="64779"/>
                  </a:lnTo>
                  <a:lnTo>
                    <a:pt x="114297" y="760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131"/>
            <p:cNvSpPr/>
            <p:nvPr>
              <p:custDataLst>
                <p:tags r:id="rId185"/>
              </p:custDataLst>
            </p:nvPr>
          </p:nvSpPr>
          <p:spPr>
            <a:xfrm>
              <a:off x="10363200" y="485778"/>
              <a:ext cx="66640" cy="109966"/>
            </a:xfrm>
            <a:custGeom>
              <a:avLst/>
              <a:gdLst/>
              <a:ahLst/>
              <a:cxnLst/>
              <a:rect l="0" t="0" r="0" b="0"/>
              <a:pathLst>
                <a:path w="66640" h="109966">
                  <a:moveTo>
                    <a:pt x="0" y="47622"/>
                  </a:moveTo>
                  <a:lnTo>
                    <a:pt x="0" y="47622"/>
                  </a:lnTo>
                  <a:lnTo>
                    <a:pt x="18648" y="47622"/>
                  </a:lnTo>
                  <a:lnTo>
                    <a:pt x="27216" y="39421"/>
                  </a:lnTo>
                  <a:lnTo>
                    <a:pt x="35911" y="37300"/>
                  </a:lnTo>
                  <a:lnTo>
                    <a:pt x="44742" y="31628"/>
                  </a:lnTo>
                  <a:lnTo>
                    <a:pt x="50929" y="29930"/>
                  </a:lnTo>
                  <a:lnTo>
                    <a:pt x="53002" y="28419"/>
                  </a:lnTo>
                  <a:lnTo>
                    <a:pt x="54385" y="26354"/>
                  </a:lnTo>
                  <a:lnTo>
                    <a:pt x="56331" y="18390"/>
                  </a:lnTo>
                  <a:lnTo>
                    <a:pt x="56604" y="15434"/>
                  </a:lnTo>
                  <a:lnTo>
                    <a:pt x="57845" y="13463"/>
                  </a:lnTo>
                  <a:lnTo>
                    <a:pt x="59730" y="12149"/>
                  </a:lnTo>
                  <a:lnTo>
                    <a:pt x="62045" y="11274"/>
                  </a:lnTo>
                  <a:lnTo>
                    <a:pt x="63588" y="9631"/>
                  </a:lnTo>
                  <a:lnTo>
                    <a:pt x="66639" y="127"/>
                  </a:lnTo>
                  <a:lnTo>
                    <a:pt x="52484" y="0"/>
                  </a:lnTo>
                  <a:lnTo>
                    <a:pt x="46964" y="2821"/>
                  </a:lnTo>
                  <a:lnTo>
                    <a:pt x="25360" y="22387"/>
                  </a:lnTo>
                  <a:lnTo>
                    <a:pt x="21855" y="28646"/>
                  </a:lnTo>
                  <a:lnTo>
                    <a:pt x="19238" y="34955"/>
                  </a:lnTo>
                  <a:lnTo>
                    <a:pt x="3971" y="60521"/>
                  </a:lnTo>
                  <a:lnTo>
                    <a:pt x="784" y="75609"/>
                  </a:lnTo>
                  <a:lnTo>
                    <a:pt x="46" y="93331"/>
                  </a:lnTo>
                  <a:lnTo>
                    <a:pt x="5069" y="99736"/>
                  </a:lnTo>
                  <a:lnTo>
                    <a:pt x="10366" y="102534"/>
                  </a:lnTo>
                  <a:lnTo>
                    <a:pt x="13262" y="103280"/>
                  </a:lnTo>
                  <a:lnTo>
                    <a:pt x="22392" y="109386"/>
                  </a:lnTo>
                  <a:lnTo>
                    <a:pt x="25512" y="109965"/>
                  </a:lnTo>
                  <a:lnTo>
                    <a:pt x="28649" y="109292"/>
                  </a:lnTo>
                  <a:lnTo>
                    <a:pt x="34958" y="106781"/>
                  </a:lnTo>
                  <a:lnTo>
                    <a:pt x="49168" y="10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959"/>
          <p:cNvGrpSpPr/>
          <p:nvPr/>
        </p:nvGrpSpPr>
        <p:grpSpPr>
          <a:xfrm>
            <a:off x="10696575" y="344258"/>
            <a:ext cx="1257301" cy="312968"/>
            <a:chOff x="10696575" y="344258"/>
            <a:chExt cx="1257301" cy="312968"/>
          </a:xfrm>
        </p:grpSpPr>
        <p:sp>
          <p:nvSpPr>
            <p:cNvPr id="84" name="SMARTInkShape-4132"/>
            <p:cNvSpPr/>
            <p:nvPr>
              <p:custDataLst>
                <p:tags r:id="rId169"/>
              </p:custDataLst>
            </p:nvPr>
          </p:nvSpPr>
          <p:spPr>
            <a:xfrm>
              <a:off x="10953750" y="504952"/>
              <a:ext cx="47626" cy="104649"/>
            </a:xfrm>
            <a:custGeom>
              <a:avLst/>
              <a:gdLst/>
              <a:ahLst/>
              <a:cxnLst/>
              <a:rect l="0" t="0" r="0" b="0"/>
              <a:pathLst>
                <a:path w="47626" h="104649">
                  <a:moveTo>
                    <a:pt x="0" y="57023"/>
                  </a:moveTo>
                  <a:lnTo>
                    <a:pt x="0" y="57023"/>
                  </a:lnTo>
                  <a:lnTo>
                    <a:pt x="0" y="66514"/>
                  </a:lnTo>
                  <a:lnTo>
                    <a:pt x="5057" y="66538"/>
                  </a:lnTo>
                  <a:lnTo>
                    <a:pt x="6546" y="65483"/>
                  </a:lnTo>
                  <a:lnTo>
                    <a:pt x="7538" y="63721"/>
                  </a:lnTo>
                  <a:lnTo>
                    <a:pt x="8202" y="61488"/>
                  </a:lnTo>
                  <a:lnTo>
                    <a:pt x="9702" y="60000"/>
                  </a:lnTo>
                  <a:lnTo>
                    <a:pt x="19147" y="56226"/>
                  </a:lnTo>
                  <a:lnTo>
                    <a:pt x="23680" y="52083"/>
                  </a:lnTo>
                  <a:lnTo>
                    <a:pt x="26399" y="46713"/>
                  </a:lnTo>
                  <a:lnTo>
                    <a:pt x="27125" y="43800"/>
                  </a:lnTo>
                  <a:lnTo>
                    <a:pt x="28667" y="41858"/>
                  </a:lnTo>
                  <a:lnTo>
                    <a:pt x="33201" y="39699"/>
                  </a:lnTo>
                  <a:lnTo>
                    <a:pt x="34835" y="38066"/>
                  </a:lnTo>
                  <a:lnTo>
                    <a:pt x="36649" y="33428"/>
                  </a:lnTo>
                  <a:lnTo>
                    <a:pt x="38191" y="31768"/>
                  </a:lnTo>
                  <a:lnTo>
                    <a:pt x="42726" y="29924"/>
                  </a:lnTo>
                  <a:lnTo>
                    <a:pt x="44360" y="28373"/>
                  </a:lnTo>
                  <a:lnTo>
                    <a:pt x="47196" y="20377"/>
                  </a:lnTo>
                  <a:lnTo>
                    <a:pt x="47613" y="4772"/>
                  </a:lnTo>
                  <a:lnTo>
                    <a:pt x="46558" y="3139"/>
                  </a:lnTo>
                  <a:lnTo>
                    <a:pt x="44798" y="2050"/>
                  </a:lnTo>
                  <a:lnTo>
                    <a:pt x="37923" y="160"/>
                  </a:lnTo>
                  <a:lnTo>
                    <a:pt x="33434" y="0"/>
                  </a:lnTo>
                  <a:lnTo>
                    <a:pt x="31815" y="1016"/>
                  </a:lnTo>
                  <a:lnTo>
                    <a:pt x="30736" y="2752"/>
                  </a:lnTo>
                  <a:lnTo>
                    <a:pt x="30016" y="4967"/>
                  </a:lnTo>
                  <a:lnTo>
                    <a:pt x="18958" y="18839"/>
                  </a:lnTo>
                  <a:lnTo>
                    <a:pt x="3946" y="35069"/>
                  </a:lnTo>
                  <a:lnTo>
                    <a:pt x="1170" y="44403"/>
                  </a:lnTo>
                  <a:lnTo>
                    <a:pt x="1" y="89165"/>
                  </a:lnTo>
                  <a:lnTo>
                    <a:pt x="1060" y="91151"/>
                  </a:lnTo>
                  <a:lnTo>
                    <a:pt x="2824" y="92475"/>
                  </a:lnTo>
                  <a:lnTo>
                    <a:pt x="7606" y="95004"/>
                  </a:lnTo>
                  <a:lnTo>
                    <a:pt x="17335" y="103169"/>
                  </a:lnTo>
                  <a:lnTo>
                    <a:pt x="23598" y="104210"/>
                  </a:lnTo>
                  <a:lnTo>
                    <a:pt x="47625" y="104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133"/>
            <p:cNvSpPr/>
            <p:nvPr>
              <p:custDataLst>
                <p:tags r:id="rId170"/>
              </p:custDataLst>
            </p:nvPr>
          </p:nvSpPr>
          <p:spPr>
            <a:xfrm>
              <a:off x="10696575" y="485787"/>
              <a:ext cx="104776" cy="142825"/>
            </a:xfrm>
            <a:custGeom>
              <a:avLst/>
              <a:gdLst/>
              <a:ahLst/>
              <a:cxnLst/>
              <a:rect l="0" t="0" r="0" b="0"/>
              <a:pathLst>
                <a:path w="104776" h="142825">
                  <a:moveTo>
                    <a:pt x="0" y="76188"/>
                  </a:moveTo>
                  <a:lnTo>
                    <a:pt x="0" y="76188"/>
                  </a:lnTo>
                  <a:lnTo>
                    <a:pt x="0" y="84389"/>
                  </a:lnTo>
                  <a:lnTo>
                    <a:pt x="1058" y="84830"/>
                  </a:lnTo>
                  <a:lnTo>
                    <a:pt x="26824" y="85710"/>
                  </a:lnTo>
                  <a:lnTo>
                    <a:pt x="35833" y="79166"/>
                  </a:lnTo>
                  <a:lnTo>
                    <a:pt x="44719" y="77071"/>
                  </a:lnTo>
                  <a:lnTo>
                    <a:pt x="50919" y="76580"/>
                  </a:lnTo>
                  <a:lnTo>
                    <a:pt x="57203" y="73540"/>
                  </a:lnTo>
                  <a:lnTo>
                    <a:pt x="69860" y="62965"/>
                  </a:lnTo>
                  <a:lnTo>
                    <a:pt x="73382" y="56906"/>
                  </a:lnTo>
                  <a:lnTo>
                    <a:pt x="76005" y="50685"/>
                  </a:lnTo>
                  <a:lnTo>
                    <a:pt x="92602" y="28557"/>
                  </a:lnTo>
                  <a:lnTo>
                    <a:pt x="95095" y="11394"/>
                  </a:lnTo>
                  <a:lnTo>
                    <a:pt x="87036" y="1477"/>
                  </a:lnTo>
                  <a:lnTo>
                    <a:pt x="83486" y="650"/>
                  </a:lnTo>
                  <a:lnTo>
                    <a:pt x="62137" y="0"/>
                  </a:lnTo>
                  <a:lnTo>
                    <a:pt x="60474" y="1054"/>
                  </a:lnTo>
                  <a:lnTo>
                    <a:pt x="59367" y="2815"/>
                  </a:lnTo>
                  <a:lnTo>
                    <a:pt x="58628" y="5048"/>
                  </a:lnTo>
                  <a:lnTo>
                    <a:pt x="38894" y="20011"/>
                  </a:lnTo>
                  <a:lnTo>
                    <a:pt x="23075" y="44885"/>
                  </a:lnTo>
                  <a:lnTo>
                    <a:pt x="17023" y="64556"/>
                  </a:lnTo>
                  <a:lnTo>
                    <a:pt x="12858" y="72077"/>
                  </a:lnTo>
                  <a:lnTo>
                    <a:pt x="10512" y="83319"/>
                  </a:lnTo>
                  <a:lnTo>
                    <a:pt x="9529" y="130463"/>
                  </a:lnTo>
                  <a:lnTo>
                    <a:pt x="9528" y="131421"/>
                  </a:lnTo>
                  <a:lnTo>
                    <a:pt x="14583" y="137827"/>
                  </a:lnTo>
                  <a:lnTo>
                    <a:pt x="19886" y="140625"/>
                  </a:lnTo>
                  <a:lnTo>
                    <a:pt x="38174" y="142667"/>
                  </a:lnTo>
                  <a:lnTo>
                    <a:pt x="55870" y="142824"/>
                  </a:lnTo>
                  <a:lnTo>
                    <a:pt x="64696" y="140024"/>
                  </a:lnTo>
                  <a:lnTo>
                    <a:pt x="72144" y="136309"/>
                  </a:lnTo>
                  <a:lnTo>
                    <a:pt x="104775" y="123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134"/>
            <p:cNvSpPr/>
            <p:nvPr>
              <p:custDataLst>
                <p:tags r:id="rId171"/>
              </p:custDataLst>
            </p:nvPr>
          </p:nvSpPr>
          <p:spPr>
            <a:xfrm>
              <a:off x="10858500" y="504825"/>
              <a:ext cx="66676" cy="113870"/>
            </a:xfrm>
            <a:custGeom>
              <a:avLst/>
              <a:gdLst/>
              <a:ahLst/>
              <a:cxnLst/>
              <a:rect l="0" t="0" r="0" b="0"/>
              <a:pathLst>
                <a:path w="66676" h="113870">
                  <a:moveTo>
                    <a:pt x="0" y="9525"/>
                  </a:moveTo>
                  <a:lnTo>
                    <a:pt x="0" y="9525"/>
                  </a:lnTo>
                  <a:lnTo>
                    <a:pt x="0" y="54244"/>
                  </a:lnTo>
                  <a:lnTo>
                    <a:pt x="0" y="69885"/>
                  </a:lnTo>
                  <a:lnTo>
                    <a:pt x="2824" y="76216"/>
                  </a:lnTo>
                  <a:lnTo>
                    <a:pt x="6546" y="82557"/>
                  </a:lnTo>
                  <a:lnTo>
                    <a:pt x="9134" y="93369"/>
                  </a:lnTo>
                  <a:lnTo>
                    <a:pt x="9410" y="99749"/>
                  </a:lnTo>
                  <a:lnTo>
                    <a:pt x="10507" y="101425"/>
                  </a:lnTo>
                  <a:lnTo>
                    <a:pt x="12296" y="102541"/>
                  </a:lnTo>
                  <a:lnTo>
                    <a:pt x="14547" y="103286"/>
                  </a:lnTo>
                  <a:lnTo>
                    <a:pt x="16048" y="104841"/>
                  </a:lnTo>
                  <a:lnTo>
                    <a:pt x="18932" y="113869"/>
                  </a:lnTo>
                  <a:lnTo>
                    <a:pt x="27239" y="106061"/>
                  </a:lnTo>
                  <a:lnTo>
                    <a:pt x="28180" y="100100"/>
                  </a:lnTo>
                  <a:lnTo>
                    <a:pt x="29369" y="98483"/>
                  </a:lnTo>
                  <a:lnTo>
                    <a:pt x="33514" y="96687"/>
                  </a:lnTo>
                  <a:lnTo>
                    <a:pt x="35042" y="95150"/>
                  </a:lnTo>
                  <a:lnTo>
                    <a:pt x="40318" y="85078"/>
                  </a:lnTo>
                  <a:lnTo>
                    <a:pt x="44378" y="79087"/>
                  </a:lnTo>
                  <a:lnTo>
                    <a:pt x="46661" y="69765"/>
                  </a:lnTo>
                  <a:lnTo>
                    <a:pt x="47197" y="63462"/>
                  </a:lnTo>
                  <a:lnTo>
                    <a:pt x="50257" y="57133"/>
                  </a:lnTo>
                  <a:lnTo>
                    <a:pt x="54087" y="50792"/>
                  </a:lnTo>
                  <a:lnTo>
                    <a:pt x="56545" y="38099"/>
                  </a:lnTo>
                  <a:lnTo>
                    <a:pt x="56747" y="34924"/>
                  </a:lnTo>
                  <a:lnTo>
                    <a:pt x="59794" y="28575"/>
                  </a:lnTo>
                  <a:lnTo>
                    <a:pt x="63617" y="22225"/>
                  </a:lnTo>
                  <a:lnTo>
                    <a:pt x="66071" y="9525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135"/>
            <p:cNvSpPr/>
            <p:nvPr>
              <p:custDataLst>
                <p:tags r:id="rId172"/>
              </p:custDataLst>
            </p:nvPr>
          </p:nvSpPr>
          <p:spPr>
            <a:xfrm>
              <a:off x="11039475" y="496789"/>
              <a:ext cx="76200" cy="103276"/>
            </a:xfrm>
            <a:custGeom>
              <a:avLst/>
              <a:gdLst/>
              <a:ahLst/>
              <a:cxnLst/>
              <a:rect l="0" t="0" r="0" b="0"/>
              <a:pathLst>
                <a:path w="76200" h="103276">
                  <a:moveTo>
                    <a:pt x="9525" y="65186"/>
                  </a:moveTo>
                  <a:lnTo>
                    <a:pt x="9525" y="65186"/>
                  </a:lnTo>
                  <a:lnTo>
                    <a:pt x="9525" y="42520"/>
                  </a:lnTo>
                  <a:lnTo>
                    <a:pt x="10583" y="40550"/>
                  </a:lnTo>
                  <a:lnTo>
                    <a:pt x="12349" y="39237"/>
                  </a:lnTo>
                  <a:lnTo>
                    <a:pt x="19015" y="36624"/>
                  </a:lnTo>
                  <a:lnTo>
                    <a:pt x="19041" y="41671"/>
                  </a:lnTo>
                  <a:lnTo>
                    <a:pt x="16223" y="46974"/>
                  </a:lnTo>
                  <a:lnTo>
                    <a:pt x="10848" y="53945"/>
                  </a:lnTo>
                  <a:lnTo>
                    <a:pt x="9785" y="62926"/>
                  </a:lnTo>
                  <a:lnTo>
                    <a:pt x="9560" y="72950"/>
                  </a:lnTo>
                  <a:lnTo>
                    <a:pt x="2986" y="81968"/>
                  </a:lnTo>
                  <a:lnTo>
                    <a:pt x="393" y="91999"/>
                  </a:lnTo>
                  <a:lnTo>
                    <a:pt x="0" y="103275"/>
                  </a:lnTo>
                  <a:lnTo>
                    <a:pt x="0" y="90028"/>
                  </a:lnTo>
                  <a:lnTo>
                    <a:pt x="1058" y="88097"/>
                  </a:lnTo>
                  <a:lnTo>
                    <a:pt x="2824" y="86810"/>
                  </a:lnTo>
                  <a:lnTo>
                    <a:pt x="5057" y="85952"/>
                  </a:lnTo>
                  <a:lnTo>
                    <a:pt x="6546" y="84322"/>
                  </a:lnTo>
                  <a:lnTo>
                    <a:pt x="8202" y="79688"/>
                  </a:lnTo>
                  <a:lnTo>
                    <a:pt x="10323" y="61544"/>
                  </a:lnTo>
                  <a:lnTo>
                    <a:pt x="17051" y="50113"/>
                  </a:lnTo>
                  <a:lnTo>
                    <a:pt x="33970" y="30331"/>
                  </a:lnTo>
                  <a:lnTo>
                    <a:pt x="40106" y="17575"/>
                  </a:lnTo>
                  <a:lnTo>
                    <a:pt x="42612" y="14395"/>
                  </a:lnTo>
                  <a:lnTo>
                    <a:pt x="48220" y="10862"/>
                  </a:lnTo>
                  <a:lnTo>
                    <a:pt x="51196" y="9920"/>
                  </a:lnTo>
                  <a:lnTo>
                    <a:pt x="53181" y="8234"/>
                  </a:lnTo>
                  <a:lnTo>
                    <a:pt x="56627" y="0"/>
                  </a:lnTo>
                  <a:lnTo>
                    <a:pt x="59739" y="1995"/>
                  </a:lnTo>
                  <a:lnTo>
                    <a:pt x="65305" y="6843"/>
                  </a:lnTo>
                  <a:lnTo>
                    <a:pt x="66269" y="12739"/>
                  </a:lnTo>
                  <a:lnTo>
                    <a:pt x="67463" y="14346"/>
                  </a:lnTo>
                  <a:lnTo>
                    <a:pt x="71611" y="16132"/>
                  </a:lnTo>
                  <a:lnTo>
                    <a:pt x="73140" y="17667"/>
                  </a:lnTo>
                  <a:lnTo>
                    <a:pt x="74841" y="22194"/>
                  </a:lnTo>
                  <a:lnTo>
                    <a:pt x="76197" y="68364"/>
                  </a:lnTo>
                  <a:lnTo>
                    <a:pt x="76199" y="72830"/>
                  </a:lnTo>
                  <a:lnTo>
                    <a:pt x="67998" y="82747"/>
                  </a:lnTo>
                  <a:lnTo>
                    <a:pt x="66675" y="93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136"/>
            <p:cNvSpPr/>
            <p:nvPr>
              <p:custDataLst>
                <p:tags r:id="rId173"/>
              </p:custDataLst>
            </p:nvPr>
          </p:nvSpPr>
          <p:spPr>
            <a:xfrm>
              <a:off x="11163312" y="344258"/>
              <a:ext cx="76188" cy="265294"/>
            </a:xfrm>
            <a:custGeom>
              <a:avLst/>
              <a:gdLst/>
              <a:ahLst/>
              <a:cxnLst/>
              <a:rect l="0" t="0" r="0" b="0"/>
              <a:pathLst>
                <a:path w="76188" h="265294">
                  <a:moveTo>
                    <a:pt x="66663" y="17692"/>
                  </a:moveTo>
                  <a:lnTo>
                    <a:pt x="66663" y="17692"/>
                  </a:lnTo>
                  <a:lnTo>
                    <a:pt x="75797" y="8559"/>
                  </a:lnTo>
                  <a:lnTo>
                    <a:pt x="76153" y="0"/>
                  </a:lnTo>
                  <a:lnTo>
                    <a:pt x="76187" y="12866"/>
                  </a:lnTo>
                  <a:lnTo>
                    <a:pt x="73364" y="18370"/>
                  </a:lnTo>
                  <a:lnTo>
                    <a:pt x="71131" y="21319"/>
                  </a:lnTo>
                  <a:lnTo>
                    <a:pt x="68650" y="30240"/>
                  </a:lnTo>
                  <a:lnTo>
                    <a:pt x="66486" y="40202"/>
                  </a:lnTo>
                  <a:lnTo>
                    <a:pt x="60378" y="52819"/>
                  </a:lnTo>
                  <a:lnTo>
                    <a:pt x="49818" y="87839"/>
                  </a:lnTo>
                  <a:lnTo>
                    <a:pt x="31329" y="132009"/>
                  </a:lnTo>
                  <a:lnTo>
                    <a:pt x="26560" y="151047"/>
                  </a:lnTo>
                  <a:lnTo>
                    <a:pt x="21267" y="170094"/>
                  </a:lnTo>
                  <a:lnTo>
                    <a:pt x="16876" y="189142"/>
                  </a:lnTo>
                  <a:lnTo>
                    <a:pt x="7337" y="216881"/>
                  </a:lnTo>
                  <a:lnTo>
                    <a:pt x="3255" y="223695"/>
                  </a:lnTo>
                  <a:lnTo>
                    <a:pt x="635" y="236694"/>
                  </a:lnTo>
                  <a:lnTo>
                    <a:pt x="0" y="263459"/>
                  </a:lnTo>
                  <a:lnTo>
                    <a:pt x="1055" y="264087"/>
                  </a:lnTo>
                  <a:lnTo>
                    <a:pt x="14179" y="265293"/>
                  </a:lnTo>
                  <a:lnTo>
                    <a:pt x="19699" y="262498"/>
                  </a:lnTo>
                  <a:lnTo>
                    <a:pt x="26812" y="257137"/>
                  </a:lnTo>
                  <a:lnTo>
                    <a:pt x="27785" y="253581"/>
                  </a:lnTo>
                  <a:lnTo>
                    <a:pt x="28563" y="246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137"/>
            <p:cNvSpPr/>
            <p:nvPr>
              <p:custDataLst>
                <p:tags r:id="rId174"/>
              </p:custDataLst>
            </p:nvPr>
          </p:nvSpPr>
          <p:spPr>
            <a:xfrm>
              <a:off x="11115679" y="495300"/>
              <a:ext cx="104772" cy="9526"/>
            </a:xfrm>
            <a:custGeom>
              <a:avLst/>
              <a:gdLst/>
              <a:ahLst/>
              <a:cxnLst/>
              <a:rect l="0" t="0" r="0" b="0"/>
              <a:pathLst>
                <a:path w="104772" h="9526">
                  <a:moveTo>
                    <a:pt x="19046" y="9525"/>
                  </a:moveTo>
                  <a:lnTo>
                    <a:pt x="19046" y="9525"/>
                  </a:lnTo>
                  <a:lnTo>
                    <a:pt x="13989" y="9525"/>
                  </a:lnTo>
                  <a:lnTo>
                    <a:pt x="8685" y="6703"/>
                  </a:lnTo>
                  <a:lnTo>
                    <a:pt x="2" y="5"/>
                  </a:lnTo>
                  <a:lnTo>
                    <a:pt x="0" y="3"/>
                  </a:lnTo>
                  <a:lnTo>
                    <a:pt x="44455" y="0"/>
                  </a:lnTo>
                  <a:lnTo>
                    <a:pt x="87956" y="0"/>
                  </a:lnTo>
                  <a:lnTo>
                    <a:pt x="104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138"/>
            <p:cNvSpPr/>
            <p:nvPr>
              <p:custDataLst>
                <p:tags r:id="rId175"/>
              </p:custDataLst>
            </p:nvPr>
          </p:nvSpPr>
          <p:spPr>
            <a:xfrm>
              <a:off x="11239500" y="590550"/>
              <a:ext cx="28576" cy="66676"/>
            </a:xfrm>
            <a:custGeom>
              <a:avLst/>
              <a:gdLst/>
              <a:ahLst/>
              <a:cxnLst/>
              <a:rect l="0" t="0" r="0" b="0"/>
              <a:pathLst>
                <a:path w="28576" h="66676">
                  <a:moveTo>
                    <a:pt x="28575" y="0"/>
                  </a:moveTo>
                  <a:lnTo>
                    <a:pt x="28575" y="0"/>
                  </a:lnTo>
                  <a:lnTo>
                    <a:pt x="28575" y="33195"/>
                  </a:lnTo>
                  <a:lnTo>
                    <a:pt x="25751" y="38742"/>
                  </a:lnTo>
                  <a:lnTo>
                    <a:pt x="22029" y="44735"/>
                  </a:lnTo>
                  <a:lnTo>
                    <a:pt x="20373" y="50927"/>
                  </a:lnTo>
                  <a:lnTo>
                    <a:pt x="18873" y="53001"/>
                  </a:lnTo>
                  <a:lnTo>
                    <a:pt x="16815" y="54384"/>
                  </a:lnTo>
                  <a:lnTo>
                    <a:pt x="14384" y="55306"/>
                  </a:lnTo>
                  <a:lnTo>
                    <a:pt x="12765" y="56979"/>
                  </a:lnTo>
                  <a:lnTo>
                    <a:pt x="10966" y="61660"/>
                  </a:lnTo>
                  <a:lnTo>
                    <a:pt x="9428" y="6333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139"/>
            <p:cNvSpPr/>
            <p:nvPr>
              <p:custDataLst>
                <p:tags r:id="rId176"/>
              </p:custDataLst>
            </p:nvPr>
          </p:nvSpPr>
          <p:spPr>
            <a:xfrm>
              <a:off x="11439560" y="410016"/>
              <a:ext cx="180536" cy="171010"/>
            </a:xfrm>
            <a:custGeom>
              <a:avLst/>
              <a:gdLst/>
              <a:ahLst/>
              <a:cxnLst/>
              <a:rect l="0" t="0" r="0" b="0"/>
              <a:pathLst>
                <a:path w="180536" h="171010">
                  <a:moveTo>
                    <a:pt x="9490" y="123384"/>
                  </a:moveTo>
                  <a:lnTo>
                    <a:pt x="9490" y="123384"/>
                  </a:lnTo>
                  <a:lnTo>
                    <a:pt x="356" y="123384"/>
                  </a:lnTo>
                  <a:lnTo>
                    <a:pt x="0" y="115183"/>
                  </a:lnTo>
                  <a:lnTo>
                    <a:pt x="1046" y="114742"/>
                  </a:lnTo>
                  <a:lnTo>
                    <a:pt x="16832" y="112824"/>
                  </a:lnTo>
                  <a:lnTo>
                    <a:pt x="25659" y="107320"/>
                  </a:lnTo>
                  <a:lnTo>
                    <a:pt x="69136" y="94711"/>
                  </a:lnTo>
                  <a:lnTo>
                    <a:pt x="82431" y="88548"/>
                  </a:lnTo>
                  <a:lnTo>
                    <a:pt x="98247" y="85193"/>
                  </a:lnTo>
                  <a:lnTo>
                    <a:pt x="122059" y="72154"/>
                  </a:lnTo>
                  <a:lnTo>
                    <a:pt x="128313" y="66043"/>
                  </a:lnTo>
                  <a:lnTo>
                    <a:pt x="137383" y="53496"/>
                  </a:lnTo>
                  <a:lnTo>
                    <a:pt x="154855" y="40827"/>
                  </a:lnTo>
                  <a:lnTo>
                    <a:pt x="167818" y="21783"/>
                  </a:lnTo>
                  <a:lnTo>
                    <a:pt x="170941" y="10965"/>
                  </a:lnTo>
                  <a:lnTo>
                    <a:pt x="180535" y="0"/>
                  </a:lnTo>
                  <a:lnTo>
                    <a:pt x="175764" y="4746"/>
                  </a:lnTo>
                  <a:lnTo>
                    <a:pt x="173347" y="9978"/>
                  </a:lnTo>
                  <a:lnTo>
                    <a:pt x="170432" y="34519"/>
                  </a:lnTo>
                  <a:lnTo>
                    <a:pt x="164891" y="45078"/>
                  </a:lnTo>
                  <a:lnTo>
                    <a:pt x="161722" y="60083"/>
                  </a:lnTo>
                  <a:lnTo>
                    <a:pt x="155608" y="72761"/>
                  </a:lnTo>
                  <a:lnTo>
                    <a:pt x="143807" y="120100"/>
                  </a:lnTo>
                  <a:lnTo>
                    <a:pt x="142068" y="135934"/>
                  </a:lnTo>
                  <a:lnTo>
                    <a:pt x="134676" y="154696"/>
                  </a:lnTo>
                  <a:lnTo>
                    <a:pt x="133315" y="171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140"/>
            <p:cNvSpPr/>
            <p:nvPr>
              <p:custDataLst>
                <p:tags r:id="rId177"/>
              </p:custDataLst>
            </p:nvPr>
          </p:nvSpPr>
          <p:spPr>
            <a:xfrm>
              <a:off x="11572875" y="552454"/>
              <a:ext cx="57151" cy="47622"/>
            </a:xfrm>
            <a:custGeom>
              <a:avLst/>
              <a:gdLst/>
              <a:ahLst/>
              <a:cxnLst/>
              <a:rect l="0" t="0" r="0" b="0"/>
              <a:pathLst>
                <a:path w="57151" h="47622">
                  <a:moveTo>
                    <a:pt x="0" y="28571"/>
                  </a:moveTo>
                  <a:lnTo>
                    <a:pt x="0" y="28571"/>
                  </a:lnTo>
                  <a:lnTo>
                    <a:pt x="0" y="14382"/>
                  </a:lnTo>
                  <a:lnTo>
                    <a:pt x="2824" y="8859"/>
                  </a:lnTo>
                  <a:lnTo>
                    <a:pt x="8202" y="1747"/>
                  </a:lnTo>
                  <a:lnTo>
                    <a:pt x="11760" y="774"/>
                  </a:lnTo>
                  <a:lnTo>
                    <a:pt x="36622" y="0"/>
                  </a:lnTo>
                  <a:lnTo>
                    <a:pt x="46172" y="8197"/>
                  </a:lnTo>
                  <a:lnTo>
                    <a:pt x="47194" y="14185"/>
                  </a:lnTo>
                  <a:lnTo>
                    <a:pt x="48396" y="15806"/>
                  </a:lnTo>
                  <a:lnTo>
                    <a:pt x="52554" y="17606"/>
                  </a:lnTo>
                  <a:lnTo>
                    <a:pt x="54087" y="19144"/>
                  </a:lnTo>
                  <a:lnTo>
                    <a:pt x="55789" y="23676"/>
                  </a:lnTo>
                  <a:lnTo>
                    <a:pt x="57150" y="47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141"/>
            <p:cNvSpPr/>
            <p:nvPr>
              <p:custDataLst>
                <p:tags r:id="rId178"/>
              </p:custDataLst>
            </p:nvPr>
          </p:nvSpPr>
          <p:spPr>
            <a:xfrm>
              <a:off x="11687304" y="506160"/>
              <a:ext cx="95122" cy="103438"/>
            </a:xfrm>
            <a:custGeom>
              <a:avLst/>
              <a:gdLst/>
              <a:ahLst/>
              <a:cxnLst/>
              <a:rect l="0" t="0" r="0" b="0"/>
              <a:pathLst>
                <a:path w="95122" h="103438">
                  <a:moveTo>
                    <a:pt x="9396" y="65340"/>
                  </a:moveTo>
                  <a:lnTo>
                    <a:pt x="9396" y="65340"/>
                  </a:lnTo>
                  <a:lnTo>
                    <a:pt x="9396" y="55931"/>
                  </a:lnTo>
                  <a:lnTo>
                    <a:pt x="17598" y="55825"/>
                  </a:lnTo>
                  <a:lnTo>
                    <a:pt x="27004" y="47615"/>
                  </a:lnTo>
                  <a:lnTo>
                    <a:pt x="35766" y="45493"/>
                  </a:lnTo>
                  <a:lnTo>
                    <a:pt x="64783" y="19467"/>
                  </a:lnTo>
                  <a:lnTo>
                    <a:pt x="65762" y="15671"/>
                  </a:lnTo>
                  <a:lnTo>
                    <a:pt x="66542" y="3172"/>
                  </a:lnTo>
                  <a:lnTo>
                    <a:pt x="65485" y="1670"/>
                  </a:lnTo>
                  <a:lnTo>
                    <a:pt x="63721" y="668"/>
                  </a:lnTo>
                  <a:lnTo>
                    <a:pt x="61488" y="0"/>
                  </a:lnTo>
                  <a:lnTo>
                    <a:pt x="58940" y="614"/>
                  </a:lnTo>
                  <a:lnTo>
                    <a:pt x="50299" y="6533"/>
                  </a:lnTo>
                  <a:lnTo>
                    <a:pt x="41037" y="13932"/>
                  </a:lnTo>
                  <a:lnTo>
                    <a:pt x="34746" y="16033"/>
                  </a:lnTo>
                  <a:lnTo>
                    <a:pt x="32647" y="17652"/>
                  </a:lnTo>
                  <a:lnTo>
                    <a:pt x="12042" y="46344"/>
                  </a:lnTo>
                  <a:lnTo>
                    <a:pt x="9514" y="52664"/>
                  </a:lnTo>
                  <a:lnTo>
                    <a:pt x="3199" y="62172"/>
                  </a:lnTo>
                  <a:lnTo>
                    <a:pt x="857" y="71692"/>
                  </a:lnTo>
                  <a:lnTo>
                    <a:pt x="0" y="87565"/>
                  </a:lnTo>
                  <a:lnTo>
                    <a:pt x="1015" y="89682"/>
                  </a:lnTo>
                  <a:lnTo>
                    <a:pt x="2751" y="91093"/>
                  </a:lnTo>
                  <a:lnTo>
                    <a:pt x="4966" y="92034"/>
                  </a:lnTo>
                  <a:lnTo>
                    <a:pt x="6442" y="93719"/>
                  </a:lnTo>
                  <a:lnTo>
                    <a:pt x="8084" y="98414"/>
                  </a:lnTo>
                  <a:lnTo>
                    <a:pt x="9579" y="100089"/>
                  </a:lnTo>
                  <a:lnTo>
                    <a:pt x="14065" y="101951"/>
                  </a:lnTo>
                  <a:lnTo>
                    <a:pt x="59848" y="103435"/>
                  </a:lnTo>
                  <a:lnTo>
                    <a:pt x="65256" y="103437"/>
                  </a:lnTo>
                  <a:lnTo>
                    <a:pt x="68861" y="102379"/>
                  </a:lnTo>
                  <a:lnTo>
                    <a:pt x="71264" y="100616"/>
                  </a:lnTo>
                  <a:lnTo>
                    <a:pt x="72865" y="98383"/>
                  </a:lnTo>
                  <a:lnTo>
                    <a:pt x="80291" y="95901"/>
                  </a:lnTo>
                  <a:lnTo>
                    <a:pt x="95121" y="93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142"/>
            <p:cNvSpPr/>
            <p:nvPr>
              <p:custDataLst>
                <p:tags r:id="rId179"/>
              </p:custDataLst>
            </p:nvPr>
          </p:nvSpPr>
          <p:spPr>
            <a:xfrm>
              <a:off x="11801475" y="495349"/>
              <a:ext cx="85335" cy="104727"/>
            </a:xfrm>
            <a:custGeom>
              <a:avLst/>
              <a:gdLst/>
              <a:ahLst/>
              <a:cxnLst/>
              <a:rect l="0" t="0" r="0" b="0"/>
              <a:pathLst>
                <a:path w="85335" h="104727">
                  <a:moveTo>
                    <a:pt x="28575" y="9476"/>
                  </a:moveTo>
                  <a:lnTo>
                    <a:pt x="28575" y="9476"/>
                  </a:lnTo>
                  <a:lnTo>
                    <a:pt x="28575" y="17677"/>
                  </a:lnTo>
                  <a:lnTo>
                    <a:pt x="27517" y="18118"/>
                  </a:lnTo>
                  <a:lnTo>
                    <a:pt x="23517" y="18609"/>
                  </a:lnTo>
                  <a:lnTo>
                    <a:pt x="22029" y="19798"/>
                  </a:lnTo>
                  <a:lnTo>
                    <a:pt x="20373" y="23941"/>
                  </a:lnTo>
                  <a:lnTo>
                    <a:pt x="19059" y="60290"/>
                  </a:lnTo>
                  <a:lnTo>
                    <a:pt x="17998" y="62402"/>
                  </a:lnTo>
                  <a:lnTo>
                    <a:pt x="16232" y="63810"/>
                  </a:lnTo>
                  <a:lnTo>
                    <a:pt x="13997" y="64749"/>
                  </a:lnTo>
                  <a:lnTo>
                    <a:pt x="12505" y="66433"/>
                  </a:lnTo>
                  <a:lnTo>
                    <a:pt x="10849" y="71126"/>
                  </a:lnTo>
                  <a:lnTo>
                    <a:pt x="9640" y="88967"/>
                  </a:lnTo>
                  <a:lnTo>
                    <a:pt x="8543" y="91045"/>
                  </a:lnTo>
                  <a:lnTo>
                    <a:pt x="6754" y="92430"/>
                  </a:lnTo>
                  <a:lnTo>
                    <a:pt x="1333" y="94654"/>
                  </a:lnTo>
                  <a:lnTo>
                    <a:pt x="593" y="97780"/>
                  </a:lnTo>
                  <a:lnTo>
                    <a:pt x="36" y="104319"/>
                  </a:lnTo>
                  <a:lnTo>
                    <a:pt x="0" y="82057"/>
                  </a:lnTo>
                  <a:lnTo>
                    <a:pt x="1058" y="80088"/>
                  </a:lnTo>
                  <a:lnTo>
                    <a:pt x="2824" y="78776"/>
                  </a:lnTo>
                  <a:lnTo>
                    <a:pt x="5058" y="77901"/>
                  </a:lnTo>
                  <a:lnTo>
                    <a:pt x="6546" y="75201"/>
                  </a:lnTo>
                  <a:lnTo>
                    <a:pt x="10323" y="51364"/>
                  </a:lnTo>
                  <a:lnTo>
                    <a:pt x="19834" y="38172"/>
                  </a:lnTo>
                  <a:lnTo>
                    <a:pt x="24690" y="31755"/>
                  </a:lnTo>
                  <a:lnTo>
                    <a:pt x="30631" y="19012"/>
                  </a:lnTo>
                  <a:lnTo>
                    <a:pt x="45864" y="1833"/>
                  </a:lnTo>
                  <a:lnTo>
                    <a:pt x="49664" y="787"/>
                  </a:lnTo>
                  <a:lnTo>
                    <a:pt x="56712" y="0"/>
                  </a:lnTo>
                  <a:lnTo>
                    <a:pt x="62077" y="5022"/>
                  </a:lnTo>
                  <a:lnTo>
                    <a:pt x="64632" y="10319"/>
                  </a:lnTo>
                  <a:lnTo>
                    <a:pt x="65314" y="13213"/>
                  </a:lnTo>
                  <a:lnTo>
                    <a:pt x="74035" y="28600"/>
                  </a:lnTo>
                  <a:lnTo>
                    <a:pt x="77251" y="72976"/>
                  </a:lnTo>
                  <a:lnTo>
                    <a:pt x="83738" y="85676"/>
                  </a:lnTo>
                  <a:lnTo>
                    <a:pt x="85334" y="93319"/>
                  </a:lnTo>
                  <a:lnTo>
                    <a:pt x="76200" y="104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143"/>
            <p:cNvSpPr/>
            <p:nvPr>
              <p:custDataLst>
                <p:tags r:id="rId180"/>
              </p:custDataLst>
            </p:nvPr>
          </p:nvSpPr>
          <p:spPr>
            <a:xfrm>
              <a:off x="11953875" y="5143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144"/>
            <p:cNvSpPr/>
            <p:nvPr>
              <p:custDataLst>
                <p:tags r:id="rId181"/>
              </p:custDataLst>
            </p:nvPr>
          </p:nvSpPr>
          <p:spPr>
            <a:xfrm>
              <a:off x="11953875" y="6096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4145"/>
          <p:cNvSpPr/>
          <p:nvPr>
            <p:custDataLst>
              <p:tags r:id="rId2"/>
            </p:custDataLst>
          </p:nvPr>
        </p:nvSpPr>
        <p:spPr>
          <a:xfrm>
            <a:off x="11500738" y="409967"/>
            <a:ext cx="34038" cy="228077"/>
          </a:xfrm>
          <a:custGeom>
            <a:avLst/>
            <a:gdLst/>
            <a:ahLst/>
            <a:cxnLst/>
            <a:rect l="0" t="0" r="0" b="0"/>
            <a:pathLst>
              <a:path w="34038" h="228077">
                <a:moveTo>
                  <a:pt x="34037" y="9133"/>
                </a:moveTo>
                <a:lnTo>
                  <a:pt x="34037" y="9133"/>
                </a:lnTo>
                <a:lnTo>
                  <a:pt x="34037" y="0"/>
                </a:lnTo>
                <a:lnTo>
                  <a:pt x="34037" y="22390"/>
                </a:lnTo>
                <a:lnTo>
                  <a:pt x="31213" y="28431"/>
                </a:lnTo>
                <a:lnTo>
                  <a:pt x="28980" y="31523"/>
                </a:lnTo>
                <a:lnTo>
                  <a:pt x="25835" y="45988"/>
                </a:lnTo>
                <a:lnTo>
                  <a:pt x="23714" y="63293"/>
                </a:lnTo>
                <a:lnTo>
                  <a:pt x="17025" y="85997"/>
                </a:lnTo>
                <a:lnTo>
                  <a:pt x="12769" y="104580"/>
                </a:lnTo>
                <a:lnTo>
                  <a:pt x="7627" y="123491"/>
                </a:lnTo>
                <a:lnTo>
                  <a:pt x="4488" y="166631"/>
                </a:lnTo>
                <a:lnTo>
                  <a:pt x="443" y="173676"/>
                </a:lnTo>
                <a:lnTo>
                  <a:pt x="0" y="178095"/>
                </a:lnTo>
                <a:lnTo>
                  <a:pt x="5379" y="216681"/>
                </a:lnTo>
                <a:lnTo>
                  <a:pt x="13656" y="226708"/>
                </a:lnTo>
                <a:lnTo>
                  <a:pt x="17217" y="227542"/>
                </a:lnTo>
                <a:lnTo>
                  <a:pt x="23071" y="228076"/>
                </a:lnTo>
                <a:lnTo>
                  <a:pt x="23552" y="227062"/>
                </a:lnTo>
                <a:lnTo>
                  <a:pt x="24512" y="209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" name="SMARTInkShape-Group961"/>
          <p:cNvGrpSpPr/>
          <p:nvPr/>
        </p:nvGrpSpPr>
        <p:grpSpPr>
          <a:xfrm>
            <a:off x="3238500" y="1533705"/>
            <a:ext cx="923816" cy="388852"/>
            <a:chOff x="3238500" y="1533705"/>
            <a:chExt cx="923816" cy="388852"/>
          </a:xfrm>
        </p:grpSpPr>
        <p:sp>
          <p:nvSpPr>
            <p:cNvPr id="99" name="SMARTInkShape-4146"/>
            <p:cNvSpPr/>
            <p:nvPr>
              <p:custDataLst>
                <p:tags r:id="rId164"/>
              </p:custDataLst>
            </p:nvPr>
          </p:nvSpPr>
          <p:spPr>
            <a:xfrm>
              <a:off x="3905250" y="1590717"/>
              <a:ext cx="110233" cy="247569"/>
            </a:xfrm>
            <a:custGeom>
              <a:avLst/>
              <a:gdLst/>
              <a:ahLst/>
              <a:cxnLst/>
              <a:rect l="0" t="0" r="0" b="0"/>
              <a:pathLst>
                <a:path w="110233" h="247569">
                  <a:moveTo>
                    <a:pt x="9525" y="95208"/>
                  </a:moveTo>
                  <a:lnTo>
                    <a:pt x="9525" y="95208"/>
                  </a:lnTo>
                  <a:lnTo>
                    <a:pt x="9525" y="142303"/>
                  </a:lnTo>
                  <a:lnTo>
                    <a:pt x="9525" y="189865"/>
                  </a:lnTo>
                  <a:lnTo>
                    <a:pt x="9525" y="235806"/>
                  </a:lnTo>
                  <a:lnTo>
                    <a:pt x="9525" y="247474"/>
                  </a:lnTo>
                  <a:lnTo>
                    <a:pt x="4468" y="247568"/>
                  </a:lnTo>
                  <a:lnTo>
                    <a:pt x="2979" y="246523"/>
                  </a:lnTo>
                  <a:lnTo>
                    <a:pt x="1986" y="244768"/>
                  </a:lnTo>
                  <a:lnTo>
                    <a:pt x="393" y="234347"/>
                  </a:lnTo>
                  <a:lnTo>
                    <a:pt x="3" y="188602"/>
                  </a:lnTo>
                  <a:lnTo>
                    <a:pt x="0" y="142637"/>
                  </a:lnTo>
                  <a:lnTo>
                    <a:pt x="0" y="97177"/>
                  </a:lnTo>
                  <a:lnTo>
                    <a:pt x="1058" y="83383"/>
                  </a:lnTo>
                  <a:lnTo>
                    <a:pt x="11759" y="40931"/>
                  </a:lnTo>
                  <a:lnTo>
                    <a:pt x="15809" y="31927"/>
                  </a:lnTo>
                  <a:lnTo>
                    <a:pt x="19148" y="17074"/>
                  </a:lnTo>
                  <a:lnTo>
                    <a:pt x="21232" y="14543"/>
                  </a:lnTo>
                  <a:lnTo>
                    <a:pt x="23680" y="12857"/>
                  </a:lnTo>
                  <a:lnTo>
                    <a:pt x="25312" y="10674"/>
                  </a:lnTo>
                  <a:lnTo>
                    <a:pt x="27124" y="5426"/>
                  </a:lnTo>
                  <a:lnTo>
                    <a:pt x="28666" y="3603"/>
                  </a:lnTo>
                  <a:lnTo>
                    <a:pt x="33202" y="1578"/>
                  </a:lnTo>
                  <a:lnTo>
                    <a:pt x="47106" y="0"/>
                  </a:lnTo>
                  <a:lnTo>
                    <a:pt x="52527" y="5027"/>
                  </a:lnTo>
                  <a:lnTo>
                    <a:pt x="55095" y="10325"/>
                  </a:lnTo>
                  <a:lnTo>
                    <a:pt x="55780" y="13219"/>
                  </a:lnTo>
                  <a:lnTo>
                    <a:pt x="64509" y="28607"/>
                  </a:lnTo>
                  <a:lnTo>
                    <a:pt x="66637" y="60284"/>
                  </a:lnTo>
                  <a:lnTo>
                    <a:pt x="58471" y="82478"/>
                  </a:lnTo>
                  <a:lnTo>
                    <a:pt x="50865" y="92654"/>
                  </a:lnTo>
                  <a:lnTo>
                    <a:pt x="48051" y="102933"/>
                  </a:lnTo>
                  <a:lnTo>
                    <a:pt x="47625" y="119303"/>
                  </a:lnTo>
                  <a:lnTo>
                    <a:pt x="48683" y="120796"/>
                  </a:lnTo>
                  <a:lnTo>
                    <a:pt x="50447" y="121792"/>
                  </a:lnTo>
                  <a:lnTo>
                    <a:pt x="52682" y="122456"/>
                  </a:lnTo>
                  <a:lnTo>
                    <a:pt x="54171" y="123956"/>
                  </a:lnTo>
                  <a:lnTo>
                    <a:pt x="55826" y="128446"/>
                  </a:lnTo>
                  <a:lnTo>
                    <a:pt x="57326" y="130067"/>
                  </a:lnTo>
                  <a:lnTo>
                    <a:pt x="66773" y="134082"/>
                  </a:lnTo>
                  <a:lnTo>
                    <a:pt x="71305" y="138238"/>
                  </a:lnTo>
                  <a:lnTo>
                    <a:pt x="74025" y="143613"/>
                  </a:lnTo>
                  <a:lnTo>
                    <a:pt x="74749" y="146528"/>
                  </a:lnTo>
                  <a:lnTo>
                    <a:pt x="76291" y="148471"/>
                  </a:lnTo>
                  <a:lnTo>
                    <a:pt x="80827" y="150631"/>
                  </a:lnTo>
                  <a:lnTo>
                    <a:pt x="82460" y="152265"/>
                  </a:lnTo>
                  <a:lnTo>
                    <a:pt x="90352" y="165464"/>
                  </a:lnTo>
                  <a:lnTo>
                    <a:pt x="100828" y="177838"/>
                  </a:lnTo>
                  <a:lnTo>
                    <a:pt x="104256" y="188587"/>
                  </a:lnTo>
                  <a:lnTo>
                    <a:pt x="104621" y="194960"/>
                  </a:lnTo>
                  <a:lnTo>
                    <a:pt x="107529" y="200573"/>
                  </a:lnTo>
                  <a:lnTo>
                    <a:pt x="109786" y="203551"/>
                  </a:lnTo>
                  <a:lnTo>
                    <a:pt x="110232" y="206595"/>
                  </a:lnTo>
                  <a:lnTo>
                    <a:pt x="105050" y="226687"/>
                  </a:lnTo>
                  <a:lnTo>
                    <a:pt x="96598" y="236595"/>
                  </a:lnTo>
                  <a:lnTo>
                    <a:pt x="93027" y="237422"/>
                  </a:lnTo>
                  <a:lnTo>
                    <a:pt x="90593" y="237642"/>
                  </a:lnTo>
                  <a:lnTo>
                    <a:pt x="85067" y="240709"/>
                  </a:lnTo>
                  <a:lnTo>
                    <a:pt x="82111" y="243009"/>
                  </a:lnTo>
                  <a:lnTo>
                    <a:pt x="79082" y="243484"/>
                  </a:lnTo>
                  <a:lnTo>
                    <a:pt x="76005" y="242742"/>
                  </a:lnTo>
                  <a:lnTo>
                    <a:pt x="69763" y="240154"/>
                  </a:lnTo>
                  <a:lnTo>
                    <a:pt x="60299" y="237638"/>
                  </a:lnTo>
                  <a:lnTo>
                    <a:pt x="31749" y="212589"/>
                  </a:lnTo>
                  <a:lnTo>
                    <a:pt x="19050" y="199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147"/>
            <p:cNvSpPr/>
            <p:nvPr>
              <p:custDataLst>
                <p:tags r:id="rId165"/>
              </p:custDataLst>
            </p:nvPr>
          </p:nvSpPr>
          <p:spPr>
            <a:xfrm>
              <a:off x="4057650" y="1581150"/>
              <a:ext cx="104666" cy="238126"/>
            </a:xfrm>
            <a:custGeom>
              <a:avLst/>
              <a:gdLst/>
              <a:ahLst/>
              <a:cxnLst/>
              <a:rect l="0" t="0" r="0" b="0"/>
              <a:pathLst>
                <a:path w="104666" h="2381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9298" y="2822"/>
                  </a:lnTo>
                  <a:lnTo>
                    <a:pt x="25510" y="6546"/>
                  </a:lnTo>
                  <a:lnTo>
                    <a:pt x="34958" y="9701"/>
                  </a:lnTo>
                  <a:lnTo>
                    <a:pt x="57152" y="25949"/>
                  </a:lnTo>
                  <a:lnTo>
                    <a:pt x="60326" y="26824"/>
                  </a:lnTo>
                  <a:lnTo>
                    <a:pt x="66675" y="33441"/>
                  </a:lnTo>
                  <a:lnTo>
                    <a:pt x="95250" y="76915"/>
                  </a:lnTo>
                  <a:lnTo>
                    <a:pt x="101953" y="92640"/>
                  </a:lnTo>
                  <a:lnTo>
                    <a:pt x="104665" y="136795"/>
                  </a:lnTo>
                  <a:lnTo>
                    <a:pt x="103684" y="155655"/>
                  </a:lnTo>
                  <a:lnTo>
                    <a:pt x="93014" y="200030"/>
                  </a:lnTo>
                  <a:lnTo>
                    <a:pt x="86848" y="212727"/>
                  </a:lnTo>
                  <a:lnTo>
                    <a:pt x="66675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148"/>
            <p:cNvSpPr/>
            <p:nvPr>
              <p:custDataLst>
                <p:tags r:id="rId166"/>
              </p:custDataLst>
            </p:nvPr>
          </p:nvSpPr>
          <p:spPr>
            <a:xfrm>
              <a:off x="3238500" y="1533705"/>
              <a:ext cx="156441" cy="388852"/>
            </a:xfrm>
            <a:custGeom>
              <a:avLst/>
              <a:gdLst/>
              <a:ahLst/>
              <a:cxnLst/>
              <a:rect l="0" t="0" r="0" b="0"/>
              <a:pathLst>
                <a:path w="156441" h="388852">
                  <a:moveTo>
                    <a:pt x="0" y="161745"/>
                  </a:moveTo>
                  <a:lnTo>
                    <a:pt x="0" y="161745"/>
                  </a:lnTo>
                  <a:lnTo>
                    <a:pt x="0" y="152254"/>
                  </a:lnTo>
                  <a:lnTo>
                    <a:pt x="16402" y="152223"/>
                  </a:lnTo>
                  <a:lnTo>
                    <a:pt x="17285" y="153280"/>
                  </a:lnTo>
                  <a:lnTo>
                    <a:pt x="27679" y="187615"/>
                  </a:lnTo>
                  <a:lnTo>
                    <a:pt x="29555" y="215844"/>
                  </a:lnTo>
                  <a:lnTo>
                    <a:pt x="36766" y="244729"/>
                  </a:lnTo>
                  <a:lnTo>
                    <a:pt x="40746" y="276102"/>
                  </a:lnTo>
                  <a:lnTo>
                    <a:pt x="45587" y="295112"/>
                  </a:lnTo>
                  <a:lnTo>
                    <a:pt x="47506" y="339546"/>
                  </a:lnTo>
                  <a:lnTo>
                    <a:pt x="47625" y="386985"/>
                  </a:lnTo>
                  <a:lnTo>
                    <a:pt x="47625" y="388851"/>
                  </a:lnTo>
                  <a:lnTo>
                    <a:pt x="47625" y="346668"/>
                  </a:lnTo>
                  <a:lnTo>
                    <a:pt x="46567" y="323076"/>
                  </a:lnTo>
                  <a:lnTo>
                    <a:pt x="39424" y="284028"/>
                  </a:lnTo>
                  <a:lnTo>
                    <a:pt x="31816" y="246107"/>
                  </a:lnTo>
                  <a:lnTo>
                    <a:pt x="29215" y="201771"/>
                  </a:lnTo>
                  <a:lnTo>
                    <a:pt x="28701" y="157069"/>
                  </a:lnTo>
                  <a:lnTo>
                    <a:pt x="29658" y="115078"/>
                  </a:lnTo>
                  <a:lnTo>
                    <a:pt x="36779" y="71678"/>
                  </a:lnTo>
                  <a:lnTo>
                    <a:pt x="47723" y="26396"/>
                  </a:lnTo>
                  <a:lnTo>
                    <a:pt x="57241" y="4435"/>
                  </a:lnTo>
                  <a:lnTo>
                    <a:pt x="59328" y="2897"/>
                  </a:lnTo>
                  <a:lnTo>
                    <a:pt x="64468" y="1187"/>
                  </a:lnTo>
                  <a:lnTo>
                    <a:pt x="79503" y="0"/>
                  </a:lnTo>
                  <a:lnTo>
                    <a:pt x="85782" y="2722"/>
                  </a:lnTo>
                  <a:lnTo>
                    <a:pt x="127196" y="35837"/>
                  </a:lnTo>
                  <a:lnTo>
                    <a:pt x="137759" y="50826"/>
                  </a:lnTo>
                  <a:lnTo>
                    <a:pt x="155933" y="92337"/>
                  </a:lnTo>
                  <a:lnTo>
                    <a:pt x="156440" y="104791"/>
                  </a:lnTo>
                  <a:lnTo>
                    <a:pt x="147580" y="140855"/>
                  </a:lnTo>
                  <a:lnTo>
                    <a:pt x="133133" y="161085"/>
                  </a:lnTo>
                  <a:lnTo>
                    <a:pt x="116388" y="177533"/>
                  </a:lnTo>
                  <a:lnTo>
                    <a:pt x="101396" y="186061"/>
                  </a:lnTo>
                  <a:lnTo>
                    <a:pt x="89780" y="190117"/>
                  </a:lnTo>
                  <a:lnTo>
                    <a:pt x="78198" y="198355"/>
                  </a:lnTo>
                  <a:lnTo>
                    <a:pt x="71735" y="199403"/>
                  </a:lnTo>
                  <a:lnTo>
                    <a:pt x="57150" y="19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149"/>
            <p:cNvSpPr/>
            <p:nvPr>
              <p:custDataLst>
                <p:tags r:id="rId167"/>
              </p:custDataLst>
            </p:nvPr>
          </p:nvSpPr>
          <p:spPr>
            <a:xfrm>
              <a:off x="3409950" y="1752600"/>
              <a:ext cx="171451" cy="161874"/>
            </a:xfrm>
            <a:custGeom>
              <a:avLst/>
              <a:gdLst/>
              <a:ahLst/>
              <a:cxnLst/>
              <a:rect l="0" t="0" r="0" b="0"/>
              <a:pathLst>
                <a:path w="171451" h="161874">
                  <a:moveTo>
                    <a:pt x="0" y="28575"/>
                  </a:moveTo>
                  <a:lnTo>
                    <a:pt x="0" y="28575"/>
                  </a:lnTo>
                  <a:lnTo>
                    <a:pt x="0" y="9927"/>
                  </a:lnTo>
                  <a:lnTo>
                    <a:pt x="27124" y="9525"/>
                  </a:lnTo>
                  <a:lnTo>
                    <a:pt x="69861" y="50815"/>
                  </a:lnTo>
                  <a:lnTo>
                    <a:pt x="100542" y="92872"/>
                  </a:lnTo>
                  <a:lnTo>
                    <a:pt x="104217" y="116117"/>
                  </a:lnTo>
                  <a:lnTo>
                    <a:pt x="104775" y="161748"/>
                  </a:lnTo>
                  <a:lnTo>
                    <a:pt x="99718" y="161873"/>
                  </a:lnTo>
                  <a:lnTo>
                    <a:pt x="98229" y="160832"/>
                  </a:lnTo>
                  <a:lnTo>
                    <a:pt x="97236" y="159079"/>
                  </a:lnTo>
                  <a:lnTo>
                    <a:pt x="95643" y="148663"/>
                  </a:lnTo>
                  <a:lnTo>
                    <a:pt x="95260" y="112434"/>
                  </a:lnTo>
                  <a:lnTo>
                    <a:pt x="107009" y="69301"/>
                  </a:lnTo>
                  <a:lnTo>
                    <a:pt x="133408" y="26409"/>
                  </a:lnTo>
                  <a:lnTo>
                    <a:pt x="136563" y="20781"/>
                  </a:lnTo>
                  <a:lnTo>
                    <a:pt x="140784" y="17029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150"/>
            <p:cNvSpPr/>
            <p:nvPr>
              <p:custDataLst>
                <p:tags r:id="rId168"/>
              </p:custDataLst>
            </p:nvPr>
          </p:nvSpPr>
          <p:spPr>
            <a:xfrm>
              <a:off x="3715041" y="1571745"/>
              <a:ext cx="114010" cy="291001"/>
            </a:xfrm>
            <a:custGeom>
              <a:avLst/>
              <a:gdLst/>
              <a:ahLst/>
              <a:cxnLst/>
              <a:rect l="0" t="0" r="0" b="0"/>
              <a:pathLst>
                <a:path w="114010" h="291001">
                  <a:moveTo>
                    <a:pt x="66384" y="28455"/>
                  </a:moveTo>
                  <a:lnTo>
                    <a:pt x="66384" y="28455"/>
                  </a:lnTo>
                  <a:lnTo>
                    <a:pt x="66384" y="20254"/>
                  </a:lnTo>
                  <a:lnTo>
                    <a:pt x="57252" y="9832"/>
                  </a:lnTo>
                  <a:lnTo>
                    <a:pt x="56976" y="4475"/>
                  </a:lnTo>
                  <a:lnTo>
                    <a:pt x="55878" y="2943"/>
                  </a:lnTo>
                  <a:lnTo>
                    <a:pt x="54089" y="1922"/>
                  </a:lnTo>
                  <a:lnTo>
                    <a:pt x="47730" y="0"/>
                  </a:lnTo>
                  <a:lnTo>
                    <a:pt x="39167" y="8091"/>
                  </a:lnTo>
                  <a:lnTo>
                    <a:pt x="37019" y="16750"/>
                  </a:lnTo>
                  <a:lnTo>
                    <a:pt x="31342" y="26633"/>
                  </a:lnTo>
                  <a:lnTo>
                    <a:pt x="18102" y="66820"/>
                  </a:lnTo>
                  <a:lnTo>
                    <a:pt x="13175" y="79373"/>
                  </a:lnTo>
                  <a:lnTo>
                    <a:pt x="1926" y="126534"/>
                  </a:lnTo>
                  <a:lnTo>
                    <a:pt x="0" y="170644"/>
                  </a:lnTo>
                  <a:lnTo>
                    <a:pt x="854" y="192411"/>
                  </a:lnTo>
                  <a:lnTo>
                    <a:pt x="11473" y="235116"/>
                  </a:lnTo>
                  <a:lnTo>
                    <a:pt x="31590" y="268262"/>
                  </a:lnTo>
                  <a:lnTo>
                    <a:pt x="46079" y="278838"/>
                  </a:lnTo>
                  <a:lnTo>
                    <a:pt x="58721" y="283617"/>
                  </a:lnTo>
                  <a:lnTo>
                    <a:pt x="79021" y="286291"/>
                  </a:lnTo>
                  <a:lnTo>
                    <a:pt x="87170" y="290510"/>
                  </a:lnTo>
                  <a:lnTo>
                    <a:pt x="91883" y="291000"/>
                  </a:lnTo>
                  <a:lnTo>
                    <a:pt x="114009" y="285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962"/>
          <p:cNvGrpSpPr/>
          <p:nvPr/>
        </p:nvGrpSpPr>
        <p:grpSpPr>
          <a:xfrm>
            <a:off x="4610100" y="1714500"/>
            <a:ext cx="190501" cy="152366"/>
            <a:chOff x="4610100" y="1714500"/>
            <a:chExt cx="190501" cy="152366"/>
          </a:xfrm>
        </p:grpSpPr>
        <p:sp>
          <p:nvSpPr>
            <p:cNvPr id="105" name="SMARTInkShape-4151"/>
            <p:cNvSpPr/>
            <p:nvPr>
              <p:custDataLst>
                <p:tags r:id="rId162"/>
              </p:custDataLst>
            </p:nvPr>
          </p:nvSpPr>
          <p:spPr>
            <a:xfrm>
              <a:off x="4610100" y="1714500"/>
              <a:ext cx="123826" cy="19051"/>
            </a:xfrm>
            <a:custGeom>
              <a:avLst/>
              <a:gdLst/>
              <a:ahLst/>
              <a:cxnLst/>
              <a:rect l="0" t="0" r="0" b="0"/>
              <a:pathLst>
                <a:path w="123826" h="190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5708" y="9525"/>
                  </a:lnTo>
                  <a:lnTo>
                    <a:pt x="92599" y="9525"/>
                  </a:lnTo>
                  <a:lnTo>
                    <a:pt x="106224" y="9525"/>
                  </a:lnTo>
                  <a:lnTo>
                    <a:pt x="113533" y="12347"/>
                  </a:lnTo>
                  <a:lnTo>
                    <a:pt x="1238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152"/>
            <p:cNvSpPr/>
            <p:nvPr>
              <p:custDataLst>
                <p:tags r:id="rId163"/>
              </p:custDataLst>
            </p:nvPr>
          </p:nvSpPr>
          <p:spPr>
            <a:xfrm>
              <a:off x="4619659" y="1838325"/>
              <a:ext cx="180942" cy="28541"/>
            </a:xfrm>
            <a:custGeom>
              <a:avLst/>
              <a:gdLst/>
              <a:ahLst/>
              <a:cxnLst/>
              <a:rect l="0" t="0" r="0" b="0"/>
              <a:pathLst>
                <a:path w="180942" h="28541">
                  <a:moveTo>
                    <a:pt x="9491" y="0"/>
                  </a:moveTo>
                  <a:lnTo>
                    <a:pt x="9491" y="0"/>
                  </a:lnTo>
                  <a:lnTo>
                    <a:pt x="1290" y="8201"/>
                  </a:lnTo>
                  <a:lnTo>
                    <a:pt x="0" y="18623"/>
                  </a:lnTo>
                  <a:lnTo>
                    <a:pt x="8170" y="27213"/>
                  </a:lnTo>
                  <a:lnTo>
                    <a:pt x="14156" y="28172"/>
                  </a:lnTo>
                  <a:lnTo>
                    <a:pt x="36903" y="28540"/>
                  </a:lnTo>
                  <a:lnTo>
                    <a:pt x="45663" y="25737"/>
                  </a:lnTo>
                  <a:lnTo>
                    <a:pt x="54142" y="22022"/>
                  </a:lnTo>
                  <a:lnTo>
                    <a:pt x="101698" y="19166"/>
                  </a:lnTo>
                  <a:lnTo>
                    <a:pt x="132480" y="11468"/>
                  </a:lnTo>
                  <a:lnTo>
                    <a:pt x="149178" y="3869"/>
                  </a:lnTo>
                  <a:lnTo>
                    <a:pt x="1809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963"/>
          <p:cNvGrpSpPr/>
          <p:nvPr/>
        </p:nvGrpSpPr>
        <p:grpSpPr>
          <a:xfrm>
            <a:off x="5143681" y="1362087"/>
            <a:ext cx="609420" cy="1024651"/>
            <a:chOff x="5143681" y="1362087"/>
            <a:chExt cx="609420" cy="1024651"/>
          </a:xfrm>
        </p:grpSpPr>
        <p:sp>
          <p:nvSpPr>
            <p:cNvPr id="108" name="SMARTInkShape-4153"/>
            <p:cNvSpPr/>
            <p:nvPr>
              <p:custDataLst>
                <p:tags r:id="rId156"/>
              </p:custDataLst>
            </p:nvPr>
          </p:nvSpPr>
          <p:spPr>
            <a:xfrm>
              <a:off x="5143681" y="1533525"/>
              <a:ext cx="609420" cy="500703"/>
            </a:xfrm>
            <a:custGeom>
              <a:avLst/>
              <a:gdLst/>
              <a:ahLst/>
              <a:cxnLst/>
              <a:rect l="0" t="0" r="0" b="0"/>
              <a:pathLst>
                <a:path w="609420" h="500703">
                  <a:moveTo>
                    <a:pt x="409394" y="9525"/>
                  </a:moveTo>
                  <a:lnTo>
                    <a:pt x="409394" y="9525"/>
                  </a:lnTo>
                  <a:lnTo>
                    <a:pt x="409394" y="0"/>
                  </a:lnTo>
                  <a:lnTo>
                    <a:pt x="392061" y="0"/>
                  </a:lnTo>
                  <a:lnTo>
                    <a:pt x="370652" y="16890"/>
                  </a:lnTo>
                  <a:lnTo>
                    <a:pt x="367691" y="17610"/>
                  </a:lnTo>
                  <a:lnTo>
                    <a:pt x="321430" y="47682"/>
                  </a:lnTo>
                  <a:lnTo>
                    <a:pt x="275397" y="76202"/>
                  </a:lnTo>
                  <a:lnTo>
                    <a:pt x="227814" y="104775"/>
                  </a:lnTo>
                  <a:lnTo>
                    <a:pt x="183933" y="127000"/>
                  </a:lnTo>
                  <a:lnTo>
                    <a:pt x="140707" y="152400"/>
                  </a:lnTo>
                  <a:lnTo>
                    <a:pt x="95853" y="180975"/>
                  </a:lnTo>
                  <a:lnTo>
                    <a:pt x="77521" y="198536"/>
                  </a:lnTo>
                  <a:lnTo>
                    <a:pt x="78079" y="200090"/>
                  </a:lnTo>
                  <a:lnTo>
                    <a:pt x="81521" y="204640"/>
                  </a:lnTo>
                  <a:lnTo>
                    <a:pt x="86578" y="207368"/>
                  </a:lnTo>
                  <a:lnTo>
                    <a:pt x="89408" y="208095"/>
                  </a:lnTo>
                  <a:lnTo>
                    <a:pt x="104685" y="216897"/>
                  </a:lnTo>
                  <a:lnTo>
                    <a:pt x="146244" y="225536"/>
                  </a:lnTo>
                  <a:lnTo>
                    <a:pt x="193163" y="231243"/>
                  </a:lnTo>
                  <a:lnTo>
                    <a:pt x="237358" y="237521"/>
                  </a:lnTo>
                  <a:lnTo>
                    <a:pt x="259643" y="240768"/>
                  </a:lnTo>
                  <a:lnTo>
                    <a:pt x="296476" y="247046"/>
                  </a:lnTo>
                  <a:lnTo>
                    <a:pt x="307350" y="248440"/>
                  </a:lnTo>
                  <a:lnTo>
                    <a:pt x="328642" y="257327"/>
                  </a:lnTo>
                  <a:lnTo>
                    <a:pt x="330160" y="259393"/>
                  </a:lnTo>
                  <a:lnTo>
                    <a:pt x="331845" y="264511"/>
                  </a:lnTo>
                  <a:lnTo>
                    <a:pt x="333016" y="274473"/>
                  </a:lnTo>
                  <a:lnTo>
                    <a:pt x="325631" y="286356"/>
                  </a:lnTo>
                  <a:lnTo>
                    <a:pt x="324977" y="289329"/>
                  </a:lnTo>
                  <a:lnTo>
                    <a:pt x="319000" y="298570"/>
                  </a:lnTo>
                  <a:lnTo>
                    <a:pt x="277691" y="327028"/>
                  </a:lnTo>
                  <a:lnTo>
                    <a:pt x="239729" y="345723"/>
                  </a:lnTo>
                  <a:lnTo>
                    <a:pt x="216601" y="359964"/>
                  </a:lnTo>
                  <a:lnTo>
                    <a:pt x="172026" y="378622"/>
                  </a:lnTo>
                  <a:lnTo>
                    <a:pt x="131805" y="401867"/>
                  </a:lnTo>
                  <a:lnTo>
                    <a:pt x="85365" y="426460"/>
                  </a:lnTo>
                  <a:lnTo>
                    <a:pt x="38739" y="447485"/>
                  </a:lnTo>
                  <a:lnTo>
                    <a:pt x="17738" y="460337"/>
                  </a:lnTo>
                  <a:lnTo>
                    <a:pt x="1880" y="474365"/>
                  </a:lnTo>
                  <a:lnTo>
                    <a:pt x="735" y="478235"/>
                  </a:lnTo>
                  <a:lnTo>
                    <a:pt x="0" y="484286"/>
                  </a:lnTo>
                  <a:lnTo>
                    <a:pt x="4929" y="490390"/>
                  </a:lnTo>
                  <a:lnTo>
                    <a:pt x="10204" y="493118"/>
                  </a:lnTo>
                  <a:lnTo>
                    <a:pt x="52082" y="500702"/>
                  </a:lnTo>
                  <a:lnTo>
                    <a:pt x="89282" y="496681"/>
                  </a:lnTo>
                  <a:lnTo>
                    <a:pt x="132025" y="495573"/>
                  </a:lnTo>
                  <a:lnTo>
                    <a:pt x="166462" y="490325"/>
                  </a:lnTo>
                  <a:lnTo>
                    <a:pt x="208533" y="487123"/>
                  </a:lnTo>
                  <a:lnTo>
                    <a:pt x="254512" y="481118"/>
                  </a:lnTo>
                  <a:lnTo>
                    <a:pt x="301650" y="477692"/>
                  </a:lnTo>
                  <a:lnTo>
                    <a:pt x="349130" y="471621"/>
                  </a:lnTo>
                  <a:lnTo>
                    <a:pt x="391656" y="468175"/>
                  </a:lnTo>
                  <a:lnTo>
                    <a:pt x="436123" y="462098"/>
                  </a:lnTo>
                  <a:lnTo>
                    <a:pt x="477757" y="458651"/>
                  </a:lnTo>
                  <a:lnTo>
                    <a:pt x="522146" y="451999"/>
                  </a:lnTo>
                  <a:lnTo>
                    <a:pt x="566059" y="456306"/>
                  </a:lnTo>
                  <a:lnTo>
                    <a:pt x="592074" y="455965"/>
                  </a:lnTo>
                  <a:lnTo>
                    <a:pt x="603810" y="451660"/>
                  </a:lnTo>
                  <a:lnTo>
                    <a:pt x="605679" y="452448"/>
                  </a:lnTo>
                  <a:lnTo>
                    <a:pt x="609419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154"/>
            <p:cNvSpPr/>
            <p:nvPr>
              <p:custDataLst>
                <p:tags r:id="rId157"/>
              </p:custDataLst>
            </p:nvPr>
          </p:nvSpPr>
          <p:spPr>
            <a:xfrm>
              <a:off x="5257800" y="2154101"/>
              <a:ext cx="19051" cy="36650"/>
            </a:xfrm>
            <a:custGeom>
              <a:avLst/>
              <a:gdLst/>
              <a:ahLst/>
              <a:cxnLst/>
              <a:rect l="0" t="0" r="0" b="0"/>
              <a:pathLst>
                <a:path w="19051" h="36650">
                  <a:moveTo>
                    <a:pt x="0" y="36649"/>
                  </a:moveTo>
                  <a:lnTo>
                    <a:pt x="0" y="36649"/>
                  </a:lnTo>
                  <a:lnTo>
                    <a:pt x="5056" y="31593"/>
                  </a:lnTo>
                  <a:lnTo>
                    <a:pt x="5488" y="30103"/>
                  </a:lnTo>
                  <a:lnTo>
                    <a:pt x="4716" y="29110"/>
                  </a:lnTo>
                  <a:lnTo>
                    <a:pt x="3144" y="28448"/>
                  </a:lnTo>
                  <a:lnTo>
                    <a:pt x="2096" y="26948"/>
                  </a:lnTo>
                  <a:lnTo>
                    <a:pt x="932" y="22460"/>
                  </a:lnTo>
                  <a:lnTo>
                    <a:pt x="1679" y="20840"/>
                  </a:lnTo>
                  <a:lnTo>
                    <a:pt x="3237" y="19759"/>
                  </a:lnTo>
                  <a:lnTo>
                    <a:pt x="5333" y="19039"/>
                  </a:lnTo>
                  <a:lnTo>
                    <a:pt x="6730" y="17501"/>
                  </a:lnTo>
                  <a:lnTo>
                    <a:pt x="9157" y="9524"/>
                  </a:lnTo>
                  <a:lnTo>
                    <a:pt x="1292" y="0"/>
                  </a:lnTo>
                  <a:lnTo>
                    <a:pt x="9166" y="7719"/>
                  </a:lnTo>
                  <a:lnTo>
                    <a:pt x="9418" y="13025"/>
                  </a:lnTo>
                  <a:lnTo>
                    <a:pt x="10513" y="14550"/>
                  </a:lnTo>
                  <a:lnTo>
                    <a:pt x="12300" y="15566"/>
                  </a:lnTo>
                  <a:lnTo>
                    <a:pt x="19050" y="1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155"/>
            <p:cNvSpPr/>
            <p:nvPr>
              <p:custDataLst>
                <p:tags r:id="rId158"/>
              </p:custDataLst>
            </p:nvPr>
          </p:nvSpPr>
          <p:spPr>
            <a:xfrm>
              <a:off x="5362575" y="22860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0" y="9409"/>
                  </a:lnTo>
                  <a:lnTo>
                    <a:pt x="44476" y="9525"/>
                  </a:lnTo>
                  <a:lnTo>
                    <a:pt x="50811" y="9525"/>
                  </a:lnTo>
                  <a:lnTo>
                    <a:pt x="57155" y="12347"/>
                  </a:lnTo>
                  <a:lnTo>
                    <a:pt x="63502" y="16071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156"/>
            <p:cNvSpPr/>
            <p:nvPr>
              <p:custDataLst>
                <p:tags r:id="rId159"/>
              </p:custDataLst>
            </p:nvPr>
          </p:nvSpPr>
          <p:spPr>
            <a:xfrm>
              <a:off x="5381625" y="2362200"/>
              <a:ext cx="66676" cy="24538"/>
            </a:xfrm>
            <a:custGeom>
              <a:avLst/>
              <a:gdLst/>
              <a:ahLst/>
              <a:cxnLst/>
              <a:rect l="0" t="0" r="0" b="0"/>
              <a:pathLst>
                <a:path w="66676" h="24538">
                  <a:moveTo>
                    <a:pt x="9525" y="0"/>
                  </a:moveTo>
                  <a:lnTo>
                    <a:pt x="9525" y="0"/>
                  </a:lnTo>
                  <a:lnTo>
                    <a:pt x="392" y="9133"/>
                  </a:lnTo>
                  <a:lnTo>
                    <a:pt x="0" y="19015"/>
                  </a:lnTo>
                  <a:lnTo>
                    <a:pt x="13257" y="19047"/>
                  </a:lnTo>
                  <a:lnTo>
                    <a:pt x="15188" y="20106"/>
                  </a:lnTo>
                  <a:lnTo>
                    <a:pt x="16475" y="21871"/>
                  </a:lnTo>
                  <a:lnTo>
                    <a:pt x="17333" y="24106"/>
                  </a:lnTo>
                  <a:lnTo>
                    <a:pt x="18963" y="24537"/>
                  </a:lnTo>
                  <a:lnTo>
                    <a:pt x="32007" y="20448"/>
                  </a:lnTo>
                  <a:lnTo>
                    <a:pt x="41742" y="18613"/>
                  </a:lnTo>
                  <a:lnTo>
                    <a:pt x="53172" y="1163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157"/>
            <p:cNvSpPr/>
            <p:nvPr>
              <p:custDataLst>
                <p:tags r:id="rId160"/>
              </p:custDataLst>
            </p:nvPr>
          </p:nvSpPr>
          <p:spPr>
            <a:xfrm>
              <a:off x="5581650" y="2228850"/>
              <a:ext cx="27252" cy="123826"/>
            </a:xfrm>
            <a:custGeom>
              <a:avLst/>
              <a:gdLst/>
              <a:ahLst/>
              <a:cxnLst/>
              <a:rect l="0" t="0" r="0" b="0"/>
              <a:pathLst>
                <a:path w="27252" h="123826">
                  <a:moveTo>
                    <a:pt x="19050" y="0"/>
                  </a:moveTo>
                  <a:lnTo>
                    <a:pt x="19050" y="0"/>
                  </a:lnTo>
                  <a:lnTo>
                    <a:pt x="27251" y="8201"/>
                  </a:lnTo>
                  <a:lnTo>
                    <a:pt x="26634" y="8642"/>
                  </a:lnTo>
                  <a:lnTo>
                    <a:pt x="23126" y="9133"/>
                  </a:lnTo>
                  <a:lnTo>
                    <a:pt x="21767" y="10322"/>
                  </a:lnTo>
                  <a:lnTo>
                    <a:pt x="20258" y="14465"/>
                  </a:lnTo>
                  <a:lnTo>
                    <a:pt x="18013" y="44481"/>
                  </a:lnTo>
                  <a:lnTo>
                    <a:pt x="12510" y="55043"/>
                  </a:lnTo>
                  <a:lnTo>
                    <a:pt x="8729" y="81668"/>
                  </a:lnTo>
                  <a:lnTo>
                    <a:pt x="2037" y="9507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158"/>
            <p:cNvSpPr/>
            <p:nvPr>
              <p:custDataLst>
                <p:tags r:id="rId161"/>
              </p:custDataLst>
            </p:nvPr>
          </p:nvSpPr>
          <p:spPr>
            <a:xfrm>
              <a:off x="5305425" y="1362087"/>
              <a:ext cx="133351" cy="133208"/>
            </a:xfrm>
            <a:custGeom>
              <a:avLst/>
              <a:gdLst/>
              <a:ahLst/>
              <a:cxnLst/>
              <a:rect l="0" t="0" r="0" b="0"/>
              <a:pathLst>
                <a:path w="133351" h="133208">
                  <a:moveTo>
                    <a:pt x="9525" y="9513"/>
                  </a:moveTo>
                  <a:lnTo>
                    <a:pt x="9525" y="9513"/>
                  </a:lnTo>
                  <a:lnTo>
                    <a:pt x="4469" y="9513"/>
                  </a:lnTo>
                  <a:lnTo>
                    <a:pt x="2980" y="10571"/>
                  </a:lnTo>
                  <a:lnTo>
                    <a:pt x="1986" y="12335"/>
                  </a:lnTo>
                  <a:lnTo>
                    <a:pt x="262" y="19214"/>
                  </a:lnTo>
                  <a:lnTo>
                    <a:pt x="1" y="66092"/>
                  </a:lnTo>
                  <a:lnTo>
                    <a:pt x="0" y="88855"/>
                  </a:lnTo>
                  <a:lnTo>
                    <a:pt x="2822" y="95223"/>
                  </a:lnTo>
                  <a:lnTo>
                    <a:pt x="6545" y="101581"/>
                  </a:lnTo>
                  <a:lnTo>
                    <a:pt x="8937" y="114287"/>
                  </a:lnTo>
                  <a:lnTo>
                    <a:pt x="9525" y="133207"/>
                  </a:lnTo>
                  <a:lnTo>
                    <a:pt x="9525" y="110944"/>
                  </a:lnTo>
                  <a:lnTo>
                    <a:pt x="12347" y="104688"/>
                  </a:lnTo>
                  <a:lnTo>
                    <a:pt x="16070" y="98380"/>
                  </a:lnTo>
                  <a:lnTo>
                    <a:pt x="18462" y="85706"/>
                  </a:lnTo>
                  <a:lnTo>
                    <a:pt x="20031" y="63291"/>
                  </a:lnTo>
                  <a:lnTo>
                    <a:pt x="27241" y="44830"/>
                  </a:lnTo>
                  <a:lnTo>
                    <a:pt x="29370" y="25269"/>
                  </a:lnTo>
                  <a:lnTo>
                    <a:pt x="36742" y="11797"/>
                  </a:lnTo>
                  <a:lnTo>
                    <a:pt x="42754" y="5133"/>
                  </a:lnTo>
                  <a:lnTo>
                    <a:pt x="48282" y="2275"/>
                  </a:lnTo>
                  <a:lnTo>
                    <a:pt x="64832" y="122"/>
                  </a:lnTo>
                  <a:lnTo>
                    <a:pt x="79771" y="0"/>
                  </a:lnTo>
                  <a:lnTo>
                    <a:pt x="85901" y="2815"/>
                  </a:lnTo>
                  <a:lnTo>
                    <a:pt x="117478" y="31787"/>
                  </a:lnTo>
                  <a:lnTo>
                    <a:pt x="121005" y="38110"/>
                  </a:lnTo>
                  <a:lnTo>
                    <a:pt x="124512" y="53966"/>
                  </a:lnTo>
                  <a:lnTo>
                    <a:pt x="131291" y="66663"/>
                  </a:lnTo>
                  <a:lnTo>
                    <a:pt x="133350" y="104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4159"/>
          <p:cNvSpPr/>
          <p:nvPr>
            <p:custDataLst>
              <p:tags r:id="rId3"/>
            </p:custDataLst>
          </p:nvPr>
        </p:nvSpPr>
        <p:spPr>
          <a:xfrm>
            <a:off x="5252312" y="2276475"/>
            <a:ext cx="5489" cy="114301"/>
          </a:xfrm>
          <a:custGeom>
            <a:avLst/>
            <a:gdLst/>
            <a:ahLst/>
            <a:cxnLst/>
            <a:rect l="0" t="0" r="0" b="0"/>
            <a:pathLst>
              <a:path w="5489" h="114301">
                <a:moveTo>
                  <a:pt x="5488" y="0"/>
                </a:moveTo>
                <a:lnTo>
                  <a:pt x="5488" y="0"/>
                </a:lnTo>
                <a:lnTo>
                  <a:pt x="5488" y="44476"/>
                </a:lnTo>
                <a:lnTo>
                  <a:pt x="5488" y="79376"/>
                </a:lnTo>
                <a:lnTo>
                  <a:pt x="2666" y="85725"/>
                </a:lnTo>
                <a:lnTo>
                  <a:pt x="432" y="88900"/>
                </a:lnTo>
                <a:lnTo>
                  <a:pt x="0" y="92075"/>
                </a:lnTo>
                <a:lnTo>
                  <a:pt x="5488" y="114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965"/>
          <p:cNvGrpSpPr/>
          <p:nvPr/>
        </p:nvGrpSpPr>
        <p:grpSpPr>
          <a:xfrm>
            <a:off x="6057900" y="1533543"/>
            <a:ext cx="266701" cy="389936"/>
            <a:chOff x="6057900" y="1533543"/>
            <a:chExt cx="266701" cy="389936"/>
          </a:xfrm>
        </p:grpSpPr>
        <p:sp>
          <p:nvSpPr>
            <p:cNvPr id="116" name="SMARTInkShape-4160"/>
            <p:cNvSpPr/>
            <p:nvPr>
              <p:custDataLst>
                <p:tags r:id="rId154"/>
              </p:custDataLst>
            </p:nvPr>
          </p:nvSpPr>
          <p:spPr>
            <a:xfrm>
              <a:off x="6057900" y="1533543"/>
              <a:ext cx="114136" cy="389936"/>
            </a:xfrm>
            <a:custGeom>
              <a:avLst/>
              <a:gdLst/>
              <a:ahLst/>
              <a:cxnLst/>
              <a:rect l="0" t="0" r="0" b="0"/>
              <a:pathLst>
                <a:path w="114136" h="389936">
                  <a:moveTo>
                    <a:pt x="0" y="152382"/>
                  </a:moveTo>
                  <a:lnTo>
                    <a:pt x="0" y="152382"/>
                  </a:lnTo>
                  <a:lnTo>
                    <a:pt x="0" y="133451"/>
                  </a:lnTo>
                  <a:lnTo>
                    <a:pt x="0" y="179678"/>
                  </a:lnTo>
                  <a:lnTo>
                    <a:pt x="0" y="222343"/>
                  </a:lnTo>
                  <a:lnTo>
                    <a:pt x="0" y="266688"/>
                  </a:lnTo>
                  <a:lnTo>
                    <a:pt x="1058" y="279385"/>
                  </a:lnTo>
                  <a:lnTo>
                    <a:pt x="8642" y="317482"/>
                  </a:lnTo>
                  <a:lnTo>
                    <a:pt x="9491" y="363226"/>
                  </a:lnTo>
                  <a:lnTo>
                    <a:pt x="9525" y="389935"/>
                  </a:lnTo>
                  <a:lnTo>
                    <a:pt x="8467" y="357206"/>
                  </a:lnTo>
                  <a:lnTo>
                    <a:pt x="883" y="320521"/>
                  </a:lnTo>
                  <a:lnTo>
                    <a:pt x="78" y="274941"/>
                  </a:lnTo>
                  <a:lnTo>
                    <a:pt x="16" y="235035"/>
                  </a:lnTo>
                  <a:lnTo>
                    <a:pt x="3" y="191757"/>
                  </a:lnTo>
                  <a:lnTo>
                    <a:pt x="0" y="152634"/>
                  </a:lnTo>
                  <a:lnTo>
                    <a:pt x="2822" y="114332"/>
                  </a:lnTo>
                  <a:lnTo>
                    <a:pt x="15188" y="67722"/>
                  </a:lnTo>
                  <a:lnTo>
                    <a:pt x="18963" y="46747"/>
                  </a:lnTo>
                  <a:lnTo>
                    <a:pt x="26363" y="26819"/>
                  </a:lnTo>
                  <a:lnTo>
                    <a:pt x="28651" y="16143"/>
                  </a:lnTo>
                  <a:lnTo>
                    <a:pt x="36646" y="2319"/>
                  </a:lnTo>
                  <a:lnTo>
                    <a:pt x="40276" y="1021"/>
                  </a:lnTo>
                  <a:lnTo>
                    <a:pt x="61686" y="0"/>
                  </a:lnTo>
                  <a:lnTo>
                    <a:pt x="67280" y="2812"/>
                  </a:lnTo>
                  <a:lnTo>
                    <a:pt x="88936" y="22373"/>
                  </a:lnTo>
                  <a:lnTo>
                    <a:pt x="107953" y="54529"/>
                  </a:lnTo>
                  <a:lnTo>
                    <a:pt x="112419" y="68120"/>
                  </a:lnTo>
                  <a:lnTo>
                    <a:pt x="114135" y="93788"/>
                  </a:lnTo>
                  <a:lnTo>
                    <a:pt x="109194" y="111620"/>
                  </a:lnTo>
                  <a:lnTo>
                    <a:pt x="98044" y="129004"/>
                  </a:lnTo>
                  <a:lnTo>
                    <a:pt x="89845" y="139340"/>
                  </a:lnTo>
                  <a:lnTo>
                    <a:pt x="87556" y="145880"/>
                  </a:lnTo>
                  <a:lnTo>
                    <a:pt x="80894" y="152314"/>
                  </a:lnTo>
                  <a:lnTo>
                    <a:pt x="71936" y="157644"/>
                  </a:lnTo>
                  <a:lnTo>
                    <a:pt x="60944" y="160644"/>
                  </a:lnTo>
                  <a:lnTo>
                    <a:pt x="54250" y="161345"/>
                  </a:lnTo>
                  <a:lnTo>
                    <a:pt x="47747" y="164480"/>
                  </a:lnTo>
                  <a:lnTo>
                    <a:pt x="41329" y="168342"/>
                  </a:lnTo>
                  <a:lnTo>
                    <a:pt x="30464" y="171025"/>
                  </a:lnTo>
                  <a:lnTo>
                    <a:pt x="19050" y="17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161"/>
            <p:cNvSpPr/>
            <p:nvPr>
              <p:custDataLst>
                <p:tags r:id="rId155"/>
              </p:custDataLst>
            </p:nvPr>
          </p:nvSpPr>
          <p:spPr>
            <a:xfrm>
              <a:off x="6181725" y="1695450"/>
              <a:ext cx="142876" cy="186090"/>
            </a:xfrm>
            <a:custGeom>
              <a:avLst/>
              <a:gdLst/>
              <a:ahLst/>
              <a:cxnLst/>
              <a:rect l="0" t="0" r="0" b="0"/>
              <a:pathLst>
                <a:path w="142876" h="186090">
                  <a:moveTo>
                    <a:pt x="0" y="66675"/>
                  </a:moveTo>
                  <a:lnTo>
                    <a:pt x="0" y="66675"/>
                  </a:lnTo>
                  <a:lnTo>
                    <a:pt x="0" y="51924"/>
                  </a:lnTo>
                  <a:lnTo>
                    <a:pt x="0" y="56253"/>
                  </a:lnTo>
                  <a:lnTo>
                    <a:pt x="0" y="51828"/>
                  </a:lnTo>
                  <a:lnTo>
                    <a:pt x="1058" y="50427"/>
                  </a:lnTo>
                  <a:lnTo>
                    <a:pt x="9132" y="47734"/>
                  </a:lnTo>
                  <a:lnTo>
                    <a:pt x="14465" y="47657"/>
                  </a:lnTo>
                  <a:lnTo>
                    <a:pt x="19834" y="50462"/>
                  </a:lnTo>
                  <a:lnTo>
                    <a:pt x="50814" y="79424"/>
                  </a:lnTo>
                  <a:lnTo>
                    <a:pt x="54334" y="85747"/>
                  </a:lnTo>
                  <a:lnTo>
                    <a:pt x="61651" y="103486"/>
                  </a:lnTo>
                  <a:lnTo>
                    <a:pt x="72229" y="120826"/>
                  </a:lnTo>
                  <a:lnTo>
                    <a:pt x="75967" y="151760"/>
                  </a:lnTo>
                  <a:lnTo>
                    <a:pt x="76155" y="164973"/>
                  </a:lnTo>
                  <a:lnTo>
                    <a:pt x="73358" y="171394"/>
                  </a:lnTo>
                  <a:lnTo>
                    <a:pt x="67995" y="179082"/>
                  </a:lnTo>
                  <a:lnTo>
                    <a:pt x="67066" y="185471"/>
                  </a:lnTo>
                  <a:lnTo>
                    <a:pt x="65877" y="186089"/>
                  </a:lnTo>
                  <a:lnTo>
                    <a:pt x="64026" y="185443"/>
                  </a:lnTo>
                  <a:lnTo>
                    <a:pt x="58508" y="181858"/>
                  </a:lnTo>
                  <a:lnTo>
                    <a:pt x="57754" y="178545"/>
                  </a:lnTo>
                  <a:lnTo>
                    <a:pt x="57161" y="144126"/>
                  </a:lnTo>
                  <a:lnTo>
                    <a:pt x="66851" y="101487"/>
                  </a:lnTo>
                  <a:lnTo>
                    <a:pt x="75076" y="82517"/>
                  </a:lnTo>
                  <a:lnTo>
                    <a:pt x="107597" y="3995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966"/>
          <p:cNvGrpSpPr/>
          <p:nvPr/>
        </p:nvGrpSpPr>
        <p:grpSpPr>
          <a:xfrm>
            <a:off x="6563177" y="1466850"/>
            <a:ext cx="1093588" cy="657084"/>
            <a:chOff x="6563177" y="1466850"/>
            <a:chExt cx="1093588" cy="657084"/>
          </a:xfrm>
        </p:grpSpPr>
        <p:sp>
          <p:nvSpPr>
            <p:cNvPr id="119" name="SMARTInkShape-4162"/>
            <p:cNvSpPr/>
            <p:nvPr>
              <p:custDataLst>
                <p:tags r:id="rId146"/>
              </p:custDataLst>
            </p:nvPr>
          </p:nvSpPr>
          <p:spPr>
            <a:xfrm>
              <a:off x="7505700" y="17145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0" y="14004"/>
                  </a:lnTo>
                  <a:lnTo>
                    <a:pt x="1058" y="12511"/>
                  </a:lnTo>
                  <a:lnTo>
                    <a:pt x="2822" y="11515"/>
                  </a:lnTo>
                  <a:lnTo>
                    <a:pt x="9701" y="9787"/>
                  </a:lnTo>
                  <a:lnTo>
                    <a:pt x="14189" y="9641"/>
                  </a:lnTo>
                  <a:lnTo>
                    <a:pt x="15809" y="8544"/>
                  </a:lnTo>
                  <a:lnTo>
                    <a:pt x="16890" y="675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163"/>
            <p:cNvSpPr/>
            <p:nvPr>
              <p:custDataLst>
                <p:tags r:id="rId147"/>
              </p:custDataLst>
            </p:nvPr>
          </p:nvSpPr>
          <p:spPr>
            <a:xfrm>
              <a:off x="7591425" y="1543050"/>
              <a:ext cx="65340" cy="390526"/>
            </a:xfrm>
            <a:custGeom>
              <a:avLst/>
              <a:gdLst/>
              <a:ahLst/>
              <a:cxnLst/>
              <a:rect l="0" t="0" r="0" b="0"/>
              <a:pathLst>
                <a:path w="65340" h="3905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10583" y="6546"/>
                  </a:lnTo>
                  <a:lnTo>
                    <a:pt x="12347" y="7539"/>
                  </a:lnTo>
                  <a:lnTo>
                    <a:pt x="14581" y="8201"/>
                  </a:lnTo>
                  <a:lnTo>
                    <a:pt x="16070" y="9701"/>
                  </a:lnTo>
                  <a:lnTo>
                    <a:pt x="41406" y="55503"/>
                  </a:lnTo>
                  <a:lnTo>
                    <a:pt x="53807" y="99573"/>
                  </a:lnTo>
                  <a:lnTo>
                    <a:pt x="56856" y="146234"/>
                  </a:lnTo>
                  <a:lnTo>
                    <a:pt x="59914" y="181638"/>
                  </a:lnTo>
                  <a:lnTo>
                    <a:pt x="65339" y="219206"/>
                  </a:lnTo>
                  <a:lnTo>
                    <a:pt x="58960" y="259178"/>
                  </a:lnTo>
                  <a:lnTo>
                    <a:pt x="57309" y="304140"/>
                  </a:lnTo>
                  <a:lnTo>
                    <a:pt x="56162" y="317206"/>
                  </a:lnTo>
                  <a:lnTo>
                    <a:pt x="49567" y="335405"/>
                  </a:lnTo>
                  <a:lnTo>
                    <a:pt x="32700" y="364942"/>
                  </a:lnTo>
                  <a:lnTo>
                    <a:pt x="28739" y="376830"/>
                  </a:lnTo>
                  <a:lnTo>
                    <a:pt x="24062" y="383733"/>
                  </a:lnTo>
                  <a:lnTo>
                    <a:pt x="18455" y="387506"/>
                  </a:lnTo>
                  <a:lnTo>
                    <a:pt x="9349" y="389630"/>
                  </a:lnTo>
                  <a:lnTo>
                    <a:pt x="0" y="390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164"/>
            <p:cNvSpPr/>
            <p:nvPr>
              <p:custDataLst>
                <p:tags r:id="rId148"/>
              </p:custDataLst>
            </p:nvPr>
          </p:nvSpPr>
          <p:spPr>
            <a:xfrm>
              <a:off x="7220352" y="1771650"/>
              <a:ext cx="171049" cy="28576"/>
            </a:xfrm>
            <a:custGeom>
              <a:avLst/>
              <a:gdLst/>
              <a:ahLst/>
              <a:cxnLst/>
              <a:rect l="0" t="0" r="0" b="0"/>
              <a:pathLst>
                <a:path w="171049" h="28576">
                  <a:moveTo>
                    <a:pt x="18648" y="28575"/>
                  </a:moveTo>
                  <a:lnTo>
                    <a:pt x="18648" y="28575"/>
                  </a:lnTo>
                  <a:lnTo>
                    <a:pt x="13592" y="28575"/>
                  </a:lnTo>
                  <a:lnTo>
                    <a:pt x="12103" y="27517"/>
                  </a:lnTo>
                  <a:lnTo>
                    <a:pt x="11110" y="25753"/>
                  </a:lnTo>
                  <a:lnTo>
                    <a:pt x="9516" y="20374"/>
                  </a:lnTo>
                  <a:lnTo>
                    <a:pt x="6475" y="19638"/>
                  </a:lnTo>
                  <a:lnTo>
                    <a:pt x="4183" y="19442"/>
                  </a:lnTo>
                  <a:lnTo>
                    <a:pt x="2654" y="18253"/>
                  </a:lnTo>
                  <a:lnTo>
                    <a:pt x="0" y="10883"/>
                  </a:lnTo>
                  <a:lnTo>
                    <a:pt x="924" y="10431"/>
                  </a:lnTo>
                  <a:lnTo>
                    <a:pt x="45418" y="9526"/>
                  </a:lnTo>
                  <a:lnTo>
                    <a:pt x="70465" y="8467"/>
                  </a:lnTo>
                  <a:lnTo>
                    <a:pt x="107637" y="883"/>
                  </a:lnTo>
                  <a:lnTo>
                    <a:pt x="152003" y="52"/>
                  </a:lnTo>
                  <a:lnTo>
                    <a:pt x="1710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165"/>
            <p:cNvSpPr/>
            <p:nvPr>
              <p:custDataLst>
                <p:tags r:id="rId149"/>
              </p:custDataLst>
            </p:nvPr>
          </p:nvSpPr>
          <p:spPr>
            <a:xfrm>
              <a:off x="6772275" y="1600215"/>
              <a:ext cx="114263" cy="247505"/>
            </a:xfrm>
            <a:custGeom>
              <a:avLst/>
              <a:gdLst/>
              <a:ahLst/>
              <a:cxnLst/>
              <a:rect l="0" t="0" r="0" b="0"/>
              <a:pathLst>
                <a:path w="114263" h="247505">
                  <a:moveTo>
                    <a:pt x="19050" y="85710"/>
                  </a:moveTo>
                  <a:lnTo>
                    <a:pt x="19050" y="85710"/>
                  </a:lnTo>
                  <a:lnTo>
                    <a:pt x="10850" y="85710"/>
                  </a:lnTo>
                  <a:lnTo>
                    <a:pt x="10408" y="86768"/>
                  </a:lnTo>
                  <a:lnTo>
                    <a:pt x="9526" y="131244"/>
                  </a:lnTo>
                  <a:lnTo>
                    <a:pt x="9525" y="174083"/>
                  </a:lnTo>
                  <a:lnTo>
                    <a:pt x="9525" y="219007"/>
                  </a:lnTo>
                  <a:lnTo>
                    <a:pt x="9525" y="237552"/>
                  </a:lnTo>
                  <a:lnTo>
                    <a:pt x="4469" y="237945"/>
                  </a:lnTo>
                  <a:lnTo>
                    <a:pt x="2980" y="236941"/>
                  </a:lnTo>
                  <a:lnTo>
                    <a:pt x="1987" y="235214"/>
                  </a:lnTo>
                  <a:lnTo>
                    <a:pt x="261" y="228400"/>
                  </a:lnTo>
                  <a:lnTo>
                    <a:pt x="3" y="182607"/>
                  </a:lnTo>
                  <a:lnTo>
                    <a:pt x="1058" y="138537"/>
                  </a:lnTo>
                  <a:lnTo>
                    <a:pt x="9701" y="92935"/>
                  </a:lnTo>
                  <a:lnTo>
                    <a:pt x="21232" y="47661"/>
                  </a:lnTo>
                  <a:lnTo>
                    <a:pt x="30753" y="19876"/>
                  </a:lnTo>
                  <a:lnTo>
                    <a:pt x="34835" y="13059"/>
                  </a:lnTo>
                  <a:lnTo>
                    <a:pt x="37670" y="1916"/>
                  </a:lnTo>
                  <a:lnTo>
                    <a:pt x="38871" y="1272"/>
                  </a:lnTo>
                  <a:lnTo>
                    <a:pt x="55706" y="0"/>
                  </a:lnTo>
                  <a:lnTo>
                    <a:pt x="61778" y="5046"/>
                  </a:lnTo>
                  <a:lnTo>
                    <a:pt x="64499" y="10348"/>
                  </a:lnTo>
                  <a:lnTo>
                    <a:pt x="65224" y="13244"/>
                  </a:lnTo>
                  <a:lnTo>
                    <a:pt x="74023" y="28633"/>
                  </a:lnTo>
                  <a:lnTo>
                    <a:pt x="76184" y="66661"/>
                  </a:lnTo>
                  <a:lnTo>
                    <a:pt x="76189" y="69835"/>
                  </a:lnTo>
                  <a:lnTo>
                    <a:pt x="73373" y="76185"/>
                  </a:lnTo>
                  <a:lnTo>
                    <a:pt x="71140" y="79360"/>
                  </a:lnTo>
                  <a:lnTo>
                    <a:pt x="65837" y="82888"/>
                  </a:lnTo>
                  <a:lnTo>
                    <a:pt x="62942" y="83829"/>
                  </a:lnTo>
                  <a:lnTo>
                    <a:pt x="61011" y="85514"/>
                  </a:lnTo>
                  <a:lnTo>
                    <a:pt x="58865" y="90209"/>
                  </a:lnTo>
                  <a:lnTo>
                    <a:pt x="57658" y="98802"/>
                  </a:lnTo>
                  <a:lnTo>
                    <a:pt x="56431" y="100788"/>
                  </a:lnTo>
                  <a:lnTo>
                    <a:pt x="54554" y="102112"/>
                  </a:lnTo>
                  <a:lnTo>
                    <a:pt x="52244" y="102995"/>
                  </a:lnTo>
                  <a:lnTo>
                    <a:pt x="50705" y="104642"/>
                  </a:lnTo>
                  <a:lnTo>
                    <a:pt x="47661" y="114155"/>
                  </a:lnTo>
                  <a:lnTo>
                    <a:pt x="47628" y="122475"/>
                  </a:lnTo>
                  <a:lnTo>
                    <a:pt x="48685" y="122920"/>
                  </a:lnTo>
                  <a:lnTo>
                    <a:pt x="55826" y="123693"/>
                  </a:lnTo>
                  <a:lnTo>
                    <a:pt x="64493" y="130333"/>
                  </a:lnTo>
                  <a:lnTo>
                    <a:pt x="73319" y="133504"/>
                  </a:lnTo>
                  <a:lnTo>
                    <a:pt x="98821" y="155991"/>
                  </a:lnTo>
                  <a:lnTo>
                    <a:pt x="102129" y="162102"/>
                  </a:lnTo>
                  <a:lnTo>
                    <a:pt x="104658" y="168345"/>
                  </a:lnTo>
                  <a:lnTo>
                    <a:pt x="110972" y="177810"/>
                  </a:lnTo>
                  <a:lnTo>
                    <a:pt x="113314" y="187317"/>
                  </a:lnTo>
                  <a:lnTo>
                    <a:pt x="114262" y="212710"/>
                  </a:lnTo>
                  <a:lnTo>
                    <a:pt x="111461" y="219060"/>
                  </a:lnTo>
                  <a:lnTo>
                    <a:pt x="90702" y="242609"/>
                  </a:lnTo>
                  <a:lnTo>
                    <a:pt x="85115" y="245401"/>
                  </a:lnTo>
                  <a:lnTo>
                    <a:pt x="66622" y="247439"/>
                  </a:lnTo>
                  <a:lnTo>
                    <a:pt x="63464" y="247504"/>
                  </a:lnTo>
                  <a:lnTo>
                    <a:pt x="41303" y="239423"/>
                  </a:lnTo>
                  <a:lnTo>
                    <a:pt x="31128" y="231823"/>
                  </a:lnTo>
                  <a:lnTo>
                    <a:pt x="0" y="21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166"/>
            <p:cNvSpPr/>
            <p:nvPr>
              <p:custDataLst>
                <p:tags r:id="rId150"/>
              </p:custDataLst>
            </p:nvPr>
          </p:nvSpPr>
          <p:spPr>
            <a:xfrm>
              <a:off x="7486650" y="1828800"/>
              <a:ext cx="28576" cy="85726"/>
            </a:xfrm>
            <a:custGeom>
              <a:avLst/>
              <a:gdLst/>
              <a:ahLst/>
              <a:cxnLst/>
              <a:rect l="0" t="0" r="0" b="0"/>
              <a:pathLst>
                <a:path w="28576" h="85726">
                  <a:moveTo>
                    <a:pt x="28575" y="0"/>
                  </a:moveTo>
                  <a:lnTo>
                    <a:pt x="28575" y="0"/>
                  </a:lnTo>
                  <a:lnTo>
                    <a:pt x="28575" y="22666"/>
                  </a:lnTo>
                  <a:lnTo>
                    <a:pt x="27517" y="24636"/>
                  </a:lnTo>
                  <a:lnTo>
                    <a:pt x="25753" y="25949"/>
                  </a:lnTo>
                  <a:lnTo>
                    <a:pt x="20971" y="28466"/>
                  </a:lnTo>
                  <a:lnTo>
                    <a:pt x="15318" y="33113"/>
                  </a:lnTo>
                  <a:lnTo>
                    <a:pt x="12100" y="38706"/>
                  </a:lnTo>
                  <a:lnTo>
                    <a:pt x="10289" y="50627"/>
                  </a:lnTo>
                  <a:lnTo>
                    <a:pt x="9538" y="79654"/>
                  </a:lnTo>
                  <a:lnTo>
                    <a:pt x="8475" y="81678"/>
                  </a:lnTo>
                  <a:lnTo>
                    <a:pt x="6709" y="8302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167"/>
            <p:cNvSpPr/>
            <p:nvPr>
              <p:custDataLst>
                <p:tags r:id="rId151"/>
              </p:custDataLst>
            </p:nvPr>
          </p:nvSpPr>
          <p:spPr>
            <a:xfrm>
              <a:off x="7219953" y="1572200"/>
              <a:ext cx="123823" cy="322715"/>
            </a:xfrm>
            <a:custGeom>
              <a:avLst/>
              <a:gdLst/>
              <a:ahLst/>
              <a:cxnLst/>
              <a:rect l="0" t="0" r="0" b="0"/>
              <a:pathLst>
                <a:path w="123823" h="322715">
                  <a:moveTo>
                    <a:pt x="57147" y="94675"/>
                  </a:moveTo>
                  <a:lnTo>
                    <a:pt x="57147" y="94675"/>
                  </a:lnTo>
                  <a:lnTo>
                    <a:pt x="49609" y="112575"/>
                  </a:lnTo>
                  <a:lnTo>
                    <a:pt x="48947" y="116133"/>
                  </a:lnTo>
                  <a:lnTo>
                    <a:pt x="45389" y="122909"/>
                  </a:lnTo>
                  <a:lnTo>
                    <a:pt x="41338" y="129449"/>
                  </a:lnTo>
                  <a:lnTo>
                    <a:pt x="38737" y="142270"/>
                  </a:lnTo>
                  <a:lnTo>
                    <a:pt x="37323" y="149695"/>
                  </a:lnTo>
                  <a:lnTo>
                    <a:pt x="30614" y="171708"/>
                  </a:lnTo>
                  <a:lnTo>
                    <a:pt x="25930" y="201509"/>
                  </a:lnTo>
                  <a:lnTo>
                    <a:pt x="21086" y="219110"/>
                  </a:lnTo>
                  <a:lnTo>
                    <a:pt x="18257" y="249272"/>
                  </a:lnTo>
                  <a:lnTo>
                    <a:pt x="11561" y="268127"/>
                  </a:lnTo>
                  <a:lnTo>
                    <a:pt x="8732" y="290534"/>
                  </a:lnTo>
                  <a:lnTo>
                    <a:pt x="2036" y="304029"/>
                  </a:lnTo>
                  <a:lnTo>
                    <a:pt x="32" y="322714"/>
                  </a:lnTo>
                  <a:lnTo>
                    <a:pt x="0" y="315025"/>
                  </a:lnTo>
                  <a:lnTo>
                    <a:pt x="5054" y="309071"/>
                  </a:lnTo>
                  <a:lnTo>
                    <a:pt x="7537" y="300735"/>
                  </a:lnTo>
                  <a:lnTo>
                    <a:pt x="12171" y="273358"/>
                  </a:lnTo>
                  <a:lnTo>
                    <a:pt x="28805" y="229810"/>
                  </a:lnTo>
                  <a:lnTo>
                    <a:pt x="44477" y="188906"/>
                  </a:lnTo>
                  <a:lnTo>
                    <a:pt x="60326" y="142166"/>
                  </a:lnTo>
                  <a:lnTo>
                    <a:pt x="67536" y="105232"/>
                  </a:lnTo>
                  <a:lnTo>
                    <a:pt x="79393" y="82163"/>
                  </a:lnTo>
                  <a:lnTo>
                    <a:pt x="92770" y="36401"/>
                  </a:lnTo>
                  <a:lnTo>
                    <a:pt x="111516" y="9256"/>
                  </a:lnTo>
                  <a:lnTo>
                    <a:pt x="114134" y="0"/>
                  </a:lnTo>
                  <a:lnTo>
                    <a:pt x="114293" y="21830"/>
                  </a:lnTo>
                  <a:lnTo>
                    <a:pt x="117118" y="28080"/>
                  </a:lnTo>
                  <a:lnTo>
                    <a:pt x="119353" y="31228"/>
                  </a:lnTo>
                  <a:lnTo>
                    <a:pt x="122497" y="45772"/>
                  </a:lnTo>
                  <a:lnTo>
                    <a:pt x="123788" y="91942"/>
                  </a:lnTo>
                  <a:lnTo>
                    <a:pt x="123819" y="137840"/>
                  </a:lnTo>
                  <a:lnTo>
                    <a:pt x="123822" y="180257"/>
                  </a:lnTo>
                  <a:lnTo>
                    <a:pt x="123822" y="221853"/>
                  </a:lnTo>
                  <a:lnTo>
                    <a:pt x="123822" y="267426"/>
                  </a:lnTo>
                  <a:lnTo>
                    <a:pt x="123822" y="27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168"/>
            <p:cNvSpPr/>
            <p:nvPr>
              <p:custDataLst>
                <p:tags r:id="rId152"/>
              </p:custDataLst>
            </p:nvPr>
          </p:nvSpPr>
          <p:spPr>
            <a:xfrm>
              <a:off x="7019925" y="1466850"/>
              <a:ext cx="57151" cy="657084"/>
            </a:xfrm>
            <a:custGeom>
              <a:avLst/>
              <a:gdLst/>
              <a:ahLst/>
              <a:cxnLst/>
              <a:rect l="0" t="0" r="0" b="0"/>
              <a:pathLst>
                <a:path w="57151" h="657084">
                  <a:moveTo>
                    <a:pt x="38100" y="28575"/>
                  </a:moveTo>
                  <a:lnTo>
                    <a:pt x="38100" y="28575"/>
                  </a:lnTo>
                  <a:lnTo>
                    <a:pt x="38100" y="23519"/>
                  </a:lnTo>
                  <a:lnTo>
                    <a:pt x="40922" y="18214"/>
                  </a:lnTo>
                  <a:lnTo>
                    <a:pt x="46300" y="11241"/>
                  </a:lnTo>
                  <a:lnTo>
                    <a:pt x="47232" y="4977"/>
                  </a:lnTo>
                  <a:lnTo>
                    <a:pt x="48421" y="3318"/>
                  </a:lnTo>
                  <a:lnTo>
                    <a:pt x="50273" y="2212"/>
                  </a:lnTo>
                  <a:lnTo>
                    <a:pt x="57149" y="0"/>
                  </a:lnTo>
                  <a:lnTo>
                    <a:pt x="57150" y="42562"/>
                  </a:lnTo>
                  <a:lnTo>
                    <a:pt x="56092" y="87092"/>
                  </a:lnTo>
                  <a:lnTo>
                    <a:pt x="48950" y="133530"/>
                  </a:lnTo>
                  <a:lnTo>
                    <a:pt x="47886" y="172544"/>
                  </a:lnTo>
                  <a:lnTo>
                    <a:pt x="47677" y="219918"/>
                  </a:lnTo>
                  <a:lnTo>
                    <a:pt x="47641" y="257425"/>
                  </a:lnTo>
                  <a:lnTo>
                    <a:pt x="44807" y="298171"/>
                  </a:lnTo>
                  <a:lnTo>
                    <a:pt x="40087" y="338114"/>
                  </a:lnTo>
                  <a:lnTo>
                    <a:pt x="35867" y="375701"/>
                  </a:lnTo>
                  <a:lnTo>
                    <a:pt x="30735" y="417530"/>
                  </a:lnTo>
                  <a:lnTo>
                    <a:pt x="29002" y="464533"/>
                  </a:lnTo>
                  <a:lnTo>
                    <a:pt x="27601" y="510938"/>
                  </a:lnTo>
                  <a:lnTo>
                    <a:pt x="21053" y="551776"/>
                  </a:lnTo>
                  <a:lnTo>
                    <a:pt x="16404" y="599180"/>
                  </a:lnTo>
                  <a:lnTo>
                    <a:pt x="10884" y="620242"/>
                  </a:lnTo>
                  <a:lnTo>
                    <a:pt x="9644" y="644314"/>
                  </a:lnTo>
                  <a:lnTo>
                    <a:pt x="264" y="656905"/>
                  </a:lnTo>
                  <a:lnTo>
                    <a:pt x="117" y="657083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169"/>
            <p:cNvSpPr/>
            <p:nvPr>
              <p:custDataLst>
                <p:tags r:id="rId153"/>
              </p:custDataLst>
            </p:nvPr>
          </p:nvSpPr>
          <p:spPr>
            <a:xfrm>
              <a:off x="6563177" y="1552578"/>
              <a:ext cx="104324" cy="361948"/>
            </a:xfrm>
            <a:custGeom>
              <a:avLst/>
              <a:gdLst/>
              <a:ahLst/>
              <a:cxnLst/>
              <a:rect l="0" t="0" r="0" b="0"/>
              <a:pathLst>
                <a:path w="104324" h="361948">
                  <a:moveTo>
                    <a:pt x="104323" y="9522"/>
                  </a:moveTo>
                  <a:lnTo>
                    <a:pt x="104323" y="9522"/>
                  </a:lnTo>
                  <a:lnTo>
                    <a:pt x="104323" y="113"/>
                  </a:lnTo>
                  <a:lnTo>
                    <a:pt x="90134" y="0"/>
                  </a:lnTo>
                  <a:lnTo>
                    <a:pt x="88514" y="1057"/>
                  </a:lnTo>
                  <a:lnTo>
                    <a:pt x="87433" y="2821"/>
                  </a:lnTo>
                  <a:lnTo>
                    <a:pt x="86713" y="5054"/>
                  </a:lnTo>
                  <a:lnTo>
                    <a:pt x="85175" y="6543"/>
                  </a:lnTo>
                  <a:lnTo>
                    <a:pt x="75101" y="11756"/>
                  </a:lnTo>
                  <a:lnTo>
                    <a:pt x="72142" y="14186"/>
                  </a:lnTo>
                  <a:lnTo>
                    <a:pt x="68853" y="22531"/>
                  </a:lnTo>
                  <a:lnTo>
                    <a:pt x="64180" y="39129"/>
                  </a:lnTo>
                  <a:lnTo>
                    <a:pt x="43878" y="82607"/>
                  </a:lnTo>
                  <a:lnTo>
                    <a:pt x="20568" y="124666"/>
                  </a:lnTo>
                  <a:lnTo>
                    <a:pt x="12479" y="152647"/>
                  </a:lnTo>
                  <a:lnTo>
                    <a:pt x="2976" y="198997"/>
                  </a:lnTo>
                  <a:lnTo>
                    <a:pt x="0" y="239450"/>
                  </a:lnTo>
                  <a:lnTo>
                    <a:pt x="7789" y="282131"/>
                  </a:lnTo>
                  <a:lnTo>
                    <a:pt x="11325" y="292254"/>
                  </a:lnTo>
                  <a:lnTo>
                    <a:pt x="27274" y="312432"/>
                  </a:lnTo>
                  <a:lnTo>
                    <a:pt x="73300" y="349159"/>
                  </a:lnTo>
                  <a:lnTo>
                    <a:pt x="94798" y="361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967"/>
          <p:cNvGrpSpPr/>
          <p:nvPr/>
        </p:nvGrpSpPr>
        <p:grpSpPr>
          <a:xfrm>
            <a:off x="7886700" y="1486293"/>
            <a:ext cx="1161419" cy="409183"/>
            <a:chOff x="7886700" y="1486293"/>
            <a:chExt cx="1161419" cy="409183"/>
          </a:xfrm>
        </p:grpSpPr>
        <p:sp>
          <p:nvSpPr>
            <p:cNvPr id="128" name="SMARTInkShape-4170"/>
            <p:cNvSpPr/>
            <p:nvPr>
              <p:custDataLst>
                <p:tags r:id="rId137"/>
              </p:custDataLst>
            </p:nvPr>
          </p:nvSpPr>
          <p:spPr>
            <a:xfrm>
              <a:off x="8134350" y="1506455"/>
              <a:ext cx="114255" cy="331819"/>
            </a:xfrm>
            <a:custGeom>
              <a:avLst/>
              <a:gdLst/>
              <a:ahLst/>
              <a:cxnLst/>
              <a:rect l="0" t="0" r="0" b="0"/>
              <a:pathLst>
                <a:path w="114255" h="331819">
                  <a:moveTo>
                    <a:pt x="19050" y="103270"/>
                  </a:moveTo>
                  <a:lnTo>
                    <a:pt x="19050" y="103270"/>
                  </a:lnTo>
                  <a:lnTo>
                    <a:pt x="19050" y="149729"/>
                  </a:lnTo>
                  <a:lnTo>
                    <a:pt x="19050" y="195789"/>
                  </a:lnTo>
                  <a:lnTo>
                    <a:pt x="20108" y="220833"/>
                  </a:lnTo>
                  <a:lnTo>
                    <a:pt x="27692" y="258853"/>
                  </a:lnTo>
                  <a:lnTo>
                    <a:pt x="28541" y="301444"/>
                  </a:lnTo>
                  <a:lnTo>
                    <a:pt x="25737" y="310586"/>
                  </a:lnTo>
                  <a:lnTo>
                    <a:pt x="22022" y="318177"/>
                  </a:lnTo>
                  <a:lnTo>
                    <a:pt x="19060" y="331818"/>
                  </a:lnTo>
                  <a:lnTo>
                    <a:pt x="19051" y="323664"/>
                  </a:lnTo>
                  <a:lnTo>
                    <a:pt x="24106" y="317679"/>
                  </a:lnTo>
                  <a:lnTo>
                    <a:pt x="26588" y="309336"/>
                  </a:lnTo>
                  <a:lnTo>
                    <a:pt x="28523" y="264516"/>
                  </a:lnTo>
                  <a:lnTo>
                    <a:pt x="28570" y="219496"/>
                  </a:lnTo>
                  <a:lnTo>
                    <a:pt x="28575" y="178469"/>
                  </a:lnTo>
                  <a:lnTo>
                    <a:pt x="28575" y="131713"/>
                  </a:lnTo>
                  <a:lnTo>
                    <a:pt x="31397" y="91742"/>
                  </a:lnTo>
                  <a:lnTo>
                    <a:pt x="40333" y="46780"/>
                  </a:lnTo>
                  <a:lnTo>
                    <a:pt x="49807" y="18439"/>
                  </a:lnTo>
                  <a:lnTo>
                    <a:pt x="55700" y="10078"/>
                  </a:lnTo>
                  <a:lnTo>
                    <a:pt x="56720" y="3573"/>
                  </a:lnTo>
                  <a:lnTo>
                    <a:pt x="57921" y="1881"/>
                  </a:lnTo>
                  <a:lnTo>
                    <a:pt x="59782" y="752"/>
                  </a:lnTo>
                  <a:lnTo>
                    <a:pt x="62079" y="0"/>
                  </a:lnTo>
                  <a:lnTo>
                    <a:pt x="64670" y="557"/>
                  </a:lnTo>
                  <a:lnTo>
                    <a:pt x="76431" y="6232"/>
                  </a:lnTo>
                  <a:lnTo>
                    <a:pt x="79529" y="6828"/>
                  </a:lnTo>
                  <a:lnTo>
                    <a:pt x="88946" y="12723"/>
                  </a:lnTo>
                  <a:lnTo>
                    <a:pt x="92448" y="18224"/>
                  </a:lnTo>
                  <a:lnTo>
                    <a:pt x="95063" y="24197"/>
                  </a:lnTo>
                  <a:lnTo>
                    <a:pt x="110329" y="49517"/>
                  </a:lnTo>
                  <a:lnTo>
                    <a:pt x="113124" y="62178"/>
                  </a:lnTo>
                  <a:lnTo>
                    <a:pt x="114254" y="96494"/>
                  </a:lnTo>
                  <a:lnTo>
                    <a:pt x="111458" y="103080"/>
                  </a:lnTo>
                  <a:lnTo>
                    <a:pt x="73010" y="144544"/>
                  </a:lnTo>
                  <a:lnTo>
                    <a:pt x="66668" y="148072"/>
                  </a:lnTo>
                  <a:lnTo>
                    <a:pt x="54326" y="150059"/>
                  </a:lnTo>
                  <a:lnTo>
                    <a:pt x="7554" y="150893"/>
                  </a:lnTo>
                  <a:lnTo>
                    <a:pt x="0" y="150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171"/>
            <p:cNvSpPr/>
            <p:nvPr>
              <p:custDataLst>
                <p:tags r:id="rId138"/>
              </p:custDataLst>
            </p:nvPr>
          </p:nvSpPr>
          <p:spPr>
            <a:xfrm>
              <a:off x="7886700" y="1809750"/>
              <a:ext cx="9526" cy="14752"/>
            </a:xfrm>
            <a:custGeom>
              <a:avLst/>
              <a:gdLst/>
              <a:ahLst/>
              <a:cxnLst/>
              <a:rect l="0" t="0" r="0" b="0"/>
              <a:pathLst>
                <a:path w="9526" h="14752">
                  <a:moveTo>
                    <a:pt x="0" y="0"/>
                  </a:moveTo>
                  <a:lnTo>
                    <a:pt x="0" y="0"/>
                  </a:lnTo>
                  <a:lnTo>
                    <a:pt x="9132" y="0"/>
                  </a:lnTo>
                  <a:lnTo>
                    <a:pt x="9517" y="14751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172"/>
            <p:cNvSpPr/>
            <p:nvPr>
              <p:custDataLst>
                <p:tags r:id="rId139"/>
              </p:custDataLst>
            </p:nvPr>
          </p:nvSpPr>
          <p:spPr>
            <a:xfrm>
              <a:off x="8258175" y="1676400"/>
              <a:ext cx="123826" cy="161795"/>
            </a:xfrm>
            <a:custGeom>
              <a:avLst/>
              <a:gdLst/>
              <a:ahLst/>
              <a:cxnLst/>
              <a:rect l="0" t="0" r="0" b="0"/>
              <a:pathLst>
                <a:path w="123826" h="161795">
                  <a:moveTo>
                    <a:pt x="0" y="47625"/>
                  </a:moveTo>
                  <a:lnTo>
                    <a:pt x="0" y="47625"/>
                  </a:lnTo>
                  <a:lnTo>
                    <a:pt x="9132" y="38492"/>
                  </a:lnTo>
                  <a:lnTo>
                    <a:pt x="17691" y="38134"/>
                  </a:lnTo>
                  <a:lnTo>
                    <a:pt x="33203" y="52290"/>
                  </a:lnTo>
                  <a:lnTo>
                    <a:pt x="35924" y="57812"/>
                  </a:lnTo>
                  <a:lnTo>
                    <a:pt x="36649" y="60766"/>
                  </a:lnTo>
                  <a:lnTo>
                    <a:pt x="42726" y="69981"/>
                  </a:lnTo>
                  <a:lnTo>
                    <a:pt x="53203" y="82576"/>
                  </a:lnTo>
                  <a:lnTo>
                    <a:pt x="59193" y="95255"/>
                  </a:lnTo>
                  <a:lnTo>
                    <a:pt x="61686" y="98428"/>
                  </a:lnTo>
                  <a:lnTo>
                    <a:pt x="64458" y="107599"/>
                  </a:lnTo>
                  <a:lnTo>
                    <a:pt x="66237" y="125676"/>
                  </a:lnTo>
                  <a:lnTo>
                    <a:pt x="63658" y="132762"/>
                  </a:lnTo>
                  <a:lnTo>
                    <a:pt x="60042" y="139439"/>
                  </a:lnTo>
                  <a:lnTo>
                    <a:pt x="58436" y="145934"/>
                  </a:lnTo>
                  <a:lnTo>
                    <a:pt x="56949" y="148089"/>
                  </a:lnTo>
                  <a:lnTo>
                    <a:pt x="54899" y="149526"/>
                  </a:lnTo>
                  <a:lnTo>
                    <a:pt x="52474" y="150484"/>
                  </a:lnTo>
                  <a:lnTo>
                    <a:pt x="50858" y="152181"/>
                  </a:lnTo>
                  <a:lnTo>
                    <a:pt x="49062" y="156889"/>
                  </a:lnTo>
                  <a:lnTo>
                    <a:pt x="47525" y="158568"/>
                  </a:lnTo>
                  <a:lnTo>
                    <a:pt x="39550" y="161483"/>
                  </a:lnTo>
                  <a:lnTo>
                    <a:pt x="33472" y="161794"/>
                  </a:lnTo>
                  <a:lnTo>
                    <a:pt x="31840" y="160780"/>
                  </a:lnTo>
                  <a:lnTo>
                    <a:pt x="30752" y="159045"/>
                  </a:lnTo>
                  <a:lnTo>
                    <a:pt x="29005" y="153713"/>
                  </a:lnTo>
                  <a:lnTo>
                    <a:pt x="28586" y="120911"/>
                  </a:lnTo>
                  <a:lnTo>
                    <a:pt x="36777" y="93422"/>
                  </a:lnTo>
                  <a:lnTo>
                    <a:pt x="69588" y="46201"/>
                  </a:lnTo>
                  <a:lnTo>
                    <a:pt x="96052" y="2126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173"/>
            <p:cNvSpPr/>
            <p:nvPr>
              <p:custDataLst>
                <p:tags r:id="rId140"/>
              </p:custDataLst>
            </p:nvPr>
          </p:nvSpPr>
          <p:spPr>
            <a:xfrm>
              <a:off x="8526248" y="1543060"/>
              <a:ext cx="93878" cy="266691"/>
            </a:xfrm>
            <a:custGeom>
              <a:avLst/>
              <a:gdLst/>
              <a:ahLst/>
              <a:cxnLst/>
              <a:rect l="0" t="0" r="0" b="0"/>
              <a:pathLst>
                <a:path w="93878" h="266691">
                  <a:moveTo>
                    <a:pt x="93877" y="9515"/>
                  </a:moveTo>
                  <a:lnTo>
                    <a:pt x="93877" y="9515"/>
                  </a:lnTo>
                  <a:lnTo>
                    <a:pt x="93877" y="106"/>
                  </a:lnTo>
                  <a:lnTo>
                    <a:pt x="85677" y="0"/>
                  </a:lnTo>
                  <a:lnTo>
                    <a:pt x="61696" y="22656"/>
                  </a:lnTo>
                  <a:lnTo>
                    <a:pt x="50400" y="41548"/>
                  </a:lnTo>
                  <a:lnTo>
                    <a:pt x="33156" y="82985"/>
                  </a:lnTo>
                  <a:lnTo>
                    <a:pt x="14467" y="125736"/>
                  </a:lnTo>
                  <a:lnTo>
                    <a:pt x="8706" y="167876"/>
                  </a:lnTo>
                  <a:lnTo>
                    <a:pt x="0" y="206331"/>
                  </a:lnTo>
                  <a:lnTo>
                    <a:pt x="6948" y="239405"/>
                  </a:lnTo>
                  <a:lnTo>
                    <a:pt x="10439" y="246803"/>
                  </a:lnTo>
                  <a:lnTo>
                    <a:pt x="21304" y="260175"/>
                  </a:lnTo>
                  <a:lnTo>
                    <a:pt x="27403" y="263794"/>
                  </a:lnTo>
                  <a:lnTo>
                    <a:pt x="36727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174"/>
            <p:cNvSpPr/>
            <p:nvPr>
              <p:custDataLst>
                <p:tags r:id="rId141"/>
              </p:custDataLst>
            </p:nvPr>
          </p:nvSpPr>
          <p:spPr>
            <a:xfrm>
              <a:off x="8639176" y="1533575"/>
              <a:ext cx="132026" cy="304736"/>
            </a:xfrm>
            <a:custGeom>
              <a:avLst/>
              <a:gdLst/>
              <a:ahLst/>
              <a:cxnLst/>
              <a:rect l="0" t="0" r="0" b="0"/>
              <a:pathLst>
                <a:path w="132026" h="304736">
                  <a:moveTo>
                    <a:pt x="57149" y="114250"/>
                  </a:moveTo>
                  <a:lnTo>
                    <a:pt x="57149" y="114250"/>
                  </a:lnTo>
                  <a:lnTo>
                    <a:pt x="57149" y="109194"/>
                  </a:lnTo>
                  <a:lnTo>
                    <a:pt x="58207" y="107704"/>
                  </a:lnTo>
                  <a:lnTo>
                    <a:pt x="59971" y="106711"/>
                  </a:lnTo>
                  <a:lnTo>
                    <a:pt x="62206" y="106049"/>
                  </a:lnTo>
                  <a:lnTo>
                    <a:pt x="63695" y="104549"/>
                  </a:lnTo>
                  <a:lnTo>
                    <a:pt x="66559" y="95627"/>
                  </a:lnTo>
                  <a:lnTo>
                    <a:pt x="58463" y="95237"/>
                  </a:lnTo>
                  <a:lnTo>
                    <a:pt x="58026" y="96283"/>
                  </a:lnTo>
                  <a:lnTo>
                    <a:pt x="57264" y="108461"/>
                  </a:lnTo>
                  <a:lnTo>
                    <a:pt x="56167" y="110391"/>
                  </a:lnTo>
                  <a:lnTo>
                    <a:pt x="54378" y="111677"/>
                  </a:lnTo>
                  <a:lnTo>
                    <a:pt x="52127" y="112535"/>
                  </a:lnTo>
                  <a:lnTo>
                    <a:pt x="50626" y="115223"/>
                  </a:lnTo>
                  <a:lnTo>
                    <a:pt x="46829" y="139039"/>
                  </a:lnTo>
                  <a:lnTo>
                    <a:pt x="41156" y="150052"/>
                  </a:lnTo>
                  <a:lnTo>
                    <a:pt x="33162" y="196958"/>
                  </a:lnTo>
                  <a:lnTo>
                    <a:pt x="26356" y="225749"/>
                  </a:lnTo>
                  <a:lnTo>
                    <a:pt x="22296" y="234713"/>
                  </a:lnTo>
                  <a:lnTo>
                    <a:pt x="9433" y="281348"/>
                  </a:lnTo>
                  <a:lnTo>
                    <a:pt x="2176" y="294992"/>
                  </a:lnTo>
                  <a:lnTo>
                    <a:pt x="2" y="304735"/>
                  </a:lnTo>
                  <a:lnTo>
                    <a:pt x="0" y="299689"/>
                  </a:lnTo>
                  <a:lnTo>
                    <a:pt x="19296" y="256804"/>
                  </a:lnTo>
                  <a:lnTo>
                    <a:pt x="24451" y="244282"/>
                  </a:lnTo>
                  <a:lnTo>
                    <a:pt x="29469" y="224274"/>
                  </a:lnTo>
                  <a:lnTo>
                    <a:pt x="49872" y="180362"/>
                  </a:lnTo>
                  <a:lnTo>
                    <a:pt x="66551" y="136048"/>
                  </a:lnTo>
                  <a:lnTo>
                    <a:pt x="82533" y="95366"/>
                  </a:lnTo>
                  <a:lnTo>
                    <a:pt x="92424" y="67285"/>
                  </a:lnTo>
                  <a:lnTo>
                    <a:pt x="97234" y="47770"/>
                  </a:lnTo>
                  <a:lnTo>
                    <a:pt x="105362" y="31405"/>
                  </a:lnTo>
                  <a:lnTo>
                    <a:pt x="110326" y="23455"/>
                  </a:lnTo>
                  <a:lnTo>
                    <a:pt x="113123" y="13029"/>
                  </a:lnTo>
                  <a:lnTo>
                    <a:pt x="113776" y="6468"/>
                  </a:lnTo>
                  <a:lnTo>
                    <a:pt x="115008" y="4296"/>
                  </a:lnTo>
                  <a:lnTo>
                    <a:pt x="116888" y="2847"/>
                  </a:lnTo>
                  <a:lnTo>
                    <a:pt x="123704" y="0"/>
                  </a:lnTo>
                  <a:lnTo>
                    <a:pt x="124882" y="42512"/>
                  </a:lnTo>
                  <a:lnTo>
                    <a:pt x="132025" y="73144"/>
                  </a:lnTo>
                  <a:lnTo>
                    <a:pt x="125032" y="116146"/>
                  </a:lnTo>
                  <a:lnTo>
                    <a:pt x="123895" y="162693"/>
                  </a:lnTo>
                  <a:lnTo>
                    <a:pt x="122786" y="183402"/>
                  </a:lnTo>
                  <a:lnTo>
                    <a:pt x="114889" y="220970"/>
                  </a:lnTo>
                  <a:lnTo>
                    <a:pt x="113503" y="231531"/>
                  </a:lnTo>
                  <a:lnTo>
                    <a:pt x="104774" y="257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75"/>
            <p:cNvSpPr/>
            <p:nvPr>
              <p:custDataLst>
                <p:tags r:id="rId142"/>
              </p:custDataLst>
            </p:nvPr>
          </p:nvSpPr>
          <p:spPr>
            <a:xfrm>
              <a:off x="8639301" y="1743075"/>
              <a:ext cx="114175" cy="1"/>
            </a:xfrm>
            <a:custGeom>
              <a:avLst/>
              <a:gdLst/>
              <a:ahLst/>
              <a:cxnLst/>
              <a:rect l="0" t="0" r="0" b="0"/>
              <a:pathLst>
                <a:path w="114175" h="1">
                  <a:moveTo>
                    <a:pt x="18924" y="0"/>
                  </a:moveTo>
                  <a:lnTo>
                    <a:pt x="18924" y="0"/>
                  </a:lnTo>
                  <a:lnTo>
                    <a:pt x="0" y="0"/>
                  </a:lnTo>
                  <a:lnTo>
                    <a:pt x="45571" y="0"/>
                  </a:lnTo>
                  <a:lnTo>
                    <a:pt x="87783" y="0"/>
                  </a:lnTo>
                  <a:lnTo>
                    <a:pt x="114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76"/>
            <p:cNvSpPr/>
            <p:nvPr>
              <p:custDataLst>
                <p:tags r:id="rId143"/>
              </p:custDataLst>
            </p:nvPr>
          </p:nvSpPr>
          <p:spPr>
            <a:xfrm>
              <a:off x="8848725" y="1762125"/>
              <a:ext cx="28576" cy="76201"/>
            </a:xfrm>
            <a:custGeom>
              <a:avLst/>
              <a:gdLst/>
              <a:ahLst/>
              <a:cxnLst/>
              <a:rect l="0" t="0" r="0" b="0"/>
              <a:pathLst>
                <a:path w="28576" h="76201">
                  <a:moveTo>
                    <a:pt x="28575" y="0"/>
                  </a:moveTo>
                  <a:lnTo>
                    <a:pt x="28575" y="0"/>
                  </a:lnTo>
                  <a:lnTo>
                    <a:pt x="23518" y="5056"/>
                  </a:lnTo>
                  <a:lnTo>
                    <a:pt x="21035" y="10361"/>
                  </a:lnTo>
                  <a:lnTo>
                    <a:pt x="19165" y="31799"/>
                  </a:lnTo>
                  <a:lnTo>
                    <a:pt x="18068" y="33899"/>
                  </a:lnTo>
                  <a:lnTo>
                    <a:pt x="16279" y="35299"/>
                  </a:lnTo>
                  <a:lnTo>
                    <a:pt x="14028" y="36233"/>
                  </a:lnTo>
                  <a:lnTo>
                    <a:pt x="12527" y="37914"/>
                  </a:lnTo>
                  <a:lnTo>
                    <a:pt x="10861" y="42603"/>
                  </a:lnTo>
                  <a:lnTo>
                    <a:pt x="9559" y="6482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177"/>
            <p:cNvSpPr/>
            <p:nvPr>
              <p:custDataLst>
                <p:tags r:id="rId144"/>
              </p:custDataLst>
            </p:nvPr>
          </p:nvSpPr>
          <p:spPr>
            <a:xfrm>
              <a:off x="8858250" y="1685925"/>
              <a:ext cx="28576" cy="19051"/>
            </a:xfrm>
            <a:custGeom>
              <a:avLst/>
              <a:gdLst/>
              <a:ahLst/>
              <a:cxnLst/>
              <a:rect l="0" t="0" r="0" b="0"/>
              <a:pathLst>
                <a:path w="28576" h="19051">
                  <a:moveTo>
                    <a:pt x="28575" y="19050"/>
                  </a:moveTo>
                  <a:lnTo>
                    <a:pt x="28575" y="19050"/>
                  </a:lnTo>
                  <a:lnTo>
                    <a:pt x="23518" y="19050"/>
                  </a:lnTo>
                  <a:lnTo>
                    <a:pt x="22029" y="17992"/>
                  </a:lnTo>
                  <a:lnTo>
                    <a:pt x="21035" y="16228"/>
                  </a:lnTo>
                  <a:lnTo>
                    <a:pt x="19165" y="991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178"/>
            <p:cNvSpPr/>
            <p:nvPr>
              <p:custDataLst>
                <p:tags r:id="rId145"/>
              </p:custDataLst>
            </p:nvPr>
          </p:nvSpPr>
          <p:spPr>
            <a:xfrm>
              <a:off x="8943975" y="1486293"/>
              <a:ext cx="104144" cy="409183"/>
            </a:xfrm>
            <a:custGeom>
              <a:avLst/>
              <a:gdLst/>
              <a:ahLst/>
              <a:cxnLst/>
              <a:rect l="0" t="0" r="0" b="0"/>
              <a:pathLst>
                <a:path w="104144" h="409183">
                  <a:moveTo>
                    <a:pt x="19050" y="9132"/>
                  </a:moveTo>
                  <a:lnTo>
                    <a:pt x="19050" y="9132"/>
                  </a:lnTo>
                  <a:lnTo>
                    <a:pt x="19050" y="931"/>
                  </a:lnTo>
                  <a:lnTo>
                    <a:pt x="20108" y="490"/>
                  </a:lnTo>
                  <a:lnTo>
                    <a:pt x="24107" y="0"/>
                  </a:lnTo>
                  <a:lnTo>
                    <a:pt x="29411" y="2604"/>
                  </a:lnTo>
                  <a:lnTo>
                    <a:pt x="41440" y="12899"/>
                  </a:lnTo>
                  <a:lnTo>
                    <a:pt x="50849" y="27064"/>
                  </a:lnTo>
                  <a:lnTo>
                    <a:pt x="70244" y="73078"/>
                  </a:lnTo>
                  <a:lnTo>
                    <a:pt x="88598" y="104441"/>
                  </a:lnTo>
                  <a:lnTo>
                    <a:pt x="93990" y="110771"/>
                  </a:lnTo>
                  <a:lnTo>
                    <a:pt x="99981" y="126272"/>
                  </a:lnTo>
                  <a:lnTo>
                    <a:pt x="104143" y="171431"/>
                  </a:lnTo>
                  <a:lnTo>
                    <a:pt x="101827" y="209231"/>
                  </a:lnTo>
                  <a:lnTo>
                    <a:pt x="94000" y="256791"/>
                  </a:lnTo>
                  <a:lnTo>
                    <a:pt x="73906" y="304408"/>
                  </a:lnTo>
                  <a:lnTo>
                    <a:pt x="59441" y="334903"/>
                  </a:lnTo>
                  <a:lnTo>
                    <a:pt x="26352" y="380534"/>
                  </a:lnTo>
                  <a:lnTo>
                    <a:pt x="0" y="409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8" name="SMARTInkShape-4179"/>
          <p:cNvSpPr/>
          <p:nvPr>
            <p:custDataLst>
              <p:tags r:id="rId4"/>
            </p:custDataLst>
          </p:nvPr>
        </p:nvSpPr>
        <p:spPr>
          <a:xfrm>
            <a:off x="3352800" y="2610294"/>
            <a:ext cx="6009759" cy="409132"/>
          </a:xfrm>
          <a:custGeom>
            <a:avLst/>
            <a:gdLst/>
            <a:ahLst/>
            <a:cxnLst/>
            <a:rect l="0" t="0" r="0" b="0"/>
            <a:pathLst>
              <a:path w="6009759" h="409132">
                <a:moveTo>
                  <a:pt x="209550" y="247206"/>
                </a:moveTo>
                <a:lnTo>
                  <a:pt x="209550" y="247206"/>
                </a:lnTo>
                <a:lnTo>
                  <a:pt x="187796" y="248264"/>
                </a:lnTo>
                <a:lnTo>
                  <a:pt x="148551" y="256470"/>
                </a:lnTo>
                <a:lnTo>
                  <a:pt x="148775" y="256556"/>
                </a:lnTo>
                <a:lnTo>
                  <a:pt x="149983" y="256615"/>
                </a:lnTo>
                <a:lnTo>
                  <a:pt x="177168" y="241536"/>
                </a:lnTo>
                <a:lnTo>
                  <a:pt x="219828" y="233132"/>
                </a:lnTo>
                <a:lnTo>
                  <a:pt x="257986" y="224574"/>
                </a:lnTo>
                <a:lnTo>
                  <a:pt x="290344" y="221272"/>
                </a:lnTo>
                <a:lnTo>
                  <a:pt x="326950" y="218746"/>
                </a:lnTo>
                <a:lnTo>
                  <a:pt x="367914" y="214097"/>
                </a:lnTo>
                <a:lnTo>
                  <a:pt x="413637" y="205679"/>
                </a:lnTo>
                <a:lnTo>
                  <a:pt x="437683" y="200472"/>
                </a:lnTo>
                <a:lnTo>
                  <a:pt x="463239" y="195942"/>
                </a:lnTo>
                <a:lnTo>
                  <a:pt x="489801" y="191863"/>
                </a:lnTo>
                <a:lnTo>
                  <a:pt x="517034" y="188086"/>
                </a:lnTo>
                <a:lnTo>
                  <a:pt x="544714" y="184509"/>
                </a:lnTo>
                <a:lnTo>
                  <a:pt x="572693" y="181066"/>
                </a:lnTo>
                <a:lnTo>
                  <a:pt x="600870" y="177713"/>
                </a:lnTo>
                <a:lnTo>
                  <a:pt x="631297" y="173360"/>
                </a:lnTo>
                <a:lnTo>
                  <a:pt x="663223" y="168342"/>
                </a:lnTo>
                <a:lnTo>
                  <a:pt x="696149" y="162880"/>
                </a:lnTo>
                <a:lnTo>
                  <a:pt x="730799" y="157122"/>
                </a:lnTo>
                <a:lnTo>
                  <a:pt x="766599" y="151167"/>
                </a:lnTo>
                <a:lnTo>
                  <a:pt x="803166" y="145080"/>
                </a:lnTo>
                <a:lnTo>
                  <a:pt x="840244" y="139964"/>
                </a:lnTo>
                <a:lnTo>
                  <a:pt x="877663" y="135494"/>
                </a:lnTo>
                <a:lnTo>
                  <a:pt x="915308" y="131456"/>
                </a:lnTo>
                <a:lnTo>
                  <a:pt x="954164" y="126648"/>
                </a:lnTo>
                <a:lnTo>
                  <a:pt x="993826" y="121326"/>
                </a:lnTo>
                <a:lnTo>
                  <a:pt x="1034026" y="115661"/>
                </a:lnTo>
                <a:lnTo>
                  <a:pt x="1075642" y="109767"/>
                </a:lnTo>
                <a:lnTo>
                  <a:pt x="1118203" y="103722"/>
                </a:lnTo>
                <a:lnTo>
                  <a:pt x="1161394" y="97575"/>
                </a:lnTo>
                <a:lnTo>
                  <a:pt x="1206063" y="92419"/>
                </a:lnTo>
                <a:lnTo>
                  <a:pt x="1251717" y="87923"/>
                </a:lnTo>
                <a:lnTo>
                  <a:pt x="1298028" y="83867"/>
                </a:lnTo>
                <a:lnTo>
                  <a:pt x="1345835" y="79047"/>
                </a:lnTo>
                <a:lnTo>
                  <a:pt x="1394640" y="73717"/>
                </a:lnTo>
                <a:lnTo>
                  <a:pt x="1444110" y="68047"/>
                </a:lnTo>
                <a:lnTo>
                  <a:pt x="1495081" y="63208"/>
                </a:lnTo>
                <a:lnTo>
                  <a:pt x="1547054" y="58924"/>
                </a:lnTo>
                <a:lnTo>
                  <a:pt x="1599695" y="55009"/>
                </a:lnTo>
                <a:lnTo>
                  <a:pt x="1652779" y="50283"/>
                </a:lnTo>
                <a:lnTo>
                  <a:pt x="1706161" y="45016"/>
                </a:lnTo>
                <a:lnTo>
                  <a:pt x="1759741" y="39388"/>
                </a:lnTo>
                <a:lnTo>
                  <a:pt x="1815569" y="34577"/>
                </a:lnTo>
                <a:lnTo>
                  <a:pt x="1872896" y="30312"/>
                </a:lnTo>
                <a:lnTo>
                  <a:pt x="1931222" y="26410"/>
                </a:lnTo>
                <a:lnTo>
                  <a:pt x="1989157" y="22750"/>
                </a:lnTo>
                <a:lnTo>
                  <a:pt x="2046830" y="19252"/>
                </a:lnTo>
                <a:lnTo>
                  <a:pt x="2104328" y="15862"/>
                </a:lnTo>
                <a:lnTo>
                  <a:pt x="2163826" y="13601"/>
                </a:lnTo>
                <a:lnTo>
                  <a:pt x="2224660" y="12095"/>
                </a:lnTo>
                <a:lnTo>
                  <a:pt x="2286381" y="11090"/>
                </a:lnTo>
                <a:lnTo>
                  <a:pt x="2346579" y="9362"/>
                </a:lnTo>
                <a:lnTo>
                  <a:pt x="2405761" y="7152"/>
                </a:lnTo>
                <a:lnTo>
                  <a:pt x="2464266" y="4620"/>
                </a:lnTo>
                <a:lnTo>
                  <a:pt x="2524435" y="2932"/>
                </a:lnTo>
                <a:lnTo>
                  <a:pt x="2585715" y="1806"/>
                </a:lnTo>
                <a:lnTo>
                  <a:pt x="2647735" y="1056"/>
                </a:lnTo>
                <a:lnTo>
                  <a:pt x="2709190" y="556"/>
                </a:lnTo>
                <a:lnTo>
                  <a:pt x="2770268" y="223"/>
                </a:lnTo>
                <a:lnTo>
                  <a:pt x="2831095" y="0"/>
                </a:lnTo>
                <a:lnTo>
                  <a:pt x="2891755" y="910"/>
                </a:lnTo>
                <a:lnTo>
                  <a:pt x="2952304" y="2575"/>
                </a:lnTo>
                <a:lnTo>
                  <a:pt x="3012777" y="4744"/>
                </a:lnTo>
                <a:lnTo>
                  <a:pt x="3073202" y="6190"/>
                </a:lnTo>
                <a:lnTo>
                  <a:pt x="3133593" y="7153"/>
                </a:lnTo>
                <a:lnTo>
                  <a:pt x="3193962" y="7796"/>
                </a:lnTo>
                <a:lnTo>
                  <a:pt x="3254317" y="9283"/>
                </a:lnTo>
                <a:lnTo>
                  <a:pt x="3314660" y="11332"/>
                </a:lnTo>
                <a:lnTo>
                  <a:pt x="3374999" y="13757"/>
                </a:lnTo>
                <a:lnTo>
                  <a:pt x="3435333" y="15373"/>
                </a:lnTo>
                <a:lnTo>
                  <a:pt x="3495663" y="16451"/>
                </a:lnTo>
                <a:lnTo>
                  <a:pt x="3555991" y="17169"/>
                </a:lnTo>
                <a:lnTo>
                  <a:pt x="3616320" y="18707"/>
                </a:lnTo>
                <a:lnTo>
                  <a:pt x="3676646" y="20790"/>
                </a:lnTo>
                <a:lnTo>
                  <a:pt x="3736973" y="23237"/>
                </a:lnTo>
                <a:lnTo>
                  <a:pt x="3798357" y="26985"/>
                </a:lnTo>
                <a:lnTo>
                  <a:pt x="3860446" y="31600"/>
                </a:lnTo>
                <a:lnTo>
                  <a:pt x="3923006" y="36794"/>
                </a:lnTo>
                <a:lnTo>
                  <a:pt x="3981646" y="41315"/>
                </a:lnTo>
                <a:lnTo>
                  <a:pt x="4037672" y="45387"/>
                </a:lnTo>
                <a:lnTo>
                  <a:pt x="4091956" y="49160"/>
                </a:lnTo>
                <a:lnTo>
                  <a:pt x="4148255" y="52734"/>
                </a:lnTo>
                <a:lnTo>
                  <a:pt x="4205894" y="56175"/>
                </a:lnTo>
                <a:lnTo>
                  <a:pt x="4264430" y="59527"/>
                </a:lnTo>
                <a:lnTo>
                  <a:pt x="4322504" y="62820"/>
                </a:lnTo>
                <a:lnTo>
                  <a:pt x="4380269" y="66074"/>
                </a:lnTo>
                <a:lnTo>
                  <a:pt x="4437829" y="69301"/>
                </a:lnTo>
                <a:lnTo>
                  <a:pt x="4494195" y="73570"/>
                </a:lnTo>
                <a:lnTo>
                  <a:pt x="4549763" y="78532"/>
                </a:lnTo>
                <a:lnTo>
                  <a:pt x="4604800" y="83956"/>
                </a:lnTo>
                <a:lnTo>
                  <a:pt x="4657367" y="88631"/>
                </a:lnTo>
                <a:lnTo>
                  <a:pt x="4708286" y="92806"/>
                </a:lnTo>
                <a:lnTo>
                  <a:pt x="4758107" y="96648"/>
                </a:lnTo>
                <a:lnTo>
                  <a:pt x="4808255" y="100267"/>
                </a:lnTo>
                <a:lnTo>
                  <a:pt x="4858620" y="103739"/>
                </a:lnTo>
                <a:lnTo>
                  <a:pt x="4909130" y="107111"/>
                </a:lnTo>
                <a:lnTo>
                  <a:pt x="4958679" y="111476"/>
                </a:lnTo>
                <a:lnTo>
                  <a:pt x="5007586" y="116503"/>
                </a:lnTo>
                <a:lnTo>
                  <a:pt x="5056066" y="121971"/>
                </a:lnTo>
                <a:lnTo>
                  <a:pt x="5101086" y="126674"/>
                </a:lnTo>
                <a:lnTo>
                  <a:pt x="5143798" y="130868"/>
                </a:lnTo>
                <a:lnTo>
                  <a:pt x="5184974" y="134722"/>
                </a:lnTo>
                <a:lnTo>
                  <a:pt x="5226183" y="138350"/>
                </a:lnTo>
                <a:lnTo>
                  <a:pt x="5267413" y="141827"/>
                </a:lnTo>
                <a:lnTo>
                  <a:pt x="5308659" y="145204"/>
                </a:lnTo>
                <a:lnTo>
                  <a:pt x="5346740" y="148513"/>
                </a:lnTo>
                <a:lnTo>
                  <a:pt x="5382709" y="151777"/>
                </a:lnTo>
                <a:lnTo>
                  <a:pt x="5417272" y="155012"/>
                </a:lnTo>
                <a:lnTo>
                  <a:pt x="5450898" y="158226"/>
                </a:lnTo>
                <a:lnTo>
                  <a:pt x="5483899" y="161428"/>
                </a:lnTo>
                <a:lnTo>
                  <a:pt x="5516483" y="164621"/>
                </a:lnTo>
                <a:lnTo>
                  <a:pt x="5548789" y="167808"/>
                </a:lnTo>
                <a:lnTo>
                  <a:pt x="5580909" y="170990"/>
                </a:lnTo>
                <a:lnTo>
                  <a:pt x="5612906" y="174171"/>
                </a:lnTo>
                <a:lnTo>
                  <a:pt x="5642704" y="177349"/>
                </a:lnTo>
                <a:lnTo>
                  <a:pt x="5671037" y="180526"/>
                </a:lnTo>
                <a:lnTo>
                  <a:pt x="5698391" y="183703"/>
                </a:lnTo>
                <a:lnTo>
                  <a:pt x="5745718" y="187233"/>
                </a:lnTo>
                <a:lnTo>
                  <a:pt x="5787920" y="189860"/>
                </a:lnTo>
                <a:lnTo>
                  <a:pt x="5827842" y="194554"/>
                </a:lnTo>
                <a:lnTo>
                  <a:pt x="5863930" y="197347"/>
                </a:lnTo>
                <a:lnTo>
                  <a:pt x="5911174" y="201741"/>
                </a:lnTo>
                <a:lnTo>
                  <a:pt x="5949162" y="206924"/>
                </a:lnTo>
                <a:lnTo>
                  <a:pt x="5990441" y="208674"/>
                </a:lnTo>
                <a:lnTo>
                  <a:pt x="6009758" y="209095"/>
                </a:lnTo>
                <a:lnTo>
                  <a:pt x="6000009" y="204046"/>
                </a:lnTo>
                <a:lnTo>
                  <a:pt x="5958476" y="197347"/>
                </a:lnTo>
                <a:lnTo>
                  <a:pt x="5911025" y="186440"/>
                </a:lnTo>
                <a:lnTo>
                  <a:pt x="5877617" y="183157"/>
                </a:lnTo>
                <a:lnTo>
                  <a:pt x="5838075" y="180640"/>
                </a:lnTo>
                <a:lnTo>
                  <a:pt x="5795805" y="175993"/>
                </a:lnTo>
                <a:lnTo>
                  <a:pt x="5749503" y="167578"/>
                </a:lnTo>
                <a:lnTo>
                  <a:pt x="5725302" y="162370"/>
                </a:lnTo>
                <a:lnTo>
                  <a:pt x="5698585" y="158899"/>
                </a:lnTo>
                <a:lnTo>
                  <a:pt x="5670190" y="156585"/>
                </a:lnTo>
                <a:lnTo>
                  <a:pt x="5640677" y="155042"/>
                </a:lnTo>
                <a:lnTo>
                  <a:pt x="5610418" y="152955"/>
                </a:lnTo>
                <a:lnTo>
                  <a:pt x="5579662" y="150505"/>
                </a:lnTo>
                <a:lnTo>
                  <a:pt x="5548574" y="147814"/>
                </a:lnTo>
                <a:lnTo>
                  <a:pt x="5515149" y="144961"/>
                </a:lnTo>
                <a:lnTo>
                  <a:pt x="5480167" y="142001"/>
                </a:lnTo>
                <a:lnTo>
                  <a:pt x="5444144" y="138969"/>
                </a:lnTo>
                <a:lnTo>
                  <a:pt x="5406371" y="135890"/>
                </a:lnTo>
                <a:lnTo>
                  <a:pt x="5367431" y="132779"/>
                </a:lnTo>
                <a:lnTo>
                  <a:pt x="5327712" y="129646"/>
                </a:lnTo>
                <a:lnTo>
                  <a:pt x="5287475" y="126499"/>
                </a:lnTo>
                <a:lnTo>
                  <a:pt x="5246891" y="123343"/>
                </a:lnTo>
                <a:lnTo>
                  <a:pt x="5206078" y="120181"/>
                </a:lnTo>
                <a:lnTo>
                  <a:pt x="5162993" y="117014"/>
                </a:lnTo>
                <a:lnTo>
                  <a:pt x="5118395" y="113845"/>
                </a:lnTo>
                <a:lnTo>
                  <a:pt x="5072789" y="110673"/>
                </a:lnTo>
                <a:lnTo>
                  <a:pt x="5025451" y="108559"/>
                </a:lnTo>
                <a:lnTo>
                  <a:pt x="4976959" y="107150"/>
                </a:lnTo>
                <a:lnTo>
                  <a:pt x="4927698" y="106210"/>
                </a:lnTo>
                <a:lnTo>
                  <a:pt x="4875807" y="105584"/>
                </a:lnTo>
                <a:lnTo>
                  <a:pt x="4822163" y="105166"/>
                </a:lnTo>
                <a:lnTo>
                  <a:pt x="4767351" y="104888"/>
                </a:lnTo>
                <a:lnTo>
                  <a:pt x="4712817" y="103644"/>
                </a:lnTo>
                <a:lnTo>
                  <a:pt x="4658470" y="101756"/>
                </a:lnTo>
                <a:lnTo>
                  <a:pt x="4604246" y="99440"/>
                </a:lnTo>
                <a:lnTo>
                  <a:pt x="4547989" y="97895"/>
                </a:lnTo>
                <a:lnTo>
                  <a:pt x="4490376" y="96865"/>
                </a:lnTo>
                <a:lnTo>
                  <a:pt x="4431859" y="96179"/>
                </a:lnTo>
                <a:lnTo>
                  <a:pt x="4371681" y="95721"/>
                </a:lnTo>
                <a:lnTo>
                  <a:pt x="4310396" y="95416"/>
                </a:lnTo>
                <a:lnTo>
                  <a:pt x="4248372" y="95213"/>
                </a:lnTo>
                <a:lnTo>
                  <a:pt x="4184798" y="95077"/>
                </a:lnTo>
                <a:lnTo>
                  <a:pt x="4120190" y="94987"/>
                </a:lnTo>
                <a:lnTo>
                  <a:pt x="4054894" y="94927"/>
                </a:lnTo>
                <a:lnTo>
                  <a:pt x="3989138" y="95945"/>
                </a:lnTo>
                <a:lnTo>
                  <a:pt x="3923075" y="97682"/>
                </a:lnTo>
                <a:lnTo>
                  <a:pt x="3856809" y="99898"/>
                </a:lnTo>
                <a:lnTo>
                  <a:pt x="3788289" y="101376"/>
                </a:lnTo>
                <a:lnTo>
                  <a:pt x="3718268" y="102361"/>
                </a:lnTo>
                <a:lnTo>
                  <a:pt x="3647246" y="103018"/>
                </a:lnTo>
                <a:lnTo>
                  <a:pt x="3574497" y="104514"/>
                </a:lnTo>
                <a:lnTo>
                  <a:pt x="3500598" y="106570"/>
                </a:lnTo>
                <a:lnTo>
                  <a:pt x="3425933" y="108998"/>
                </a:lnTo>
                <a:lnTo>
                  <a:pt x="3350754" y="111676"/>
                </a:lnTo>
                <a:lnTo>
                  <a:pt x="3275237" y="114519"/>
                </a:lnTo>
                <a:lnTo>
                  <a:pt x="3199492" y="117473"/>
                </a:lnTo>
                <a:lnTo>
                  <a:pt x="3121478" y="121559"/>
                </a:lnTo>
                <a:lnTo>
                  <a:pt x="3041952" y="126400"/>
                </a:lnTo>
                <a:lnTo>
                  <a:pt x="2961418" y="131743"/>
                </a:lnTo>
                <a:lnTo>
                  <a:pt x="2882328" y="137423"/>
                </a:lnTo>
                <a:lnTo>
                  <a:pt x="2804202" y="143326"/>
                </a:lnTo>
                <a:lnTo>
                  <a:pt x="2726718" y="149377"/>
                </a:lnTo>
                <a:lnTo>
                  <a:pt x="2646488" y="154470"/>
                </a:lnTo>
                <a:lnTo>
                  <a:pt x="2564425" y="158924"/>
                </a:lnTo>
                <a:lnTo>
                  <a:pt x="2481141" y="162951"/>
                </a:lnTo>
                <a:lnTo>
                  <a:pt x="2399161" y="167753"/>
                </a:lnTo>
                <a:lnTo>
                  <a:pt x="2318049" y="173071"/>
                </a:lnTo>
                <a:lnTo>
                  <a:pt x="2237516" y="178733"/>
                </a:lnTo>
                <a:lnTo>
                  <a:pt x="2155253" y="185682"/>
                </a:lnTo>
                <a:lnTo>
                  <a:pt x="2071834" y="193490"/>
                </a:lnTo>
                <a:lnTo>
                  <a:pt x="1987648" y="201871"/>
                </a:lnTo>
                <a:lnTo>
                  <a:pt x="1906124" y="209574"/>
                </a:lnTo>
                <a:lnTo>
                  <a:pt x="1826374" y="216826"/>
                </a:lnTo>
                <a:lnTo>
                  <a:pt x="1747808" y="223778"/>
                </a:lnTo>
                <a:lnTo>
                  <a:pt x="1670030" y="231587"/>
                </a:lnTo>
                <a:lnTo>
                  <a:pt x="1592778" y="239968"/>
                </a:lnTo>
                <a:lnTo>
                  <a:pt x="1515878" y="248731"/>
                </a:lnTo>
                <a:lnTo>
                  <a:pt x="1439210" y="257747"/>
                </a:lnTo>
                <a:lnTo>
                  <a:pt x="1362698" y="266934"/>
                </a:lnTo>
                <a:lnTo>
                  <a:pt x="1286290" y="276233"/>
                </a:lnTo>
                <a:lnTo>
                  <a:pt x="1213127" y="284549"/>
                </a:lnTo>
                <a:lnTo>
                  <a:pt x="1142126" y="292210"/>
                </a:lnTo>
                <a:lnTo>
                  <a:pt x="1072567" y="299434"/>
                </a:lnTo>
                <a:lnTo>
                  <a:pt x="1003970" y="306366"/>
                </a:lnTo>
                <a:lnTo>
                  <a:pt x="936013" y="313104"/>
                </a:lnTo>
                <a:lnTo>
                  <a:pt x="868484" y="319713"/>
                </a:lnTo>
                <a:lnTo>
                  <a:pt x="803356" y="327294"/>
                </a:lnTo>
                <a:lnTo>
                  <a:pt x="739829" y="335523"/>
                </a:lnTo>
                <a:lnTo>
                  <a:pt x="677369" y="344184"/>
                </a:lnTo>
                <a:lnTo>
                  <a:pt x="617738" y="352075"/>
                </a:lnTo>
                <a:lnTo>
                  <a:pt x="559992" y="359452"/>
                </a:lnTo>
                <a:lnTo>
                  <a:pt x="503503" y="366487"/>
                </a:lnTo>
                <a:lnTo>
                  <a:pt x="449968" y="372235"/>
                </a:lnTo>
                <a:lnTo>
                  <a:pt x="398404" y="377125"/>
                </a:lnTo>
                <a:lnTo>
                  <a:pt x="348153" y="381444"/>
                </a:lnTo>
                <a:lnTo>
                  <a:pt x="299835" y="385381"/>
                </a:lnTo>
                <a:lnTo>
                  <a:pt x="252807" y="389064"/>
                </a:lnTo>
                <a:lnTo>
                  <a:pt x="206638" y="392578"/>
                </a:lnTo>
                <a:lnTo>
                  <a:pt x="163159" y="395979"/>
                </a:lnTo>
                <a:lnTo>
                  <a:pt x="121472" y="399305"/>
                </a:lnTo>
                <a:lnTo>
                  <a:pt x="80981" y="402580"/>
                </a:lnTo>
                <a:lnTo>
                  <a:pt x="0" y="40913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SMARTInkShape-Group969"/>
          <p:cNvGrpSpPr/>
          <p:nvPr/>
        </p:nvGrpSpPr>
        <p:grpSpPr>
          <a:xfrm>
            <a:off x="704850" y="3315106"/>
            <a:ext cx="1171566" cy="741105"/>
            <a:chOff x="704850" y="3315106"/>
            <a:chExt cx="1171566" cy="741105"/>
          </a:xfrm>
        </p:grpSpPr>
        <p:sp>
          <p:nvSpPr>
            <p:cNvPr id="139" name="SMARTInkShape-4180"/>
            <p:cNvSpPr/>
            <p:nvPr>
              <p:custDataLst>
                <p:tags r:id="rId127"/>
              </p:custDataLst>
            </p:nvPr>
          </p:nvSpPr>
          <p:spPr>
            <a:xfrm>
              <a:off x="847725" y="3381540"/>
              <a:ext cx="142400" cy="418883"/>
            </a:xfrm>
            <a:custGeom>
              <a:avLst/>
              <a:gdLst/>
              <a:ahLst/>
              <a:cxnLst/>
              <a:rect l="0" t="0" r="0" b="0"/>
              <a:pathLst>
                <a:path w="142400" h="418883">
                  <a:moveTo>
                    <a:pt x="0" y="247485"/>
                  </a:moveTo>
                  <a:lnTo>
                    <a:pt x="0" y="247485"/>
                  </a:lnTo>
                  <a:lnTo>
                    <a:pt x="0" y="252542"/>
                  </a:lnTo>
                  <a:lnTo>
                    <a:pt x="1058" y="254031"/>
                  </a:lnTo>
                  <a:lnTo>
                    <a:pt x="2822" y="255024"/>
                  </a:lnTo>
                  <a:lnTo>
                    <a:pt x="5057" y="255686"/>
                  </a:lnTo>
                  <a:lnTo>
                    <a:pt x="6546" y="257186"/>
                  </a:lnTo>
                  <a:lnTo>
                    <a:pt x="8201" y="261674"/>
                  </a:lnTo>
                  <a:lnTo>
                    <a:pt x="9502" y="308829"/>
                  </a:lnTo>
                  <a:lnTo>
                    <a:pt x="9524" y="353593"/>
                  </a:lnTo>
                  <a:lnTo>
                    <a:pt x="18461" y="397239"/>
                  </a:lnTo>
                  <a:lnTo>
                    <a:pt x="19049" y="418882"/>
                  </a:lnTo>
                  <a:lnTo>
                    <a:pt x="19050" y="377177"/>
                  </a:lnTo>
                  <a:lnTo>
                    <a:pt x="17992" y="337401"/>
                  </a:lnTo>
                  <a:lnTo>
                    <a:pt x="11511" y="296251"/>
                  </a:lnTo>
                  <a:lnTo>
                    <a:pt x="9917" y="257235"/>
                  </a:lnTo>
                  <a:lnTo>
                    <a:pt x="8544" y="212408"/>
                  </a:lnTo>
                  <a:lnTo>
                    <a:pt x="2001" y="171882"/>
                  </a:lnTo>
                  <a:lnTo>
                    <a:pt x="264" y="124797"/>
                  </a:lnTo>
                  <a:lnTo>
                    <a:pt x="2874" y="93114"/>
                  </a:lnTo>
                  <a:lnTo>
                    <a:pt x="9136" y="46609"/>
                  </a:lnTo>
                  <a:lnTo>
                    <a:pt x="12174" y="38967"/>
                  </a:lnTo>
                  <a:lnTo>
                    <a:pt x="15994" y="32044"/>
                  </a:lnTo>
                  <a:lnTo>
                    <a:pt x="19203" y="22196"/>
                  </a:lnTo>
                  <a:lnTo>
                    <a:pt x="32188" y="6203"/>
                  </a:lnTo>
                  <a:lnTo>
                    <a:pt x="38295" y="2665"/>
                  </a:lnTo>
                  <a:lnTo>
                    <a:pt x="50838" y="393"/>
                  </a:lnTo>
                  <a:lnTo>
                    <a:pt x="60336" y="0"/>
                  </a:lnTo>
                  <a:lnTo>
                    <a:pt x="74910" y="4941"/>
                  </a:lnTo>
                  <a:lnTo>
                    <a:pt x="94662" y="19139"/>
                  </a:lnTo>
                  <a:lnTo>
                    <a:pt x="101339" y="26406"/>
                  </a:lnTo>
                  <a:lnTo>
                    <a:pt x="128526" y="66765"/>
                  </a:lnTo>
                  <a:lnTo>
                    <a:pt x="141269" y="110975"/>
                  </a:lnTo>
                  <a:lnTo>
                    <a:pt x="142399" y="130015"/>
                  </a:lnTo>
                  <a:lnTo>
                    <a:pt x="139841" y="139890"/>
                  </a:lnTo>
                  <a:lnTo>
                    <a:pt x="136235" y="148865"/>
                  </a:lnTo>
                  <a:lnTo>
                    <a:pt x="133147" y="164759"/>
                  </a:lnTo>
                  <a:lnTo>
                    <a:pt x="120205" y="188600"/>
                  </a:lnTo>
                  <a:lnTo>
                    <a:pt x="114102" y="194856"/>
                  </a:lnTo>
                  <a:lnTo>
                    <a:pt x="78181" y="216205"/>
                  </a:lnTo>
                  <a:lnTo>
                    <a:pt x="63891" y="218376"/>
                  </a:lnTo>
                  <a:lnTo>
                    <a:pt x="57324" y="215850"/>
                  </a:lnTo>
                  <a:lnTo>
                    <a:pt x="50877" y="212259"/>
                  </a:lnTo>
                  <a:lnTo>
                    <a:pt x="44484" y="210662"/>
                  </a:lnTo>
                  <a:lnTo>
                    <a:pt x="42356" y="209178"/>
                  </a:lnTo>
                  <a:lnTo>
                    <a:pt x="40938" y="207130"/>
                  </a:lnTo>
                  <a:lnTo>
                    <a:pt x="38100" y="199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81"/>
            <p:cNvSpPr/>
            <p:nvPr>
              <p:custDataLst>
                <p:tags r:id="rId128"/>
              </p:custDataLst>
            </p:nvPr>
          </p:nvSpPr>
          <p:spPr>
            <a:xfrm>
              <a:off x="1019175" y="3600450"/>
              <a:ext cx="123826" cy="142836"/>
            </a:xfrm>
            <a:custGeom>
              <a:avLst/>
              <a:gdLst/>
              <a:ahLst/>
              <a:cxnLst/>
              <a:rect l="0" t="0" r="0" b="0"/>
              <a:pathLst>
                <a:path w="123826" h="142836">
                  <a:moveTo>
                    <a:pt x="0" y="47625"/>
                  </a:moveTo>
                  <a:lnTo>
                    <a:pt x="0" y="47625"/>
                  </a:lnTo>
                  <a:lnTo>
                    <a:pt x="0" y="38493"/>
                  </a:lnTo>
                  <a:lnTo>
                    <a:pt x="8201" y="29933"/>
                  </a:lnTo>
                  <a:lnTo>
                    <a:pt x="17610" y="28694"/>
                  </a:lnTo>
                  <a:lnTo>
                    <a:pt x="27125" y="36787"/>
                  </a:lnTo>
                  <a:lnTo>
                    <a:pt x="35893" y="38899"/>
                  </a:lnTo>
                  <a:lnTo>
                    <a:pt x="69861" y="69896"/>
                  </a:lnTo>
                  <a:lnTo>
                    <a:pt x="73383" y="76221"/>
                  </a:lnTo>
                  <a:lnTo>
                    <a:pt x="75643" y="88904"/>
                  </a:lnTo>
                  <a:lnTo>
                    <a:pt x="76198" y="135162"/>
                  </a:lnTo>
                  <a:lnTo>
                    <a:pt x="76200" y="142423"/>
                  </a:lnTo>
                  <a:lnTo>
                    <a:pt x="67999" y="142835"/>
                  </a:lnTo>
                  <a:lnTo>
                    <a:pt x="62011" y="137807"/>
                  </a:lnTo>
                  <a:lnTo>
                    <a:pt x="59310" y="132509"/>
                  </a:lnTo>
                  <a:lnTo>
                    <a:pt x="57276" y="111076"/>
                  </a:lnTo>
                  <a:lnTo>
                    <a:pt x="57151" y="64441"/>
                  </a:lnTo>
                  <a:lnTo>
                    <a:pt x="58209" y="54040"/>
                  </a:lnTo>
                  <a:lnTo>
                    <a:pt x="64754" y="42235"/>
                  </a:lnTo>
                  <a:lnTo>
                    <a:pt x="72338" y="32034"/>
                  </a:lnTo>
                  <a:lnTo>
                    <a:pt x="78259" y="19106"/>
                  </a:lnTo>
                  <a:lnTo>
                    <a:pt x="89307" y="6361"/>
                  </a:lnTo>
                  <a:lnTo>
                    <a:pt x="95431" y="2827"/>
                  </a:lnTo>
                  <a:lnTo>
                    <a:pt x="107986" y="558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82"/>
            <p:cNvSpPr/>
            <p:nvPr>
              <p:custDataLst>
                <p:tags r:id="rId129"/>
              </p:custDataLst>
            </p:nvPr>
          </p:nvSpPr>
          <p:spPr>
            <a:xfrm>
              <a:off x="1190663" y="3619500"/>
              <a:ext cx="103364" cy="123822"/>
            </a:xfrm>
            <a:custGeom>
              <a:avLst/>
              <a:gdLst/>
              <a:ahLst/>
              <a:cxnLst/>
              <a:rect l="0" t="0" r="0" b="0"/>
              <a:pathLst>
                <a:path w="103364" h="123822">
                  <a:moveTo>
                    <a:pt x="57112" y="38100"/>
                  </a:moveTo>
                  <a:lnTo>
                    <a:pt x="57112" y="38100"/>
                  </a:lnTo>
                  <a:lnTo>
                    <a:pt x="57112" y="9955"/>
                  </a:lnTo>
                  <a:lnTo>
                    <a:pt x="39502" y="9528"/>
                  </a:lnTo>
                  <a:lnTo>
                    <a:pt x="15407" y="32191"/>
                  </a:lnTo>
                  <a:lnTo>
                    <a:pt x="12118" y="38296"/>
                  </a:lnTo>
                  <a:lnTo>
                    <a:pt x="9598" y="44537"/>
                  </a:lnTo>
                  <a:lnTo>
                    <a:pt x="4950" y="50838"/>
                  </a:lnTo>
                  <a:lnTo>
                    <a:pt x="2179" y="59989"/>
                  </a:lnTo>
                  <a:lnTo>
                    <a:pt x="0" y="98309"/>
                  </a:lnTo>
                  <a:lnTo>
                    <a:pt x="2801" y="104723"/>
                  </a:lnTo>
                  <a:lnTo>
                    <a:pt x="6515" y="111102"/>
                  </a:lnTo>
                  <a:lnTo>
                    <a:pt x="8166" y="117465"/>
                  </a:lnTo>
                  <a:lnTo>
                    <a:pt x="10723" y="119585"/>
                  </a:lnTo>
                  <a:lnTo>
                    <a:pt x="25773" y="123267"/>
                  </a:lnTo>
                  <a:lnTo>
                    <a:pt x="68516" y="123821"/>
                  </a:lnTo>
                  <a:lnTo>
                    <a:pt x="75586" y="121001"/>
                  </a:lnTo>
                  <a:lnTo>
                    <a:pt x="88748" y="110567"/>
                  </a:lnTo>
                  <a:lnTo>
                    <a:pt x="92339" y="104527"/>
                  </a:lnTo>
                  <a:lnTo>
                    <a:pt x="103363" y="64820"/>
                  </a:lnTo>
                  <a:lnTo>
                    <a:pt x="102763" y="61205"/>
                  </a:lnTo>
                  <a:lnTo>
                    <a:pt x="96415" y="44566"/>
                  </a:lnTo>
                  <a:lnTo>
                    <a:pt x="95569" y="34959"/>
                  </a:lnTo>
                  <a:lnTo>
                    <a:pt x="92548" y="28590"/>
                  </a:lnTo>
                  <a:lnTo>
                    <a:pt x="88736" y="22232"/>
                  </a:lnTo>
                  <a:lnTo>
                    <a:pt x="87042" y="15878"/>
                  </a:lnTo>
                  <a:lnTo>
                    <a:pt x="85532" y="13760"/>
                  </a:lnTo>
                  <a:lnTo>
                    <a:pt x="83467" y="12348"/>
                  </a:lnTo>
                  <a:lnTo>
                    <a:pt x="81032" y="11407"/>
                  </a:lnTo>
                  <a:lnTo>
                    <a:pt x="79409" y="9721"/>
                  </a:lnTo>
                  <a:lnTo>
                    <a:pt x="77605" y="5026"/>
                  </a:lnTo>
                  <a:lnTo>
                    <a:pt x="76066" y="3351"/>
                  </a:lnTo>
                  <a:lnTo>
                    <a:pt x="666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183"/>
            <p:cNvSpPr/>
            <p:nvPr>
              <p:custDataLst>
                <p:tags r:id="rId130"/>
              </p:custDataLst>
            </p:nvPr>
          </p:nvSpPr>
          <p:spPr>
            <a:xfrm>
              <a:off x="1354002" y="3590925"/>
              <a:ext cx="84271" cy="151960"/>
            </a:xfrm>
            <a:custGeom>
              <a:avLst/>
              <a:gdLst/>
              <a:ahLst/>
              <a:cxnLst/>
              <a:rect l="0" t="0" r="0" b="0"/>
              <a:pathLst>
                <a:path w="84271" h="151960">
                  <a:moveTo>
                    <a:pt x="65223" y="28575"/>
                  </a:moveTo>
                  <a:lnTo>
                    <a:pt x="65223" y="28575"/>
                  </a:lnTo>
                  <a:lnTo>
                    <a:pt x="57022" y="20374"/>
                  </a:lnTo>
                  <a:lnTo>
                    <a:pt x="47613" y="19167"/>
                  </a:lnTo>
                  <a:lnTo>
                    <a:pt x="41543" y="19084"/>
                  </a:lnTo>
                  <a:lnTo>
                    <a:pt x="36001" y="21887"/>
                  </a:lnTo>
                  <a:lnTo>
                    <a:pt x="22586" y="33240"/>
                  </a:lnTo>
                  <a:lnTo>
                    <a:pt x="19815" y="38762"/>
                  </a:lnTo>
                  <a:lnTo>
                    <a:pt x="19076" y="41716"/>
                  </a:lnTo>
                  <a:lnTo>
                    <a:pt x="10254" y="57208"/>
                  </a:lnTo>
                  <a:lnTo>
                    <a:pt x="9527" y="60363"/>
                  </a:lnTo>
                  <a:lnTo>
                    <a:pt x="725" y="76205"/>
                  </a:lnTo>
                  <a:lnTo>
                    <a:pt x="0" y="79378"/>
                  </a:lnTo>
                  <a:lnTo>
                    <a:pt x="4035" y="93957"/>
                  </a:lnTo>
                  <a:lnTo>
                    <a:pt x="15080" y="113712"/>
                  </a:lnTo>
                  <a:lnTo>
                    <a:pt x="17537" y="120388"/>
                  </a:lnTo>
                  <a:lnTo>
                    <a:pt x="23812" y="130098"/>
                  </a:lnTo>
                  <a:lnTo>
                    <a:pt x="25652" y="136491"/>
                  </a:lnTo>
                  <a:lnTo>
                    <a:pt x="27201" y="138619"/>
                  </a:lnTo>
                  <a:lnTo>
                    <a:pt x="29291" y="140038"/>
                  </a:lnTo>
                  <a:lnTo>
                    <a:pt x="34437" y="142672"/>
                  </a:lnTo>
                  <a:lnTo>
                    <a:pt x="43284" y="149047"/>
                  </a:lnTo>
                  <a:lnTo>
                    <a:pt x="52607" y="151407"/>
                  </a:lnTo>
                  <a:lnTo>
                    <a:pt x="58911" y="151959"/>
                  </a:lnTo>
                  <a:lnTo>
                    <a:pt x="65240" y="149382"/>
                  </a:lnTo>
                  <a:lnTo>
                    <a:pt x="79248" y="138199"/>
                  </a:lnTo>
                  <a:lnTo>
                    <a:pt x="82040" y="132683"/>
                  </a:lnTo>
                  <a:lnTo>
                    <a:pt x="84077" y="114241"/>
                  </a:lnTo>
                  <a:lnTo>
                    <a:pt x="84270" y="68360"/>
                  </a:lnTo>
                  <a:lnTo>
                    <a:pt x="81449" y="59310"/>
                  </a:lnTo>
                  <a:lnTo>
                    <a:pt x="77727" y="50702"/>
                  </a:lnTo>
                  <a:lnTo>
                    <a:pt x="74572" y="35013"/>
                  </a:lnTo>
                  <a:lnTo>
                    <a:pt x="68463" y="22134"/>
                  </a:lnTo>
                  <a:lnTo>
                    <a:pt x="652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184"/>
            <p:cNvSpPr/>
            <p:nvPr>
              <p:custDataLst>
                <p:tags r:id="rId131"/>
              </p:custDataLst>
            </p:nvPr>
          </p:nvSpPr>
          <p:spPr>
            <a:xfrm>
              <a:off x="1590675" y="3315106"/>
              <a:ext cx="133351" cy="428220"/>
            </a:xfrm>
            <a:custGeom>
              <a:avLst/>
              <a:gdLst/>
              <a:ahLst/>
              <a:cxnLst/>
              <a:rect l="0" t="0" r="0" b="0"/>
              <a:pathLst>
                <a:path w="133351" h="428220">
                  <a:moveTo>
                    <a:pt x="133350" y="37694"/>
                  </a:moveTo>
                  <a:lnTo>
                    <a:pt x="133350" y="37694"/>
                  </a:lnTo>
                  <a:lnTo>
                    <a:pt x="133350" y="32637"/>
                  </a:lnTo>
                  <a:lnTo>
                    <a:pt x="132292" y="31148"/>
                  </a:lnTo>
                  <a:lnTo>
                    <a:pt x="130528" y="30155"/>
                  </a:lnTo>
                  <a:lnTo>
                    <a:pt x="128294" y="29493"/>
                  </a:lnTo>
                  <a:lnTo>
                    <a:pt x="126804" y="27993"/>
                  </a:lnTo>
                  <a:lnTo>
                    <a:pt x="125149" y="23505"/>
                  </a:lnTo>
                  <a:lnTo>
                    <a:pt x="123941" y="10870"/>
                  </a:lnTo>
                  <a:lnTo>
                    <a:pt x="122844" y="10286"/>
                  </a:lnTo>
                  <a:lnTo>
                    <a:pt x="118803" y="9638"/>
                  </a:lnTo>
                  <a:lnTo>
                    <a:pt x="113479" y="6527"/>
                  </a:lnTo>
                  <a:lnTo>
                    <a:pt x="106494" y="963"/>
                  </a:lnTo>
                  <a:lnTo>
                    <a:pt x="100228" y="0"/>
                  </a:lnTo>
                  <a:lnTo>
                    <a:pt x="94640" y="2597"/>
                  </a:lnTo>
                  <a:lnTo>
                    <a:pt x="63380" y="31475"/>
                  </a:lnTo>
                  <a:lnTo>
                    <a:pt x="59919" y="40575"/>
                  </a:lnTo>
                  <a:lnTo>
                    <a:pt x="52640" y="63663"/>
                  </a:lnTo>
                  <a:lnTo>
                    <a:pt x="32730" y="108636"/>
                  </a:lnTo>
                  <a:lnTo>
                    <a:pt x="27882" y="155348"/>
                  </a:lnTo>
                  <a:lnTo>
                    <a:pt x="20422" y="200060"/>
                  </a:lnTo>
                  <a:lnTo>
                    <a:pt x="16408" y="247302"/>
                  </a:lnTo>
                  <a:lnTo>
                    <a:pt x="10432" y="294876"/>
                  </a:lnTo>
                  <a:lnTo>
                    <a:pt x="6882" y="330148"/>
                  </a:lnTo>
                  <a:lnTo>
                    <a:pt x="2039" y="354005"/>
                  </a:lnTo>
                  <a:lnTo>
                    <a:pt x="179" y="398982"/>
                  </a:lnTo>
                  <a:lnTo>
                    <a:pt x="0" y="428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85"/>
            <p:cNvSpPr/>
            <p:nvPr>
              <p:custDataLst>
                <p:tags r:id="rId132"/>
              </p:custDataLst>
            </p:nvPr>
          </p:nvSpPr>
          <p:spPr>
            <a:xfrm>
              <a:off x="1514475" y="3600453"/>
              <a:ext cx="180976" cy="19048"/>
            </a:xfrm>
            <a:custGeom>
              <a:avLst/>
              <a:gdLst/>
              <a:ahLst/>
              <a:cxnLst/>
              <a:rect l="0" t="0" r="0" b="0"/>
              <a:pathLst>
                <a:path w="180976" h="19048">
                  <a:moveTo>
                    <a:pt x="0" y="19047"/>
                  </a:moveTo>
                  <a:lnTo>
                    <a:pt x="0" y="19047"/>
                  </a:lnTo>
                  <a:lnTo>
                    <a:pt x="0" y="13990"/>
                  </a:lnTo>
                  <a:lnTo>
                    <a:pt x="1058" y="12501"/>
                  </a:lnTo>
                  <a:lnTo>
                    <a:pt x="2822" y="11508"/>
                  </a:lnTo>
                  <a:lnTo>
                    <a:pt x="8201" y="9915"/>
                  </a:lnTo>
                  <a:lnTo>
                    <a:pt x="16868" y="3053"/>
                  </a:lnTo>
                  <a:lnTo>
                    <a:pt x="22666" y="1355"/>
                  </a:lnTo>
                  <a:lnTo>
                    <a:pt x="65001" y="32"/>
                  </a:lnTo>
                  <a:lnTo>
                    <a:pt x="106788" y="0"/>
                  </a:lnTo>
                  <a:lnTo>
                    <a:pt x="148844" y="8198"/>
                  </a:lnTo>
                  <a:lnTo>
                    <a:pt x="18097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186"/>
            <p:cNvSpPr/>
            <p:nvPr>
              <p:custDataLst>
                <p:tags r:id="rId133"/>
              </p:custDataLst>
            </p:nvPr>
          </p:nvSpPr>
          <p:spPr>
            <a:xfrm>
              <a:off x="704850" y="3876678"/>
              <a:ext cx="885826" cy="66673"/>
            </a:xfrm>
            <a:custGeom>
              <a:avLst/>
              <a:gdLst/>
              <a:ahLst/>
              <a:cxnLst/>
              <a:rect l="0" t="0" r="0" b="0"/>
              <a:pathLst>
                <a:path w="885826" h="66673">
                  <a:moveTo>
                    <a:pt x="0" y="66672"/>
                  </a:moveTo>
                  <a:lnTo>
                    <a:pt x="0" y="66672"/>
                  </a:lnTo>
                  <a:lnTo>
                    <a:pt x="23851" y="65614"/>
                  </a:lnTo>
                  <a:lnTo>
                    <a:pt x="62584" y="56971"/>
                  </a:lnTo>
                  <a:lnTo>
                    <a:pt x="103653" y="46960"/>
                  </a:lnTo>
                  <a:lnTo>
                    <a:pt x="138662" y="40723"/>
                  </a:lnTo>
                  <a:lnTo>
                    <a:pt x="179727" y="36053"/>
                  </a:lnTo>
                  <a:lnTo>
                    <a:pt x="224350" y="27966"/>
                  </a:lnTo>
                  <a:lnTo>
                    <a:pt x="259519" y="21953"/>
                  </a:lnTo>
                  <a:lnTo>
                    <a:pt x="296317" y="15752"/>
                  </a:lnTo>
                  <a:lnTo>
                    <a:pt x="333838" y="12291"/>
                  </a:lnTo>
                  <a:lnTo>
                    <a:pt x="372739" y="9694"/>
                  </a:lnTo>
                  <a:lnTo>
                    <a:pt x="414723" y="5013"/>
                  </a:lnTo>
                  <a:lnTo>
                    <a:pt x="458077" y="2226"/>
                  </a:lnTo>
                  <a:lnTo>
                    <a:pt x="502040" y="988"/>
                  </a:lnTo>
                  <a:lnTo>
                    <a:pt x="546273" y="437"/>
                  </a:lnTo>
                  <a:lnTo>
                    <a:pt x="587805" y="193"/>
                  </a:lnTo>
                  <a:lnTo>
                    <a:pt x="628488" y="84"/>
                  </a:lnTo>
                  <a:lnTo>
                    <a:pt x="671264" y="36"/>
                  </a:lnTo>
                  <a:lnTo>
                    <a:pt x="712148" y="14"/>
                  </a:lnTo>
                  <a:lnTo>
                    <a:pt x="750427" y="4"/>
                  </a:lnTo>
                  <a:lnTo>
                    <a:pt x="785079" y="0"/>
                  </a:lnTo>
                  <a:lnTo>
                    <a:pt x="829281" y="5054"/>
                  </a:lnTo>
                  <a:lnTo>
                    <a:pt x="8858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187"/>
            <p:cNvSpPr/>
            <p:nvPr>
              <p:custDataLst>
                <p:tags r:id="rId134"/>
              </p:custDataLst>
            </p:nvPr>
          </p:nvSpPr>
          <p:spPr>
            <a:xfrm>
              <a:off x="891007" y="3924300"/>
              <a:ext cx="747294" cy="131911"/>
            </a:xfrm>
            <a:custGeom>
              <a:avLst/>
              <a:gdLst/>
              <a:ahLst/>
              <a:cxnLst/>
              <a:rect l="0" t="0" r="0" b="0"/>
              <a:pathLst>
                <a:path w="747294" h="131911">
                  <a:moveTo>
                    <a:pt x="23393" y="114300"/>
                  </a:moveTo>
                  <a:lnTo>
                    <a:pt x="23393" y="114300"/>
                  </a:lnTo>
                  <a:lnTo>
                    <a:pt x="18336" y="119356"/>
                  </a:lnTo>
                  <a:lnTo>
                    <a:pt x="13032" y="121839"/>
                  </a:lnTo>
                  <a:lnTo>
                    <a:pt x="10136" y="122501"/>
                  </a:lnTo>
                  <a:lnTo>
                    <a:pt x="1003" y="128489"/>
                  </a:lnTo>
                  <a:lnTo>
                    <a:pt x="0" y="130109"/>
                  </a:lnTo>
                  <a:lnTo>
                    <a:pt x="389" y="131189"/>
                  </a:lnTo>
                  <a:lnTo>
                    <a:pt x="1707" y="131910"/>
                  </a:lnTo>
                  <a:lnTo>
                    <a:pt x="2586" y="131332"/>
                  </a:lnTo>
                  <a:lnTo>
                    <a:pt x="3562" y="127867"/>
                  </a:lnTo>
                  <a:lnTo>
                    <a:pt x="5939" y="126520"/>
                  </a:lnTo>
                  <a:lnTo>
                    <a:pt x="45730" y="113621"/>
                  </a:lnTo>
                  <a:lnTo>
                    <a:pt x="86249" y="101466"/>
                  </a:lnTo>
                  <a:lnTo>
                    <a:pt x="129530" y="88873"/>
                  </a:lnTo>
                  <a:lnTo>
                    <a:pt x="171728" y="79367"/>
                  </a:lnTo>
                  <a:lnTo>
                    <a:pt x="217745" y="69848"/>
                  </a:lnTo>
                  <a:lnTo>
                    <a:pt x="249119" y="63499"/>
                  </a:lnTo>
                  <a:lnTo>
                    <a:pt x="283524" y="59972"/>
                  </a:lnTo>
                  <a:lnTo>
                    <a:pt x="319982" y="57346"/>
                  </a:lnTo>
                  <a:lnTo>
                    <a:pt x="357352" y="52651"/>
                  </a:lnTo>
                  <a:lnTo>
                    <a:pt x="395128" y="47036"/>
                  </a:lnTo>
                  <a:lnTo>
                    <a:pt x="432025" y="42071"/>
                  </a:lnTo>
                  <a:lnTo>
                    <a:pt x="466063" y="39865"/>
                  </a:lnTo>
                  <a:lnTo>
                    <a:pt x="501652" y="36063"/>
                  </a:lnTo>
                  <a:lnTo>
                    <a:pt x="537578" y="31902"/>
                  </a:lnTo>
                  <a:lnTo>
                    <a:pt x="571184" y="30054"/>
                  </a:lnTo>
                  <a:lnTo>
                    <a:pt x="614797" y="23956"/>
                  </a:lnTo>
                  <a:lnTo>
                    <a:pt x="659587" y="20504"/>
                  </a:lnTo>
                  <a:lnTo>
                    <a:pt x="706920" y="11733"/>
                  </a:lnTo>
                  <a:lnTo>
                    <a:pt x="747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188"/>
            <p:cNvSpPr/>
            <p:nvPr>
              <p:custDataLst>
                <p:tags r:id="rId135"/>
              </p:custDataLst>
            </p:nvPr>
          </p:nvSpPr>
          <p:spPr>
            <a:xfrm>
              <a:off x="1857375" y="3619500"/>
              <a:ext cx="19041" cy="19051"/>
            </a:xfrm>
            <a:custGeom>
              <a:avLst/>
              <a:gdLst/>
              <a:ahLst/>
              <a:cxnLst/>
              <a:rect l="0" t="0" r="0" b="0"/>
              <a:pathLst>
                <a:path w="19041" h="19051">
                  <a:moveTo>
                    <a:pt x="9525" y="0"/>
                  </a:moveTo>
                  <a:lnTo>
                    <a:pt x="9525" y="0"/>
                  </a:lnTo>
                  <a:lnTo>
                    <a:pt x="19040" y="0"/>
                  </a:lnTo>
                  <a:lnTo>
                    <a:pt x="13991" y="0"/>
                  </a:lnTo>
                  <a:lnTo>
                    <a:pt x="12502" y="1058"/>
                  </a:lnTo>
                  <a:lnTo>
                    <a:pt x="11510" y="2822"/>
                  </a:lnTo>
                  <a:lnTo>
                    <a:pt x="10848" y="5057"/>
                  </a:lnTo>
                  <a:lnTo>
                    <a:pt x="9349" y="6546"/>
                  </a:lnTo>
                  <a:lnTo>
                    <a:pt x="4860" y="8201"/>
                  </a:lnTo>
                  <a:lnTo>
                    <a:pt x="3240" y="9701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189"/>
            <p:cNvSpPr/>
            <p:nvPr>
              <p:custDataLst>
                <p:tags r:id="rId136"/>
              </p:custDataLst>
            </p:nvPr>
          </p:nvSpPr>
          <p:spPr>
            <a:xfrm>
              <a:off x="1809750" y="3790950"/>
              <a:ext cx="19051" cy="9492"/>
            </a:xfrm>
            <a:custGeom>
              <a:avLst/>
              <a:gdLst/>
              <a:ahLst/>
              <a:cxnLst/>
              <a:rect l="0" t="0" r="0" b="0"/>
              <a:pathLst>
                <a:path w="19051" h="9492">
                  <a:moveTo>
                    <a:pt x="19050" y="0"/>
                  </a:moveTo>
                  <a:lnTo>
                    <a:pt x="19050" y="0"/>
                  </a:lnTo>
                  <a:lnTo>
                    <a:pt x="9641" y="9408"/>
                  </a:lnTo>
                  <a:lnTo>
                    <a:pt x="4503" y="9491"/>
                  </a:lnTo>
                  <a:lnTo>
                    <a:pt x="3002" y="8444"/>
                  </a:lnTo>
                  <a:lnTo>
                    <a:pt x="2001" y="66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970"/>
          <p:cNvGrpSpPr/>
          <p:nvPr/>
        </p:nvGrpSpPr>
        <p:grpSpPr>
          <a:xfrm>
            <a:off x="2562225" y="3505371"/>
            <a:ext cx="776667" cy="380830"/>
            <a:chOff x="2562225" y="3505371"/>
            <a:chExt cx="776667" cy="380830"/>
          </a:xfrm>
        </p:grpSpPr>
        <p:sp>
          <p:nvSpPr>
            <p:cNvPr id="150" name="SMARTInkShape-4190"/>
            <p:cNvSpPr/>
            <p:nvPr>
              <p:custDataLst>
                <p:tags r:id="rId121"/>
              </p:custDataLst>
            </p:nvPr>
          </p:nvSpPr>
          <p:spPr>
            <a:xfrm>
              <a:off x="2562225" y="3505371"/>
              <a:ext cx="94810" cy="371305"/>
            </a:xfrm>
            <a:custGeom>
              <a:avLst/>
              <a:gdLst/>
              <a:ahLst/>
              <a:cxnLst/>
              <a:rect l="0" t="0" r="0" b="0"/>
              <a:pathLst>
                <a:path w="94810" h="371305">
                  <a:moveTo>
                    <a:pt x="19050" y="371304"/>
                  </a:moveTo>
                  <a:lnTo>
                    <a:pt x="19050" y="371304"/>
                  </a:lnTo>
                  <a:lnTo>
                    <a:pt x="19050" y="329547"/>
                  </a:lnTo>
                  <a:lnTo>
                    <a:pt x="17992" y="310836"/>
                  </a:lnTo>
                  <a:lnTo>
                    <a:pt x="10849" y="274154"/>
                  </a:lnTo>
                  <a:lnTo>
                    <a:pt x="8728" y="231033"/>
                  </a:lnTo>
                  <a:lnTo>
                    <a:pt x="2038" y="190843"/>
                  </a:lnTo>
                  <a:lnTo>
                    <a:pt x="402" y="147274"/>
                  </a:lnTo>
                  <a:lnTo>
                    <a:pt x="79" y="106565"/>
                  </a:lnTo>
                  <a:lnTo>
                    <a:pt x="10" y="65299"/>
                  </a:lnTo>
                  <a:lnTo>
                    <a:pt x="1" y="27562"/>
                  </a:lnTo>
                  <a:lnTo>
                    <a:pt x="2823" y="19916"/>
                  </a:lnTo>
                  <a:lnTo>
                    <a:pt x="6546" y="12990"/>
                  </a:lnTo>
                  <a:lnTo>
                    <a:pt x="9133" y="1771"/>
                  </a:lnTo>
                  <a:lnTo>
                    <a:pt x="10322" y="1124"/>
                  </a:lnTo>
                  <a:lnTo>
                    <a:pt x="17692" y="0"/>
                  </a:lnTo>
                  <a:lnTo>
                    <a:pt x="26386" y="6408"/>
                  </a:lnTo>
                  <a:lnTo>
                    <a:pt x="35217" y="9540"/>
                  </a:lnTo>
                  <a:lnTo>
                    <a:pt x="50839" y="22496"/>
                  </a:lnTo>
                  <a:lnTo>
                    <a:pt x="79376" y="64830"/>
                  </a:lnTo>
                  <a:lnTo>
                    <a:pt x="93017" y="102429"/>
                  </a:lnTo>
                  <a:lnTo>
                    <a:pt x="94809" y="121931"/>
                  </a:lnTo>
                  <a:lnTo>
                    <a:pt x="92232" y="131002"/>
                  </a:lnTo>
                  <a:lnTo>
                    <a:pt x="78757" y="152038"/>
                  </a:lnTo>
                  <a:lnTo>
                    <a:pt x="77905" y="155276"/>
                  </a:lnTo>
                  <a:lnTo>
                    <a:pt x="75220" y="157436"/>
                  </a:lnTo>
                  <a:lnTo>
                    <a:pt x="35937" y="169905"/>
                  </a:lnTo>
                  <a:lnTo>
                    <a:pt x="32425" y="169305"/>
                  </a:lnTo>
                  <a:lnTo>
                    <a:pt x="15964" y="162957"/>
                  </a:lnTo>
                  <a:lnTo>
                    <a:pt x="6376" y="162110"/>
                  </a:lnTo>
                  <a:lnTo>
                    <a:pt x="4251" y="160933"/>
                  </a:lnTo>
                  <a:lnTo>
                    <a:pt x="2834" y="159090"/>
                  </a:lnTo>
                  <a:lnTo>
                    <a:pt x="0" y="152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191"/>
            <p:cNvSpPr/>
            <p:nvPr>
              <p:custDataLst>
                <p:tags r:id="rId122"/>
              </p:custDataLst>
            </p:nvPr>
          </p:nvSpPr>
          <p:spPr>
            <a:xfrm>
              <a:off x="2667000" y="3686175"/>
              <a:ext cx="133351" cy="167042"/>
            </a:xfrm>
            <a:custGeom>
              <a:avLst/>
              <a:gdLst/>
              <a:ahLst/>
              <a:cxnLst/>
              <a:rect l="0" t="0" r="0" b="0"/>
              <a:pathLst>
                <a:path w="133351" h="167042">
                  <a:moveTo>
                    <a:pt x="0" y="57150"/>
                  </a:moveTo>
                  <a:lnTo>
                    <a:pt x="0" y="57150"/>
                  </a:lnTo>
                  <a:lnTo>
                    <a:pt x="0" y="38226"/>
                  </a:lnTo>
                  <a:lnTo>
                    <a:pt x="8201" y="38111"/>
                  </a:lnTo>
                  <a:lnTo>
                    <a:pt x="16868" y="44648"/>
                  </a:lnTo>
                  <a:lnTo>
                    <a:pt x="25694" y="47801"/>
                  </a:lnTo>
                  <a:lnTo>
                    <a:pt x="35012" y="53910"/>
                  </a:lnTo>
                  <a:lnTo>
                    <a:pt x="41314" y="55710"/>
                  </a:lnTo>
                  <a:lnTo>
                    <a:pt x="43418" y="57248"/>
                  </a:lnTo>
                  <a:lnTo>
                    <a:pt x="44820" y="59332"/>
                  </a:lnTo>
                  <a:lnTo>
                    <a:pt x="47437" y="64470"/>
                  </a:lnTo>
                  <a:lnTo>
                    <a:pt x="69967" y="93995"/>
                  </a:lnTo>
                  <a:lnTo>
                    <a:pt x="74353" y="106637"/>
                  </a:lnTo>
                  <a:lnTo>
                    <a:pt x="76894" y="120391"/>
                  </a:lnTo>
                  <a:lnTo>
                    <a:pt x="81094" y="126885"/>
                  </a:lnTo>
                  <a:lnTo>
                    <a:pt x="81580" y="130098"/>
                  </a:lnTo>
                  <a:lnTo>
                    <a:pt x="80845" y="133299"/>
                  </a:lnTo>
                  <a:lnTo>
                    <a:pt x="78264" y="139677"/>
                  </a:lnTo>
                  <a:lnTo>
                    <a:pt x="76281" y="160043"/>
                  </a:lnTo>
                  <a:lnTo>
                    <a:pt x="71168" y="166424"/>
                  </a:lnTo>
                  <a:lnTo>
                    <a:pt x="69670" y="167041"/>
                  </a:lnTo>
                  <a:lnTo>
                    <a:pt x="68671" y="166394"/>
                  </a:lnTo>
                  <a:lnTo>
                    <a:pt x="68006" y="164904"/>
                  </a:lnTo>
                  <a:lnTo>
                    <a:pt x="66504" y="163911"/>
                  </a:lnTo>
                  <a:lnTo>
                    <a:pt x="62013" y="162808"/>
                  </a:lnTo>
                  <a:lnTo>
                    <a:pt x="60392" y="161455"/>
                  </a:lnTo>
                  <a:lnTo>
                    <a:pt x="50889" y="139184"/>
                  </a:lnTo>
                  <a:lnTo>
                    <a:pt x="48055" y="115944"/>
                  </a:lnTo>
                  <a:lnTo>
                    <a:pt x="48709" y="81578"/>
                  </a:lnTo>
                  <a:lnTo>
                    <a:pt x="55237" y="64270"/>
                  </a:lnTo>
                  <a:lnTo>
                    <a:pt x="88915" y="17245"/>
                  </a:lnTo>
                  <a:lnTo>
                    <a:pt x="95256" y="1295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192"/>
            <p:cNvSpPr/>
            <p:nvPr>
              <p:custDataLst>
                <p:tags r:id="rId123"/>
              </p:custDataLst>
            </p:nvPr>
          </p:nvSpPr>
          <p:spPr>
            <a:xfrm>
              <a:off x="2914655" y="3581414"/>
              <a:ext cx="66671" cy="285284"/>
            </a:xfrm>
            <a:custGeom>
              <a:avLst/>
              <a:gdLst/>
              <a:ahLst/>
              <a:cxnLst/>
              <a:rect l="0" t="0" r="0" b="0"/>
              <a:pathLst>
                <a:path w="66671" h="285284">
                  <a:moveTo>
                    <a:pt x="57145" y="47611"/>
                  </a:moveTo>
                  <a:lnTo>
                    <a:pt x="57145" y="47611"/>
                  </a:lnTo>
                  <a:lnTo>
                    <a:pt x="57145" y="34354"/>
                  </a:lnTo>
                  <a:lnTo>
                    <a:pt x="58203" y="32423"/>
                  </a:lnTo>
                  <a:lnTo>
                    <a:pt x="59967" y="31136"/>
                  </a:lnTo>
                  <a:lnTo>
                    <a:pt x="62201" y="30278"/>
                  </a:lnTo>
                  <a:lnTo>
                    <a:pt x="63691" y="28647"/>
                  </a:lnTo>
                  <a:lnTo>
                    <a:pt x="65346" y="24013"/>
                  </a:lnTo>
                  <a:lnTo>
                    <a:pt x="66278" y="15454"/>
                  </a:lnTo>
                  <a:lnTo>
                    <a:pt x="63673" y="9330"/>
                  </a:lnTo>
                  <a:lnTo>
                    <a:pt x="57258" y="148"/>
                  </a:lnTo>
                  <a:lnTo>
                    <a:pt x="48954" y="0"/>
                  </a:lnTo>
                  <a:lnTo>
                    <a:pt x="42959" y="5047"/>
                  </a:lnTo>
                  <a:lnTo>
                    <a:pt x="40257" y="10349"/>
                  </a:lnTo>
                  <a:lnTo>
                    <a:pt x="39536" y="13245"/>
                  </a:lnTo>
                  <a:lnTo>
                    <a:pt x="13668" y="60692"/>
                  </a:lnTo>
                  <a:lnTo>
                    <a:pt x="3338" y="106049"/>
                  </a:lnTo>
                  <a:lnTo>
                    <a:pt x="435" y="147499"/>
                  </a:lnTo>
                  <a:lnTo>
                    <a:pt x="53" y="188275"/>
                  </a:lnTo>
                  <a:lnTo>
                    <a:pt x="0" y="233109"/>
                  </a:lnTo>
                  <a:lnTo>
                    <a:pt x="1056" y="243296"/>
                  </a:lnTo>
                  <a:lnTo>
                    <a:pt x="7600" y="259873"/>
                  </a:lnTo>
                  <a:lnTo>
                    <a:pt x="13253" y="268244"/>
                  </a:lnTo>
                  <a:lnTo>
                    <a:pt x="19293" y="272670"/>
                  </a:lnTo>
                  <a:lnTo>
                    <a:pt x="25505" y="275696"/>
                  </a:lnTo>
                  <a:lnTo>
                    <a:pt x="34953" y="282291"/>
                  </a:lnTo>
                  <a:lnTo>
                    <a:pt x="44455" y="284716"/>
                  </a:lnTo>
                  <a:lnTo>
                    <a:pt x="50799" y="285283"/>
                  </a:lnTo>
                  <a:lnTo>
                    <a:pt x="57147" y="282712"/>
                  </a:lnTo>
                  <a:lnTo>
                    <a:pt x="66670" y="276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193"/>
            <p:cNvSpPr/>
            <p:nvPr>
              <p:custDataLst>
                <p:tags r:id="rId124"/>
              </p:custDataLst>
            </p:nvPr>
          </p:nvSpPr>
          <p:spPr>
            <a:xfrm>
              <a:off x="3086100" y="3667125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9525" y="0"/>
                  </a:moveTo>
                  <a:lnTo>
                    <a:pt x="9525" y="0"/>
                  </a:lnTo>
                  <a:lnTo>
                    <a:pt x="9525" y="45518"/>
                  </a:lnTo>
                  <a:lnTo>
                    <a:pt x="9525" y="89893"/>
                  </a:lnTo>
                  <a:lnTo>
                    <a:pt x="8467" y="126029"/>
                  </a:lnTo>
                  <a:lnTo>
                    <a:pt x="1324" y="145504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194"/>
            <p:cNvSpPr/>
            <p:nvPr>
              <p:custDataLst>
                <p:tags r:id="rId125"/>
              </p:custDataLst>
            </p:nvPr>
          </p:nvSpPr>
          <p:spPr>
            <a:xfrm>
              <a:off x="3076575" y="3571914"/>
              <a:ext cx="123785" cy="257088"/>
            </a:xfrm>
            <a:custGeom>
              <a:avLst/>
              <a:gdLst/>
              <a:ahLst/>
              <a:cxnLst/>
              <a:rect l="0" t="0" r="0" b="0"/>
              <a:pathLst>
                <a:path w="123785" h="257088">
                  <a:moveTo>
                    <a:pt x="0" y="142836"/>
                  </a:moveTo>
                  <a:lnTo>
                    <a:pt x="0" y="142836"/>
                  </a:lnTo>
                  <a:lnTo>
                    <a:pt x="0" y="98126"/>
                  </a:lnTo>
                  <a:lnTo>
                    <a:pt x="0" y="64955"/>
                  </a:lnTo>
                  <a:lnTo>
                    <a:pt x="2822" y="57775"/>
                  </a:lnTo>
                  <a:lnTo>
                    <a:pt x="5056" y="54379"/>
                  </a:lnTo>
                  <a:lnTo>
                    <a:pt x="11758" y="30580"/>
                  </a:lnTo>
                  <a:lnTo>
                    <a:pt x="15809" y="23094"/>
                  </a:lnTo>
                  <a:lnTo>
                    <a:pt x="17610" y="16239"/>
                  </a:lnTo>
                  <a:lnTo>
                    <a:pt x="19148" y="13988"/>
                  </a:lnTo>
                  <a:lnTo>
                    <a:pt x="21232" y="12488"/>
                  </a:lnTo>
                  <a:lnTo>
                    <a:pt x="23680" y="11487"/>
                  </a:lnTo>
                  <a:lnTo>
                    <a:pt x="25312" y="9762"/>
                  </a:lnTo>
                  <a:lnTo>
                    <a:pt x="27125" y="5023"/>
                  </a:lnTo>
                  <a:lnTo>
                    <a:pt x="28666" y="3335"/>
                  </a:lnTo>
                  <a:lnTo>
                    <a:pt x="33202" y="1461"/>
                  </a:lnTo>
                  <a:lnTo>
                    <a:pt x="60363" y="0"/>
                  </a:lnTo>
                  <a:lnTo>
                    <a:pt x="62467" y="1045"/>
                  </a:lnTo>
                  <a:lnTo>
                    <a:pt x="63870" y="2800"/>
                  </a:lnTo>
                  <a:lnTo>
                    <a:pt x="66487" y="7573"/>
                  </a:lnTo>
                  <a:lnTo>
                    <a:pt x="72852" y="16210"/>
                  </a:lnTo>
                  <a:lnTo>
                    <a:pt x="76266" y="25471"/>
                  </a:lnTo>
                  <a:lnTo>
                    <a:pt x="82452" y="34919"/>
                  </a:lnTo>
                  <a:lnTo>
                    <a:pt x="85294" y="45709"/>
                  </a:lnTo>
                  <a:lnTo>
                    <a:pt x="85597" y="52086"/>
                  </a:lnTo>
                  <a:lnTo>
                    <a:pt x="76016" y="81706"/>
                  </a:lnTo>
                  <a:lnTo>
                    <a:pt x="64493" y="97150"/>
                  </a:lnTo>
                  <a:lnTo>
                    <a:pt x="58600" y="103237"/>
                  </a:lnTo>
                  <a:lnTo>
                    <a:pt x="57580" y="109348"/>
                  </a:lnTo>
                  <a:lnTo>
                    <a:pt x="56378" y="110986"/>
                  </a:lnTo>
                  <a:lnTo>
                    <a:pt x="54519" y="112078"/>
                  </a:lnTo>
                  <a:lnTo>
                    <a:pt x="48029" y="114133"/>
                  </a:lnTo>
                  <a:lnTo>
                    <a:pt x="47660" y="122451"/>
                  </a:lnTo>
                  <a:lnTo>
                    <a:pt x="48707" y="122896"/>
                  </a:lnTo>
                  <a:lnTo>
                    <a:pt x="73319" y="124837"/>
                  </a:lnTo>
                  <a:lnTo>
                    <a:pt x="85783" y="131324"/>
                  </a:lnTo>
                  <a:lnTo>
                    <a:pt x="88939" y="131986"/>
                  </a:lnTo>
                  <a:lnTo>
                    <a:pt x="91043" y="133486"/>
                  </a:lnTo>
                  <a:lnTo>
                    <a:pt x="92445" y="135545"/>
                  </a:lnTo>
                  <a:lnTo>
                    <a:pt x="93380" y="137975"/>
                  </a:lnTo>
                  <a:lnTo>
                    <a:pt x="110082" y="152557"/>
                  </a:lnTo>
                  <a:lnTo>
                    <a:pt x="113484" y="158798"/>
                  </a:lnTo>
                  <a:lnTo>
                    <a:pt x="122254" y="169541"/>
                  </a:lnTo>
                  <a:lnTo>
                    <a:pt x="123784" y="202885"/>
                  </a:lnTo>
                  <a:lnTo>
                    <a:pt x="120984" y="209389"/>
                  </a:lnTo>
                  <a:lnTo>
                    <a:pt x="117271" y="215807"/>
                  </a:lnTo>
                  <a:lnTo>
                    <a:pt x="114122" y="225370"/>
                  </a:lnTo>
                  <a:lnTo>
                    <a:pt x="91944" y="250785"/>
                  </a:lnTo>
                  <a:lnTo>
                    <a:pt x="85667" y="254313"/>
                  </a:lnTo>
                  <a:lnTo>
                    <a:pt x="73014" y="256578"/>
                  </a:lnTo>
                  <a:lnTo>
                    <a:pt x="53974" y="257087"/>
                  </a:lnTo>
                  <a:lnTo>
                    <a:pt x="51857" y="256045"/>
                  </a:lnTo>
                  <a:lnTo>
                    <a:pt x="50447" y="254292"/>
                  </a:lnTo>
                  <a:lnTo>
                    <a:pt x="47821" y="249522"/>
                  </a:lnTo>
                  <a:lnTo>
                    <a:pt x="34533" y="234744"/>
                  </a:lnTo>
                  <a:lnTo>
                    <a:pt x="31222" y="225665"/>
                  </a:lnTo>
                  <a:lnTo>
                    <a:pt x="28575" y="19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195"/>
            <p:cNvSpPr/>
            <p:nvPr>
              <p:custDataLst>
                <p:tags r:id="rId126"/>
              </p:custDataLst>
            </p:nvPr>
          </p:nvSpPr>
          <p:spPr>
            <a:xfrm>
              <a:off x="3257550" y="3543300"/>
              <a:ext cx="81342" cy="342901"/>
            </a:xfrm>
            <a:custGeom>
              <a:avLst/>
              <a:gdLst/>
              <a:ahLst/>
              <a:cxnLst/>
              <a:rect l="0" t="0" r="0" b="0"/>
              <a:pathLst>
                <a:path w="81342" h="342901">
                  <a:moveTo>
                    <a:pt x="9525" y="0"/>
                  </a:moveTo>
                  <a:lnTo>
                    <a:pt x="9525" y="0"/>
                  </a:lnTo>
                  <a:lnTo>
                    <a:pt x="22782" y="0"/>
                  </a:lnTo>
                  <a:lnTo>
                    <a:pt x="24713" y="1058"/>
                  </a:lnTo>
                  <a:lnTo>
                    <a:pt x="26000" y="2822"/>
                  </a:lnTo>
                  <a:lnTo>
                    <a:pt x="26858" y="5057"/>
                  </a:lnTo>
                  <a:lnTo>
                    <a:pt x="28489" y="6546"/>
                  </a:lnTo>
                  <a:lnTo>
                    <a:pt x="38710" y="11759"/>
                  </a:lnTo>
                  <a:lnTo>
                    <a:pt x="45864" y="17610"/>
                  </a:lnTo>
                  <a:lnTo>
                    <a:pt x="52159" y="28736"/>
                  </a:lnTo>
                  <a:lnTo>
                    <a:pt x="61769" y="68850"/>
                  </a:lnTo>
                  <a:lnTo>
                    <a:pt x="73568" y="107047"/>
                  </a:lnTo>
                  <a:lnTo>
                    <a:pt x="81341" y="153758"/>
                  </a:lnTo>
                  <a:lnTo>
                    <a:pt x="77529" y="195276"/>
                  </a:lnTo>
                  <a:lnTo>
                    <a:pt x="68771" y="238754"/>
                  </a:lnTo>
                  <a:lnTo>
                    <a:pt x="53833" y="285833"/>
                  </a:lnTo>
                  <a:lnTo>
                    <a:pt x="39351" y="309293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971"/>
          <p:cNvGrpSpPr/>
          <p:nvPr/>
        </p:nvGrpSpPr>
        <p:grpSpPr>
          <a:xfrm>
            <a:off x="3600484" y="3686175"/>
            <a:ext cx="314292" cy="176915"/>
            <a:chOff x="3600484" y="3686175"/>
            <a:chExt cx="314292" cy="176915"/>
          </a:xfrm>
        </p:grpSpPr>
        <p:sp>
          <p:nvSpPr>
            <p:cNvPr id="157" name="SMARTInkShape-4196"/>
            <p:cNvSpPr/>
            <p:nvPr>
              <p:custDataLst>
                <p:tags r:id="rId119"/>
              </p:custDataLst>
            </p:nvPr>
          </p:nvSpPr>
          <p:spPr>
            <a:xfrm>
              <a:off x="3600843" y="3800475"/>
              <a:ext cx="313933" cy="62615"/>
            </a:xfrm>
            <a:custGeom>
              <a:avLst/>
              <a:gdLst/>
              <a:ahLst/>
              <a:cxnLst/>
              <a:rect l="0" t="0" r="0" b="0"/>
              <a:pathLst>
                <a:path w="313933" h="62615">
                  <a:moveTo>
                    <a:pt x="9132" y="47625"/>
                  </a:moveTo>
                  <a:lnTo>
                    <a:pt x="9132" y="47625"/>
                  </a:lnTo>
                  <a:lnTo>
                    <a:pt x="4075" y="47625"/>
                  </a:lnTo>
                  <a:lnTo>
                    <a:pt x="2586" y="48683"/>
                  </a:lnTo>
                  <a:lnTo>
                    <a:pt x="1593" y="50447"/>
                  </a:lnTo>
                  <a:lnTo>
                    <a:pt x="0" y="55826"/>
                  </a:lnTo>
                  <a:lnTo>
                    <a:pt x="927" y="56267"/>
                  </a:lnTo>
                  <a:lnTo>
                    <a:pt x="7843" y="57033"/>
                  </a:lnTo>
                  <a:lnTo>
                    <a:pt x="18863" y="62172"/>
                  </a:lnTo>
                  <a:lnTo>
                    <a:pt x="23028" y="62614"/>
                  </a:lnTo>
                  <a:lnTo>
                    <a:pt x="63587" y="57425"/>
                  </a:lnTo>
                  <a:lnTo>
                    <a:pt x="105282" y="49647"/>
                  </a:lnTo>
                  <a:lnTo>
                    <a:pt x="152126" y="41345"/>
                  </a:lnTo>
                  <a:lnTo>
                    <a:pt x="199648" y="33471"/>
                  </a:lnTo>
                  <a:lnTo>
                    <a:pt x="247259" y="26398"/>
                  </a:lnTo>
                  <a:lnTo>
                    <a:pt x="294046" y="9334"/>
                  </a:lnTo>
                  <a:lnTo>
                    <a:pt x="313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197"/>
            <p:cNvSpPr/>
            <p:nvPr>
              <p:custDataLst>
                <p:tags r:id="rId120"/>
              </p:custDataLst>
            </p:nvPr>
          </p:nvSpPr>
          <p:spPr>
            <a:xfrm>
              <a:off x="3600484" y="3686175"/>
              <a:ext cx="275746" cy="19051"/>
            </a:xfrm>
            <a:custGeom>
              <a:avLst/>
              <a:gdLst/>
              <a:ahLst/>
              <a:cxnLst/>
              <a:rect l="0" t="0" r="0" b="0"/>
              <a:pathLst>
                <a:path w="275746" h="19051">
                  <a:moveTo>
                    <a:pt x="9491" y="19050"/>
                  </a:moveTo>
                  <a:lnTo>
                    <a:pt x="9491" y="19050"/>
                  </a:lnTo>
                  <a:lnTo>
                    <a:pt x="83" y="19050"/>
                  </a:lnTo>
                  <a:lnTo>
                    <a:pt x="0" y="13993"/>
                  </a:lnTo>
                  <a:lnTo>
                    <a:pt x="1047" y="12504"/>
                  </a:lnTo>
                  <a:lnTo>
                    <a:pt x="2803" y="11511"/>
                  </a:lnTo>
                  <a:lnTo>
                    <a:pt x="9669" y="9787"/>
                  </a:lnTo>
                  <a:lnTo>
                    <a:pt x="32147" y="9528"/>
                  </a:lnTo>
                  <a:lnTo>
                    <a:pt x="38258" y="6704"/>
                  </a:lnTo>
                  <a:lnTo>
                    <a:pt x="41369" y="4469"/>
                  </a:lnTo>
                  <a:lnTo>
                    <a:pt x="55861" y="1324"/>
                  </a:lnTo>
                  <a:lnTo>
                    <a:pt x="102008" y="34"/>
                  </a:lnTo>
                  <a:lnTo>
                    <a:pt x="147906" y="3"/>
                  </a:lnTo>
                  <a:lnTo>
                    <a:pt x="195379" y="0"/>
                  </a:lnTo>
                  <a:lnTo>
                    <a:pt x="240124" y="0"/>
                  </a:lnTo>
                  <a:lnTo>
                    <a:pt x="274687" y="0"/>
                  </a:lnTo>
                  <a:lnTo>
                    <a:pt x="275188" y="1058"/>
                  </a:lnTo>
                  <a:lnTo>
                    <a:pt x="275745" y="5057"/>
                  </a:lnTo>
                  <a:lnTo>
                    <a:pt x="274836" y="6546"/>
                  </a:lnTo>
                  <a:lnTo>
                    <a:pt x="273171" y="7539"/>
                  </a:lnTo>
                  <a:lnTo>
                    <a:pt x="266666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972"/>
          <p:cNvGrpSpPr/>
          <p:nvPr/>
        </p:nvGrpSpPr>
        <p:grpSpPr>
          <a:xfrm>
            <a:off x="4257675" y="3477186"/>
            <a:ext cx="266701" cy="399348"/>
            <a:chOff x="4257675" y="3477186"/>
            <a:chExt cx="266701" cy="399348"/>
          </a:xfrm>
        </p:grpSpPr>
        <p:sp>
          <p:nvSpPr>
            <p:cNvPr id="160" name="SMARTInkShape-4198"/>
            <p:cNvSpPr/>
            <p:nvPr>
              <p:custDataLst>
                <p:tags r:id="rId117"/>
              </p:custDataLst>
            </p:nvPr>
          </p:nvSpPr>
          <p:spPr>
            <a:xfrm>
              <a:off x="4381627" y="3686175"/>
              <a:ext cx="142749" cy="160426"/>
            </a:xfrm>
            <a:custGeom>
              <a:avLst/>
              <a:gdLst/>
              <a:ahLst/>
              <a:cxnLst/>
              <a:rect l="0" t="0" r="0" b="0"/>
              <a:pathLst>
                <a:path w="142749" h="160426">
                  <a:moveTo>
                    <a:pt x="18923" y="47625"/>
                  </a:moveTo>
                  <a:lnTo>
                    <a:pt x="18923" y="47625"/>
                  </a:lnTo>
                  <a:lnTo>
                    <a:pt x="10722" y="39424"/>
                  </a:lnTo>
                  <a:lnTo>
                    <a:pt x="4734" y="38493"/>
                  </a:lnTo>
                  <a:lnTo>
                    <a:pt x="3113" y="37304"/>
                  </a:lnTo>
                  <a:lnTo>
                    <a:pt x="833" y="31631"/>
                  </a:lnTo>
                  <a:lnTo>
                    <a:pt x="0" y="28977"/>
                  </a:lnTo>
                  <a:lnTo>
                    <a:pt x="4967" y="28694"/>
                  </a:lnTo>
                  <a:lnTo>
                    <a:pt x="6444" y="27596"/>
                  </a:lnTo>
                  <a:lnTo>
                    <a:pt x="8085" y="23554"/>
                  </a:lnTo>
                  <a:lnTo>
                    <a:pt x="9581" y="22052"/>
                  </a:lnTo>
                  <a:lnTo>
                    <a:pt x="14066" y="20384"/>
                  </a:lnTo>
                  <a:lnTo>
                    <a:pt x="26698" y="19167"/>
                  </a:lnTo>
                  <a:lnTo>
                    <a:pt x="44696" y="27261"/>
                  </a:lnTo>
                  <a:lnTo>
                    <a:pt x="78017" y="50931"/>
                  </a:lnTo>
                  <a:lnTo>
                    <a:pt x="82228" y="60030"/>
                  </a:lnTo>
                  <a:lnTo>
                    <a:pt x="85159" y="70072"/>
                  </a:lnTo>
                  <a:lnTo>
                    <a:pt x="91700" y="82733"/>
                  </a:lnTo>
                  <a:lnTo>
                    <a:pt x="94672" y="106511"/>
                  </a:lnTo>
                  <a:lnTo>
                    <a:pt x="85396" y="138733"/>
                  </a:lnTo>
                  <a:lnTo>
                    <a:pt x="75973" y="152119"/>
                  </a:lnTo>
                  <a:lnTo>
                    <a:pt x="67999" y="160425"/>
                  </a:lnTo>
                  <a:lnTo>
                    <a:pt x="66457" y="159866"/>
                  </a:lnTo>
                  <a:lnTo>
                    <a:pt x="61922" y="156424"/>
                  </a:lnTo>
                  <a:lnTo>
                    <a:pt x="59200" y="151366"/>
                  </a:lnTo>
                  <a:lnTo>
                    <a:pt x="57310" y="135331"/>
                  </a:lnTo>
                  <a:lnTo>
                    <a:pt x="57034" y="88729"/>
                  </a:lnTo>
                  <a:lnTo>
                    <a:pt x="62672" y="76124"/>
                  </a:lnTo>
                  <a:lnTo>
                    <a:pt x="70117" y="63466"/>
                  </a:lnTo>
                  <a:lnTo>
                    <a:pt x="77719" y="40916"/>
                  </a:lnTo>
                  <a:lnTo>
                    <a:pt x="98395" y="16040"/>
                  </a:lnTo>
                  <a:lnTo>
                    <a:pt x="104691" y="12421"/>
                  </a:lnTo>
                  <a:lnTo>
                    <a:pt x="111018" y="9754"/>
                  </a:lnTo>
                  <a:lnTo>
                    <a:pt x="117356" y="5040"/>
                  </a:lnTo>
                  <a:lnTo>
                    <a:pt x="126524" y="2241"/>
                  </a:lnTo>
                  <a:lnTo>
                    <a:pt x="142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199"/>
            <p:cNvSpPr/>
            <p:nvPr>
              <p:custDataLst>
                <p:tags r:id="rId118"/>
              </p:custDataLst>
            </p:nvPr>
          </p:nvSpPr>
          <p:spPr>
            <a:xfrm>
              <a:off x="4257675" y="3477186"/>
              <a:ext cx="114253" cy="399348"/>
            </a:xfrm>
            <a:custGeom>
              <a:avLst/>
              <a:gdLst/>
              <a:ahLst/>
              <a:cxnLst/>
              <a:rect l="0" t="0" r="0" b="0"/>
              <a:pathLst>
                <a:path w="114253" h="399348">
                  <a:moveTo>
                    <a:pt x="0" y="170889"/>
                  </a:moveTo>
                  <a:lnTo>
                    <a:pt x="0" y="170889"/>
                  </a:lnTo>
                  <a:lnTo>
                    <a:pt x="0" y="151874"/>
                  </a:lnTo>
                  <a:lnTo>
                    <a:pt x="0" y="160043"/>
                  </a:lnTo>
                  <a:lnTo>
                    <a:pt x="1058" y="160483"/>
                  </a:lnTo>
                  <a:lnTo>
                    <a:pt x="5057" y="160973"/>
                  </a:lnTo>
                  <a:lnTo>
                    <a:pt x="6546" y="162161"/>
                  </a:lnTo>
                  <a:lnTo>
                    <a:pt x="15809" y="184134"/>
                  </a:lnTo>
                  <a:lnTo>
                    <a:pt x="21683" y="216374"/>
                  </a:lnTo>
                  <a:lnTo>
                    <a:pt x="25512" y="224971"/>
                  </a:lnTo>
                  <a:lnTo>
                    <a:pt x="28396" y="266331"/>
                  </a:lnTo>
                  <a:lnTo>
                    <a:pt x="28564" y="310600"/>
                  </a:lnTo>
                  <a:lnTo>
                    <a:pt x="28574" y="353982"/>
                  </a:lnTo>
                  <a:lnTo>
                    <a:pt x="28575" y="399347"/>
                  </a:lnTo>
                  <a:lnTo>
                    <a:pt x="28575" y="386219"/>
                  </a:lnTo>
                  <a:lnTo>
                    <a:pt x="19639" y="339247"/>
                  </a:lnTo>
                  <a:lnTo>
                    <a:pt x="12581" y="294307"/>
                  </a:lnTo>
                  <a:lnTo>
                    <a:pt x="4871" y="247035"/>
                  </a:lnTo>
                  <a:lnTo>
                    <a:pt x="641" y="202279"/>
                  </a:lnTo>
                  <a:lnTo>
                    <a:pt x="84" y="160480"/>
                  </a:lnTo>
                  <a:lnTo>
                    <a:pt x="11" y="118679"/>
                  </a:lnTo>
                  <a:lnTo>
                    <a:pt x="1059" y="73626"/>
                  </a:lnTo>
                  <a:lnTo>
                    <a:pt x="7539" y="54623"/>
                  </a:lnTo>
                  <a:lnTo>
                    <a:pt x="9701" y="44074"/>
                  </a:lnTo>
                  <a:lnTo>
                    <a:pt x="16868" y="32184"/>
                  </a:lnTo>
                  <a:lnTo>
                    <a:pt x="24636" y="21959"/>
                  </a:lnTo>
                  <a:lnTo>
                    <a:pt x="30619" y="9022"/>
                  </a:lnTo>
                  <a:lnTo>
                    <a:pt x="33113" y="5827"/>
                  </a:lnTo>
                  <a:lnTo>
                    <a:pt x="38706" y="2278"/>
                  </a:lnTo>
                  <a:lnTo>
                    <a:pt x="50920" y="0"/>
                  </a:lnTo>
                  <a:lnTo>
                    <a:pt x="57203" y="2511"/>
                  </a:lnTo>
                  <a:lnTo>
                    <a:pt x="98425" y="40730"/>
                  </a:lnTo>
                  <a:lnTo>
                    <a:pt x="110067" y="59963"/>
                  </a:lnTo>
                  <a:lnTo>
                    <a:pt x="113046" y="72640"/>
                  </a:lnTo>
                  <a:lnTo>
                    <a:pt x="114252" y="115163"/>
                  </a:lnTo>
                  <a:lnTo>
                    <a:pt x="109229" y="130977"/>
                  </a:lnTo>
                  <a:lnTo>
                    <a:pt x="97822" y="151182"/>
                  </a:lnTo>
                  <a:lnTo>
                    <a:pt x="95335" y="157897"/>
                  </a:lnTo>
                  <a:lnTo>
                    <a:pt x="90702" y="164410"/>
                  </a:lnTo>
                  <a:lnTo>
                    <a:pt x="77087" y="174026"/>
                  </a:lnTo>
                  <a:lnTo>
                    <a:pt x="64703" y="178521"/>
                  </a:lnTo>
                  <a:lnTo>
                    <a:pt x="44556" y="180248"/>
                  </a:lnTo>
                  <a:lnTo>
                    <a:pt x="38147" y="177518"/>
                  </a:lnTo>
                  <a:lnTo>
                    <a:pt x="30466" y="172199"/>
                  </a:lnTo>
                  <a:lnTo>
                    <a:pt x="24078" y="171277"/>
                  </a:lnTo>
                  <a:lnTo>
                    <a:pt x="23461" y="170089"/>
                  </a:lnTo>
                  <a:lnTo>
                    <a:pt x="24107" y="168239"/>
                  </a:lnTo>
                  <a:lnTo>
                    <a:pt x="28575" y="161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973"/>
          <p:cNvGrpSpPr/>
          <p:nvPr/>
        </p:nvGrpSpPr>
        <p:grpSpPr>
          <a:xfrm>
            <a:off x="4686545" y="3480669"/>
            <a:ext cx="409283" cy="395865"/>
            <a:chOff x="4686545" y="3480669"/>
            <a:chExt cx="409283" cy="395865"/>
          </a:xfrm>
        </p:grpSpPr>
        <p:sp>
          <p:nvSpPr>
            <p:cNvPr id="163" name="SMARTInkShape-4200"/>
            <p:cNvSpPr/>
            <p:nvPr>
              <p:custDataLst>
                <p:tags r:id="rId115"/>
              </p:custDataLst>
            </p:nvPr>
          </p:nvSpPr>
          <p:spPr>
            <a:xfrm>
              <a:off x="4943475" y="3543741"/>
              <a:ext cx="152353" cy="256297"/>
            </a:xfrm>
            <a:custGeom>
              <a:avLst/>
              <a:gdLst/>
              <a:ahLst/>
              <a:cxnLst/>
              <a:rect l="0" t="0" r="0" b="0"/>
              <a:pathLst>
                <a:path w="152353" h="256297">
                  <a:moveTo>
                    <a:pt x="19050" y="66234"/>
                  </a:moveTo>
                  <a:lnTo>
                    <a:pt x="19050" y="66234"/>
                  </a:lnTo>
                  <a:lnTo>
                    <a:pt x="28459" y="66234"/>
                  </a:lnTo>
                  <a:lnTo>
                    <a:pt x="20363" y="74435"/>
                  </a:lnTo>
                  <a:lnTo>
                    <a:pt x="19440" y="80423"/>
                  </a:lnTo>
                  <a:lnTo>
                    <a:pt x="19050" y="126562"/>
                  </a:lnTo>
                  <a:lnTo>
                    <a:pt x="19050" y="136085"/>
                  </a:lnTo>
                  <a:lnTo>
                    <a:pt x="28313" y="183644"/>
                  </a:lnTo>
                  <a:lnTo>
                    <a:pt x="28574" y="228142"/>
                  </a:lnTo>
                  <a:lnTo>
                    <a:pt x="28575" y="246768"/>
                  </a:lnTo>
                  <a:lnTo>
                    <a:pt x="23519" y="242022"/>
                  </a:lnTo>
                  <a:lnTo>
                    <a:pt x="21036" y="236790"/>
                  </a:lnTo>
                  <a:lnTo>
                    <a:pt x="20374" y="233913"/>
                  </a:lnTo>
                  <a:lnTo>
                    <a:pt x="11685" y="218556"/>
                  </a:lnTo>
                  <a:lnTo>
                    <a:pt x="4506" y="173625"/>
                  </a:lnTo>
                  <a:lnTo>
                    <a:pt x="264" y="129701"/>
                  </a:lnTo>
                  <a:lnTo>
                    <a:pt x="16" y="85282"/>
                  </a:lnTo>
                  <a:lnTo>
                    <a:pt x="0" y="45891"/>
                  </a:lnTo>
                  <a:lnTo>
                    <a:pt x="2823" y="38495"/>
                  </a:lnTo>
                  <a:lnTo>
                    <a:pt x="6546" y="31681"/>
                  </a:lnTo>
                  <a:lnTo>
                    <a:pt x="9701" y="21894"/>
                  </a:lnTo>
                  <a:lnTo>
                    <a:pt x="14189" y="15483"/>
                  </a:lnTo>
                  <a:lnTo>
                    <a:pt x="19712" y="11928"/>
                  </a:lnTo>
                  <a:lnTo>
                    <a:pt x="22666" y="10980"/>
                  </a:lnTo>
                  <a:lnTo>
                    <a:pt x="24636" y="9290"/>
                  </a:lnTo>
                  <a:lnTo>
                    <a:pt x="26824" y="4589"/>
                  </a:lnTo>
                  <a:lnTo>
                    <a:pt x="28466" y="2913"/>
                  </a:lnTo>
                  <a:lnTo>
                    <a:pt x="33113" y="1049"/>
                  </a:lnTo>
                  <a:lnTo>
                    <a:pt x="41679" y="0"/>
                  </a:lnTo>
                  <a:lnTo>
                    <a:pt x="47804" y="2577"/>
                  </a:lnTo>
                  <a:lnTo>
                    <a:pt x="54054" y="6192"/>
                  </a:lnTo>
                  <a:lnTo>
                    <a:pt x="63524" y="9285"/>
                  </a:lnTo>
                  <a:lnTo>
                    <a:pt x="69861" y="13760"/>
                  </a:lnTo>
                  <a:lnTo>
                    <a:pt x="73383" y="19276"/>
                  </a:lnTo>
                  <a:lnTo>
                    <a:pt x="76006" y="25255"/>
                  </a:lnTo>
                  <a:lnTo>
                    <a:pt x="92602" y="47201"/>
                  </a:lnTo>
                  <a:lnTo>
                    <a:pt x="94727" y="59887"/>
                  </a:lnTo>
                  <a:lnTo>
                    <a:pt x="95095" y="74466"/>
                  </a:lnTo>
                  <a:lnTo>
                    <a:pt x="92359" y="83298"/>
                  </a:lnTo>
                  <a:lnTo>
                    <a:pt x="88673" y="90751"/>
                  </a:lnTo>
                  <a:lnTo>
                    <a:pt x="85540" y="100897"/>
                  </a:lnTo>
                  <a:lnTo>
                    <a:pt x="77639" y="111943"/>
                  </a:lnTo>
                  <a:lnTo>
                    <a:pt x="76626" y="118348"/>
                  </a:lnTo>
                  <a:lnTo>
                    <a:pt x="75426" y="120026"/>
                  </a:lnTo>
                  <a:lnTo>
                    <a:pt x="73567" y="121146"/>
                  </a:lnTo>
                  <a:lnTo>
                    <a:pt x="68036" y="122942"/>
                  </a:lnTo>
                  <a:lnTo>
                    <a:pt x="67280" y="126010"/>
                  </a:lnTo>
                  <a:lnTo>
                    <a:pt x="66675" y="132898"/>
                  </a:lnTo>
                  <a:lnTo>
                    <a:pt x="80864" y="132909"/>
                  </a:lnTo>
                  <a:lnTo>
                    <a:pt x="86387" y="135731"/>
                  </a:lnTo>
                  <a:lnTo>
                    <a:pt x="92368" y="139455"/>
                  </a:lnTo>
                  <a:lnTo>
                    <a:pt x="101687" y="142610"/>
                  </a:lnTo>
                  <a:lnTo>
                    <a:pt x="123830" y="158858"/>
                  </a:lnTo>
                  <a:lnTo>
                    <a:pt x="130177" y="161375"/>
                  </a:lnTo>
                  <a:lnTo>
                    <a:pt x="146050" y="174588"/>
                  </a:lnTo>
                  <a:lnTo>
                    <a:pt x="149578" y="180713"/>
                  </a:lnTo>
                  <a:lnTo>
                    <a:pt x="151842" y="193270"/>
                  </a:lnTo>
                  <a:lnTo>
                    <a:pt x="152352" y="212287"/>
                  </a:lnTo>
                  <a:lnTo>
                    <a:pt x="149556" y="218636"/>
                  </a:lnTo>
                  <a:lnTo>
                    <a:pt x="147329" y="221810"/>
                  </a:lnTo>
                  <a:lnTo>
                    <a:pt x="142032" y="225337"/>
                  </a:lnTo>
                  <a:lnTo>
                    <a:pt x="136150" y="227963"/>
                  </a:lnTo>
                  <a:lnTo>
                    <a:pt x="110896" y="243238"/>
                  </a:lnTo>
                  <a:lnTo>
                    <a:pt x="64264" y="255748"/>
                  </a:lnTo>
                  <a:lnTo>
                    <a:pt x="55726" y="256296"/>
                  </a:lnTo>
                  <a:lnTo>
                    <a:pt x="17723" y="247008"/>
                  </a:lnTo>
                  <a:lnTo>
                    <a:pt x="14990" y="244958"/>
                  </a:lnTo>
                  <a:lnTo>
                    <a:pt x="3699" y="231038"/>
                  </a:lnTo>
                  <a:lnTo>
                    <a:pt x="1096" y="221721"/>
                  </a:lnTo>
                  <a:lnTo>
                    <a:pt x="0" y="209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201"/>
            <p:cNvSpPr/>
            <p:nvPr>
              <p:custDataLst>
                <p:tags r:id="rId116"/>
              </p:custDataLst>
            </p:nvPr>
          </p:nvSpPr>
          <p:spPr>
            <a:xfrm>
              <a:off x="4686545" y="3480669"/>
              <a:ext cx="123581" cy="395865"/>
            </a:xfrm>
            <a:custGeom>
              <a:avLst/>
              <a:gdLst/>
              <a:ahLst/>
              <a:cxnLst/>
              <a:rect l="0" t="0" r="0" b="0"/>
              <a:pathLst>
                <a:path w="123581" h="395865">
                  <a:moveTo>
                    <a:pt x="123580" y="34056"/>
                  </a:moveTo>
                  <a:lnTo>
                    <a:pt x="123580" y="34056"/>
                  </a:lnTo>
                  <a:lnTo>
                    <a:pt x="123580" y="5608"/>
                  </a:lnTo>
                  <a:lnTo>
                    <a:pt x="118523" y="5519"/>
                  </a:lnTo>
                  <a:lnTo>
                    <a:pt x="117034" y="4447"/>
                  </a:lnTo>
                  <a:lnTo>
                    <a:pt x="115379" y="435"/>
                  </a:lnTo>
                  <a:lnTo>
                    <a:pt x="113879" y="0"/>
                  </a:lnTo>
                  <a:lnTo>
                    <a:pt x="100914" y="4550"/>
                  </a:lnTo>
                  <a:lnTo>
                    <a:pt x="98944" y="5919"/>
                  </a:lnTo>
                  <a:lnTo>
                    <a:pt x="97631" y="7889"/>
                  </a:lnTo>
                  <a:lnTo>
                    <a:pt x="95114" y="12901"/>
                  </a:lnTo>
                  <a:lnTo>
                    <a:pt x="60056" y="57543"/>
                  </a:lnTo>
                  <a:lnTo>
                    <a:pt x="35540" y="102096"/>
                  </a:lnTo>
                  <a:lnTo>
                    <a:pt x="24223" y="148536"/>
                  </a:lnTo>
                  <a:lnTo>
                    <a:pt x="9157" y="196005"/>
                  </a:lnTo>
                  <a:lnTo>
                    <a:pt x="1612" y="234086"/>
                  </a:lnTo>
                  <a:lnTo>
                    <a:pt x="0" y="274168"/>
                  </a:lnTo>
                  <a:lnTo>
                    <a:pt x="922" y="291055"/>
                  </a:lnTo>
                  <a:lnTo>
                    <a:pt x="19059" y="338660"/>
                  </a:lnTo>
                  <a:lnTo>
                    <a:pt x="25583" y="355026"/>
                  </a:lnTo>
                  <a:lnTo>
                    <a:pt x="26499" y="359161"/>
                  </a:lnTo>
                  <a:lnTo>
                    <a:pt x="37900" y="375094"/>
                  </a:lnTo>
                  <a:lnTo>
                    <a:pt x="45989" y="381420"/>
                  </a:lnTo>
                  <a:lnTo>
                    <a:pt x="56493" y="387804"/>
                  </a:lnTo>
                  <a:lnTo>
                    <a:pt x="63072" y="392360"/>
                  </a:lnTo>
                  <a:lnTo>
                    <a:pt x="72726" y="394925"/>
                  </a:lnTo>
                  <a:lnTo>
                    <a:pt x="93704" y="395864"/>
                  </a:lnTo>
                  <a:lnTo>
                    <a:pt x="102541" y="393121"/>
                  </a:lnTo>
                  <a:lnTo>
                    <a:pt x="114055" y="386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974"/>
          <p:cNvGrpSpPr/>
          <p:nvPr/>
        </p:nvGrpSpPr>
        <p:grpSpPr>
          <a:xfrm>
            <a:off x="5314966" y="3286242"/>
            <a:ext cx="1094519" cy="542809"/>
            <a:chOff x="5314966" y="3286242"/>
            <a:chExt cx="1094519" cy="542809"/>
          </a:xfrm>
        </p:grpSpPr>
        <p:sp>
          <p:nvSpPr>
            <p:cNvPr id="166" name="SMARTInkShape-4202"/>
            <p:cNvSpPr/>
            <p:nvPr>
              <p:custDataLst>
                <p:tags r:id="rId112"/>
              </p:custDataLst>
            </p:nvPr>
          </p:nvSpPr>
          <p:spPr>
            <a:xfrm>
              <a:off x="6257925" y="3286242"/>
              <a:ext cx="151560" cy="542809"/>
            </a:xfrm>
            <a:custGeom>
              <a:avLst/>
              <a:gdLst/>
              <a:ahLst/>
              <a:cxnLst/>
              <a:rect l="0" t="0" r="0" b="0"/>
              <a:pathLst>
                <a:path w="151560" h="542809">
                  <a:moveTo>
                    <a:pt x="38100" y="9408"/>
                  </a:moveTo>
                  <a:lnTo>
                    <a:pt x="38100" y="9408"/>
                  </a:lnTo>
                  <a:lnTo>
                    <a:pt x="38100" y="0"/>
                  </a:lnTo>
                  <a:lnTo>
                    <a:pt x="43156" y="4974"/>
                  </a:lnTo>
                  <a:lnTo>
                    <a:pt x="43588" y="7510"/>
                  </a:lnTo>
                  <a:lnTo>
                    <a:pt x="42816" y="10259"/>
                  </a:lnTo>
                  <a:lnTo>
                    <a:pt x="41244" y="13151"/>
                  </a:lnTo>
                  <a:lnTo>
                    <a:pt x="41255" y="16136"/>
                  </a:lnTo>
                  <a:lnTo>
                    <a:pt x="51634" y="36739"/>
                  </a:lnTo>
                  <a:lnTo>
                    <a:pt x="78124" y="78134"/>
                  </a:lnTo>
                  <a:lnTo>
                    <a:pt x="97908" y="119261"/>
                  </a:lnTo>
                  <a:lnTo>
                    <a:pt x="116119" y="160929"/>
                  </a:lnTo>
                  <a:lnTo>
                    <a:pt x="129907" y="207339"/>
                  </a:lnTo>
                  <a:lnTo>
                    <a:pt x="139621" y="244678"/>
                  </a:lnTo>
                  <a:lnTo>
                    <a:pt x="148143" y="281494"/>
                  </a:lnTo>
                  <a:lnTo>
                    <a:pt x="151559" y="325738"/>
                  </a:lnTo>
                  <a:lnTo>
                    <a:pt x="149328" y="359605"/>
                  </a:lnTo>
                  <a:lnTo>
                    <a:pt x="139094" y="399493"/>
                  </a:lnTo>
                  <a:lnTo>
                    <a:pt x="126881" y="437946"/>
                  </a:lnTo>
                  <a:lnTo>
                    <a:pt x="116382" y="465524"/>
                  </a:lnTo>
                  <a:lnTo>
                    <a:pt x="82175" y="507509"/>
                  </a:lnTo>
                  <a:lnTo>
                    <a:pt x="63388" y="524706"/>
                  </a:lnTo>
                  <a:lnTo>
                    <a:pt x="25390" y="539076"/>
                  </a:lnTo>
                  <a:lnTo>
                    <a:pt x="0" y="542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203"/>
            <p:cNvSpPr/>
            <p:nvPr>
              <p:custDataLst>
                <p:tags r:id="rId113"/>
              </p:custDataLst>
            </p:nvPr>
          </p:nvSpPr>
          <p:spPr>
            <a:xfrm>
              <a:off x="5658242" y="3429441"/>
              <a:ext cx="618734" cy="323407"/>
            </a:xfrm>
            <a:custGeom>
              <a:avLst/>
              <a:gdLst/>
              <a:ahLst/>
              <a:cxnLst/>
              <a:rect l="0" t="0" r="0" b="0"/>
              <a:pathLst>
                <a:path w="618734" h="323407">
                  <a:moveTo>
                    <a:pt x="9133" y="313884"/>
                  </a:moveTo>
                  <a:lnTo>
                    <a:pt x="9133" y="313884"/>
                  </a:lnTo>
                  <a:lnTo>
                    <a:pt x="0" y="313884"/>
                  </a:lnTo>
                  <a:lnTo>
                    <a:pt x="7844" y="322085"/>
                  </a:lnTo>
                  <a:lnTo>
                    <a:pt x="13807" y="323016"/>
                  </a:lnTo>
                  <a:lnTo>
                    <a:pt x="58620" y="323406"/>
                  </a:lnTo>
                  <a:lnTo>
                    <a:pt x="99386" y="314767"/>
                  </a:lnTo>
                  <a:lnTo>
                    <a:pt x="144801" y="313961"/>
                  </a:lnTo>
                  <a:lnTo>
                    <a:pt x="164454" y="312849"/>
                  </a:lnTo>
                  <a:lnTo>
                    <a:pt x="209144" y="304949"/>
                  </a:lnTo>
                  <a:lnTo>
                    <a:pt x="256768" y="304359"/>
                  </a:lnTo>
                  <a:lnTo>
                    <a:pt x="256783" y="304359"/>
                  </a:lnTo>
                  <a:lnTo>
                    <a:pt x="256783" y="296158"/>
                  </a:lnTo>
                  <a:lnTo>
                    <a:pt x="255725" y="295717"/>
                  </a:lnTo>
                  <a:lnTo>
                    <a:pt x="247651" y="294868"/>
                  </a:lnTo>
                  <a:lnTo>
                    <a:pt x="247374" y="289787"/>
                  </a:lnTo>
                  <a:lnTo>
                    <a:pt x="246277" y="288295"/>
                  </a:lnTo>
                  <a:lnTo>
                    <a:pt x="239067" y="285702"/>
                  </a:lnTo>
                  <a:lnTo>
                    <a:pt x="238326" y="282661"/>
                  </a:lnTo>
                  <a:lnTo>
                    <a:pt x="237850" y="272086"/>
                  </a:lnTo>
                  <a:lnTo>
                    <a:pt x="236753" y="270144"/>
                  </a:lnTo>
                  <a:lnTo>
                    <a:pt x="234963" y="268849"/>
                  </a:lnTo>
                  <a:lnTo>
                    <a:pt x="232711" y="267986"/>
                  </a:lnTo>
                  <a:lnTo>
                    <a:pt x="231211" y="266352"/>
                  </a:lnTo>
                  <a:lnTo>
                    <a:pt x="225979" y="256125"/>
                  </a:lnTo>
                  <a:lnTo>
                    <a:pt x="215068" y="243914"/>
                  </a:lnTo>
                  <a:lnTo>
                    <a:pt x="211784" y="234809"/>
                  </a:lnTo>
                  <a:lnTo>
                    <a:pt x="209267" y="224764"/>
                  </a:lnTo>
                  <a:lnTo>
                    <a:pt x="201849" y="209693"/>
                  </a:lnTo>
                  <a:lnTo>
                    <a:pt x="187932" y="164073"/>
                  </a:lnTo>
                  <a:lnTo>
                    <a:pt x="183849" y="155227"/>
                  </a:lnTo>
                  <a:lnTo>
                    <a:pt x="180668" y="110780"/>
                  </a:lnTo>
                  <a:lnTo>
                    <a:pt x="180594" y="92065"/>
                  </a:lnTo>
                  <a:lnTo>
                    <a:pt x="183410" y="85475"/>
                  </a:lnTo>
                  <a:lnTo>
                    <a:pt x="197058" y="66251"/>
                  </a:lnTo>
                  <a:lnTo>
                    <a:pt x="199548" y="59891"/>
                  </a:lnTo>
                  <a:lnTo>
                    <a:pt x="204181" y="53537"/>
                  </a:lnTo>
                  <a:lnTo>
                    <a:pt x="251449" y="21784"/>
                  </a:lnTo>
                  <a:lnTo>
                    <a:pt x="269785" y="13317"/>
                  </a:lnTo>
                  <a:lnTo>
                    <a:pt x="313950" y="1793"/>
                  </a:lnTo>
                  <a:lnTo>
                    <a:pt x="339336" y="0"/>
                  </a:lnTo>
                  <a:lnTo>
                    <a:pt x="363440" y="4746"/>
                  </a:lnTo>
                  <a:lnTo>
                    <a:pt x="409597" y="28212"/>
                  </a:lnTo>
                  <a:lnTo>
                    <a:pt x="429608" y="40850"/>
                  </a:lnTo>
                  <a:lnTo>
                    <a:pt x="443753" y="54595"/>
                  </a:lnTo>
                  <a:lnTo>
                    <a:pt x="452469" y="69605"/>
                  </a:lnTo>
                  <a:lnTo>
                    <a:pt x="455522" y="82285"/>
                  </a:lnTo>
                  <a:lnTo>
                    <a:pt x="456757" y="124808"/>
                  </a:lnTo>
                  <a:lnTo>
                    <a:pt x="445047" y="171188"/>
                  </a:lnTo>
                  <a:lnTo>
                    <a:pt x="439918" y="190112"/>
                  </a:lnTo>
                  <a:lnTo>
                    <a:pt x="439198" y="196444"/>
                  </a:lnTo>
                  <a:lnTo>
                    <a:pt x="432754" y="209125"/>
                  </a:lnTo>
                  <a:lnTo>
                    <a:pt x="422869" y="225342"/>
                  </a:lnTo>
                  <a:lnTo>
                    <a:pt x="411651" y="250209"/>
                  </a:lnTo>
                  <a:lnTo>
                    <a:pt x="403681" y="262091"/>
                  </a:lnTo>
                  <a:lnTo>
                    <a:pt x="397631" y="275588"/>
                  </a:lnTo>
                  <a:lnTo>
                    <a:pt x="393465" y="282047"/>
                  </a:lnTo>
                  <a:lnTo>
                    <a:pt x="391121" y="291633"/>
                  </a:lnTo>
                  <a:lnTo>
                    <a:pt x="390263" y="302474"/>
                  </a:lnTo>
                  <a:lnTo>
                    <a:pt x="395227" y="308857"/>
                  </a:lnTo>
                  <a:lnTo>
                    <a:pt x="400512" y="311650"/>
                  </a:lnTo>
                  <a:lnTo>
                    <a:pt x="418783" y="313688"/>
                  </a:lnTo>
                  <a:lnTo>
                    <a:pt x="462363" y="313879"/>
                  </a:lnTo>
                  <a:lnTo>
                    <a:pt x="489290" y="312825"/>
                  </a:lnTo>
                  <a:lnTo>
                    <a:pt x="526722" y="305242"/>
                  </a:lnTo>
                  <a:lnTo>
                    <a:pt x="573683" y="304374"/>
                  </a:lnTo>
                  <a:lnTo>
                    <a:pt x="617251" y="304359"/>
                  </a:lnTo>
                  <a:lnTo>
                    <a:pt x="617745" y="303301"/>
                  </a:lnTo>
                  <a:lnTo>
                    <a:pt x="618733" y="294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204"/>
            <p:cNvSpPr/>
            <p:nvPr>
              <p:custDataLst>
                <p:tags r:id="rId114"/>
              </p:custDataLst>
            </p:nvPr>
          </p:nvSpPr>
          <p:spPr>
            <a:xfrm>
              <a:off x="5314966" y="3514857"/>
              <a:ext cx="161910" cy="257044"/>
            </a:xfrm>
            <a:custGeom>
              <a:avLst/>
              <a:gdLst/>
              <a:ahLst/>
              <a:cxnLst/>
              <a:rect l="0" t="0" r="0" b="0"/>
              <a:pathLst>
                <a:path w="161910" h="257044">
                  <a:moveTo>
                    <a:pt x="9509" y="104643"/>
                  </a:moveTo>
                  <a:lnTo>
                    <a:pt x="9509" y="104643"/>
                  </a:lnTo>
                  <a:lnTo>
                    <a:pt x="9509" y="95121"/>
                  </a:lnTo>
                  <a:lnTo>
                    <a:pt x="9509" y="141488"/>
                  </a:lnTo>
                  <a:lnTo>
                    <a:pt x="10567" y="174430"/>
                  </a:lnTo>
                  <a:lnTo>
                    <a:pt x="17048" y="192550"/>
                  </a:lnTo>
                  <a:lnTo>
                    <a:pt x="19018" y="237936"/>
                  </a:lnTo>
                  <a:lnTo>
                    <a:pt x="19034" y="256602"/>
                  </a:lnTo>
                  <a:lnTo>
                    <a:pt x="13978" y="251856"/>
                  </a:lnTo>
                  <a:lnTo>
                    <a:pt x="11495" y="246624"/>
                  </a:lnTo>
                  <a:lnTo>
                    <a:pt x="6702" y="199050"/>
                  </a:lnTo>
                  <a:lnTo>
                    <a:pt x="1975" y="180593"/>
                  </a:lnTo>
                  <a:lnTo>
                    <a:pt x="159" y="139899"/>
                  </a:lnTo>
                  <a:lnTo>
                    <a:pt x="0" y="95704"/>
                  </a:lnTo>
                  <a:lnTo>
                    <a:pt x="1043" y="50887"/>
                  </a:lnTo>
                  <a:lnTo>
                    <a:pt x="11743" y="19581"/>
                  </a:lnTo>
                  <a:lnTo>
                    <a:pt x="14173" y="16185"/>
                  </a:lnTo>
                  <a:lnTo>
                    <a:pt x="19696" y="12412"/>
                  </a:lnTo>
                  <a:lnTo>
                    <a:pt x="25677" y="9676"/>
                  </a:lnTo>
                  <a:lnTo>
                    <a:pt x="34996" y="3245"/>
                  </a:lnTo>
                  <a:lnTo>
                    <a:pt x="44460" y="868"/>
                  </a:lnTo>
                  <a:lnTo>
                    <a:pt x="60312" y="0"/>
                  </a:lnTo>
                  <a:lnTo>
                    <a:pt x="103074" y="14061"/>
                  </a:lnTo>
                  <a:lnTo>
                    <a:pt x="116019" y="22535"/>
                  </a:lnTo>
                  <a:lnTo>
                    <a:pt x="133144" y="48388"/>
                  </a:lnTo>
                  <a:lnTo>
                    <a:pt x="148126" y="72815"/>
                  </a:lnTo>
                  <a:lnTo>
                    <a:pt x="159673" y="114349"/>
                  </a:lnTo>
                  <a:lnTo>
                    <a:pt x="161778" y="158628"/>
                  </a:lnTo>
                  <a:lnTo>
                    <a:pt x="161901" y="202011"/>
                  </a:lnTo>
                  <a:lnTo>
                    <a:pt x="161909" y="221561"/>
                  </a:lnTo>
                  <a:lnTo>
                    <a:pt x="159087" y="228220"/>
                  </a:lnTo>
                  <a:lnTo>
                    <a:pt x="155364" y="234708"/>
                  </a:lnTo>
                  <a:lnTo>
                    <a:pt x="152972" y="247496"/>
                  </a:lnTo>
                  <a:lnTo>
                    <a:pt x="152384" y="257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975"/>
          <p:cNvGrpSpPr/>
          <p:nvPr/>
        </p:nvGrpSpPr>
        <p:grpSpPr>
          <a:xfrm>
            <a:off x="6791325" y="3619500"/>
            <a:ext cx="285751" cy="150926"/>
            <a:chOff x="6791325" y="3619500"/>
            <a:chExt cx="285751" cy="150926"/>
          </a:xfrm>
        </p:grpSpPr>
        <p:sp>
          <p:nvSpPr>
            <p:cNvPr id="170" name="SMARTInkShape-4205"/>
            <p:cNvSpPr/>
            <p:nvPr>
              <p:custDataLst>
                <p:tags r:id="rId110"/>
              </p:custDataLst>
            </p:nvPr>
          </p:nvSpPr>
          <p:spPr>
            <a:xfrm>
              <a:off x="6792915" y="3724275"/>
              <a:ext cx="284161" cy="46151"/>
            </a:xfrm>
            <a:custGeom>
              <a:avLst/>
              <a:gdLst/>
              <a:ahLst/>
              <a:cxnLst/>
              <a:rect l="0" t="0" r="0" b="0"/>
              <a:pathLst>
                <a:path w="284161" h="46151">
                  <a:moveTo>
                    <a:pt x="36510" y="19050"/>
                  </a:moveTo>
                  <a:lnTo>
                    <a:pt x="36510" y="19050"/>
                  </a:lnTo>
                  <a:lnTo>
                    <a:pt x="27848" y="26655"/>
                  </a:lnTo>
                  <a:lnTo>
                    <a:pt x="0" y="46150"/>
                  </a:lnTo>
                  <a:lnTo>
                    <a:pt x="3938" y="42132"/>
                  </a:lnTo>
                  <a:lnTo>
                    <a:pt x="6158" y="37069"/>
                  </a:lnTo>
                  <a:lnTo>
                    <a:pt x="6751" y="34238"/>
                  </a:lnTo>
                  <a:lnTo>
                    <a:pt x="9262" y="32350"/>
                  </a:lnTo>
                  <a:lnTo>
                    <a:pt x="25679" y="29321"/>
                  </a:lnTo>
                  <a:lnTo>
                    <a:pt x="63821" y="25818"/>
                  </a:lnTo>
                  <a:lnTo>
                    <a:pt x="86582" y="21056"/>
                  </a:lnTo>
                  <a:lnTo>
                    <a:pt x="127775" y="14389"/>
                  </a:lnTo>
                  <a:lnTo>
                    <a:pt x="146216" y="14509"/>
                  </a:lnTo>
                  <a:lnTo>
                    <a:pt x="163585" y="15973"/>
                  </a:lnTo>
                  <a:lnTo>
                    <a:pt x="206407" y="11113"/>
                  </a:lnTo>
                  <a:lnTo>
                    <a:pt x="233252" y="7173"/>
                  </a:lnTo>
                  <a:lnTo>
                    <a:pt x="257434" y="2125"/>
                  </a:lnTo>
                  <a:lnTo>
                    <a:pt x="2841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206"/>
            <p:cNvSpPr/>
            <p:nvPr>
              <p:custDataLst>
                <p:tags r:id="rId111"/>
              </p:custDataLst>
            </p:nvPr>
          </p:nvSpPr>
          <p:spPr>
            <a:xfrm>
              <a:off x="6791325" y="3619500"/>
              <a:ext cx="200026" cy="17726"/>
            </a:xfrm>
            <a:custGeom>
              <a:avLst/>
              <a:gdLst/>
              <a:ahLst/>
              <a:cxnLst/>
              <a:rect l="0" t="0" r="0" b="0"/>
              <a:pathLst>
                <a:path w="200026" h="17726">
                  <a:moveTo>
                    <a:pt x="0" y="0"/>
                  </a:moveTo>
                  <a:lnTo>
                    <a:pt x="0" y="0"/>
                  </a:lnTo>
                  <a:lnTo>
                    <a:pt x="0" y="9408"/>
                  </a:lnTo>
                  <a:lnTo>
                    <a:pt x="13257" y="9515"/>
                  </a:lnTo>
                  <a:lnTo>
                    <a:pt x="19297" y="12343"/>
                  </a:lnTo>
                  <a:lnTo>
                    <a:pt x="25510" y="16069"/>
                  </a:lnTo>
                  <a:lnTo>
                    <a:pt x="31799" y="17725"/>
                  </a:lnTo>
                  <a:lnTo>
                    <a:pt x="76450" y="10062"/>
                  </a:lnTo>
                  <a:lnTo>
                    <a:pt x="120666" y="9557"/>
                  </a:lnTo>
                  <a:lnTo>
                    <a:pt x="164042" y="8468"/>
                  </a:lnTo>
                  <a:lnTo>
                    <a:pt x="172744" y="4469"/>
                  </a:lnTo>
                  <a:lnTo>
                    <a:pt x="177604" y="4037"/>
                  </a:lnTo>
                  <a:lnTo>
                    <a:pt x="200025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976"/>
          <p:cNvGrpSpPr/>
          <p:nvPr/>
        </p:nvGrpSpPr>
        <p:grpSpPr>
          <a:xfrm>
            <a:off x="7429500" y="3238501"/>
            <a:ext cx="1514476" cy="513778"/>
            <a:chOff x="7429500" y="3238501"/>
            <a:chExt cx="1514476" cy="513778"/>
          </a:xfrm>
        </p:grpSpPr>
        <p:sp>
          <p:nvSpPr>
            <p:cNvPr id="173" name="SMARTInkShape-4207"/>
            <p:cNvSpPr/>
            <p:nvPr>
              <p:custDataLst>
                <p:tags r:id="rId104"/>
              </p:custDataLst>
            </p:nvPr>
          </p:nvSpPr>
          <p:spPr>
            <a:xfrm>
              <a:off x="8820190" y="3238501"/>
              <a:ext cx="123786" cy="485769"/>
            </a:xfrm>
            <a:custGeom>
              <a:avLst/>
              <a:gdLst/>
              <a:ahLst/>
              <a:cxnLst/>
              <a:rect l="0" t="0" r="0" b="0"/>
              <a:pathLst>
                <a:path w="123786" h="485769">
                  <a:moveTo>
                    <a:pt x="95210" y="28574"/>
                  </a:moveTo>
                  <a:lnTo>
                    <a:pt x="95210" y="28574"/>
                  </a:lnTo>
                  <a:lnTo>
                    <a:pt x="95210" y="4594"/>
                  </a:lnTo>
                  <a:lnTo>
                    <a:pt x="94152" y="3062"/>
                  </a:lnTo>
                  <a:lnTo>
                    <a:pt x="92388" y="2041"/>
                  </a:lnTo>
                  <a:lnTo>
                    <a:pt x="85509" y="268"/>
                  </a:lnTo>
                  <a:lnTo>
                    <a:pt x="62008" y="0"/>
                  </a:lnTo>
                  <a:lnTo>
                    <a:pt x="56464" y="2822"/>
                  </a:lnTo>
                  <a:lnTo>
                    <a:pt x="50472" y="6545"/>
                  </a:lnTo>
                  <a:lnTo>
                    <a:pt x="44282" y="8200"/>
                  </a:lnTo>
                  <a:lnTo>
                    <a:pt x="42209" y="9700"/>
                  </a:lnTo>
                  <a:lnTo>
                    <a:pt x="40826" y="11757"/>
                  </a:lnTo>
                  <a:lnTo>
                    <a:pt x="38231" y="16867"/>
                  </a:lnTo>
                  <a:lnTo>
                    <a:pt x="33549" y="22665"/>
                  </a:lnTo>
                  <a:lnTo>
                    <a:pt x="27942" y="25948"/>
                  </a:lnTo>
                  <a:lnTo>
                    <a:pt x="21921" y="28465"/>
                  </a:lnTo>
                  <a:lnTo>
                    <a:pt x="15718" y="33112"/>
                  </a:lnTo>
                  <a:lnTo>
                    <a:pt x="12255" y="38705"/>
                  </a:lnTo>
                  <a:lnTo>
                    <a:pt x="8791" y="54054"/>
                  </a:lnTo>
                  <a:lnTo>
                    <a:pt x="3047" y="63523"/>
                  </a:lnTo>
                  <a:lnTo>
                    <a:pt x="570" y="76204"/>
                  </a:lnTo>
                  <a:lnTo>
                    <a:pt x="80" y="83843"/>
                  </a:lnTo>
                  <a:lnTo>
                    <a:pt x="7515" y="95838"/>
                  </a:lnTo>
                  <a:lnTo>
                    <a:pt x="8171" y="98817"/>
                  </a:lnTo>
                  <a:lnTo>
                    <a:pt x="14152" y="108065"/>
                  </a:lnTo>
                  <a:lnTo>
                    <a:pt x="60288" y="155574"/>
                  </a:lnTo>
                  <a:lnTo>
                    <a:pt x="81452" y="177799"/>
                  </a:lnTo>
                  <a:lnTo>
                    <a:pt x="87670" y="190499"/>
                  </a:lnTo>
                  <a:lnTo>
                    <a:pt x="91858" y="196849"/>
                  </a:lnTo>
                  <a:lnTo>
                    <a:pt x="94217" y="206374"/>
                  </a:lnTo>
                  <a:lnTo>
                    <a:pt x="95079" y="222249"/>
                  </a:lnTo>
                  <a:lnTo>
                    <a:pt x="92330" y="228599"/>
                  </a:lnTo>
                  <a:lnTo>
                    <a:pt x="71530" y="252264"/>
                  </a:lnTo>
                  <a:lnTo>
                    <a:pt x="65988" y="254992"/>
                  </a:lnTo>
                  <a:lnTo>
                    <a:pt x="47643" y="257172"/>
                  </a:lnTo>
                  <a:lnTo>
                    <a:pt x="47597" y="257174"/>
                  </a:lnTo>
                  <a:lnTo>
                    <a:pt x="70251" y="257174"/>
                  </a:lnTo>
                  <a:lnTo>
                    <a:pt x="72220" y="258232"/>
                  </a:lnTo>
                  <a:lnTo>
                    <a:pt x="73534" y="259996"/>
                  </a:lnTo>
                  <a:lnTo>
                    <a:pt x="75641" y="265375"/>
                  </a:lnTo>
                  <a:lnTo>
                    <a:pt x="78752" y="266110"/>
                  </a:lnTo>
                  <a:lnTo>
                    <a:pt x="81063" y="266306"/>
                  </a:lnTo>
                  <a:lnTo>
                    <a:pt x="82604" y="267495"/>
                  </a:lnTo>
                  <a:lnTo>
                    <a:pt x="84315" y="271639"/>
                  </a:lnTo>
                  <a:lnTo>
                    <a:pt x="85565" y="289079"/>
                  </a:lnTo>
                  <a:lnTo>
                    <a:pt x="80593" y="303551"/>
                  </a:lnTo>
                  <a:lnTo>
                    <a:pt x="69205" y="323266"/>
                  </a:lnTo>
                  <a:lnTo>
                    <a:pt x="62087" y="341490"/>
                  </a:lnTo>
                  <a:lnTo>
                    <a:pt x="34849" y="387787"/>
                  </a:lnTo>
                  <a:lnTo>
                    <a:pt x="30405" y="401473"/>
                  </a:lnTo>
                  <a:lnTo>
                    <a:pt x="23722" y="408795"/>
                  </a:lnTo>
                  <a:lnTo>
                    <a:pt x="18976" y="412230"/>
                  </a:lnTo>
                  <a:lnTo>
                    <a:pt x="15813" y="416636"/>
                  </a:lnTo>
                  <a:lnTo>
                    <a:pt x="1531" y="450443"/>
                  </a:lnTo>
                  <a:lnTo>
                    <a:pt x="0" y="471212"/>
                  </a:lnTo>
                  <a:lnTo>
                    <a:pt x="2800" y="476833"/>
                  </a:lnTo>
                  <a:lnTo>
                    <a:pt x="5029" y="479814"/>
                  </a:lnTo>
                  <a:lnTo>
                    <a:pt x="10326" y="483125"/>
                  </a:lnTo>
                  <a:lnTo>
                    <a:pt x="22352" y="485251"/>
                  </a:lnTo>
                  <a:lnTo>
                    <a:pt x="67473" y="485768"/>
                  </a:lnTo>
                  <a:lnTo>
                    <a:pt x="79708" y="484713"/>
                  </a:lnTo>
                  <a:lnTo>
                    <a:pt x="123785" y="46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208"/>
            <p:cNvSpPr/>
            <p:nvPr>
              <p:custDataLst>
                <p:tags r:id="rId105"/>
              </p:custDataLst>
            </p:nvPr>
          </p:nvSpPr>
          <p:spPr>
            <a:xfrm>
              <a:off x="8477260" y="3362375"/>
              <a:ext cx="190324" cy="257076"/>
            </a:xfrm>
            <a:custGeom>
              <a:avLst/>
              <a:gdLst/>
              <a:ahLst/>
              <a:cxnLst/>
              <a:rect l="0" t="0" r="0" b="0"/>
              <a:pathLst>
                <a:path w="190324" h="257076">
                  <a:moveTo>
                    <a:pt x="9515" y="114250"/>
                  </a:moveTo>
                  <a:lnTo>
                    <a:pt x="9515" y="114250"/>
                  </a:lnTo>
                  <a:lnTo>
                    <a:pt x="9515" y="104728"/>
                  </a:lnTo>
                  <a:lnTo>
                    <a:pt x="9515" y="117983"/>
                  </a:lnTo>
                  <a:lnTo>
                    <a:pt x="12337" y="124023"/>
                  </a:lnTo>
                  <a:lnTo>
                    <a:pt x="16060" y="130235"/>
                  </a:lnTo>
                  <a:lnTo>
                    <a:pt x="18452" y="142847"/>
                  </a:lnTo>
                  <a:lnTo>
                    <a:pt x="19030" y="188764"/>
                  </a:lnTo>
                  <a:lnTo>
                    <a:pt x="19040" y="234554"/>
                  </a:lnTo>
                  <a:lnTo>
                    <a:pt x="19040" y="256563"/>
                  </a:lnTo>
                  <a:lnTo>
                    <a:pt x="10840" y="257075"/>
                  </a:lnTo>
                  <a:lnTo>
                    <a:pt x="10398" y="256034"/>
                  </a:lnTo>
                  <a:lnTo>
                    <a:pt x="6744" y="235003"/>
                  </a:lnTo>
                  <a:lnTo>
                    <a:pt x="1991" y="220937"/>
                  </a:lnTo>
                  <a:lnTo>
                    <a:pt x="107" y="175454"/>
                  </a:lnTo>
                  <a:lnTo>
                    <a:pt x="0" y="131495"/>
                  </a:lnTo>
                  <a:lnTo>
                    <a:pt x="1050" y="102448"/>
                  </a:lnTo>
                  <a:lnTo>
                    <a:pt x="11750" y="57153"/>
                  </a:lnTo>
                  <a:lnTo>
                    <a:pt x="19702" y="40888"/>
                  </a:lnTo>
                  <a:lnTo>
                    <a:pt x="50801" y="6349"/>
                  </a:lnTo>
                  <a:lnTo>
                    <a:pt x="59967" y="2794"/>
                  </a:lnTo>
                  <a:lnTo>
                    <a:pt x="103355" y="0"/>
                  </a:lnTo>
                  <a:lnTo>
                    <a:pt x="112252" y="2794"/>
                  </a:lnTo>
                  <a:lnTo>
                    <a:pt x="146157" y="26520"/>
                  </a:lnTo>
                  <a:lnTo>
                    <a:pt x="167997" y="60656"/>
                  </a:lnTo>
                  <a:lnTo>
                    <a:pt x="187652" y="97208"/>
                  </a:lnTo>
                  <a:lnTo>
                    <a:pt x="190323" y="139768"/>
                  </a:lnTo>
                  <a:lnTo>
                    <a:pt x="189421" y="183049"/>
                  </a:lnTo>
                  <a:lnTo>
                    <a:pt x="182883" y="195548"/>
                  </a:lnTo>
                  <a:lnTo>
                    <a:pt x="175301" y="205954"/>
                  </a:lnTo>
                  <a:lnTo>
                    <a:pt x="172583" y="215740"/>
                  </a:lnTo>
                  <a:lnTo>
                    <a:pt x="171440" y="23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4209"/>
            <p:cNvSpPr/>
            <p:nvPr>
              <p:custDataLst>
                <p:tags r:id="rId106"/>
              </p:custDataLst>
            </p:nvPr>
          </p:nvSpPr>
          <p:spPr>
            <a:xfrm>
              <a:off x="8145823" y="3362506"/>
              <a:ext cx="140763" cy="285521"/>
            </a:xfrm>
            <a:custGeom>
              <a:avLst/>
              <a:gdLst/>
              <a:ahLst/>
              <a:cxnLst/>
              <a:rect l="0" t="0" r="0" b="0"/>
              <a:pathLst>
                <a:path w="140763" h="285521">
                  <a:moveTo>
                    <a:pt x="17102" y="142694"/>
                  </a:moveTo>
                  <a:lnTo>
                    <a:pt x="17102" y="142694"/>
                  </a:lnTo>
                  <a:lnTo>
                    <a:pt x="26234" y="142694"/>
                  </a:lnTo>
                  <a:lnTo>
                    <a:pt x="21454" y="142694"/>
                  </a:lnTo>
                  <a:lnTo>
                    <a:pt x="21061" y="143752"/>
                  </a:lnTo>
                  <a:lnTo>
                    <a:pt x="23448" y="147751"/>
                  </a:lnTo>
                  <a:lnTo>
                    <a:pt x="23450" y="150299"/>
                  </a:lnTo>
                  <a:lnTo>
                    <a:pt x="18147" y="165084"/>
                  </a:lnTo>
                  <a:lnTo>
                    <a:pt x="17411" y="174493"/>
                  </a:lnTo>
                  <a:lnTo>
                    <a:pt x="20062" y="180816"/>
                  </a:lnTo>
                  <a:lnTo>
                    <a:pt x="22251" y="183983"/>
                  </a:lnTo>
                  <a:lnTo>
                    <a:pt x="25330" y="198555"/>
                  </a:lnTo>
                  <a:lnTo>
                    <a:pt x="26605" y="243334"/>
                  </a:lnTo>
                  <a:lnTo>
                    <a:pt x="26627" y="285404"/>
                  </a:lnTo>
                  <a:lnTo>
                    <a:pt x="21571" y="285520"/>
                  </a:lnTo>
                  <a:lnTo>
                    <a:pt x="20082" y="284478"/>
                  </a:lnTo>
                  <a:lnTo>
                    <a:pt x="19089" y="282725"/>
                  </a:lnTo>
                  <a:lnTo>
                    <a:pt x="17495" y="272307"/>
                  </a:lnTo>
                  <a:lnTo>
                    <a:pt x="16066" y="243007"/>
                  </a:lnTo>
                  <a:lnTo>
                    <a:pt x="8904" y="207318"/>
                  </a:lnTo>
                  <a:lnTo>
                    <a:pt x="7751" y="161474"/>
                  </a:lnTo>
                  <a:lnTo>
                    <a:pt x="4806" y="135911"/>
                  </a:lnTo>
                  <a:lnTo>
                    <a:pt x="53" y="112109"/>
                  </a:lnTo>
                  <a:lnTo>
                    <a:pt x="0" y="94176"/>
                  </a:lnTo>
                  <a:lnTo>
                    <a:pt x="6370" y="52383"/>
                  </a:lnTo>
                  <a:lnTo>
                    <a:pt x="8396" y="26626"/>
                  </a:lnTo>
                  <a:lnTo>
                    <a:pt x="17256" y="4454"/>
                  </a:lnTo>
                  <a:lnTo>
                    <a:pt x="19321" y="2910"/>
                  </a:lnTo>
                  <a:lnTo>
                    <a:pt x="24439" y="1193"/>
                  </a:lnTo>
                  <a:lnTo>
                    <a:pt x="39456" y="0"/>
                  </a:lnTo>
                  <a:lnTo>
                    <a:pt x="45734" y="2722"/>
                  </a:lnTo>
                  <a:lnTo>
                    <a:pt x="67904" y="22214"/>
                  </a:lnTo>
                  <a:lnTo>
                    <a:pt x="71431" y="28470"/>
                  </a:lnTo>
                  <a:lnTo>
                    <a:pt x="74056" y="34778"/>
                  </a:lnTo>
                  <a:lnTo>
                    <a:pt x="89331" y="60343"/>
                  </a:lnTo>
                  <a:lnTo>
                    <a:pt x="92125" y="73020"/>
                  </a:lnTo>
                  <a:lnTo>
                    <a:pt x="92779" y="83858"/>
                  </a:lnTo>
                  <a:lnTo>
                    <a:pt x="90247" y="92909"/>
                  </a:lnTo>
                  <a:lnTo>
                    <a:pt x="86652" y="101517"/>
                  </a:lnTo>
                  <a:lnTo>
                    <a:pt x="83572" y="117206"/>
                  </a:lnTo>
                  <a:lnTo>
                    <a:pt x="76426" y="129027"/>
                  </a:lnTo>
                  <a:lnTo>
                    <a:pt x="56679" y="150719"/>
                  </a:lnTo>
                  <a:lnTo>
                    <a:pt x="45761" y="152212"/>
                  </a:lnTo>
                  <a:lnTo>
                    <a:pt x="45688" y="152218"/>
                  </a:lnTo>
                  <a:lnTo>
                    <a:pt x="63012" y="152219"/>
                  </a:lnTo>
                  <a:lnTo>
                    <a:pt x="71992" y="158765"/>
                  </a:lnTo>
                  <a:lnTo>
                    <a:pt x="80873" y="161920"/>
                  </a:lnTo>
                  <a:lnTo>
                    <a:pt x="128227" y="206201"/>
                  </a:lnTo>
                  <a:lnTo>
                    <a:pt x="134577" y="212547"/>
                  </a:lnTo>
                  <a:lnTo>
                    <a:pt x="138105" y="221718"/>
                  </a:lnTo>
                  <a:lnTo>
                    <a:pt x="140762" y="250252"/>
                  </a:lnTo>
                  <a:lnTo>
                    <a:pt x="138031" y="256820"/>
                  </a:lnTo>
                  <a:lnTo>
                    <a:pt x="118532" y="279209"/>
                  </a:lnTo>
                  <a:lnTo>
                    <a:pt x="109455" y="282742"/>
                  </a:lnTo>
                  <a:lnTo>
                    <a:pt x="62991" y="285520"/>
                  </a:lnTo>
                  <a:lnTo>
                    <a:pt x="34427" y="277363"/>
                  </a:lnTo>
                  <a:lnTo>
                    <a:pt x="27271" y="270986"/>
                  </a:lnTo>
                  <a:lnTo>
                    <a:pt x="7577" y="247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210"/>
            <p:cNvSpPr/>
            <p:nvPr>
              <p:custDataLst>
                <p:tags r:id="rId107"/>
              </p:custDataLst>
            </p:nvPr>
          </p:nvSpPr>
          <p:spPr>
            <a:xfrm>
              <a:off x="7887250" y="3353230"/>
              <a:ext cx="132801" cy="388164"/>
            </a:xfrm>
            <a:custGeom>
              <a:avLst/>
              <a:gdLst/>
              <a:ahLst/>
              <a:cxnLst/>
              <a:rect l="0" t="0" r="0" b="0"/>
              <a:pathLst>
                <a:path w="132801" h="388164">
                  <a:moveTo>
                    <a:pt x="94700" y="28145"/>
                  </a:moveTo>
                  <a:lnTo>
                    <a:pt x="94700" y="28145"/>
                  </a:lnTo>
                  <a:lnTo>
                    <a:pt x="94700" y="1021"/>
                  </a:lnTo>
                  <a:lnTo>
                    <a:pt x="93642" y="537"/>
                  </a:lnTo>
                  <a:lnTo>
                    <a:pt x="89644" y="0"/>
                  </a:lnTo>
                  <a:lnTo>
                    <a:pt x="88155" y="915"/>
                  </a:lnTo>
                  <a:lnTo>
                    <a:pt x="87162" y="2583"/>
                  </a:lnTo>
                  <a:lnTo>
                    <a:pt x="86500" y="4754"/>
                  </a:lnTo>
                  <a:lnTo>
                    <a:pt x="84999" y="6201"/>
                  </a:lnTo>
                  <a:lnTo>
                    <a:pt x="74989" y="11346"/>
                  </a:lnTo>
                  <a:lnTo>
                    <a:pt x="72034" y="13770"/>
                  </a:lnTo>
                  <a:lnTo>
                    <a:pt x="68751" y="19287"/>
                  </a:lnTo>
                  <a:lnTo>
                    <a:pt x="53021" y="54141"/>
                  </a:lnTo>
                  <a:lnTo>
                    <a:pt x="35158" y="80121"/>
                  </a:lnTo>
                  <a:lnTo>
                    <a:pt x="23907" y="123968"/>
                  </a:lnTo>
                  <a:lnTo>
                    <a:pt x="11964" y="168154"/>
                  </a:lnTo>
                  <a:lnTo>
                    <a:pt x="2235" y="208554"/>
                  </a:lnTo>
                  <a:lnTo>
                    <a:pt x="0" y="252164"/>
                  </a:lnTo>
                  <a:lnTo>
                    <a:pt x="617" y="292882"/>
                  </a:lnTo>
                  <a:lnTo>
                    <a:pt x="12722" y="329094"/>
                  </a:lnTo>
                  <a:lnTo>
                    <a:pt x="39451" y="362754"/>
                  </a:lnTo>
                  <a:lnTo>
                    <a:pt x="81123" y="383574"/>
                  </a:lnTo>
                  <a:lnTo>
                    <a:pt x="100790" y="388163"/>
                  </a:lnTo>
                  <a:lnTo>
                    <a:pt x="113635" y="386414"/>
                  </a:lnTo>
                  <a:lnTo>
                    <a:pt x="132800" y="380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211"/>
            <p:cNvSpPr/>
            <p:nvPr>
              <p:custDataLst>
                <p:tags r:id="rId108"/>
              </p:custDataLst>
            </p:nvPr>
          </p:nvSpPr>
          <p:spPr>
            <a:xfrm>
              <a:off x="7515225" y="3581400"/>
              <a:ext cx="161926" cy="161474"/>
            </a:xfrm>
            <a:custGeom>
              <a:avLst/>
              <a:gdLst/>
              <a:ahLst/>
              <a:cxnLst/>
              <a:rect l="0" t="0" r="0" b="0"/>
              <a:pathLst>
                <a:path w="161926" h="161474">
                  <a:moveTo>
                    <a:pt x="0" y="47625"/>
                  </a:moveTo>
                  <a:lnTo>
                    <a:pt x="0" y="47625"/>
                  </a:lnTo>
                  <a:lnTo>
                    <a:pt x="0" y="20494"/>
                  </a:lnTo>
                  <a:lnTo>
                    <a:pt x="1058" y="20012"/>
                  </a:lnTo>
                  <a:lnTo>
                    <a:pt x="17333" y="19088"/>
                  </a:lnTo>
                  <a:lnTo>
                    <a:pt x="27374" y="25603"/>
                  </a:lnTo>
                  <a:lnTo>
                    <a:pt x="41742" y="28753"/>
                  </a:lnTo>
                  <a:lnTo>
                    <a:pt x="56614" y="38762"/>
                  </a:lnTo>
                  <a:lnTo>
                    <a:pt x="72954" y="55120"/>
                  </a:lnTo>
                  <a:lnTo>
                    <a:pt x="91010" y="82733"/>
                  </a:lnTo>
                  <a:lnTo>
                    <a:pt x="94878" y="110165"/>
                  </a:lnTo>
                  <a:lnTo>
                    <a:pt x="95201" y="131930"/>
                  </a:lnTo>
                  <a:lnTo>
                    <a:pt x="92406" y="140833"/>
                  </a:lnTo>
                  <a:lnTo>
                    <a:pt x="83489" y="154207"/>
                  </a:lnTo>
                  <a:lnTo>
                    <a:pt x="77640" y="160400"/>
                  </a:lnTo>
                  <a:lnTo>
                    <a:pt x="74018" y="161247"/>
                  </a:lnTo>
                  <a:lnTo>
                    <a:pt x="71570" y="161473"/>
                  </a:lnTo>
                  <a:lnTo>
                    <a:pt x="69938" y="160565"/>
                  </a:lnTo>
                  <a:lnTo>
                    <a:pt x="68851" y="158902"/>
                  </a:lnTo>
                  <a:lnTo>
                    <a:pt x="67319" y="151504"/>
                  </a:lnTo>
                  <a:lnTo>
                    <a:pt x="66712" y="125066"/>
                  </a:lnTo>
                  <a:lnTo>
                    <a:pt x="74286" y="101218"/>
                  </a:lnTo>
                  <a:lnTo>
                    <a:pt x="83982" y="82437"/>
                  </a:lnTo>
                  <a:lnTo>
                    <a:pt x="116556" y="38093"/>
                  </a:lnTo>
                  <a:lnTo>
                    <a:pt x="139801" y="1395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212"/>
            <p:cNvSpPr/>
            <p:nvPr>
              <p:custDataLst>
                <p:tags r:id="rId109"/>
              </p:custDataLst>
            </p:nvPr>
          </p:nvSpPr>
          <p:spPr>
            <a:xfrm>
              <a:off x="7429500" y="3381418"/>
              <a:ext cx="95237" cy="370861"/>
            </a:xfrm>
            <a:custGeom>
              <a:avLst/>
              <a:gdLst/>
              <a:ahLst/>
              <a:cxnLst/>
              <a:rect l="0" t="0" r="0" b="0"/>
              <a:pathLst>
                <a:path w="95237" h="370861">
                  <a:moveTo>
                    <a:pt x="0" y="114257"/>
                  </a:moveTo>
                  <a:lnTo>
                    <a:pt x="0" y="114257"/>
                  </a:lnTo>
                  <a:lnTo>
                    <a:pt x="0" y="156873"/>
                  </a:lnTo>
                  <a:lnTo>
                    <a:pt x="1058" y="193749"/>
                  </a:lnTo>
                  <a:lnTo>
                    <a:pt x="8642" y="232801"/>
                  </a:lnTo>
                  <a:lnTo>
                    <a:pt x="9447" y="278475"/>
                  </a:lnTo>
                  <a:lnTo>
                    <a:pt x="9520" y="323755"/>
                  </a:lnTo>
                  <a:lnTo>
                    <a:pt x="9524" y="344140"/>
                  </a:lnTo>
                  <a:lnTo>
                    <a:pt x="12347" y="351541"/>
                  </a:lnTo>
                  <a:lnTo>
                    <a:pt x="16070" y="358358"/>
                  </a:lnTo>
                  <a:lnTo>
                    <a:pt x="18934" y="370860"/>
                  </a:lnTo>
                  <a:lnTo>
                    <a:pt x="10839" y="363181"/>
                  </a:lnTo>
                  <a:lnTo>
                    <a:pt x="9559" y="317160"/>
                  </a:lnTo>
                  <a:lnTo>
                    <a:pt x="6707" y="275306"/>
                  </a:lnTo>
                  <a:lnTo>
                    <a:pt x="1325" y="232852"/>
                  </a:lnTo>
                  <a:lnTo>
                    <a:pt x="261" y="190247"/>
                  </a:lnTo>
                  <a:lnTo>
                    <a:pt x="52" y="144985"/>
                  </a:lnTo>
                  <a:lnTo>
                    <a:pt x="2838" y="114895"/>
                  </a:lnTo>
                  <a:lnTo>
                    <a:pt x="9703" y="68833"/>
                  </a:lnTo>
                  <a:lnTo>
                    <a:pt x="23680" y="21958"/>
                  </a:lnTo>
                  <a:lnTo>
                    <a:pt x="26370" y="17800"/>
                  </a:lnTo>
                  <a:lnTo>
                    <a:pt x="34155" y="10888"/>
                  </a:lnTo>
                  <a:lnTo>
                    <a:pt x="36347" y="5521"/>
                  </a:lnTo>
                  <a:lnTo>
                    <a:pt x="37989" y="3666"/>
                  </a:lnTo>
                  <a:lnTo>
                    <a:pt x="46147" y="446"/>
                  </a:lnTo>
                  <a:lnTo>
                    <a:pt x="63897" y="0"/>
                  </a:lnTo>
                  <a:lnTo>
                    <a:pt x="70908" y="5026"/>
                  </a:lnTo>
                  <a:lnTo>
                    <a:pt x="82759" y="17264"/>
                  </a:lnTo>
                  <a:lnTo>
                    <a:pt x="91079" y="32014"/>
                  </a:lnTo>
                  <a:lnTo>
                    <a:pt x="94426" y="47015"/>
                  </a:lnTo>
                  <a:lnTo>
                    <a:pt x="95229" y="92618"/>
                  </a:lnTo>
                  <a:lnTo>
                    <a:pt x="95236" y="96656"/>
                  </a:lnTo>
                  <a:lnTo>
                    <a:pt x="92421" y="103965"/>
                  </a:lnTo>
                  <a:lnTo>
                    <a:pt x="81992" y="117280"/>
                  </a:lnTo>
                  <a:lnTo>
                    <a:pt x="51650" y="138590"/>
                  </a:lnTo>
                  <a:lnTo>
                    <a:pt x="38268" y="144816"/>
                  </a:lnTo>
                  <a:lnTo>
                    <a:pt x="31824" y="149006"/>
                  </a:lnTo>
                  <a:lnTo>
                    <a:pt x="22247" y="151364"/>
                  </a:lnTo>
                  <a:lnTo>
                    <a:pt x="0" y="152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977"/>
          <p:cNvGrpSpPr/>
          <p:nvPr/>
        </p:nvGrpSpPr>
        <p:grpSpPr>
          <a:xfrm>
            <a:off x="9048750" y="3095636"/>
            <a:ext cx="1033191" cy="752465"/>
            <a:chOff x="9048750" y="3095636"/>
            <a:chExt cx="1033191" cy="752465"/>
          </a:xfrm>
        </p:grpSpPr>
        <p:sp>
          <p:nvSpPr>
            <p:cNvPr id="180" name="SMARTInkShape-4213"/>
            <p:cNvSpPr/>
            <p:nvPr>
              <p:custDataLst>
                <p:tags r:id="rId91"/>
              </p:custDataLst>
            </p:nvPr>
          </p:nvSpPr>
          <p:spPr>
            <a:xfrm>
              <a:off x="9058275" y="3095636"/>
              <a:ext cx="85726" cy="114279"/>
            </a:xfrm>
            <a:custGeom>
              <a:avLst/>
              <a:gdLst/>
              <a:ahLst/>
              <a:cxnLst/>
              <a:rect l="0" t="0" r="0" b="0"/>
              <a:pathLst>
                <a:path w="85726" h="114279">
                  <a:moveTo>
                    <a:pt x="0" y="85714"/>
                  </a:moveTo>
                  <a:lnTo>
                    <a:pt x="0" y="85714"/>
                  </a:lnTo>
                  <a:lnTo>
                    <a:pt x="9524" y="76190"/>
                  </a:lnTo>
                  <a:lnTo>
                    <a:pt x="9525" y="114278"/>
                  </a:lnTo>
                  <a:lnTo>
                    <a:pt x="17726" y="106087"/>
                  </a:lnTo>
                  <a:lnTo>
                    <a:pt x="18659" y="100099"/>
                  </a:lnTo>
                  <a:lnTo>
                    <a:pt x="19049" y="53960"/>
                  </a:lnTo>
                  <a:lnTo>
                    <a:pt x="28184" y="16256"/>
                  </a:lnTo>
                  <a:lnTo>
                    <a:pt x="29373" y="14009"/>
                  </a:lnTo>
                  <a:lnTo>
                    <a:pt x="31223" y="12510"/>
                  </a:lnTo>
                  <a:lnTo>
                    <a:pt x="33515" y="11512"/>
                  </a:lnTo>
                  <a:lnTo>
                    <a:pt x="35044" y="9787"/>
                  </a:lnTo>
                  <a:lnTo>
                    <a:pt x="37981" y="433"/>
                  </a:lnTo>
                  <a:lnTo>
                    <a:pt x="52286" y="0"/>
                  </a:lnTo>
                  <a:lnTo>
                    <a:pt x="53907" y="1055"/>
                  </a:lnTo>
                  <a:lnTo>
                    <a:pt x="54988" y="2816"/>
                  </a:lnTo>
                  <a:lnTo>
                    <a:pt x="55709" y="5049"/>
                  </a:lnTo>
                  <a:lnTo>
                    <a:pt x="57247" y="6537"/>
                  </a:lnTo>
                  <a:lnTo>
                    <a:pt x="67322" y="11748"/>
                  </a:lnTo>
                  <a:lnTo>
                    <a:pt x="70281" y="14179"/>
                  </a:lnTo>
                  <a:lnTo>
                    <a:pt x="73570" y="19701"/>
                  </a:lnTo>
                  <a:lnTo>
                    <a:pt x="76912" y="35001"/>
                  </a:lnTo>
                  <a:lnTo>
                    <a:pt x="82644" y="44465"/>
                  </a:lnTo>
                  <a:lnTo>
                    <a:pt x="85117" y="57144"/>
                  </a:lnTo>
                  <a:lnTo>
                    <a:pt x="85725" y="95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214"/>
            <p:cNvSpPr/>
            <p:nvPr>
              <p:custDataLst>
                <p:tags r:id="rId92"/>
              </p:custDataLst>
            </p:nvPr>
          </p:nvSpPr>
          <p:spPr>
            <a:xfrm>
              <a:off x="9220200" y="3762375"/>
              <a:ext cx="9526" cy="57151"/>
            </a:xfrm>
            <a:custGeom>
              <a:avLst/>
              <a:gdLst/>
              <a:ahLst/>
              <a:cxnLst/>
              <a:rect l="0" t="0" r="0" b="0"/>
              <a:pathLst>
                <a:path w="9526" h="57151">
                  <a:moveTo>
                    <a:pt x="0" y="0"/>
                  </a:moveTo>
                  <a:lnTo>
                    <a:pt x="0" y="0"/>
                  </a:lnTo>
                  <a:lnTo>
                    <a:pt x="9134" y="0"/>
                  </a:lnTo>
                  <a:lnTo>
                    <a:pt x="9525" y="47437"/>
                  </a:lnTo>
                  <a:lnTo>
                    <a:pt x="9525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215"/>
            <p:cNvSpPr/>
            <p:nvPr>
              <p:custDataLst>
                <p:tags r:id="rId93"/>
              </p:custDataLst>
            </p:nvPr>
          </p:nvSpPr>
          <p:spPr>
            <a:xfrm>
              <a:off x="9097711" y="3819525"/>
              <a:ext cx="65340" cy="9526"/>
            </a:xfrm>
            <a:custGeom>
              <a:avLst/>
              <a:gdLst/>
              <a:ahLst/>
              <a:cxnLst/>
              <a:rect l="0" t="0" r="0" b="0"/>
              <a:pathLst>
                <a:path w="65340" h="9526">
                  <a:moveTo>
                    <a:pt x="17714" y="9525"/>
                  </a:moveTo>
                  <a:lnTo>
                    <a:pt x="17714" y="9525"/>
                  </a:lnTo>
                  <a:lnTo>
                    <a:pt x="0" y="9525"/>
                  </a:lnTo>
                  <a:lnTo>
                    <a:pt x="47159" y="9525"/>
                  </a:lnTo>
                  <a:lnTo>
                    <a:pt x="55848" y="9525"/>
                  </a:lnTo>
                  <a:lnTo>
                    <a:pt x="59011" y="8467"/>
                  </a:lnTo>
                  <a:lnTo>
                    <a:pt x="61120" y="6703"/>
                  </a:lnTo>
                  <a:lnTo>
                    <a:pt x="653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216"/>
            <p:cNvSpPr/>
            <p:nvPr>
              <p:custDataLst>
                <p:tags r:id="rId94"/>
              </p:custDataLst>
            </p:nvPr>
          </p:nvSpPr>
          <p:spPr>
            <a:xfrm>
              <a:off x="9086850" y="3771900"/>
              <a:ext cx="57151" cy="9526"/>
            </a:xfrm>
            <a:custGeom>
              <a:avLst/>
              <a:gdLst/>
              <a:ahLst/>
              <a:cxnLst/>
              <a:rect l="0" t="0" r="0" b="0"/>
              <a:pathLst>
                <a:path w="57151" h="9526">
                  <a:moveTo>
                    <a:pt x="0" y="0"/>
                  </a:moveTo>
                  <a:lnTo>
                    <a:pt x="0" y="0"/>
                  </a:lnTo>
                  <a:lnTo>
                    <a:pt x="46147" y="0"/>
                  </a:lnTo>
                  <a:lnTo>
                    <a:pt x="571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217"/>
            <p:cNvSpPr/>
            <p:nvPr>
              <p:custDataLst>
                <p:tags r:id="rId95"/>
              </p:custDataLst>
            </p:nvPr>
          </p:nvSpPr>
          <p:spPr>
            <a:xfrm>
              <a:off x="9048750" y="36766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218"/>
            <p:cNvSpPr/>
            <p:nvPr>
              <p:custDataLst>
                <p:tags r:id="rId96"/>
              </p:custDataLst>
            </p:nvPr>
          </p:nvSpPr>
          <p:spPr>
            <a:xfrm>
              <a:off x="9048750" y="3762375"/>
              <a:ext cx="5489" cy="85726"/>
            </a:xfrm>
            <a:custGeom>
              <a:avLst/>
              <a:gdLst/>
              <a:ahLst/>
              <a:cxnLst/>
              <a:rect l="0" t="0" r="0" b="0"/>
              <a:pathLst>
                <a:path w="5489" h="85726">
                  <a:moveTo>
                    <a:pt x="0" y="0"/>
                  </a:moveTo>
                  <a:lnTo>
                    <a:pt x="0" y="0"/>
                  </a:lnTo>
                  <a:lnTo>
                    <a:pt x="0" y="36346"/>
                  </a:lnTo>
                  <a:lnTo>
                    <a:pt x="5057" y="42637"/>
                  </a:lnTo>
                  <a:lnTo>
                    <a:pt x="5488" y="45358"/>
                  </a:lnTo>
                  <a:lnTo>
                    <a:pt x="4717" y="48230"/>
                  </a:lnTo>
                  <a:lnTo>
                    <a:pt x="2096" y="54244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4219"/>
            <p:cNvSpPr/>
            <p:nvPr>
              <p:custDataLst>
                <p:tags r:id="rId97"/>
              </p:custDataLst>
            </p:nvPr>
          </p:nvSpPr>
          <p:spPr>
            <a:xfrm>
              <a:off x="9934575" y="3209938"/>
              <a:ext cx="147366" cy="438138"/>
            </a:xfrm>
            <a:custGeom>
              <a:avLst/>
              <a:gdLst/>
              <a:ahLst/>
              <a:cxnLst/>
              <a:rect l="0" t="0" r="0" b="0"/>
              <a:pathLst>
                <a:path w="147366" h="438138">
                  <a:moveTo>
                    <a:pt x="57150" y="19037"/>
                  </a:moveTo>
                  <a:lnTo>
                    <a:pt x="57150" y="19037"/>
                  </a:lnTo>
                  <a:lnTo>
                    <a:pt x="57150" y="32"/>
                  </a:lnTo>
                  <a:lnTo>
                    <a:pt x="62207" y="0"/>
                  </a:lnTo>
                  <a:lnTo>
                    <a:pt x="63696" y="1054"/>
                  </a:lnTo>
                  <a:lnTo>
                    <a:pt x="64688" y="2815"/>
                  </a:lnTo>
                  <a:lnTo>
                    <a:pt x="71341" y="18302"/>
                  </a:lnTo>
                  <a:lnTo>
                    <a:pt x="98130" y="65359"/>
                  </a:lnTo>
                  <a:lnTo>
                    <a:pt x="112331" y="88148"/>
                  </a:lnTo>
                  <a:lnTo>
                    <a:pt x="129917" y="134716"/>
                  </a:lnTo>
                  <a:lnTo>
                    <a:pt x="140002" y="179039"/>
                  </a:lnTo>
                  <a:lnTo>
                    <a:pt x="147365" y="218683"/>
                  </a:lnTo>
                  <a:lnTo>
                    <a:pt x="145852" y="252581"/>
                  </a:lnTo>
                  <a:lnTo>
                    <a:pt x="135858" y="294357"/>
                  </a:lnTo>
                  <a:lnTo>
                    <a:pt x="120562" y="337711"/>
                  </a:lnTo>
                  <a:lnTo>
                    <a:pt x="94403" y="378738"/>
                  </a:lnTo>
                  <a:lnTo>
                    <a:pt x="54118" y="420940"/>
                  </a:lnTo>
                  <a:lnTo>
                    <a:pt x="28770" y="435702"/>
                  </a:lnTo>
                  <a:lnTo>
                    <a:pt x="0" y="438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4220"/>
            <p:cNvSpPr/>
            <p:nvPr>
              <p:custDataLst>
                <p:tags r:id="rId98"/>
              </p:custDataLst>
            </p:nvPr>
          </p:nvSpPr>
          <p:spPr>
            <a:xfrm>
              <a:off x="9753610" y="3181353"/>
              <a:ext cx="47616" cy="466592"/>
            </a:xfrm>
            <a:custGeom>
              <a:avLst/>
              <a:gdLst/>
              <a:ahLst/>
              <a:cxnLst/>
              <a:rect l="0" t="0" r="0" b="0"/>
              <a:pathLst>
                <a:path w="47616" h="466592">
                  <a:moveTo>
                    <a:pt x="9515" y="9522"/>
                  </a:moveTo>
                  <a:lnTo>
                    <a:pt x="9515" y="9522"/>
                  </a:lnTo>
                  <a:lnTo>
                    <a:pt x="0" y="7"/>
                  </a:lnTo>
                  <a:lnTo>
                    <a:pt x="5049" y="0"/>
                  </a:lnTo>
                  <a:lnTo>
                    <a:pt x="6538" y="1057"/>
                  </a:lnTo>
                  <a:lnTo>
                    <a:pt x="7531" y="2820"/>
                  </a:lnTo>
                  <a:lnTo>
                    <a:pt x="9124" y="8199"/>
                  </a:lnTo>
                  <a:lnTo>
                    <a:pt x="12163" y="8934"/>
                  </a:lnTo>
                  <a:lnTo>
                    <a:pt x="14455" y="9130"/>
                  </a:lnTo>
                  <a:lnTo>
                    <a:pt x="19824" y="12170"/>
                  </a:lnTo>
                  <a:lnTo>
                    <a:pt x="22738" y="14462"/>
                  </a:lnTo>
                  <a:lnTo>
                    <a:pt x="25976" y="19831"/>
                  </a:lnTo>
                  <a:lnTo>
                    <a:pt x="28473" y="25746"/>
                  </a:lnTo>
                  <a:lnTo>
                    <a:pt x="33110" y="31902"/>
                  </a:lnTo>
                  <a:lnTo>
                    <a:pt x="35876" y="40988"/>
                  </a:lnTo>
                  <a:lnTo>
                    <a:pt x="38052" y="84313"/>
                  </a:lnTo>
                  <a:lnTo>
                    <a:pt x="37030" y="117400"/>
                  </a:lnTo>
                  <a:lnTo>
                    <a:pt x="26330" y="142682"/>
                  </a:lnTo>
                  <a:lnTo>
                    <a:pt x="22280" y="149138"/>
                  </a:lnTo>
                  <a:lnTo>
                    <a:pt x="18941" y="158722"/>
                  </a:lnTo>
                  <a:lnTo>
                    <a:pt x="12779" y="168265"/>
                  </a:lnTo>
                  <a:lnTo>
                    <a:pt x="10482" y="177795"/>
                  </a:lnTo>
                  <a:lnTo>
                    <a:pt x="9944" y="184146"/>
                  </a:lnTo>
                  <a:lnTo>
                    <a:pt x="6883" y="190497"/>
                  </a:lnTo>
                  <a:lnTo>
                    <a:pt x="3053" y="196847"/>
                  </a:lnTo>
                  <a:lnTo>
                    <a:pt x="595" y="209547"/>
                  </a:lnTo>
                  <a:lnTo>
                    <a:pt x="0" y="241297"/>
                  </a:lnTo>
                  <a:lnTo>
                    <a:pt x="2817" y="247647"/>
                  </a:lnTo>
                  <a:lnTo>
                    <a:pt x="6538" y="253997"/>
                  </a:lnTo>
                  <a:lnTo>
                    <a:pt x="8927" y="266697"/>
                  </a:lnTo>
                  <a:lnTo>
                    <a:pt x="9124" y="269872"/>
                  </a:lnTo>
                  <a:lnTo>
                    <a:pt x="12163" y="276222"/>
                  </a:lnTo>
                  <a:lnTo>
                    <a:pt x="15983" y="282572"/>
                  </a:lnTo>
                  <a:lnTo>
                    <a:pt x="19192" y="292097"/>
                  </a:lnTo>
                  <a:lnTo>
                    <a:pt x="35463" y="314322"/>
                  </a:lnTo>
                  <a:lnTo>
                    <a:pt x="37981" y="320672"/>
                  </a:lnTo>
                  <a:lnTo>
                    <a:pt x="44289" y="330197"/>
                  </a:lnTo>
                  <a:lnTo>
                    <a:pt x="46630" y="339722"/>
                  </a:lnTo>
                  <a:lnTo>
                    <a:pt x="47611" y="383819"/>
                  </a:lnTo>
                  <a:lnTo>
                    <a:pt x="47615" y="428570"/>
                  </a:lnTo>
                  <a:lnTo>
                    <a:pt x="47615" y="431763"/>
                  </a:lnTo>
                  <a:lnTo>
                    <a:pt x="44791" y="438132"/>
                  </a:lnTo>
                  <a:lnTo>
                    <a:pt x="41069" y="444490"/>
                  </a:lnTo>
                  <a:lnTo>
                    <a:pt x="39413" y="450844"/>
                  </a:lnTo>
                  <a:lnTo>
                    <a:pt x="37913" y="452962"/>
                  </a:lnTo>
                  <a:lnTo>
                    <a:pt x="35855" y="454374"/>
                  </a:lnTo>
                  <a:lnTo>
                    <a:pt x="33424" y="455315"/>
                  </a:lnTo>
                  <a:lnTo>
                    <a:pt x="31805" y="457001"/>
                  </a:lnTo>
                  <a:lnTo>
                    <a:pt x="30006" y="461696"/>
                  </a:lnTo>
                  <a:lnTo>
                    <a:pt x="28466" y="463371"/>
                  </a:lnTo>
                  <a:lnTo>
                    <a:pt x="19469" y="466591"/>
                  </a:lnTo>
                  <a:lnTo>
                    <a:pt x="19168" y="461627"/>
                  </a:lnTo>
                  <a:lnTo>
                    <a:pt x="16274" y="456344"/>
                  </a:lnTo>
                  <a:lnTo>
                    <a:pt x="10851" y="449385"/>
                  </a:lnTo>
                  <a:lnTo>
                    <a:pt x="9515" y="428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221"/>
            <p:cNvSpPr/>
            <p:nvPr>
              <p:custDataLst>
                <p:tags r:id="rId99"/>
              </p:custDataLst>
            </p:nvPr>
          </p:nvSpPr>
          <p:spPr>
            <a:xfrm>
              <a:off x="9610725" y="3419475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4222"/>
            <p:cNvSpPr/>
            <p:nvPr>
              <p:custDataLst>
                <p:tags r:id="rId100"/>
              </p:custDataLst>
            </p:nvPr>
          </p:nvSpPr>
          <p:spPr>
            <a:xfrm>
              <a:off x="9620250" y="35337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0849" y="8201"/>
                  </a:lnTo>
                  <a:lnTo>
                    <a:pt x="9916" y="14189"/>
                  </a:lnTo>
                  <a:lnTo>
                    <a:pt x="8474" y="45534"/>
                  </a:lnTo>
                  <a:lnTo>
                    <a:pt x="393" y="73927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4223"/>
            <p:cNvSpPr/>
            <p:nvPr>
              <p:custDataLst>
                <p:tags r:id="rId101"/>
              </p:custDataLst>
            </p:nvPr>
          </p:nvSpPr>
          <p:spPr>
            <a:xfrm>
              <a:off x="9391777" y="3495675"/>
              <a:ext cx="180849" cy="28576"/>
            </a:xfrm>
            <a:custGeom>
              <a:avLst/>
              <a:gdLst/>
              <a:ahLst/>
              <a:cxnLst/>
              <a:rect l="0" t="0" r="0" b="0"/>
              <a:pathLst>
                <a:path w="180849" h="28576">
                  <a:moveTo>
                    <a:pt x="18923" y="28575"/>
                  </a:moveTo>
                  <a:lnTo>
                    <a:pt x="18923" y="28575"/>
                  </a:lnTo>
                  <a:lnTo>
                    <a:pt x="1312" y="28575"/>
                  </a:lnTo>
                  <a:lnTo>
                    <a:pt x="0" y="12173"/>
                  </a:lnTo>
                  <a:lnTo>
                    <a:pt x="1016" y="11290"/>
                  </a:lnTo>
                  <a:lnTo>
                    <a:pt x="8084" y="9758"/>
                  </a:lnTo>
                  <a:lnTo>
                    <a:pt x="41431" y="8471"/>
                  </a:lnTo>
                  <a:lnTo>
                    <a:pt x="55109" y="2980"/>
                  </a:lnTo>
                  <a:lnTo>
                    <a:pt x="97712" y="262"/>
                  </a:lnTo>
                  <a:lnTo>
                    <a:pt x="142714" y="15"/>
                  </a:lnTo>
                  <a:lnTo>
                    <a:pt x="180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4224"/>
            <p:cNvSpPr/>
            <p:nvPr>
              <p:custDataLst>
                <p:tags r:id="rId102"/>
              </p:custDataLst>
            </p:nvPr>
          </p:nvSpPr>
          <p:spPr>
            <a:xfrm>
              <a:off x="9420225" y="3238667"/>
              <a:ext cx="133351" cy="370747"/>
            </a:xfrm>
            <a:custGeom>
              <a:avLst/>
              <a:gdLst/>
              <a:ahLst/>
              <a:cxnLst/>
              <a:rect l="0" t="0" r="0" b="0"/>
              <a:pathLst>
                <a:path w="133351" h="370747">
                  <a:moveTo>
                    <a:pt x="76200" y="104608"/>
                  </a:moveTo>
                  <a:lnTo>
                    <a:pt x="76200" y="104608"/>
                  </a:lnTo>
                  <a:lnTo>
                    <a:pt x="76200" y="95200"/>
                  </a:lnTo>
                  <a:lnTo>
                    <a:pt x="67999" y="103294"/>
                  </a:lnTo>
                  <a:lnTo>
                    <a:pt x="65877" y="111953"/>
                  </a:lnTo>
                  <a:lnTo>
                    <a:pt x="60206" y="121836"/>
                  </a:lnTo>
                  <a:lnTo>
                    <a:pt x="52213" y="168285"/>
                  </a:lnTo>
                  <a:lnTo>
                    <a:pt x="42971" y="211280"/>
                  </a:lnTo>
                  <a:lnTo>
                    <a:pt x="30327" y="253442"/>
                  </a:lnTo>
                  <a:lnTo>
                    <a:pt x="20528" y="296955"/>
                  </a:lnTo>
                  <a:lnTo>
                    <a:pt x="9436" y="338040"/>
                  </a:lnTo>
                  <a:lnTo>
                    <a:pt x="2177" y="351958"/>
                  </a:lnTo>
                  <a:lnTo>
                    <a:pt x="38" y="370746"/>
                  </a:lnTo>
                  <a:lnTo>
                    <a:pt x="0" y="325588"/>
                  </a:lnTo>
                  <a:lnTo>
                    <a:pt x="1058" y="303433"/>
                  </a:lnTo>
                  <a:lnTo>
                    <a:pt x="9701" y="255927"/>
                  </a:lnTo>
                  <a:lnTo>
                    <a:pt x="17611" y="209241"/>
                  </a:lnTo>
                  <a:lnTo>
                    <a:pt x="26399" y="161739"/>
                  </a:lnTo>
                  <a:lnTo>
                    <a:pt x="35893" y="114131"/>
                  </a:lnTo>
                  <a:lnTo>
                    <a:pt x="50928" y="71564"/>
                  </a:lnTo>
                  <a:lnTo>
                    <a:pt x="59153" y="41003"/>
                  </a:lnTo>
                  <a:lnTo>
                    <a:pt x="73553" y="19152"/>
                  </a:lnTo>
                  <a:lnTo>
                    <a:pt x="76082" y="12653"/>
                  </a:lnTo>
                  <a:lnTo>
                    <a:pt x="84247" y="1730"/>
                  </a:lnTo>
                  <a:lnTo>
                    <a:pt x="87890" y="676"/>
                  </a:lnTo>
                  <a:lnTo>
                    <a:pt x="93796" y="0"/>
                  </a:lnTo>
                  <a:lnTo>
                    <a:pt x="99875" y="4939"/>
                  </a:lnTo>
                  <a:lnTo>
                    <a:pt x="102598" y="10216"/>
                  </a:lnTo>
                  <a:lnTo>
                    <a:pt x="104489" y="26404"/>
                  </a:lnTo>
                  <a:lnTo>
                    <a:pt x="105749" y="42396"/>
                  </a:lnTo>
                  <a:lnTo>
                    <a:pt x="116529" y="85634"/>
                  </a:lnTo>
                  <a:lnTo>
                    <a:pt x="121663" y="104630"/>
                  </a:lnTo>
                  <a:lnTo>
                    <a:pt x="123635" y="145532"/>
                  </a:lnTo>
                  <a:lnTo>
                    <a:pt x="123807" y="189745"/>
                  </a:lnTo>
                  <a:lnTo>
                    <a:pt x="123824" y="234749"/>
                  </a:lnTo>
                  <a:lnTo>
                    <a:pt x="124883" y="260176"/>
                  </a:lnTo>
                  <a:lnTo>
                    <a:pt x="132959" y="297725"/>
                  </a:lnTo>
                  <a:lnTo>
                    <a:pt x="133350" y="31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225"/>
            <p:cNvSpPr/>
            <p:nvPr>
              <p:custDataLst>
                <p:tags r:id="rId103"/>
              </p:custDataLst>
            </p:nvPr>
          </p:nvSpPr>
          <p:spPr>
            <a:xfrm>
              <a:off x="9060241" y="3305209"/>
              <a:ext cx="198059" cy="295193"/>
            </a:xfrm>
            <a:custGeom>
              <a:avLst/>
              <a:gdLst/>
              <a:ahLst/>
              <a:cxnLst/>
              <a:rect l="0" t="0" r="0" b="0"/>
              <a:pathLst>
                <a:path w="198059" h="295193">
                  <a:moveTo>
                    <a:pt x="45659" y="9491"/>
                  </a:moveTo>
                  <a:lnTo>
                    <a:pt x="45659" y="9491"/>
                  </a:lnTo>
                  <a:lnTo>
                    <a:pt x="45659" y="0"/>
                  </a:lnTo>
                  <a:lnTo>
                    <a:pt x="45659" y="8170"/>
                  </a:lnTo>
                  <a:lnTo>
                    <a:pt x="44601" y="8610"/>
                  </a:lnTo>
                  <a:lnTo>
                    <a:pt x="40602" y="9100"/>
                  </a:lnTo>
                  <a:lnTo>
                    <a:pt x="39113" y="10288"/>
                  </a:lnTo>
                  <a:lnTo>
                    <a:pt x="37458" y="14431"/>
                  </a:lnTo>
                  <a:lnTo>
                    <a:pt x="36249" y="31871"/>
                  </a:lnTo>
                  <a:lnTo>
                    <a:pt x="35152" y="33936"/>
                  </a:lnTo>
                  <a:lnTo>
                    <a:pt x="33363" y="35313"/>
                  </a:lnTo>
                  <a:lnTo>
                    <a:pt x="31112" y="36230"/>
                  </a:lnTo>
                  <a:lnTo>
                    <a:pt x="29611" y="38959"/>
                  </a:lnTo>
                  <a:lnTo>
                    <a:pt x="21669" y="82799"/>
                  </a:lnTo>
                  <a:lnTo>
                    <a:pt x="9724" y="124391"/>
                  </a:lnTo>
                  <a:lnTo>
                    <a:pt x="4927" y="161944"/>
                  </a:lnTo>
                  <a:lnTo>
                    <a:pt x="77" y="180957"/>
                  </a:lnTo>
                  <a:lnTo>
                    <a:pt x="0" y="192590"/>
                  </a:lnTo>
                  <a:lnTo>
                    <a:pt x="9846" y="226332"/>
                  </a:lnTo>
                  <a:lnTo>
                    <a:pt x="13866" y="234981"/>
                  </a:lnTo>
                  <a:lnTo>
                    <a:pt x="17189" y="250693"/>
                  </a:lnTo>
                  <a:lnTo>
                    <a:pt x="24435" y="266019"/>
                  </a:lnTo>
                  <a:lnTo>
                    <a:pt x="25159" y="269410"/>
                  </a:lnTo>
                  <a:lnTo>
                    <a:pt x="31236" y="279238"/>
                  </a:lnTo>
                  <a:lnTo>
                    <a:pt x="39740" y="288853"/>
                  </a:lnTo>
                  <a:lnTo>
                    <a:pt x="45850" y="292402"/>
                  </a:lnTo>
                  <a:lnTo>
                    <a:pt x="58397" y="294680"/>
                  </a:lnTo>
                  <a:lnTo>
                    <a:pt x="85614" y="295192"/>
                  </a:lnTo>
                  <a:lnTo>
                    <a:pt x="92697" y="292397"/>
                  </a:lnTo>
                  <a:lnTo>
                    <a:pt x="115628" y="280049"/>
                  </a:lnTo>
                  <a:lnTo>
                    <a:pt x="127304" y="276276"/>
                  </a:lnTo>
                  <a:lnTo>
                    <a:pt x="158631" y="253845"/>
                  </a:lnTo>
                  <a:lnTo>
                    <a:pt x="162248" y="249652"/>
                  </a:lnTo>
                  <a:lnTo>
                    <a:pt x="175394" y="222033"/>
                  </a:lnTo>
                  <a:lnTo>
                    <a:pt x="178997" y="206404"/>
                  </a:lnTo>
                  <a:lnTo>
                    <a:pt x="185238" y="193542"/>
                  </a:lnTo>
                  <a:lnTo>
                    <a:pt x="195880" y="152174"/>
                  </a:lnTo>
                  <a:lnTo>
                    <a:pt x="197932" y="107905"/>
                  </a:lnTo>
                  <a:lnTo>
                    <a:pt x="198052" y="64524"/>
                  </a:lnTo>
                  <a:lnTo>
                    <a:pt x="198058" y="44973"/>
                  </a:lnTo>
                  <a:lnTo>
                    <a:pt x="195237" y="38314"/>
                  </a:lnTo>
                  <a:lnTo>
                    <a:pt x="189858" y="30472"/>
                  </a:lnTo>
                  <a:lnTo>
                    <a:pt x="188649" y="20510"/>
                  </a:lnTo>
                  <a:lnTo>
                    <a:pt x="187552" y="20012"/>
                  </a:lnTo>
                  <a:lnTo>
                    <a:pt x="183512" y="19458"/>
                  </a:lnTo>
                  <a:lnTo>
                    <a:pt x="182011" y="18253"/>
                  </a:lnTo>
                  <a:lnTo>
                    <a:pt x="179404" y="10854"/>
                  </a:lnTo>
                  <a:lnTo>
                    <a:pt x="179009" y="2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978"/>
          <p:cNvGrpSpPr/>
          <p:nvPr/>
        </p:nvGrpSpPr>
        <p:grpSpPr>
          <a:xfrm>
            <a:off x="6762750" y="4201991"/>
            <a:ext cx="1361481" cy="836735"/>
            <a:chOff x="6762750" y="4201991"/>
            <a:chExt cx="1361481" cy="836735"/>
          </a:xfrm>
        </p:grpSpPr>
        <p:sp>
          <p:nvSpPr>
            <p:cNvPr id="194" name="SMARTInkShape-4226"/>
            <p:cNvSpPr/>
            <p:nvPr>
              <p:custDataLst>
                <p:tags r:id="rId79"/>
              </p:custDataLst>
            </p:nvPr>
          </p:nvSpPr>
          <p:spPr>
            <a:xfrm>
              <a:off x="7934325" y="4201991"/>
              <a:ext cx="123420" cy="169937"/>
            </a:xfrm>
            <a:custGeom>
              <a:avLst/>
              <a:gdLst/>
              <a:ahLst/>
              <a:cxnLst/>
              <a:rect l="0" t="0" r="0" b="0"/>
              <a:pathLst>
                <a:path w="123420" h="169937">
                  <a:moveTo>
                    <a:pt x="0" y="93784"/>
                  </a:moveTo>
                  <a:lnTo>
                    <a:pt x="0" y="93784"/>
                  </a:lnTo>
                  <a:lnTo>
                    <a:pt x="0" y="74734"/>
                  </a:lnTo>
                  <a:lnTo>
                    <a:pt x="0" y="119194"/>
                  </a:lnTo>
                  <a:lnTo>
                    <a:pt x="0" y="165751"/>
                  </a:lnTo>
                  <a:lnTo>
                    <a:pt x="0" y="169936"/>
                  </a:lnTo>
                  <a:lnTo>
                    <a:pt x="0" y="147593"/>
                  </a:lnTo>
                  <a:lnTo>
                    <a:pt x="9132" y="104991"/>
                  </a:lnTo>
                  <a:lnTo>
                    <a:pt x="9515" y="57496"/>
                  </a:lnTo>
                  <a:lnTo>
                    <a:pt x="12343" y="48376"/>
                  </a:lnTo>
                  <a:lnTo>
                    <a:pt x="16069" y="39736"/>
                  </a:lnTo>
                  <a:lnTo>
                    <a:pt x="18657" y="20919"/>
                  </a:lnTo>
                  <a:lnTo>
                    <a:pt x="23990" y="13516"/>
                  </a:lnTo>
                  <a:lnTo>
                    <a:pt x="29359" y="10484"/>
                  </a:lnTo>
                  <a:lnTo>
                    <a:pt x="32273" y="9676"/>
                  </a:lnTo>
                  <a:lnTo>
                    <a:pt x="34216" y="8078"/>
                  </a:lnTo>
                  <a:lnTo>
                    <a:pt x="36374" y="3481"/>
                  </a:lnTo>
                  <a:lnTo>
                    <a:pt x="38007" y="1832"/>
                  </a:lnTo>
                  <a:lnTo>
                    <a:pt x="42645" y="0"/>
                  </a:lnTo>
                  <a:lnTo>
                    <a:pt x="45363" y="570"/>
                  </a:lnTo>
                  <a:lnTo>
                    <a:pt x="57330" y="6266"/>
                  </a:lnTo>
                  <a:lnTo>
                    <a:pt x="60445" y="6863"/>
                  </a:lnTo>
                  <a:lnTo>
                    <a:pt x="79386" y="16155"/>
                  </a:lnTo>
                  <a:lnTo>
                    <a:pt x="85730" y="22593"/>
                  </a:lnTo>
                  <a:lnTo>
                    <a:pt x="111478" y="55566"/>
                  </a:lnTo>
                  <a:lnTo>
                    <a:pt x="113464" y="67996"/>
                  </a:lnTo>
                  <a:lnTo>
                    <a:pt x="114988" y="78090"/>
                  </a:lnTo>
                  <a:lnTo>
                    <a:pt x="122452" y="96565"/>
                  </a:lnTo>
                  <a:lnTo>
                    <a:pt x="123419" y="106367"/>
                  </a:lnTo>
                  <a:lnTo>
                    <a:pt x="114300" y="141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227"/>
            <p:cNvSpPr/>
            <p:nvPr>
              <p:custDataLst>
                <p:tags r:id="rId80"/>
              </p:custDataLst>
            </p:nvPr>
          </p:nvSpPr>
          <p:spPr>
            <a:xfrm>
              <a:off x="8086725" y="4935274"/>
              <a:ext cx="9133" cy="84402"/>
            </a:xfrm>
            <a:custGeom>
              <a:avLst/>
              <a:gdLst/>
              <a:ahLst/>
              <a:cxnLst/>
              <a:rect l="0" t="0" r="0" b="0"/>
              <a:pathLst>
                <a:path w="9133" h="84402">
                  <a:moveTo>
                    <a:pt x="0" y="8201"/>
                  </a:moveTo>
                  <a:lnTo>
                    <a:pt x="0" y="8201"/>
                  </a:lnTo>
                  <a:lnTo>
                    <a:pt x="8200" y="0"/>
                  </a:lnTo>
                  <a:lnTo>
                    <a:pt x="8642" y="617"/>
                  </a:lnTo>
                  <a:lnTo>
                    <a:pt x="9132" y="4125"/>
                  </a:lnTo>
                  <a:lnTo>
                    <a:pt x="8205" y="5484"/>
                  </a:lnTo>
                  <a:lnTo>
                    <a:pt x="6528" y="6389"/>
                  </a:lnTo>
                  <a:lnTo>
                    <a:pt x="4352" y="6993"/>
                  </a:lnTo>
                  <a:lnTo>
                    <a:pt x="2901" y="8454"/>
                  </a:lnTo>
                  <a:lnTo>
                    <a:pt x="382" y="16295"/>
                  </a:lnTo>
                  <a:lnTo>
                    <a:pt x="0" y="62183"/>
                  </a:lnTo>
                  <a:lnTo>
                    <a:pt x="0" y="84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228"/>
            <p:cNvSpPr/>
            <p:nvPr>
              <p:custDataLst>
                <p:tags r:id="rId81"/>
              </p:custDataLst>
            </p:nvPr>
          </p:nvSpPr>
          <p:spPr>
            <a:xfrm>
              <a:off x="7905866" y="5029200"/>
              <a:ext cx="66560" cy="9526"/>
            </a:xfrm>
            <a:custGeom>
              <a:avLst/>
              <a:gdLst/>
              <a:ahLst/>
              <a:cxnLst/>
              <a:rect l="0" t="0" r="0" b="0"/>
              <a:pathLst>
                <a:path w="66560" h="9526">
                  <a:moveTo>
                    <a:pt x="9409" y="0"/>
                  </a:moveTo>
                  <a:lnTo>
                    <a:pt x="9409" y="0"/>
                  </a:lnTo>
                  <a:lnTo>
                    <a:pt x="0" y="9409"/>
                  </a:lnTo>
                  <a:lnTo>
                    <a:pt x="47338" y="9525"/>
                  </a:lnTo>
                  <a:lnTo>
                    <a:pt x="52020" y="9525"/>
                  </a:lnTo>
                  <a:lnTo>
                    <a:pt x="57627" y="6703"/>
                  </a:lnTo>
                  <a:lnTo>
                    <a:pt x="66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229"/>
            <p:cNvSpPr/>
            <p:nvPr>
              <p:custDataLst>
                <p:tags r:id="rId82"/>
              </p:custDataLst>
            </p:nvPr>
          </p:nvSpPr>
          <p:spPr>
            <a:xfrm>
              <a:off x="7886700" y="4954324"/>
              <a:ext cx="85726" cy="8202"/>
            </a:xfrm>
            <a:custGeom>
              <a:avLst/>
              <a:gdLst/>
              <a:ahLst/>
              <a:cxnLst/>
              <a:rect l="0" t="0" r="0" b="0"/>
              <a:pathLst>
                <a:path w="85726" h="8202">
                  <a:moveTo>
                    <a:pt x="0" y="8201"/>
                  </a:moveTo>
                  <a:lnTo>
                    <a:pt x="0" y="8201"/>
                  </a:lnTo>
                  <a:lnTo>
                    <a:pt x="45363" y="8201"/>
                  </a:lnTo>
                  <a:lnTo>
                    <a:pt x="55389" y="8201"/>
                  </a:lnTo>
                  <a:lnTo>
                    <a:pt x="65197" y="0"/>
                  </a:lnTo>
                  <a:lnTo>
                    <a:pt x="66748" y="617"/>
                  </a:lnTo>
                  <a:lnTo>
                    <a:pt x="74746" y="6993"/>
                  </a:lnTo>
                  <a:lnTo>
                    <a:pt x="85725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230"/>
            <p:cNvSpPr/>
            <p:nvPr>
              <p:custDataLst>
                <p:tags r:id="rId83"/>
              </p:custDataLst>
            </p:nvPr>
          </p:nvSpPr>
          <p:spPr>
            <a:xfrm>
              <a:off x="7848601" y="4857750"/>
              <a:ext cx="19050" cy="9526"/>
            </a:xfrm>
            <a:custGeom>
              <a:avLst/>
              <a:gdLst/>
              <a:ahLst/>
              <a:cxnLst/>
              <a:rect l="0" t="0" r="0" b="0"/>
              <a:pathLst>
                <a:path w="19050" h="9526">
                  <a:moveTo>
                    <a:pt x="9524" y="0"/>
                  </a:moveTo>
                  <a:lnTo>
                    <a:pt x="9524" y="0"/>
                  </a:lnTo>
                  <a:lnTo>
                    <a:pt x="2" y="0"/>
                  </a:lnTo>
                  <a:lnTo>
                    <a:pt x="0" y="5056"/>
                  </a:lnTo>
                  <a:lnTo>
                    <a:pt x="1057" y="6545"/>
                  </a:lnTo>
                  <a:lnTo>
                    <a:pt x="2821" y="7539"/>
                  </a:lnTo>
                  <a:lnTo>
                    <a:pt x="9131" y="9409"/>
                  </a:lnTo>
                  <a:lnTo>
                    <a:pt x="19049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231"/>
            <p:cNvSpPr/>
            <p:nvPr>
              <p:custDataLst>
                <p:tags r:id="rId84"/>
              </p:custDataLst>
            </p:nvPr>
          </p:nvSpPr>
          <p:spPr>
            <a:xfrm>
              <a:off x="7867650" y="4943475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9132" y="14189"/>
                  </a:lnTo>
                  <a:lnTo>
                    <a:pt x="9525" y="60442"/>
                  </a:lnTo>
                  <a:lnTo>
                    <a:pt x="12347" y="66727"/>
                  </a:lnTo>
                  <a:lnTo>
                    <a:pt x="17725" y="74329"/>
                  </a:lnTo>
                  <a:lnTo>
                    <a:pt x="190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232"/>
            <p:cNvSpPr/>
            <p:nvPr>
              <p:custDataLst>
                <p:tags r:id="rId85"/>
              </p:custDataLst>
            </p:nvPr>
          </p:nvSpPr>
          <p:spPr>
            <a:xfrm>
              <a:off x="7887095" y="4481162"/>
              <a:ext cx="237136" cy="300378"/>
            </a:xfrm>
            <a:custGeom>
              <a:avLst/>
              <a:gdLst/>
              <a:ahLst/>
              <a:cxnLst/>
              <a:rect l="0" t="0" r="0" b="0"/>
              <a:pathLst>
                <a:path w="237136" h="300378">
                  <a:moveTo>
                    <a:pt x="47230" y="14638"/>
                  </a:moveTo>
                  <a:lnTo>
                    <a:pt x="47230" y="14638"/>
                  </a:lnTo>
                  <a:lnTo>
                    <a:pt x="38098" y="14638"/>
                  </a:lnTo>
                  <a:lnTo>
                    <a:pt x="37705" y="5113"/>
                  </a:lnTo>
                  <a:lnTo>
                    <a:pt x="37705" y="22722"/>
                  </a:lnTo>
                  <a:lnTo>
                    <a:pt x="31160" y="31483"/>
                  </a:lnTo>
                  <a:lnTo>
                    <a:pt x="28004" y="40325"/>
                  </a:lnTo>
                  <a:lnTo>
                    <a:pt x="21896" y="49649"/>
                  </a:lnTo>
                  <a:lnTo>
                    <a:pt x="19615" y="59113"/>
                  </a:lnTo>
                  <a:lnTo>
                    <a:pt x="18781" y="74966"/>
                  </a:lnTo>
                  <a:lnTo>
                    <a:pt x="15889" y="81314"/>
                  </a:lnTo>
                  <a:lnTo>
                    <a:pt x="13636" y="84489"/>
                  </a:lnTo>
                  <a:lnTo>
                    <a:pt x="10466" y="99070"/>
                  </a:lnTo>
                  <a:lnTo>
                    <a:pt x="8149" y="126560"/>
                  </a:lnTo>
                  <a:lnTo>
                    <a:pt x="939" y="149805"/>
                  </a:lnTo>
                  <a:lnTo>
                    <a:pt x="0" y="165342"/>
                  </a:lnTo>
                  <a:lnTo>
                    <a:pt x="9934" y="212200"/>
                  </a:lnTo>
                  <a:lnTo>
                    <a:pt x="20874" y="242629"/>
                  </a:lnTo>
                  <a:lnTo>
                    <a:pt x="50444" y="284110"/>
                  </a:lnTo>
                  <a:lnTo>
                    <a:pt x="56772" y="287862"/>
                  </a:lnTo>
                  <a:lnTo>
                    <a:pt x="63112" y="290587"/>
                  </a:lnTo>
                  <a:lnTo>
                    <a:pt x="72632" y="297013"/>
                  </a:lnTo>
                  <a:lnTo>
                    <a:pt x="82155" y="299388"/>
                  </a:lnTo>
                  <a:lnTo>
                    <a:pt x="118012" y="300377"/>
                  </a:lnTo>
                  <a:lnTo>
                    <a:pt x="149756" y="291255"/>
                  </a:lnTo>
                  <a:lnTo>
                    <a:pt x="174336" y="268483"/>
                  </a:lnTo>
                  <a:lnTo>
                    <a:pt x="195403" y="237761"/>
                  </a:lnTo>
                  <a:lnTo>
                    <a:pt x="206922" y="204353"/>
                  </a:lnTo>
                  <a:lnTo>
                    <a:pt x="211315" y="185855"/>
                  </a:lnTo>
                  <a:lnTo>
                    <a:pt x="225573" y="147968"/>
                  </a:lnTo>
                  <a:lnTo>
                    <a:pt x="228051" y="103536"/>
                  </a:lnTo>
                  <a:lnTo>
                    <a:pt x="237135" y="60277"/>
                  </a:lnTo>
                  <a:lnTo>
                    <a:pt x="236407" y="49738"/>
                  </a:lnTo>
                  <a:lnTo>
                    <a:pt x="229494" y="30954"/>
                  </a:lnTo>
                  <a:lnTo>
                    <a:pt x="228587" y="21118"/>
                  </a:lnTo>
                  <a:lnTo>
                    <a:pt x="225552" y="14696"/>
                  </a:lnTo>
                  <a:lnTo>
                    <a:pt x="214025" y="618"/>
                  </a:lnTo>
                  <a:lnTo>
                    <a:pt x="212402" y="0"/>
                  </a:lnTo>
                  <a:lnTo>
                    <a:pt x="211319" y="645"/>
                  </a:lnTo>
                  <a:lnTo>
                    <a:pt x="209582" y="4231"/>
                  </a:lnTo>
                  <a:lnTo>
                    <a:pt x="199630" y="5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233"/>
            <p:cNvSpPr/>
            <p:nvPr>
              <p:custDataLst>
                <p:tags r:id="rId86"/>
              </p:custDataLst>
            </p:nvPr>
          </p:nvSpPr>
          <p:spPr>
            <a:xfrm>
              <a:off x="7592849" y="4410075"/>
              <a:ext cx="141452" cy="409576"/>
            </a:xfrm>
            <a:custGeom>
              <a:avLst/>
              <a:gdLst/>
              <a:ahLst/>
              <a:cxnLst/>
              <a:rect l="0" t="0" r="0" b="0"/>
              <a:pathLst>
                <a:path w="141452" h="409576">
                  <a:moveTo>
                    <a:pt x="112876" y="9525"/>
                  </a:moveTo>
                  <a:lnTo>
                    <a:pt x="112876" y="9525"/>
                  </a:lnTo>
                  <a:lnTo>
                    <a:pt x="112876" y="117"/>
                  </a:lnTo>
                  <a:lnTo>
                    <a:pt x="98411" y="0"/>
                  </a:lnTo>
                  <a:lnTo>
                    <a:pt x="96882" y="1059"/>
                  </a:lnTo>
                  <a:lnTo>
                    <a:pt x="95864" y="2823"/>
                  </a:lnTo>
                  <a:lnTo>
                    <a:pt x="95185" y="5057"/>
                  </a:lnTo>
                  <a:lnTo>
                    <a:pt x="83644" y="19298"/>
                  </a:lnTo>
                  <a:lnTo>
                    <a:pt x="78717" y="25510"/>
                  </a:lnTo>
                  <a:lnTo>
                    <a:pt x="57573" y="71283"/>
                  </a:lnTo>
                  <a:lnTo>
                    <a:pt x="34789" y="109850"/>
                  </a:lnTo>
                  <a:lnTo>
                    <a:pt x="25335" y="153068"/>
                  </a:lnTo>
                  <a:lnTo>
                    <a:pt x="11036" y="200113"/>
                  </a:lnTo>
                  <a:lnTo>
                    <a:pt x="426" y="247661"/>
                  </a:lnTo>
                  <a:lnTo>
                    <a:pt x="0" y="284694"/>
                  </a:lnTo>
                  <a:lnTo>
                    <a:pt x="6825" y="325174"/>
                  </a:lnTo>
                  <a:lnTo>
                    <a:pt x="12779" y="347761"/>
                  </a:lnTo>
                  <a:lnTo>
                    <a:pt x="26303" y="367859"/>
                  </a:lnTo>
                  <a:lnTo>
                    <a:pt x="49835" y="386009"/>
                  </a:lnTo>
                  <a:lnTo>
                    <a:pt x="87516" y="405224"/>
                  </a:lnTo>
                  <a:lnTo>
                    <a:pt x="141451" y="40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234"/>
            <p:cNvSpPr/>
            <p:nvPr>
              <p:custDataLst>
                <p:tags r:id="rId87"/>
              </p:custDataLst>
            </p:nvPr>
          </p:nvSpPr>
          <p:spPr>
            <a:xfrm>
              <a:off x="7296150" y="4562475"/>
              <a:ext cx="152401" cy="217583"/>
            </a:xfrm>
            <a:custGeom>
              <a:avLst/>
              <a:gdLst/>
              <a:ahLst/>
              <a:cxnLst/>
              <a:rect l="0" t="0" r="0" b="0"/>
              <a:pathLst>
                <a:path w="152401" h="217583">
                  <a:moveTo>
                    <a:pt x="0" y="66675"/>
                  </a:moveTo>
                  <a:lnTo>
                    <a:pt x="0" y="66675"/>
                  </a:lnTo>
                  <a:lnTo>
                    <a:pt x="9132" y="66675"/>
                  </a:lnTo>
                  <a:lnTo>
                    <a:pt x="9515" y="75808"/>
                  </a:lnTo>
                  <a:lnTo>
                    <a:pt x="32191" y="76197"/>
                  </a:lnTo>
                  <a:lnTo>
                    <a:pt x="34161" y="77256"/>
                  </a:lnTo>
                  <a:lnTo>
                    <a:pt x="35474" y="79020"/>
                  </a:lnTo>
                  <a:lnTo>
                    <a:pt x="36349" y="81256"/>
                  </a:lnTo>
                  <a:lnTo>
                    <a:pt x="37991" y="82745"/>
                  </a:lnTo>
                  <a:lnTo>
                    <a:pt x="48230" y="87959"/>
                  </a:lnTo>
                  <a:lnTo>
                    <a:pt x="79386" y="117514"/>
                  </a:lnTo>
                  <a:lnTo>
                    <a:pt x="82907" y="123842"/>
                  </a:lnTo>
                  <a:lnTo>
                    <a:pt x="84890" y="136177"/>
                  </a:lnTo>
                  <a:lnTo>
                    <a:pt x="85710" y="182710"/>
                  </a:lnTo>
                  <a:lnTo>
                    <a:pt x="82896" y="189860"/>
                  </a:lnTo>
                  <a:lnTo>
                    <a:pt x="58624" y="217582"/>
                  </a:lnTo>
                  <a:lnTo>
                    <a:pt x="57075" y="217021"/>
                  </a:lnTo>
                  <a:lnTo>
                    <a:pt x="52531" y="213576"/>
                  </a:lnTo>
                  <a:lnTo>
                    <a:pt x="49805" y="208518"/>
                  </a:lnTo>
                  <a:lnTo>
                    <a:pt x="47913" y="192481"/>
                  </a:lnTo>
                  <a:lnTo>
                    <a:pt x="48708" y="158367"/>
                  </a:lnTo>
                  <a:lnTo>
                    <a:pt x="66924" y="114277"/>
                  </a:lnTo>
                  <a:lnTo>
                    <a:pt x="88915" y="66704"/>
                  </a:lnTo>
                  <a:lnTo>
                    <a:pt x="102661" y="4488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235"/>
            <p:cNvSpPr/>
            <p:nvPr>
              <p:custDataLst>
                <p:tags r:id="rId88"/>
              </p:custDataLst>
            </p:nvPr>
          </p:nvSpPr>
          <p:spPr>
            <a:xfrm>
              <a:off x="7229475" y="4419640"/>
              <a:ext cx="95240" cy="352221"/>
            </a:xfrm>
            <a:custGeom>
              <a:avLst/>
              <a:gdLst/>
              <a:ahLst/>
              <a:cxnLst/>
              <a:rect l="0" t="0" r="0" b="0"/>
              <a:pathLst>
                <a:path w="95240" h="352221">
                  <a:moveTo>
                    <a:pt x="19050" y="152360"/>
                  </a:moveTo>
                  <a:lnTo>
                    <a:pt x="19050" y="152360"/>
                  </a:lnTo>
                  <a:lnTo>
                    <a:pt x="19050" y="198730"/>
                  </a:lnTo>
                  <a:lnTo>
                    <a:pt x="19050" y="244877"/>
                  </a:lnTo>
                  <a:lnTo>
                    <a:pt x="17992" y="263376"/>
                  </a:lnTo>
                  <a:lnTo>
                    <a:pt x="10850" y="292463"/>
                  </a:lnTo>
                  <a:lnTo>
                    <a:pt x="9532" y="339655"/>
                  </a:lnTo>
                  <a:lnTo>
                    <a:pt x="9525" y="352220"/>
                  </a:lnTo>
                  <a:lnTo>
                    <a:pt x="9525" y="306396"/>
                  </a:lnTo>
                  <a:lnTo>
                    <a:pt x="9525" y="264643"/>
                  </a:lnTo>
                  <a:lnTo>
                    <a:pt x="9525" y="218770"/>
                  </a:lnTo>
                  <a:lnTo>
                    <a:pt x="9525" y="180883"/>
                  </a:lnTo>
                  <a:lnTo>
                    <a:pt x="10583" y="137337"/>
                  </a:lnTo>
                  <a:lnTo>
                    <a:pt x="17725" y="94277"/>
                  </a:lnTo>
                  <a:lnTo>
                    <a:pt x="19846" y="59043"/>
                  </a:lnTo>
                  <a:lnTo>
                    <a:pt x="30793" y="21481"/>
                  </a:lnTo>
                  <a:lnTo>
                    <a:pt x="33229" y="17483"/>
                  </a:lnTo>
                  <a:lnTo>
                    <a:pt x="35910" y="14816"/>
                  </a:lnTo>
                  <a:lnTo>
                    <a:pt x="43684" y="10006"/>
                  </a:lnTo>
                  <a:lnTo>
                    <a:pt x="45873" y="5131"/>
                  </a:lnTo>
                  <a:lnTo>
                    <a:pt x="47516" y="3407"/>
                  </a:lnTo>
                  <a:lnTo>
                    <a:pt x="55673" y="414"/>
                  </a:lnTo>
                  <a:lnTo>
                    <a:pt x="70278" y="0"/>
                  </a:lnTo>
                  <a:lnTo>
                    <a:pt x="76390" y="2800"/>
                  </a:lnTo>
                  <a:lnTo>
                    <a:pt x="79501" y="5028"/>
                  </a:lnTo>
                  <a:lnTo>
                    <a:pt x="82959" y="10326"/>
                  </a:lnTo>
                  <a:lnTo>
                    <a:pt x="85554" y="16209"/>
                  </a:lnTo>
                  <a:lnTo>
                    <a:pt x="91907" y="25470"/>
                  </a:lnTo>
                  <a:lnTo>
                    <a:pt x="94259" y="34918"/>
                  </a:lnTo>
                  <a:lnTo>
                    <a:pt x="95239" y="78011"/>
                  </a:lnTo>
                  <a:lnTo>
                    <a:pt x="90190" y="93524"/>
                  </a:lnTo>
                  <a:lnTo>
                    <a:pt x="81992" y="106470"/>
                  </a:lnTo>
                  <a:lnTo>
                    <a:pt x="60307" y="121777"/>
                  </a:lnTo>
                  <a:lnTo>
                    <a:pt x="29039" y="140182"/>
                  </a:lnTo>
                  <a:lnTo>
                    <a:pt x="15966" y="142311"/>
                  </a:lnTo>
                  <a:lnTo>
                    <a:pt x="13819" y="143544"/>
                  </a:lnTo>
                  <a:lnTo>
                    <a:pt x="12388" y="145424"/>
                  </a:lnTo>
                  <a:lnTo>
                    <a:pt x="11433" y="147737"/>
                  </a:lnTo>
                  <a:lnTo>
                    <a:pt x="9739" y="149278"/>
                  </a:lnTo>
                  <a:lnTo>
                    <a:pt x="0" y="15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236"/>
            <p:cNvSpPr/>
            <p:nvPr>
              <p:custDataLst>
                <p:tags r:id="rId89"/>
              </p:custDataLst>
            </p:nvPr>
          </p:nvSpPr>
          <p:spPr>
            <a:xfrm>
              <a:off x="6782193" y="4724400"/>
              <a:ext cx="171058" cy="37982"/>
            </a:xfrm>
            <a:custGeom>
              <a:avLst/>
              <a:gdLst/>
              <a:ahLst/>
              <a:cxnLst/>
              <a:rect l="0" t="0" r="0" b="0"/>
              <a:pathLst>
                <a:path w="171058" h="37982">
                  <a:moveTo>
                    <a:pt x="9132" y="19050"/>
                  </a:moveTo>
                  <a:lnTo>
                    <a:pt x="9132" y="19050"/>
                  </a:lnTo>
                  <a:lnTo>
                    <a:pt x="0" y="28183"/>
                  </a:lnTo>
                  <a:lnTo>
                    <a:pt x="7842" y="36742"/>
                  </a:lnTo>
                  <a:lnTo>
                    <a:pt x="13806" y="37697"/>
                  </a:lnTo>
                  <a:lnTo>
                    <a:pt x="22276" y="37981"/>
                  </a:lnTo>
                  <a:lnTo>
                    <a:pt x="64608" y="28964"/>
                  </a:lnTo>
                  <a:lnTo>
                    <a:pt x="88804" y="27594"/>
                  </a:lnTo>
                  <a:lnTo>
                    <a:pt x="135964" y="12767"/>
                  </a:lnTo>
                  <a:lnTo>
                    <a:pt x="1710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237"/>
            <p:cNvSpPr/>
            <p:nvPr>
              <p:custDataLst>
                <p:tags r:id="rId90"/>
              </p:custDataLst>
            </p:nvPr>
          </p:nvSpPr>
          <p:spPr>
            <a:xfrm>
              <a:off x="6762750" y="4648200"/>
              <a:ext cx="142876" cy="1"/>
            </a:xfrm>
            <a:custGeom>
              <a:avLst/>
              <a:gdLst/>
              <a:ahLst/>
              <a:cxnLst/>
              <a:rect l="0" t="0" r="0" b="0"/>
              <a:pathLst>
                <a:path w="142876" h="1">
                  <a:moveTo>
                    <a:pt x="0" y="0"/>
                  </a:moveTo>
                  <a:lnTo>
                    <a:pt x="0" y="0"/>
                  </a:lnTo>
                  <a:lnTo>
                    <a:pt x="45280" y="0"/>
                  </a:lnTo>
                  <a:lnTo>
                    <a:pt x="88828" y="0"/>
                  </a:lnTo>
                  <a:lnTo>
                    <a:pt x="136095" y="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SMARTInkShape-Group979"/>
          <p:cNvGrpSpPr/>
          <p:nvPr/>
        </p:nvGrpSpPr>
        <p:grpSpPr>
          <a:xfrm>
            <a:off x="8420281" y="4362484"/>
            <a:ext cx="1142656" cy="457167"/>
            <a:chOff x="8420281" y="4362484"/>
            <a:chExt cx="1142656" cy="457167"/>
          </a:xfrm>
        </p:grpSpPr>
        <p:sp>
          <p:nvSpPr>
            <p:cNvPr id="207" name="SMARTInkShape-4238"/>
            <p:cNvSpPr/>
            <p:nvPr>
              <p:custDataLst>
                <p:tags r:id="rId70"/>
              </p:custDataLst>
            </p:nvPr>
          </p:nvSpPr>
          <p:spPr>
            <a:xfrm>
              <a:off x="9296400" y="44958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8467" y="12505"/>
                  </a:lnTo>
                  <a:lnTo>
                    <a:pt x="6703" y="11511"/>
                  </a:lnTo>
                  <a:lnTo>
                    <a:pt x="4468" y="10849"/>
                  </a:lnTo>
                  <a:lnTo>
                    <a:pt x="2979" y="9349"/>
                  </a:lnTo>
                  <a:lnTo>
                    <a:pt x="10" y="38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239"/>
            <p:cNvSpPr/>
            <p:nvPr>
              <p:custDataLst>
                <p:tags r:id="rId71"/>
              </p:custDataLst>
            </p:nvPr>
          </p:nvSpPr>
          <p:spPr>
            <a:xfrm>
              <a:off x="9296400" y="4619625"/>
              <a:ext cx="8202" cy="47626"/>
            </a:xfrm>
            <a:custGeom>
              <a:avLst/>
              <a:gdLst/>
              <a:ahLst/>
              <a:cxnLst/>
              <a:rect l="0" t="0" r="0" b="0"/>
              <a:pathLst>
                <a:path w="8202" h="47626">
                  <a:moveTo>
                    <a:pt x="0" y="0"/>
                  </a:moveTo>
                  <a:lnTo>
                    <a:pt x="0" y="0"/>
                  </a:lnTo>
                  <a:lnTo>
                    <a:pt x="0" y="13257"/>
                  </a:lnTo>
                  <a:lnTo>
                    <a:pt x="1058" y="15188"/>
                  </a:lnTo>
                  <a:lnTo>
                    <a:pt x="2822" y="16475"/>
                  </a:lnTo>
                  <a:lnTo>
                    <a:pt x="8201" y="18542"/>
                  </a:lnTo>
                  <a:lnTo>
                    <a:pt x="6114" y="21646"/>
                  </a:lnTo>
                  <a:lnTo>
                    <a:pt x="357" y="28170"/>
                  </a:lnTo>
                  <a:lnTo>
                    <a:pt x="0" y="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240"/>
            <p:cNvSpPr/>
            <p:nvPr>
              <p:custDataLst>
                <p:tags r:id="rId72"/>
              </p:custDataLst>
            </p:nvPr>
          </p:nvSpPr>
          <p:spPr>
            <a:xfrm>
              <a:off x="9097712" y="4591050"/>
              <a:ext cx="132014" cy="9526"/>
            </a:xfrm>
            <a:custGeom>
              <a:avLst/>
              <a:gdLst/>
              <a:ahLst/>
              <a:cxnLst/>
              <a:rect l="0" t="0" r="0" b="0"/>
              <a:pathLst>
                <a:path w="132014" h="9526">
                  <a:moveTo>
                    <a:pt x="27238" y="9525"/>
                  </a:moveTo>
                  <a:lnTo>
                    <a:pt x="27238" y="9525"/>
                  </a:lnTo>
                  <a:lnTo>
                    <a:pt x="0" y="9525"/>
                  </a:lnTo>
                  <a:lnTo>
                    <a:pt x="21340" y="9525"/>
                  </a:lnTo>
                  <a:lnTo>
                    <a:pt x="27439" y="6703"/>
                  </a:lnTo>
                  <a:lnTo>
                    <a:pt x="33677" y="2980"/>
                  </a:lnTo>
                  <a:lnTo>
                    <a:pt x="46306" y="588"/>
                  </a:lnTo>
                  <a:lnTo>
                    <a:pt x="91340" y="16"/>
                  </a:lnTo>
                  <a:lnTo>
                    <a:pt x="95373" y="10"/>
                  </a:lnTo>
                  <a:lnTo>
                    <a:pt x="102675" y="2827"/>
                  </a:lnTo>
                  <a:lnTo>
                    <a:pt x="106105" y="5060"/>
                  </a:lnTo>
                  <a:lnTo>
                    <a:pt x="110507" y="5490"/>
                  </a:lnTo>
                  <a:lnTo>
                    <a:pt x="132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241"/>
            <p:cNvSpPr/>
            <p:nvPr>
              <p:custDataLst>
                <p:tags r:id="rId73"/>
              </p:custDataLst>
            </p:nvPr>
          </p:nvSpPr>
          <p:spPr>
            <a:xfrm>
              <a:off x="9115425" y="4391075"/>
              <a:ext cx="104776" cy="313834"/>
            </a:xfrm>
            <a:custGeom>
              <a:avLst/>
              <a:gdLst/>
              <a:ahLst/>
              <a:cxnLst/>
              <a:rect l="0" t="0" r="0" b="0"/>
              <a:pathLst>
                <a:path w="104776" h="313834">
                  <a:moveTo>
                    <a:pt x="57150" y="104725"/>
                  </a:moveTo>
                  <a:lnTo>
                    <a:pt x="57150" y="104725"/>
                  </a:lnTo>
                  <a:lnTo>
                    <a:pt x="48949" y="104725"/>
                  </a:lnTo>
                  <a:lnTo>
                    <a:pt x="48506" y="105783"/>
                  </a:lnTo>
                  <a:lnTo>
                    <a:pt x="47740" y="112926"/>
                  </a:lnTo>
                  <a:lnTo>
                    <a:pt x="41102" y="121593"/>
                  </a:lnTo>
                  <a:lnTo>
                    <a:pt x="38990" y="130418"/>
                  </a:lnTo>
                  <a:lnTo>
                    <a:pt x="37064" y="165253"/>
                  </a:lnTo>
                  <a:lnTo>
                    <a:pt x="30566" y="183161"/>
                  </a:lnTo>
                  <a:lnTo>
                    <a:pt x="27779" y="211911"/>
                  </a:lnTo>
                  <a:lnTo>
                    <a:pt x="21088" y="230594"/>
                  </a:lnTo>
                  <a:lnTo>
                    <a:pt x="16832" y="248206"/>
                  </a:lnTo>
                  <a:lnTo>
                    <a:pt x="10969" y="268063"/>
                  </a:lnTo>
                  <a:lnTo>
                    <a:pt x="8751" y="282177"/>
                  </a:lnTo>
                  <a:lnTo>
                    <a:pt x="2043" y="295156"/>
                  </a:lnTo>
                  <a:lnTo>
                    <a:pt x="10" y="313833"/>
                  </a:lnTo>
                  <a:lnTo>
                    <a:pt x="0" y="267929"/>
                  </a:lnTo>
                  <a:lnTo>
                    <a:pt x="8201" y="223358"/>
                  </a:lnTo>
                  <a:lnTo>
                    <a:pt x="12173" y="183063"/>
                  </a:lnTo>
                  <a:lnTo>
                    <a:pt x="17012" y="159687"/>
                  </a:lnTo>
                  <a:lnTo>
                    <a:pt x="25328" y="115020"/>
                  </a:lnTo>
                  <a:lnTo>
                    <a:pt x="33204" y="79844"/>
                  </a:lnTo>
                  <a:lnTo>
                    <a:pt x="44993" y="47644"/>
                  </a:lnTo>
                  <a:lnTo>
                    <a:pt x="47514" y="35964"/>
                  </a:lnTo>
                  <a:lnTo>
                    <a:pt x="54883" y="23438"/>
                  </a:lnTo>
                  <a:lnTo>
                    <a:pt x="62710" y="13025"/>
                  </a:lnTo>
                  <a:lnTo>
                    <a:pt x="66153" y="1881"/>
                  </a:lnTo>
                  <a:lnTo>
                    <a:pt x="67385" y="1237"/>
                  </a:lnTo>
                  <a:lnTo>
                    <a:pt x="75794" y="0"/>
                  </a:lnTo>
                  <a:lnTo>
                    <a:pt x="77235" y="16200"/>
                  </a:lnTo>
                  <a:lnTo>
                    <a:pt x="83734" y="28599"/>
                  </a:lnTo>
                  <a:lnTo>
                    <a:pt x="88496" y="73578"/>
                  </a:lnTo>
                  <a:lnTo>
                    <a:pt x="90747" y="77610"/>
                  </a:lnTo>
                  <a:lnTo>
                    <a:pt x="94855" y="119683"/>
                  </a:lnTo>
                  <a:lnTo>
                    <a:pt x="95228" y="164997"/>
                  </a:lnTo>
                  <a:lnTo>
                    <a:pt x="96301" y="183026"/>
                  </a:lnTo>
                  <a:lnTo>
                    <a:pt x="102788" y="201958"/>
                  </a:lnTo>
                  <a:lnTo>
                    <a:pt x="104723" y="246816"/>
                  </a:lnTo>
                  <a:lnTo>
                    <a:pt x="104775" y="276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242"/>
            <p:cNvSpPr/>
            <p:nvPr>
              <p:custDataLst>
                <p:tags r:id="rId74"/>
              </p:custDataLst>
            </p:nvPr>
          </p:nvSpPr>
          <p:spPr>
            <a:xfrm>
              <a:off x="8782050" y="4477195"/>
              <a:ext cx="161888" cy="199581"/>
            </a:xfrm>
            <a:custGeom>
              <a:avLst/>
              <a:gdLst/>
              <a:ahLst/>
              <a:cxnLst/>
              <a:rect l="0" t="0" r="0" b="0"/>
              <a:pathLst>
                <a:path w="161888" h="199581">
                  <a:moveTo>
                    <a:pt x="0" y="56705"/>
                  </a:moveTo>
                  <a:lnTo>
                    <a:pt x="0" y="56705"/>
                  </a:lnTo>
                  <a:lnTo>
                    <a:pt x="0" y="64906"/>
                  </a:lnTo>
                  <a:lnTo>
                    <a:pt x="6546" y="73573"/>
                  </a:lnTo>
                  <a:lnTo>
                    <a:pt x="8644" y="82398"/>
                  </a:lnTo>
                  <a:lnTo>
                    <a:pt x="9518" y="128850"/>
                  </a:lnTo>
                  <a:lnTo>
                    <a:pt x="9522" y="135689"/>
                  </a:lnTo>
                  <a:lnTo>
                    <a:pt x="12346" y="142255"/>
                  </a:lnTo>
                  <a:lnTo>
                    <a:pt x="14581" y="145489"/>
                  </a:lnTo>
                  <a:lnTo>
                    <a:pt x="17726" y="160152"/>
                  </a:lnTo>
                  <a:lnTo>
                    <a:pt x="19016" y="184912"/>
                  </a:lnTo>
                  <a:lnTo>
                    <a:pt x="17969" y="186627"/>
                  </a:lnTo>
                  <a:lnTo>
                    <a:pt x="16213" y="187769"/>
                  </a:lnTo>
                  <a:lnTo>
                    <a:pt x="9640" y="190016"/>
                  </a:lnTo>
                  <a:lnTo>
                    <a:pt x="9525" y="143709"/>
                  </a:lnTo>
                  <a:lnTo>
                    <a:pt x="18169" y="101043"/>
                  </a:lnTo>
                  <a:lnTo>
                    <a:pt x="19848" y="82072"/>
                  </a:lnTo>
                  <a:lnTo>
                    <a:pt x="27670" y="50548"/>
                  </a:lnTo>
                  <a:lnTo>
                    <a:pt x="29365" y="34655"/>
                  </a:lnTo>
                  <a:lnTo>
                    <a:pt x="38252" y="13607"/>
                  </a:lnTo>
                  <a:lnTo>
                    <a:pt x="40318" y="12098"/>
                  </a:lnTo>
                  <a:lnTo>
                    <a:pt x="45436" y="9363"/>
                  </a:lnTo>
                  <a:lnTo>
                    <a:pt x="54267" y="2931"/>
                  </a:lnTo>
                  <a:lnTo>
                    <a:pt x="63586" y="555"/>
                  </a:lnTo>
                  <a:lnTo>
                    <a:pt x="69890" y="0"/>
                  </a:lnTo>
                  <a:lnTo>
                    <a:pt x="76218" y="2575"/>
                  </a:lnTo>
                  <a:lnTo>
                    <a:pt x="82557" y="6189"/>
                  </a:lnTo>
                  <a:lnTo>
                    <a:pt x="92077" y="9282"/>
                  </a:lnTo>
                  <a:lnTo>
                    <a:pt x="116613" y="25251"/>
                  </a:lnTo>
                  <a:lnTo>
                    <a:pt x="146131" y="64940"/>
                  </a:lnTo>
                  <a:lnTo>
                    <a:pt x="159695" y="102170"/>
                  </a:lnTo>
                  <a:lnTo>
                    <a:pt x="161887" y="144243"/>
                  </a:lnTo>
                  <a:lnTo>
                    <a:pt x="159086" y="151350"/>
                  </a:lnTo>
                  <a:lnTo>
                    <a:pt x="155371" y="158036"/>
                  </a:lnTo>
                  <a:lnTo>
                    <a:pt x="152987" y="170951"/>
                  </a:lnTo>
                  <a:lnTo>
                    <a:pt x="152400" y="19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243"/>
            <p:cNvSpPr/>
            <p:nvPr>
              <p:custDataLst>
                <p:tags r:id="rId75"/>
              </p:custDataLst>
            </p:nvPr>
          </p:nvSpPr>
          <p:spPr>
            <a:xfrm>
              <a:off x="8582048" y="4467391"/>
              <a:ext cx="122325" cy="228389"/>
            </a:xfrm>
            <a:custGeom>
              <a:avLst/>
              <a:gdLst/>
              <a:ahLst/>
              <a:cxnLst/>
              <a:rect l="0" t="0" r="0" b="0"/>
              <a:pathLst>
                <a:path w="122325" h="228389">
                  <a:moveTo>
                    <a:pt x="19027" y="114134"/>
                  </a:moveTo>
                  <a:lnTo>
                    <a:pt x="19027" y="114134"/>
                  </a:lnTo>
                  <a:lnTo>
                    <a:pt x="19027" y="95084"/>
                  </a:lnTo>
                  <a:lnTo>
                    <a:pt x="19027" y="139621"/>
                  </a:lnTo>
                  <a:lnTo>
                    <a:pt x="19027" y="184181"/>
                  </a:lnTo>
                  <a:lnTo>
                    <a:pt x="19027" y="228388"/>
                  </a:lnTo>
                  <a:lnTo>
                    <a:pt x="13971" y="223364"/>
                  </a:lnTo>
                  <a:lnTo>
                    <a:pt x="11489" y="218067"/>
                  </a:lnTo>
                  <a:lnTo>
                    <a:pt x="4456" y="172573"/>
                  </a:lnTo>
                  <a:lnTo>
                    <a:pt x="370" y="136193"/>
                  </a:lnTo>
                  <a:lnTo>
                    <a:pt x="0" y="91899"/>
                  </a:lnTo>
                  <a:lnTo>
                    <a:pt x="1043" y="73914"/>
                  </a:lnTo>
                  <a:lnTo>
                    <a:pt x="7518" y="54998"/>
                  </a:lnTo>
                  <a:lnTo>
                    <a:pt x="9678" y="44459"/>
                  </a:lnTo>
                  <a:lnTo>
                    <a:pt x="16867" y="29071"/>
                  </a:lnTo>
                  <a:lnTo>
                    <a:pt x="17587" y="25675"/>
                  </a:lnTo>
                  <a:lnTo>
                    <a:pt x="23657" y="15840"/>
                  </a:lnTo>
                  <a:lnTo>
                    <a:pt x="36324" y="1727"/>
                  </a:lnTo>
                  <a:lnTo>
                    <a:pt x="40120" y="675"/>
                  </a:lnTo>
                  <a:lnTo>
                    <a:pt x="51181" y="0"/>
                  </a:lnTo>
                  <a:lnTo>
                    <a:pt x="53163" y="1003"/>
                  </a:lnTo>
                  <a:lnTo>
                    <a:pt x="54485" y="2730"/>
                  </a:lnTo>
                  <a:lnTo>
                    <a:pt x="55365" y="4940"/>
                  </a:lnTo>
                  <a:lnTo>
                    <a:pt x="57012" y="6412"/>
                  </a:lnTo>
                  <a:lnTo>
                    <a:pt x="67257" y="11599"/>
                  </a:lnTo>
                  <a:lnTo>
                    <a:pt x="74414" y="17445"/>
                  </a:lnTo>
                  <a:lnTo>
                    <a:pt x="76168" y="63282"/>
                  </a:lnTo>
                  <a:lnTo>
                    <a:pt x="76176" y="79202"/>
                  </a:lnTo>
                  <a:lnTo>
                    <a:pt x="73354" y="85556"/>
                  </a:lnTo>
                  <a:lnTo>
                    <a:pt x="58842" y="102727"/>
                  </a:lnTo>
                  <a:lnTo>
                    <a:pt x="57890" y="106595"/>
                  </a:lnTo>
                  <a:lnTo>
                    <a:pt x="57635" y="109108"/>
                  </a:lnTo>
                  <a:lnTo>
                    <a:pt x="56408" y="110784"/>
                  </a:lnTo>
                  <a:lnTo>
                    <a:pt x="54531" y="111900"/>
                  </a:lnTo>
                  <a:lnTo>
                    <a:pt x="48007" y="114003"/>
                  </a:lnTo>
                  <a:lnTo>
                    <a:pt x="47602" y="123649"/>
                  </a:lnTo>
                  <a:lnTo>
                    <a:pt x="60859" y="123659"/>
                  </a:lnTo>
                  <a:lnTo>
                    <a:pt x="62790" y="124717"/>
                  </a:lnTo>
                  <a:lnTo>
                    <a:pt x="64077" y="126481"/>
                  </a:lnTo>
                  <a:lnTo>
                    <a:pt x="64935" y="128715"/>
                  </a:lnTo>
                  <a:lnTo>
                    <a:pt x="66565" y="130204"/>
                  </a:lnTo>
                  <a:lnTo>
                    <a:pt x="76787" y="135418"/>
                  </a:lnTo>
                  <a:lnTo>
                    <a:pt x="82798" y="139469"/>
                  </a:lnTo>
                  <a:lnTo>
                    <a:pt x="88998" y="141268"/>
                  </a:lnTo>
                  <a:lnTo>
                    <a:pt x="91075" y="142807"/>
                  </a:lnTo>
                  <a:lnTo>
                    <a:pt x="92458" y="144891"/>
                  </a:lnTo>
                  <a:lnTo>
                    <a:pt x="95054" y="150029"/>
                  </a:lnTo>
                  <a:lnTo>
                    <a:pt x="99736" y="155840"/>
                  </a:lnTo>
                  <a:lnTo>
                    <a:pt x="105345" y="159129"/>
                  </a:lnTo>
                  <a:lnTo>
                    <a:pt x="108323" y="160006"/>
                  </a:lnTo>
                  <a:lnTo>
                    <a:pt x="110307" y="161649"/>
                  </a:lnTo>
                  <a:lnTo>
                    <a:pt x="121584" y="180988"/>
                  </a:lnTo>
                  <a:lnTo>
                    <a:pt x="122324" y="184103"/>
                  </a:lnTo>
                  <a:lnTo>
                    <a:pt x="121758" y="187238"/>
                  </a:lnTo>
                  <a:lnTo>
                    <a:pt x="116068" y="199876"/>
                  </a:lnTo>
                  <a:lnTo>
                    <a:pt x="114630" y="207505"/>
                  </a:lnTo>
                  <a:lnTo>
                    <a:pt x="109325" y="213884"/>
                  </a:lnTo>
                  <a:lnTo>
                    <a:pt x="103962" y="216675"/>
                  </a:lnTo>
                  <a:lnTo>
                    <a:pt x="87538" y="218778"/>
                  </a:lnTo>
                  <a:lnTo>
                    <a:pt x="72605" y="218898"/>
                  </a:lnTo>
                  <a:lnTo>
                    <a:pt x="66476" y="216082"/>
                  </a:lnTo>
                  <a:lnTo>
                    <a:pt x="63360" y="213849"/>
                  </a:lnTo>
                  <a:lnTo>
                    <a:pt x="45266" y="209208"/>
                  </a:lnTo>
                  <a:lnTo>
                    <a:pt x="42870" y="207150"/>
                  </a:lnTo>
                  <a:lnTo>
                    <a:pt x="41273" y="204719"/>
                  </a:lnTo>
                  <a:lnTo>
                    <a:pt x="39149" y="203099"/>
                  </a:lnTo>
                  <a:lnTo>
                    <a:pt x="33968" y="201299"/>
                  </a:lnTo>
                  <a:lnTo>
                    <a:pt x="32162" y="199761"/>
                  </a:lnTo>
                  <a:lnTo>
                    <a:pt x="28552" y="19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244"/>
            <p:cNvSpPr/>
            <p:nvPr>
              <p:custDataLst>
                <p:tags r:id="rId76"/>
              </p:custDataLst>
            </p:nvPr>
          </p:nvSpPr>
          <p:spPr>
            <a:xfrm>
              <a:off x="8420281" y="4467225"/>
              <a:ext cx="95070" cy="266701"/>
            </a:xfrm>
            <a:custGeom>
              <a:avLst/>
              <a:gdLst/>
              <a:ahLst/>
              <a:cxnLst/>
              <a:rect l="0" t="0" r="0" b="0"/>
              <a:pathLst>
                <a:path w="95070" h="266701">
                  <a:moveTo>
                    <a:pt x="66494" y="9525"/>
                  </a:moveTo>
                  <a:lnTo>
                    <a:pt x="66494" y="9525"/>
                  </a:lnTo>
                  <a:lnTo>
                    <a:pt x="66494" y="10"/>
                  </a:lnTo>
                  <a:lnTo>
                    <a:pt x="58294" y="0"/>
                  </a:lnTo>
                  <a:lnTo>
                    <a:pt x="57852" y="1059"/>
                  </a:lnTo>
                  <a:lnTo>
                    <a:pt x="57362" y="5057"/>
                  </a:lnTo>
                  <a:lnTo>
                    <a:pt x="56173" y="6546"/>
                  </a:lnTo>
                  <a:lnTo>
                    <a:pt x="43746" y="14189"/>
                  </a:lnTo>
                  <a:lnTo>
                    <a:pt x="40509" y="19712"/>
                  </a:lnTo>
                  <a:lnTo>
                    <a:pt x="38012" y="25694"/>
                  </a:lnTo>
                  <a:lnTo>
                    <a:pt x="13497" y="63683"/>
                  </a:lnTo>
                  <a:lnTo>
                    <a:pt x="2906" y="108920"/>
                  </a:lnTo>
                  <a:lnTo>
                    <a:pt x="0" y="152457"/>
                  </a:lnTo>
                  <a:lnTo>
                    <a:pt x="958" y="165125"/>
                  </a:lnTo>
                  <a:lnTo>
                    <a:pt x="14011" y="207700"/>
                  </a:lnTo>
                  <a:lnTo>
                    <a:pt x="28590" y="227938"/>
                  </a:lnTo>
                  <a:lnTo>
                    <a:pt x="45353" y="244388"/>
                  </a:lnTo>
                  <a:lnTo>
                    <a:pt x="60348" y="252916"/>
                  </a:lnTo>
                  <a:lnTo>
                    <a:pt x="71964" y="256971"/>
                  </a:lnTo>
                  <a:lnTo>
                    <a:pt x="82108" y="263347"/>
                  </a:lnTo>
                  <a:lnTo>
                    <a:pt x="95069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245"/>
            <p:cNvSpPr/>
            <p:nvPr>
              <p:custDataLst>
                <p:tags r:id="rId77"/>
              </p:custDataLst>
            </p:nvPr>
          </p:nvSpPr>
          <p:spPr>
            <a:xfrm>
              <a:off x="9372600" y="4400550"/>
              <a:ext cx="66545" cy="300311"/>
            </a:xfrm>
            <a:custGeom>
              <a:avLst/>
              <a:gdLst/>
              <a:ahLst/>
              <a:cxnLst/>
              <a:rect l="0" t="0" r="0" b="0"/>
              <a:pathLst>
                <a:path w="66545" h="30031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6546" y="16868"/>
                  </a:lnTo>
                  <a:lnTo>
                    <a:pt x="9701" y="25694"/>
                  </a:lnTo>
                  <a:lnTo>
                    <a:pt x="15810" y="35012"/>
                  </a:lnTo>
                  <a:lnTo>
                    <a:pt x="19148" y="44476"/>
                  </a:lnTo>
                  <a:lnTo>
                    <a:pt x="44534" y="89272"/>
                  </a:lnTo>
                  <a:lnTo>
                    <a:pt x="52943" y="108060"/>
                  </a:lnTo>
                  <a:lnTo>
                    <a:pt x="64443" y="152406"/>
                  </a:lnTo>
                  <a:lnTo>
                    <a:pt x="66544" y="196850"/>
                  </a:lnTo>
                  <a:lnTo>
                    <a:pt x="65591" y="222250"/>
                  </a:lnTo>
                  <a:lnTo>
                    <a:pt x="56971" y="252746"/>
                  </a:lnTo>
                  <a:lnTo>
                    <a:pt x="50864" y="264212"/>
                  </a:lnTo>
                  <a:lnTo>
                    <a:pt x="47526" y="279486"/>
                  </a:lnTo>
                  <a:lnTo>
                    <a:pt x="42995" y="287553"/>
                  </a:lnTo>
                  <a:lnTo>
                    <a:pt x="37453" y="291843"/>
                  </a:lnTo>
                  <a:lnTo>
                    <a:pt x="34494" y="292987"/>
                  </a:lnTo>
                  <a:lnTo>
                    <a:pt x="32521" y="294808"/>
                  </a:lnTo>
                  <a:lnTo>
                    <a:pt x="30328" y="299653"/>
                  </a:lnTo>
                  <a:lnTo>
                    <a:pt x="28686" y="300310"/>
                  </a:lnTo>
                  <a:lnTo>
                    <a:pt x="26532" y="299690"/>
                  </a:lnTo>
                  <a:lnTo>
                    <a:pt x="19050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246"/>
            <p:cNvSpPr/>
            <p:nvPr>
              <p:custDataLst>
                <p:tags r:id="rId78"/>
              </p:custDataLst>
            </p:nvPr>
          </p:nvSpPr>
          <p:spPr>
            <a:xfrm>
              <a:off x="9439275" y="4362484"/>
              <a:ext cx="123662" cy="457167"/>
            </a:xfrm>
            <a:custGeom>
              <a:avLst/>
              <a:gdLst/>
              <a:ahLst/>
              <a:cxnLst/>
              <a:rect l="0" t="0" r="0" b="0"/>
              <a:pathLst>
                <a:path w="123662" h="457167">
                  <a:moveTo>
                    <a:pt x="47625" y="9491"/>
                  </a:moveTo>
                  <a:lnTo>
                    <a:pt x="47625" y="9491"/>
                  </a:lnTo>
                  <a:lnTo>
                    <a:pt x="47625" y="0"/>
                  </a:lnTo>
                  <a:lnTo>
                    <a:pt x="47625" y="8170"/>
                  </a:lnTo>
                  <a:lnTo>
                    <a:pt x="79424" y="54537"/>
                  </a:lnTo>
                  <a:lnTo>
                    <a:pt x="98429" y="97150"/>
                  </a:lnTo>
                  <a:lnTo>
                    <a:pt x="114301" y="143096"/>
                  </a:lnTo>
                  <a:lnTo>
                    <a:pt x="121003" y="174313"/>
                  </a:lnTo>
                  <a:lnTo>
                    <a:pt x="122989" y="210375"/>
                  </a:lnTo>
                  <a:lnTo>
                    <a:pt x="123661" y="255429"/>
                  </a:lnTo>
                  <a:lnTo>
                    <a:pt x="109642" y="301449"/>
                  </a:lnTo>
                  <a:lnTo>
                    <a:pt x="95585" y="342211"/>
                  </a:lnTo>
                  <a:lnTo>
                    <a:pt x="78361" y="382800"/>
                  </a:lnTo>
                  <a:lnTo>
                    <a:pt x="37855" y="428512"/>
                  </a:lnTo>
                  <a:lnTo>
                    <a:pt x="0" y="4571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980"/>
          <p:cNvGrpSpPr/>
          <p:nvPr/>
        </p:nvGrpSpPr>
        <p:grpSpPr>
          <a:xfrm>
            <a:off x="6772275" y="5686435"/>
            <a:ext cx="228601" cy="161489"/>
            <a:chOff x="6772275" y="5686435"/>
            <a:chExt cx="228601" cy="161489"/>
          </a:xfrm>
        </p:grpSpPr>
        <p:sp>
          <p:nvSpPr>
            <p:cNvPr id="217" name="SMARTInkShape-4247"/>
            <p:cNvSpPr/>
            <p:nvPr>
              <p:custDataLst>
                <p:tags r:id="rId68"/>
              </p:custDataLst>
            </p:nvPr>
          </p:nvSpPr>
          <p:spPr>
            <a:xfrm>
              <a:off x="6791325" y="5810250"/>
              <a:ext cx="209551" cy="37674"/>
            </a:xfrm>
            <a:custGeom>
              <a:avLst/>
              <a:gdLst/>
              <a:ahLst/>
              <a:cxnLst/>
              <a:rect l="0" t="0" r="0" b="0"/>
              <a:pathLst>
                <a:path w="209551" h="37674">
                  <a:moveTo>
                    <a:pt x="0" y="19050"/>
                  </a:moveTo>
                  <a:lnTo>
                    <a:pt x="0" y="19050"/>
                  </a:lnTo>
                  <a:lnTo>
                    <a:pt x="0" y="27251"/>
                  </a:lnTo>
                  <a:lnTo>
                    <a:pt x="5056" y="33239"/>
                  </a:lnTo>
                  <a:lnTo>
                    <a:pt x="10361" y="35940"/>
                  </a:lnTo>
                  <a:lnTo>
                    <a:pt x="22390" y="37673"/>
                  </a:lnTo>
                  <a:lnTo>
                    <a:pt x="66929" y="29147"/>
                  </a:lnTo>
                  <a:lnTo>
                    <a:pt x="88622" y="25922"/>
                  </a:lnTo>
                  <a:lnTo>
                    <a:pt x="132768" y="12114"/>
                  </a:lnTo>
                  <a:lnTo>
                    <a:pt x="177765" y="4620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248"/>
            <p:cNvSpPr/>
            <p:nvPr>
              <p:custDataLst>
                <p:tags r:id="rId69"/>
              </p:custDataLst>
            </p:nvPr>
          </p:nvSpPr>
          <p:spPr>
            <a:xfrm>
              <a:off x="6772275" y="5686435"/>
              <a:ext cx="180976" cy="19041"/>
            </a:xfrm>
            <a:custGeom>
              <a:avLst/>
              <a:gdLst/>
              <a:ahLst/>
              <a:cxnLst/>
              <a:rect l="0" t="0" r="0" b="0"/>
              <a:pathLst>
                <a:path w="180976" h="19041">
                  <a:moveTo>
                    <a:pt x="0" y="19040"/>
                  </a:moveTo>
                  <a:lnTo>
                    <a:pt x="0" y="19040"/>
                  </a:lnTo>
                  <a:lnTo>
                    <a:pt x="0" y="10839"/>
                  </a:lnTo>
                  <a:lnTo>
                    <a:pt x="1058" y="10398"/>
                  </a:lnTo>
                  <a:lnTo>
                    <a:pt x="46370" y="9515"/>
                  </a:lnTo>
                  <a:lnTo>
                    <a:pt x="63684" y="8457"/>
                  </a:lnTo>
                  <a:lnTo>
                    <a:pt x="87461" y="1314"/>
                  </a:lnTo>
                  <a:lnTo>
                    <a:pt x="134772" y="24"/>
                  </a:lnTo>
                  <a:lnTo>
                    <a:pt x="145531" y="0"/>
                  </a:lnTo>
                  <a:lnTo>
                    <a:pt x="180975" y="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4249"/>
          <p:cNvSpPr/>
          <p:nvPr>
            <p:custDataLst>
              <p:tags r:id="rId5"/>
            </p:custDataLst>
          </p:nvPr>
        </p:nvSpPr>
        <p:spPr>
          <a:xfrm>
            <a:off x="9058669" y="4772025"/>
            <a:ext cx="218682" cy="38101"/>
          </a:xfrm>
          <a:custGeom>
            <a:avLst/>
            <a:gdLst/>
            <a:ahLst/>
            <a:cxnLst/>
            <a:rect l="0" t="0" r="0" b="0"/>
            <a:pathLst>
              <a:path w="218682" h="38101">
                <a:moveTo>
                  <a:pt x="18656" y="19050"/>
                </a:moveTo>
                <a:lnTo>
                  <a:pt x="18656" y="19050"/>
                </a:lnTo>
                <a:lnTo>
                  <a:pt x="0" y="19050"/>
                </a:lnTo>
                <a:lnTo>
                  <a:pt x="45199" y="19050"/>
                </a:lnTo>
                <a:lnTo>
                  <a:pt x="61209" y="17992"/>
                </a:lnTo>
                <a:lnTo>
                  <a:pt x="97085" y="10408"/>
                </a:lnTo>
                <a:lnTo>
                  <a:pt x="139703" y="9559"/>
                </a:lnTo>
                <a:lnTo>
                  <a:pt x="186901" y="9525"/>
                </a:lnTo>
                <a:lnTo>
                  <a:pt x="199616" y="9525"/>
                </a:lnTo>
                <a:lnTo>
                  <a:pt x="194570" y="14581"/>
                </a:lnTo>
                <a:lnTo>
                  <a:pt x="189268" y="17064"/>
                </a:lnTo>
                <a:lnTo>
                  <a:pt x="153811" y="21857"/>
                </a:lnTo>
                <a:lnTo>
                  <a:pt x="145401" y="25589"/>
                </a:lnTo>
                <a:lnTo>
                  <a:pt x="101292" y="28497"/>
                </a:lnTo>
                <a:lnTo>
                  <a:pt x="82585" y="28565"/>
                </a:lnTo>
                <a:lnTo>
                  <a:pt x="37746" y="38100"/>
                </a:lnTo>
                <a:lnTo>
                  <a:pt x="42773" y="38100"/>
                </a:lnTo>
                <a:lnTo>
                  <a:pt x="48072" y="35278"/>
                </a:lnTo>
                <a:lnTo>
                  <a:pt x="53955" y="31555"/>
                </a:lnTo>
                <a:lnTo>
                  <a:pt x="64275" y="29458"/>
                </a:lnTo>
                <a:lnTo>
                  <a:pt x="79210" y="27779"/>
                </a:lnTo>
                <a:lnTo>
                  <a:pt x="92924" y="22106"/>
                </a:lnTo>
                <a:lnTo>
                  <a:pt x="135543" y="19318"/>
                </a:lnTo>
                <a:lnTo>
                  <a:pt x="155007" y="18071"/>
                </a:lnTo>
                <a:lnTo>
                  <a:pt x="192082" y="10118"/>
                </a:lnTo>
                <a:lnTo>
                  <a:pt x="197774" y="9920"/>
                </a:lnTo>
                <a:lnTo>
                  <a:pt x="201568" y="8730"/>
                </a:lnTo>
                <a:lnTo>
                  <a:pt x="204097" y="6879"/>
                </a:lnTo>
                <a:lnTo>
                  <a:pt x="205783" y="4586"/>
                </a:lnTo>
                <a:lnTo>
                  <a:pt x="207965" y="3057"/>
                </a:lnTo>
                <a:lnTo>
                  <a:pt x="21868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SMARTInkShape-4250"/>
          <p:cNvSpPr/>
          <p:nvPr>
            <p:custDataLst>
              <p:tags r:id="rId6"/>
            </p:custDataLst>
          </p:nvPr>
        </p:nvSpPr>
        <p:spPr>
          <a:xfrm>
            <a:off x="8534400" y="4800600"/>
            <a:ext cx="142745" cy="28576"/>
          </a:xfrm>
          <a:custGeom>
            <a:avLst/>
            <a:gdLst/>
            <a:ahLst/>
            <a:cxnLst/>
            <a:rect l="0" t="0" r="0" b="0"/>
            <a:pathLst>
              <a:path w="142745" h="28576">
                <a:moveTo>
                  <a:pt x="0" y="19050"/>
                </a:moveTo>
                <a:lnTo>
                  <a:pt x="0" y="19050"/>
                </a:lnTo>
                <a:lnTo>
                  <a:pt x="0" y="24106"/>
                </a:lnTo>
                <a:lnTo>
                  <a:pt x="1058" y="24538"/>
                </a:lnTo>
                <a:lnTo>
                  <a:pt x="10361" y="20447"/>
                </a:lnTo>
                <a:lnTo>
                  <a:pt x="35196" y="18008"/>
                </a:lnTo>
                <a:lnTo>
                  <a:pt x="45589" y="12509"/>
                </a:lnTo>
                <a:lnTo>
                  <a:pt x="82291" y="8544"/>
                </a:lnTo>
                <a:lnTo>
                  <a:pt x="93056" y="3001"/>
                </a:lnTo>
                <a:lnTo>
                  <a:pt x="140626" y="5"/>
                </a:lnTo>
                <a:lnTo>
                  <a:pt x="142744" y="0"/>
                </a:lnTo>
                <a:lnTo>
                  <a:pt x="137778" y="0"/>
                </a:lnTo>
                <a:lnTo>
                  <a:pt x="136303" y="1058"/>
                </a:lnTo>
                <a:lnTo>
                  <a:pt x="134662" y="5056"/>
                </a:lnTo>
                <a:lnTo>
                  <a:pt x="133166" y="6545"/>
                </a:lnTo>
                <a:lnTo>
                  <a:pt x="128683" y="8201"/>
                </a:lnTo>
                <a:lnTo>
                  <a:pt x="111281" y="12173"/>
                </a:lnTo>
                <a:lnTo>
                  <a:pt x="97178" y="17013"/>
                </a:lnTo>
                <a:lnTo>
                  <a:pt x="63378" y="20029"/>
                </a:lnTo>
                <a:lnTo>
                  <a:pt x="44852" y="27241"/>
                </a:lnTo>
                <a:lnTo>
                  <a:pt x="19088" y="28575"/>
                </a:lnTo>
                <a:lnTo>
                  <a:pt x="41441" y="28575"/>
                </a:lnTo>
                <a:lnTo>
                  <a:pt x="84044" y="19442"/>
                </a:lnTo>
                <a:lnTo>
                  <a:pt x="119483" y="9373"/>
                </a:lnTo>
                <a:lnTo>
                  <a:pt x="133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983"/>
          <p:cNvGrpSpPr/>
          <p:nvPr/>
        </p:nvGrpSpPr>
        <p:grpSpPr>
          <a:xfrm>
            <a:off x="6534150" y="5362575"/>
            <a:ext cx="342901" cy="238112"/>
            <a:chOff x="6534150" y="5362575"/>
            <a:chExt cx="342901" cy="238112"/>
          </a:xfrm>
        </p:grpSpPr>
        <p:sp>
          <p:nvSpPr>
            <p:cNvPr id="222" name="SMARTInkShape-4251"/>
            <p:cNvSpPr/>
            <p:nvPr>
              <p:custDataLst>
                <p:tags r:id="rId65"/>
              </p:custDataLst>
            </p:nvPr>
          </p:nvSpPr>
          <p:spPr>
            <a:xfrm>
              <a:off x="6781916" y="5486400"/>
              <a:ext cx="95135" cy="47626"/>
            </a:xfrm>
            <a:custGeom>
              <a:avLst/>
              <a:gdLst/>
              <a:ahLst/>
              <a:cxnLst/>
              <a:rect l="0" t="0" r="0" b="0"/>
              <a:pathLst>
                <a:path w="95135" h="47626">
                  <a:moveTo>
                    <a:pt x="9409" y="47625"/>
                  </a:moveTo>
                  <a:lnTo>
                    <a:pt x="9409" y="47625"/>
                  </a:lnTo>
                  <a:lnTo>
                    <a:pt x="1209" y="47625"/>
                  </a:lnTo>
                  <a:lnTo>
                    <a:pt x="767" y="46567"/>
                  </a:lnTo>
                  <a:lnTo>
                    <a:pt x="0" y="39424"/>
                  </a:lnTo>
                  <a:lnTo>
                    <a:pt x="1020" y="38983"/>
                  </a:lnTo>
                  <a:lnTo>
                    <a:pt x="4974" y="38493"/>
                  </a:lnTo>
                  <a:lnTo>
                    <a:pt x="10260" y="35452"/>
                  </a:lnTo>
                  <a:lnTo>
                    <a:pt x="16138" y="31631"/>
                  </a:lnTo>
                  <a:lnTo>
                    <a:pt x="53240" y="19956"/>
                  </a:lnTo>
                  <a:lnTo>
                    <a:pt x="59934" y="19452"/>
                  </a:lnTo>
                  <a:lnTo>
                    <a:pt x="66437" y="16407"/>
                  </a:lnTo>
                  <a:lnTo>
                    <a:pt x="72855" y="12584"/>
                  </a:lnTo>
                  <a:lnTo>
                    <a:pt x="82418" y="9373"/>
                  </a:lnTo>
                  <a:lnTo>
                    <a:pt x="951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252"/>
            <p:cNvSpPr/>
            <p:nvPr>
              <p:custDataLst>
                <p:tags r:id="rId66"/>
              </p:custDataLst>
            </p:nvPr>
          </p:nvSpPr>
          <p:spPr>
            <a:xfrm>
              <a:off x="6772309" y="5362575"/>
              <a:ext cx="104742" cy="209147"/>
            </a:xfrm>
            <a:custGeom>
              <a:avLst/>
              <a:gdLst/>
              <a:ahLst/>
              <a:cxnLst/>
              <a:rect l="0" t="0" r="0" b="0"/>
              <a:pathLst>
                <a:path w="104742" h="209147">
                  <a:moveTo>
                    <a:pt x="104741" y="0"/>
                  </a:moveTo>
                  <a:lnTo>
                    <a:pt x="104741" y="0"/>
                  </a:lnTo>
                  <a:lnTo>
                    <a:pt x="71537" y="0"/>
                  </a:lnTo>
                  <a:lnTo>
                    <a:pt x="65994" y="2822"/>
                  </a:lnTo>
                  <a:lnTo>
                    <a:pt x="58869" y="8201"/>
                  </a:lnTo>
                  <a:lnTo>
                    <a:pt x="49858" y="10321"/>
                  </a:lnTo>
                  <a:lnTo>
                    <a:pt x="30019" y="27132"/>
                  </a:lnTo>
                  <a:lnTo>
                    <a:pt x="27774" y="35894"/>
                  </a:lnTo>
                  <a:lnTo>
                    <a:pt x="20379" y="45871"/>
                  </a:lnTo>
                  <a:lnTo>
                    <a:pt x="18227" y="54882"/>
                  </a:lnTo>
                  <a:lnTo>
                    <a:pt x="12550" y="63769"/>
                  </a:lnTo>
                  <a:lnTo>
                    <a:pt x="10096" y="76254"/>
                  </a:lnTo>
                  <a:lnTo>
                    <a:pt x="9492" y="123825"/>
                  </a:lnTo>
                  <a:lnTo>
                    <a:pt x="9491" y="155575"/>
                  </a:lnTo>
                  <a:lnTo>
                    <a:pt x="6669" y="161925"/>
                  </a:lnTo>
                  <a:lnTo>
                    <a:pt x="2946" y="168275"/>
                  </a:lnTo>
                  <a:lnTo>
                    <a:pt x="554" y="180975"/>
                  </a:lnTo>
                  <a:lnTo>
                    <a:pt x="0" y="194999"/>
                  </a:lnTo>
                  <a:lnTo>
                    <a:pt x="1047" y="196675"/>
                  </a:lnTo>
                  <a:lnTo>
                    <a:pt x="2804" y="197791"/>
                  </a:lnTo>
                  <a:lnTo>
                    <a:pt x="8170" y="199584"/>
                  </a:lnTo>
                  <a:lnTo>
                    <a:pt x="8904" y="202651"/>
                  </a:lnTo>
                  <a:lnTo>
                    <a:pt x="9376" y="208187"/>
                  </a:lnTo>
                  <a:lnTo>
                    <a:pt x="10472" y="208642"/>
                  </a:lnTo>
                  <a:lnTo>
                    <a:pt x="14513" y="209146"/>
                  </a:lnTo>
                  <a:lnTo>
                    <a:pt x="16015" y="208223"/>
                  </a:lnTo>
                  <a:lnTo>
                    <a:pt x="17015" y="206547"/>
                  </a:lnTo>
                  <a:lnTo>
                    <a:pt x="17682" y="204374"/>
                  </a:lnTo>
                  <a:lnTo>
                    <a:pt x="19185" y="202924"/>
                  </a:lnTo>
                  <a:lnTo>
                    <a:pt x="23677" y="201313"/>
                  </a:lnTo>
                  <a:lnTo>
                    <a:pt x="35185" y="199221"/>
                  </a:lnTo>
                  <a:lnTo>
                    <a:pt x="44504" y="193554"/>
                  </a:lnTo>
                  <a:lnTo>
                    <a:pt x="57133" y="191103"/>
                  </a:lnTo>
                  <a:lnTo>
                    <a:pt x="60302" y="190902"/>
                  </a:lnTo>
                  <a:lnTo>
                    <a:pt x="66646" y="187857"/>
                  </a:lnTo>
                  <a:lnTo>
                    <a:pt x="83399" y="174697"/>
                  </a:lnTo>
                  <a:lnTo>
                    <a:pt x="95216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253"/>
            <p:cNvSpPr/>
            <p:nvPr>
              <p:custDataLst>
                <p:tags r:id="rId67"/>
              </p:custDataLst>
            </p:nvPr>
          </p:nvSpPr>
          <p:spPr>
            <a:xfrm>
              <a:off x="6534150" y="5391188"/>
              <a:ext cx="171451" cy="209499"/>
            </a:xfrm>
            <a:custGeom>
              <a:avLst/>
              <a:gdLst/>
              <a:ahLst/>
              <a:cxnLst/>
              <a:rect l="0" t="0" r="0" b="0"/>
              <a:pathLst>
                <a:path w="171451" h="209499">
                  <a:moveTo>
                    <a:pt x="0" y="85687"/>
                  </a:moveTo>
                  <a:lnTo>
                    <a:pt x="0" y="85687"/>
                  </a:lnTo>
                  <a:lnTo>
                    <a:pt x="0" y="66647"/>
                  </a:lnTo>
                  <a:lnTo>
                    <a:pt x="0" y="80827"/>
                  </a:lnTo>
                  <a:lnTo>
                    <a:pt x="2822" y="86349"/>
                  </a:lnTo>
                  <a:lnTo>
                    <a:pt x="8200" y="93461"/>
                  </a:lnTo>
                  <a:lnTo>
                    <a:pt x="9518" y="140666"/>
                  </a:lnTo>
                  <a:lnTo>
                    <a:pt x="9525" y="187588"/>
                  </a:lnTo>
                  <a:lnTo>
                    <a:pt x="9525" y="194950"/>
                  </a:lnTo>
                  <a:lnTo>
                    <a:pt x="12347" y="200571"/>
                  </a:lnTo>
                  <a:lnTo>
                    <a:pt x="19016" y="209467"/>
                  </a:lnTo>
                  <a:lnTo>
                    <a:pt x="13983" y="209498"/>
                  </a:lnTo>
                  <a:lnTo>
                    <a:pt x="12497" y="208444"/>
                  </a:lnTo>
                  <a:lnTo>
                    <a:pt x="11506" y="206684"/>
                  </a:lnTo>
                  <a:lnTo>
                    <a:pt x="9916" y="196254"/>
                  </a:lnTo>
                  <a:lnTo>
                    <a:pt x="9535" y="176424"/>
                  </a:lnTo>
                  <a:lnTo>
                    <a:pt x="393" y="140020"/>
                  </a:lnTo>
                  <a:lnTo>
                    <a:pt x="5" y="92983"/>
                  </a:lnTo>
                  <a:lnTo>
                    <a:pt x="0" y="49007"/>
                  </a:lnTo>
                  <a:lnTo>
                    <a:pt x="0" y="25765"/>
                  </a:lnTo>
                  <a:lnTo>
                    <a:pt x="1058" y="23514"/>
                  </a:lnTo>
                  <a:lnTo>
                    <a:pt x="2822" y="22015"/>
                  </a:lnTo>
                  <a:lnTo>
                    <a:pt x="5056" y="21013"/>
                  </a:lnTo>
                  <a:lnTo>
                    <a:pt x="6545" y="19288"/>
                  </a:lnTo>
                  <a:lnTo>
                    <a:pt x="9132" y="10986"/>
                  </a:lnTo>
                  <a:lnTo>
                    <a:pt x="9522" y="90"/>
                  </a:lnTo>
                  <a:lnTo>
                    <a:pt x="14581" y="0"/>
                  </a:lnTo>
                  <a:lnTo>
                    <a:pt x="16070" y="1046"/>
                  </a:lnTo>
                  <a:lnTo>
                    <a:pt x="17063" y="2801"/>
                  </a:lnTo>
                  <a:lnTo>
                    <a:pt x="18657" y="8167"/>
                  </a:lnTo>
                  <a:lnTo>
                    <a:pt x="27216" y="17572"/>
                  </a:lnTo>
                  <a:lnTo>
                    <a:pt x="29365" y="26332"/>
                  </a:lnTo>
                  <a:lnTo>
                    <a:pt x="35041" y="35174"/>
                  </a:lnTo>
                  <a:lnTo>
                    <a:pt x="37194" y="44498"/>
                  </a:lnTo>
                  <a:lnTo>
                    <a:pt x="37698" y="50800"/>
                  </a:lnTo>
                  <a:lnTo>
                    <a:pt x="40743" y="57129"/>
                  </a:lnTo>
                  <a:lnTo>
                    <a:pt x="44566" y="63469"/>
                  </a:lnTo>
                  <a:lnTo>
                    <a:pt x="47778" y="72989"/>
                  </a:lnTo>
                  <a:lnTo>
                    <a:pt x="55707" y="83806"/>
                  </a:lnTo>
                  <a:lnTo>
                    <a:pt x="56722" y="90186"/>
                  </a:lnTo>
                  <a:lnTo>
                    <a:pt x="57923" y="91862"/>
                  </a:lnTo>
                  <a:lnTo>
                    <a:pt x="59782" y="92978"/>
                  </a:lnTo>
                  <a:lnTo>
                    <a:pt x="62080" y="93723"/>
                  </a:lnTo>
                  <a:lnTo>
                    <a:pt x="75689" y="104306"/>
                  </a:lnTo>
                  <a:lnTo>
                    <a:pt x="81105" y="104609"/>
                  </a:lnTo>
                  <a:lnTo>
                    <a:pt x="82645" y="103593"/>
                  </a:lnTo>
                  <a:lnTo>
                    <a:pt x="83672" y="101858"/>
                  </a:lnTo>
                  <a:lnTo>
                    <a:pt x="85320" y="96525"/>
                  </a:lnTo>
                  <a:lnTo>
                    <a:pt x="100890" y="79042"/>
                  </a:lnTo>
                  <a:lnTo>
                    <a:pt x="106830" y="66579"/>
                  </a:lnTo>
                  <a:lnTo>
                    <a:pt x="110980" y="60261"/>
                  </a:lnTo>
                  <a:lnTo>
                    <a:pt x="113316" y="50755"/>
                  </a:lnTo>
                  <a:lnTo>
                    <a:pt x="113864" y="44409"/>
                  </a:lnTo>
                  <a:lnTo>
                    <a:pt x="116929" y="38061"/>
                  </a:lnTo>
                  <a:lnTo>
                    <a:pt x="122463" y="30418"/>
                  </a:lnTo>
                  <a:lnTo>
                    <a:pt x="123421" y="24038"/>
                  </a:lnTo>
                  <a:lnTo>
                    <a:pt x="124614" y="22362"/>
                  </a:lnTo>
                  <a:lnTo>
                    <a:pt x="126467" y="21246"/>
                  </a:lnTo>
                  <a:lnTo>
                    <a:pt x="133339" y="19015"/>
                  </a:lnTo>
                  <a:lnTo>
                    <a:pt x="138403" y="19012"/>
                  </a:lnTo>
                  <a:lnTo>
                    <a:pt x="139894" y="20071"/>
                  </a:lnTo>
                  <a:lnTo>
                    <a:pt x="140888" y="21834"/>
                  </a:lnTo>
                  <a:lnTo>
                    <a:pt x="142482" y="32269"/>
                  </a:lnTo>
                  <a:lnTo>
                    <a:pt x="142759" y="41402"/>
                  </a:lnTo>
                  <a:lnTo>
                    <a:pt x="145646" y="47660"/>
                  </a:lnTo>
                  <a:lnTo>
                    <a:pt x="149399" y="53970"/>
                  </a:lnTo>
                  <a:lnTo>
                    <a:pt x="151807" y="66644"/>
                  </a:lnTo>
                  <a:lnTo>
                    <a:pt x="153195" y="74049"/>
                  </a:lnTo>
                  <a:lnTo>
                    <a:pt x="160566" y="97063"/>
                  </a:lnTo>
                  <a:lnTo>
                    <a:pt x="162715" y="110825"/>
                  </a:lnTo>
                  <a:lnTo>
                    <a:pt x="168391" y="121593"/>
                  </a:lnTo>
                  <a:lnTo>
                    <a:pt x="171434" y="168538"/>
                  </a:lnTo>
                  <a:lnTo>
                    <a:pt x="171450" y="180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984"/>
          <p:cNvGrpSpPr/>
          <p:nvPr/>
        </p:nvGrpSpPr>
        <p:grpSpPr>
          <a:xfrm>
            <a:off x="7248525" y="5353608"/>
            <a:ext cx="1875642" cy="890733"/>
            <a:chOff x="7248525" y="5353608"/>
            <a:chExt cx="1875642" cy="890733"/>
          </a:xfrm>
        </p:grpSpPr>
        <p:sp>
          <p:nvSpPr>
            <p:cNvPr id="226" name="SMARTInkShape-4254"/>
            <p:cNvSpPr/>
            <p:nvPr>
              <p:custDataLst>
                <p:tags r:id="rId48"/>
              </p:custDataLst>
            </p:nvPr>
          </p:nvSpPr>
          <p:spPr>
            <a:xfrm>
              <a:off x="8982078" y="5495925"/>
              <a:ext cx="9523" cy="28576"/>
            </a:xfrm>
            <a:custGeom>
              <a:avLst/>
              <a:gdLst/>
              <a:ahLst/>
              <a:cxnLst/>
              <a:rect l="0" t="0" r="0" b="0"/>
              <a:pathLst>
                <a:path w="9523" h="28576">
                  <a:moveTo>
                    <a:pt x="9522" y="28575"/>
                  </a:moveTo>
                  <a:lnTo>
                    <a:pt x="9522" y="28575"/>
                  </a:lnTo>
                  <a:lnTo>
                    <a:pt x="9522" y="23519"/>
                  </a:lnTo>
                  <a:lnTo>
                    <a:pt x="8464" y="22030"/>
                  </a:lnTo>
                  <a:lnTo>
                    <a:pt x="6700" y="21036"/>
                  </a:lnTo>
                  <a:lnTo>
                    <a:pt x="1321" y="19443"/>
                  </a:lnTo>
                  <a:lnTo>
                    <a:pt x="585" y="16402"/>
                  </a:lnTo>
                  <a:lnTo>
                    <a:pt x="0" y="9560"/>
                  </a:lnTo>
                  <a:lnTo>
                    <a:pt x="9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255"/>
            <p:cNvSpPr/>
            <p:nvPr>
              <p:custDataLst>
                <p:tags r:id="rId49"/>
              </p:custDataLst>
            </p:nvPr>
          </p:nvSpPr>
          <p:spPr>
            <a:xfrm>
              <a:off x="8991600" y="5619750"/>
              <a:ext cx="9135" cy="66676"/>
            </a:xfrm>
            <a:custGeom>
              <a:avLst/>
              <a:gdLst/>
              <a:ahLst/>
              <a:cxnLst/>
              <a:rect l="0" t="0" r="0" b="0"/>
              <a:pathLst>
                <a:path w="9135" h="6667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4" y="14189"/>
                  </a:lnTo>
                  <a:lnTo>
                    <a:pt x="8206" y="15810"/>
                  </a:lnTo>
                  <a:lnTo>
                    <a:pt x="6529" y="16890"/>
                  </a:lnTo>
                  <a:lnTo>
                    <a:pt x="1289" y="18623"/>
                  </a:lnTo>
                  <a:lnTo>
                    <a:pt x="574" y="21682"/>
                  </a:lnTo>
                  <a:lnTo>
                    <a:pt x="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56"/>
            <p:cNvSpPr/>
            <p:nvPr>
              <p:custDataLst>
                <p:tags r:id="rId50"/>
              </p:custDataLst>
            </p:nvPr>
          </p:nvSpPr>
          <p:spPr>
            <a:xfrm>
              <a:off x="8753509" y="5600700"/>
              <a:ext cx="152367" cy="19017"/>
            </a:xfrm>
            <a:custGeom>
              <a:avLst/>
              <a:gdLst/>
              <a:ahLst/>
              <a:cxnLst/>
              <a:rect l="0" t="0" r="0" b="0"/>
              <a:pathLst>
                <a:path w="152367" h="19017">
                  <a:moveTo>
                    <a:pt x="9491" y="9525"/>
                  </a:moveTo>
                  <a:lnTo>
                    <a:pt x="9491" y="9525"/>
                  </a:lnTo>
                  <a:lnTo>
                    <a:pt x="9491" y="14581"/>
                  </a:lnTo>
                  <a:lnTo>
                    <a:pt x="8433" y="16070"/>
                  </a:lnTo>
                  <a:lnTo>
                    <a:pt x="6669" y="17064"/>
                  </a:lnTo>
                  <a:lnTo>
                    <a:pt x="81" y="19016"/>
                  </a:lnTo>
                  <a:lnTo>
                    <a:pt x="0" y="13982"/>
                  </a:lnTo>
                  <a:lnTo>
                    <a:pt x="1047" y="12497"/>
                  </a:lnTo>
                  <a:lnTo>
                    <a:pt x="2803" y="11506"/>
                  </a:lnTo>
                  <a:lnTo>
                    <a:pt x="9669" y="9786"/>
                  </a:lnTo>
                  <a:lnTo>
                    <a:pt x="50167" y="8474"/>
                  </a:lnTo>
                  <a:lnTo>
                    <a:pt x="68718" y="1987"/>
                  </a:lnTo>
                  <a:lnTo>
                    <a:pt x="111213" y="116"/>
                  </a:lnTo>
                  <a:lnTo>
                    <a:pt x="1523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257"/>
            <p:cNvSpPr/>
            <p:nvPr>
              <p:custDataLst>
                <p:tags r:id="rId51"/>
              </p:custDataLst>
            </p:nvPr>
          </p:nvSpPr>
          <p:spPr>
            <a:xfrm>
              <a:off x="8757515" y="5410250"/>
              <a:ext cx="138836" cy="295211"/>
            </a:xfrm>
            <a:custGeom>
              <a:avLst/>
              <a:gdLst/>
              <a:ahLst/>
              <a:cxnLst/>
              <a:rect l="0" t="0" r="0" b="0"/>
              <a:pathLst>
                <a:path w="138836" h="295211">
                  <a:moveTo>
                    <a:pt x="62635" y="123775"/>
                  </a:moveTo>
                  <a:lnTo>
                    <a:pt x="62635" y="123775"/>
                  </a:lnTo>
                  <a:lnTo>
                    <a:pt x="62635" y="114253"/>
                  </a:lnTo>
                  <a:lnTo>
                    <a:pt x="62635" y="119307"/>
                  </a:lnTo>
                  <a:lnTo>
                    <a:pt x="59813" y="124612"/>
                  </a:lnTo>
                  <a:lnTo>
                    <a:pt x="56089" y="130497"/>
                  </a:lnTo>
                  <a:lnTo>
                    <a:pt x="53698" y="142898"/>
                  </a:lnTo>
                  <a:lnTo>
                    <a:pt x="52074" y="174773"/>
                  </a:lnTo>
                  <a:lnTo>
                    <a:pt x="45576" y="192684"/>
                  </a:lnTo>
                  <a:lnTo>
                    <a:pt x="41353" y="210162"/>
                  </a:lnTo>
                  <a:lnTo>
                    <a:pt x="33399" y="225924"/>
                  </a:lnTo>
                  <a:lnTo>
                    <a:pt x="30444" y="229974"/>
                  </a:lnTo>
                  <a:lnTo>
                    <a:pt x="27161" y="240119"/>
                  </a:lnTo>
                  <a:lnTo>
                    <a:pt x="22491" y="257731"/>
                  </a:lnTo>
                  <a:lnTo>
                    <a:pt x="14405" y="273532"/>
                  </a:lnTo>
                  <a:lnTo>
                    <a:pt x="9450" y="281350"/>
                  </a:lnTo>
                  <a:lnTo>
                    <a:pt x="5500" y="295172"/>
                  </a:lnTo>
                  <a:lnTo>
                    <a:pt x="432" y="295210"/>
                  </a:lnTo>
                  <a:lnTo>
                    <a:pt x="0" y="294156"/>
                  </a:lnTo>
                  <a:lnTo>
                    <a:pt x="4087" y="284862"/>
                  </a:lnTo>
                  <a:lnTo>
                    <a:pt x="8270" y="237806"/>
                  </a:lnTo>
                  <a:lnTo>
                    <a:pt x="13013" y="218946"/>
                  </a:lnTo>
                  <a:lnTo>
                    <a:pt x="22351" y="179660"/>
                  </a:lnTo>
                  <a:lnTo>
                    <a:pt x="32309" y="138190"/>
                  </a:lnTo>
                  <a:lnTo>
                    <a:pt x="48908" y="97412"/>
                  </a:lnTo>
                  <a:lnTo>
                    <a:pt x="60161" y="63741"/>
                  </a:lnTo>
                  <a:lnTo>
                    <a:pt x="83683" y="19253"/>
                  </a:lnTo>
                  <a:lnTo>
                    <a:pt x="87864" y="12762"/>
                  </a:lnTo>
                  <a:lnTo>
                    <a:pt x="89722" y="6350"/>
                  </a:lnTo>
                  <a:lnTo>
                    <a:pt x="91277" y="4216"/>
                  </a:lnTo>
                  <a:lnTo>
                    <a:pt x="93371" y="2794"/>
                  </a:lnTo>
                  <a:lnTo>
                    <a:pt x="100304" y="117"/>
                  </a:lnTo>
                  <a:lnTo>
                    <a:pt x="105664" y="0"/>
                  </a:lnTo>
                  <a:lnTo>
                    <a:pt x="107194" y="1041"/>
                  </a:lnTo>
                  <a:lnTo>
                    <a:pt x="108217" y="2794"/>
                  </a:lnTo>
                  <a:lnTo>
                    <a:pt x="109352" y="8623"/>
                  </a:lnTo>
                  <a:lnTo>
                    <a:pt x="111050" y="22746"/>
                  </a:lnTo>
                  <a:lnTo>
                    <a:pt x="116727" y="35162"/>
                  </a:lnTo>
                  <a:lnTo>
                    <a:pt x="119666" y="82635"/>
                  </a:lnTo>
                  <a:lnTo>
                    <a:pt x="128420" y="126958"/>
                  </a:lnTo>
                  <a:lnTo>
                    <a:pt x="129258" y="171400"/>
                  </a:lnTo>
                  <a:lnTo>
                    <a:pt x="129307" y="215850"/>
                  </a:lnTo>
                  <a:lnTo>
                    <a:pt x="129310" y="250610"/>
                  </a:lnTo>
                  <a:lnTo>
                    <a:pt x="132132" y="257052"/>
                  </a:lnTo>
                  <a:lnTo>
                    <a:pt x="138835" y="266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4258"/>
            <p:cNvSpPr/>
            <p:nvPr>
              <p:custDataLst>
                <p:tags r:id="rId52"/>
              </p:custDataLst>
            </p:nvPr>
          </p:nvSpPr>
          <p:spPr>
            <a:xfrm>
              <a:off x="8448675" y="5495965"/>
              <a:ext cx="152401" cy="190461"/>
            </a:xfrm>
            <a:custGeom>
              <a:avLst/>
              <a:gdLst/>
              <a:ahLst/>
              <a:cxnLst/>
              <a:rect l="0" t="0" r="0" b="0"/>
              <a:pathLst>
                <a:path w="152401" h="190461">
                  <a:moveTo>
                    <a:pt x="0" y="95210"/>
                  </a:moveTo>
                  <a:lnTo>
                    <a:pt x="0" y="95210"/>
                  </a:lnTo>
                  <a:lnTo>
                    <a:pt x="0" y="76194"/>
                  </a:lnTo>
                  <a:lnTo>
                    <a:pt x="8200" y="84364"/>
                  </a:lnTo>
                  <a:lnTo>
                    <a:pt x="9132" y="90350"/>
                  </a:lnTo>
                  <a:lnTo>
                    <a:pt x="9491" y="108041"/>
                  </a:lnTo>
                  <a:lnTo>
                    <a:pt x="12332" y="114318"/>
                  </a:lnTo>
                  <a:lnTo>
                    <a:pt x="16064" y="120636"/>
                  </a:lnTo>
                  <a:lnTo>
                    <a:pt x="18166" y="131200"/>
                  </a:lnTo>
                  <a:lnTo>
                    <a:pt x="19016" y="164668"/>
                  </a:lnTo>
                  <a:lnTo>
                    <a:pt x="21857" y="171235"/>
                  </a:lnTo>
                  <a:lnTo>
                    <a:pt x="27248" y="179019"/>
                  </a:lnTo>
                  <a:lnTo>
                    <a:pt x="28565" y="190329"/>
                  </a:lnTo>
                  <a:lnTo>
                    <a:pt x="20373" y="190449"/>
                  </a:lnTo>
                  <a:lnTo>
                    <a:pt x="19932" y="189395"/>
                  </a:lnTo>
                  <a:lnTo>
                    <a:pt x="19441" y="185400"/>
                  </a:lnTo>
                  <a:lnTo>
                    <a:pt x="16401" y="180097"/>
                  </a:lnTo>
                  <a:lnTo>
                    <a:pt x="14110" y="177202"/>
                  </a:lnTo>
                  <a:lnTo>
                    <a:pt x="11563" y="168340"/>
                  </a:lnTo>
                  <a:lnTo>
                    <a:pt x="9644" y="126781"/>
                  </a:lnTo>
                  <a:lnTo>
                    <a:pt x="9533" y="83558"/>
                  </a:lnTo>
                  <a:lnTo>
                    <a:pt x="10585" y="70003"/>
                  </a:lnTo>
                  <a:lnTo>
                    <a:pt x="25334" y="25458"/>
                  </a:lnTo>
                  <a:lnTo>
                    <a:pt x="27135" y="17290"/>
                  </a:lnTo>
                  <a:lnTo>
                    <a:pt x="28673" y="14689"/>
                  </a:lnTo>
                  <a:lnTo>
                    <a:pt x="30757" y="12954"/>
                  </a:lnTo>
                  <a:lnTo>
                    <a:pt x="35895" y="9968"/>
                  </a:lnTo>
                  <a:lnTo>
                    <a:pt x="45872" y="1487"/>
                  </a:lnTo>
                  <a:lnTo>
                    <a:pt x="52162" y="412"/>
                  </a:lnTo>
                  <a:lnTo>
                    <a:pt x="69970" y="0"/>
                  </a:lnTo>
                  <a:lnTo>
                    <a:pt x="84467" y="5028"/>
                  </a:lnTo>
                  <a:lnTo>
                    <a:pt x="104191" y="19259"/>
                  </a:lnTo>
                  <a:lnTo>
                    <a:pt x="130152" y="45478"/>
                  </a:lnTo>
                  <a:lnTo>
                    <a:pt x="149576" y="75572"/>
                  </a:lnTo>
                  <a:lnTo>
                    <a:pt x="151842" y="93800"/>
                  </a:lnTo>
                  <a:lnTo>
                    <a:pt x="152385" y="141030"/>
                  </a:lnTo>
                  <a:lnTo>
                    <a:pt x="152400" y="188567"/>
                  </a:lnTo>
                  <a:lnTo>
                    <a:pt x="152400" y="190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259"/>
            <p:cNvSpPr/>
            <p:nvPr>
              <p:custDataLst>
                <p:tags r:id="rId53"/>
              </p:custDataLst>
            </p:nvPr>
          </p:nvSpPr>
          <p:spPr>
            <a:xfrm>
              <a:off x="8277225" y="5500344"/>
              <a:ext cx="95213" cy="224179"/>
            </a:xfrm>
            <a:custGeom>
              <a:avLst/>
              <a:gdLst/>
              <a:ahLst/>
              <a:cxnLst/>
              <a:rect l="0" t="0" r="0" b="0"/>
              <a:pathLst>
                <a:path w="95213" h="224179">
                  <a:moveTo>
                    <a:pt x="19050" y="81306"/>
                  </a:moveTo>
                  <a:lnTo>
                    <a:pt x="19050" y="81306"/>
                  </a:lnTo>
                  <a:lnTo>
                    <a:pt x="9641" y="81306"/>
                  </a:lnTo>
                  <a:lnTo>
                    <a:pt x="9525" y="104986"/>
                  </a:lnTo>
                  <a:lnTo>
                    <a:pt x="12347" y="110528"/>
                  </a:lnTo>
                  <a:lnTo>
                    <a:pt x="16070" y="116518"/>
                  </a:lnTo>
                  <a:lnTo>
                    <a:pt x="18167" y="126900"/>
                  </a:lnTo>
                  <a:lnTo>
                    <a:pt x="19034" y="169680"/>
                  </a:lnTo>
                  <a:lnTo>
                    <a:pt x="19050" y="214603"/>
                  </a:lnTo>
                  <a:lnTo>
                    <a:pt x="19050" y="224166"/>
                  </a:lnTo>
                  <a:lnTo>
                    <a:pt x="13994" y="219120"/>
                  </a:lnTo>
                  <a:lnTo>
                    <a:pt x="11512" y="213818"/>
                  </a:lnTo>
                  <a:lnTo>
                    <a:pt x="9577" y="166762"/>
                  </a:lnTo>
                  <a:lnTo>
                    <a:pt x="8474" y="135246"/>
                  </a:lnTo>
                  <a:lnTo>
                    <a:pt x="884" y="97178"/>
                  </a:lnTo>
                  <a:lnTo>
                    <a:pt x="52" y="52731"/>
                  </a:lnTo>
                  <a:lnTo>
                    <a:pt x="3" y="21538"/>
                  </a:lnTo>
                  <a:lnTo>
                    <a:pt x="2824" y="14879"/>
                  </a:lnTo>
                  <a:lnTo>
                    <a:pt x="14190" y="622"/>
                  </a:lnTo>
                  <a:lnTo>
                    <a:pt x="16868" y="0"/>
                  </a:lnTo>
                  <a:lnTo>
                    <a:pt x="19712" y="643"/>
                  </a:lnTo>
                  <a:lnTo>
                    <a:pt x="28467" y="5576"/>
                  </a:lnTo>
                  <a:lnTo>
                    <a:pt x="51228" y="27765"/>
                  </a:lnTo>
                  <a:lnTo>
                    <a:pt x="54518" y="33874"/>
                  </a:lnTo>
                  <a:lnTo>
                    <a:pt x="56803" y="49581"/>
                  </a:lnTo>
                  <a:lnTo>
                    <a:pt x="57146" y="92682"/>
                  </a:lnTo>
                  <a:lnTo>
                    <a:pt x="56089" y="95240"/>
                  </a:lnTo>
                  <a:lnTo>
                    <a:pt x="54326" y="96946"/>
                  </a:lnTo>
                  <a:lnTo>
                    <a:pt x="52093" y="98082"/>
                  </a:lnTo>
                  <a:lnTo>
                    <a:pt x="50603" y="99899"/>
                  </a:lnTo>
                  <a:lnTo>
                    <a:pt x="48949" y="104739"/>
                  </a:lnTo>
                  <a:lnTo>
                    <a:pt x="48016" y="113414"/>
                  </a:lnTo>
                  <a:lnTo>
                    <a:pt x="46827" y="115411"/>
                  </a:lnTo>
                  <a:lnTo>
                    <a:pt x="44976" y="116744"/>
                  </a:lnTo>
                  <a:lnTo>
                    <a:pt x="42685" y="117631"/>
                  </a:lnTo>
                  <a:lnTo>
                    <a:pt x="41156" y="119281"/>
                  </a:lnTo>
                  <a:lnTo>
                    <a:pt x="38102" y="128923"/>
                  </a:lnTo>
                  <a:lnTo>
                    <a:pt x="38101" y="128928"/>
                  </a:lnTo>
                  <a:lnTo>
                    <a:pt x="46300" y="128931"/>
                  </a:lnTo>
                  <a:lnTo>
                    <a:pt x="64470" y="144741"/>
                  </a:lnTo>
                  <a:lnTo>
                    <a:pt x="73313" y="148079"/>
                  </a:lnTo>
                  <a:lnTo>
                    <a:pt x="79503" y="152611"/>
                  </a:lnTo>
                  <a:lnTo>
                    <a:pt x="82960" y="158153"/>
                  </a:lnTo>
                  <a:lnTo>
                    <a:pt x="83881" y="161112"/>
                  </a:lnTo>
                  <a:lnTo>
                    <a:pt x="85554" y="163086"/>
                  </a:lnTo>
                  <a:lnTo>
                    <a:pt x="90236" y="165278"/>
                  </a:lnTo>
                  <a:lnTo>
                    <a:pt x="91907" y="166921"/>
                  </a:lnTo>
                  <a:lnTo>
                    <a:pt x="93765" y="171568"/>
                  </a:lnTo>
                  <a:lnTo>
                    <a:pt x="95212" y="198817"/>
                  </a:lnTo>
                  <a:lnTo>
                    <a:pt x="92411" y="205148"/>
                  </a:lnTo>
                  <a:lnTo>
                    <a:pt x="81059" y="219156"/>
                  </a:lnTo>
                  <a:lnTo>
                    <a:pt x="75537" y="221948"/>
                  </a:lnTo>
                  <a:lnTo>
                    <a:pt x="57092" y="223985"/>
                  </a:lnTo>
                  <a:lnTo>
                    <a:pt x="25399" y="224178"/>
                  </a:lnTo>
                  <a:lnTo>
                    <a:pt x="23283" y="223121"/>
                  </a:lnTo>
                  <a:lnTo>
                    <a:pt x="21872" y="221358"/>
                  </a:lnTo>
                  <a:lnTo>
                    <a:pt x="20931" y="219124"/>
                  </a:lnTo>
                  <a:lnTo>
                    <a:pt x="19246" y="217634"/>
                  </a:lnTo>
                  <a:lnTo>
                    <a:pt x="11014" y="215048"/>
                  </a:lnTo>
                  <a:lnTo>
                    <a:pt x="0" y="205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60"/>
            <p:cNvSpPr/>
            <p:nvPr>
              <p:custDataLst>
                <p:tags r:id="rId54"/>
              </p:custDataLst>
            </p:nvPr>
          </p:nvSpPr>
          <p:spPr>
            <a:xfrm>
              <a:off x="8078562" y="5468708"/>
              <a:ext cx="93889" cy="283951"/>
            </a:xfrm>
            <a:custGeom>
              <a:avLst/>
              <a:gdLst/>
              <a:ahLst/>
              <a:cxnLst/>
              <a:rect l="0" t="0" r="0" b="0"/>
              <a:pathLst>
                <a:path w="93889" h="283951">
                  <a:moveTo>
                    <a:pt x="84363" y="17692"/>
                  </a:moveTo>
                  <a:lnTo>
                    <a:pt x="84363" y="17692"/>
                  </a:lnTo>
                  <a:lnTo>
                    <a:pt x="84363" y="12636"/>
                  </a:lnTo>
                  <a:lnTo>
                    <a:pt x="83305" y="11147"/>
                  </a:lnTo>
                  <a:lnTo>
                    <a:pt x="81541" y="10153"/>
                  </a:lnTo>
                  <a:lnTo>
                    <a:pt x="76163" y="8560"/>
                  </a:lnTo>
                  <a:lnTo>
                    <a:pt x="66753" y="0"/>
                  </a:lnTo>
                  <a:lnTo>
                    <a:pt x="65215" y="606"/>
                  </a:lnTo>
                  <a:lnTo>
                    <a:pt x="57238" y="6962"/>
                  </a:lnTo>
                  <a:lnTo>
                    <a:pt x="56432" y="10454"/>
                  </a:lnTo>
                  <a:lnTo>
                    <a:pt x="56218" y="12866"/>
                  </a:lnTo>
                  <a:lnTo>
                    <a:pt x="53156" y="18369"/>
                  </a:lnTo>
                  <a:lnTo>
                    <a:pt x="33409" y="45013"/>
                  </a:lnTo>
                  <a:lnTo>
                    <a:pt x="21029" y="87654"/>
                  </a:lnTo>
                  <a:lnTo>
                    <a:pt x="11436" y="132198"/>
                  </a:lnTo>
                  <a:lnTo>
                    <a:pt x="7392" y="179552"/>
                  </a:lnTo>
                  <a:lnTo>
                    <a:pt x="0" y="214115"/>
                  </a:lnTo>
                  <a:lnTo>
                    <a:pt x="4097" y="233465"/>
                  </a:lnTo>
                  <a:lnTo>
                    <a:pt x="19763" y="265090"/>
                  </a:lnTo>
                  <a:lnTo>
                    <a:pt x="22247" y="268348"/>
                  </a:lnTo>
                  <a:lnTo>
                    <a:pt x="27828" y="271970"/>
                  </a:lnTo>
                  <a:lnTo>
                    <a:pt x="64741" y="283728"/>
                  </a:lnTo>
                  <a:lnTo>
                    <a:pt x="68107" y="283950"/>
                  </a:lnTo>
                  <a:lnTo>
                    <a:pt x="93888" y="27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61"/>
            <p:cNvSpPr/>
            <p:nvPr>
              <p:custDataLst>
                <p:tags r:id="rId55"/>
              </p:custDataLst>
            </p:nvPr>
          </p:nvSpPr>
          <p:spPr>
            <a:xfrm>
              <a:off x="7829560" y="5629275"/>
              <a:ext cx="171441" cy="180928"/>
            </a:xfrm>
            <a:custGeom>
              <a:avLst/>
              <a:gdLst/>
              <a:ahLst/>
              <a:cxnLst/>
              <a:rect l="0" t="0" r="0" b="0"/>
              <a:pathLst>
                <a:path w="171441" h="180928">
                  <a:moveTo>
                    <a:pt x="9515" y="114300"/>
                  </a:moveTo>
                  <a:lnTo>
                    <a:pt x="9515" y="114300"/>
                  </a:lnTo>
                  <a:lnTo>
                    <a:pt x="4459" y="114300"/>
                  </a:lnTo>
                  <a:lnTo>
                    <a:pt x="2970" y="113242"/>
                  </a:lnTo>
                  <a:lnTo>
                    <a:pt x="1977" y="111478"/>
                  </a:lnTo>
                  <a:lnTo>
                    <a:pt x="251" y="104599"/>
                  </a:lnTo>
                  <a:lnTo>
                    <a:pt x="0" y="95677"/>
                  </a:lnTo>
                  <a:lnTo>
                    <a:pt x="5050" y="95377"/>
                  </a:lnTo>
                  <a:lnTo>
                    <a:pt x="10353" y="92484"/>
                  </a:lnTo>
                  <a:lnTo>
                    <a:pt x="16237" y="88729"/>
                  </a:lnTo>
                  <a:lnTo>
                    <a:pt x="26732" y="86120"/>
                  </a:lnTo>
                  <a:lnTo>
                    <a:pt x="33078" y="85842"/>
                  </a:lnTo>
                  <a:lnTo>
                    <a:pt x="38685" y="88599"/>
                  </a:lnTo>
                  <a:lnTo>
                    <a:pt x="44704" y="92294"/>
                  </a:lnTo>
                  <a:lnTo>
                    <a:pt x="54043" y="95433"/>
                  </a:lnTo>
                  <a:lnTo>
                    <a:pt x="79367" y="117606"/>
                  </a:lnTo>
                  <a:lnTo>
                    <a:pt x="82894" y="123883"/>
                  </a:lnTo>
                  <a:lnTo>
                    <a:pt x="85158" y="136536"/>
                  </a:lnTo>
                  <a:lnTo>
                    <a:pt x="85700" y="165100"/>
                  </a:lnTo>
                  <a:lnTo>
                    <a:pt x="82886" y="171450"/>
                  </a:lnTo>
                  <a:lnTo>
                    <a:pt x="77513" y="179094"/>
                  </a:lnTo>
                  <a:lnTo>
                    <a:pt x="73955" y="180139"/>
                  </a:lnTo>
                  <a:lnTo>
                    <a:pt x="67092" y="180927"/>
                  </a:lnTo>
                  <a:lnTo>
                    <a:pt x="61735" y="175904"/>
                  </a:lnTo>
                  <a:lnTo>
                    <a:pt x="59182" y="170607"/>
                  </a:lnTo>
                  <a:lnTo>
                    <a:pt x="57260" y="144119"/>
                  </a:lnTo>
                  <a:lnTo>
                    <a:pt x="66847" y="102546"/>
                  </a:lnTo>
                  <a:lnTo>
                    <a:pt x="79808" y="78037"/>
                  </a:lnTo>
                  <a:lnTo>
                    <a:pt x="88734" y="68902"/>
                  </a:lnTo>
                  <a:lnTo>
                    <a:pt x="98698" y="60256"/>
                  </a:lnTo>
                  <a:lnTo>
                    <a:pt x="121445" y="32719"/>
                  </a:lnTo>
                  <a:lnTo>
                    <a:pt x="171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262"/>
            <p:cNvSpPr/>
            <p:nvPr>
              <p:custDataLst>
                <p:tags r:id="rId56"/>
              </p:custDataLst>
            </p:nvPr>
          </p:nvSpPr>
          <p:spPr>
            <a:xfrm>
              <a:off x="7753353" y="5505892"/>
              <a:ext cx="95121" cy="342411"/>
            </a:xfrm>
            <a:custGeom>
              <a:avLst/>
              <a:gdLst/>
              <a:ahLst/>
              <a:cxnLst/>
              <a:rect l="0" t="0" r="0" b="0"/>
              <a:pathLst>
                <a:path w="95121" h="342411">
                  <a:moveTo>
                    <a:pt x="9522" y="104333"/>
                  </a:moveTo>
                  <a:lnTo>
                    <a:pt x="9522" y="104333"/>
                  </a:lnTo>
                  <a:lnTo>
                    <a:pt x="31" y="104333"/>
                  </a:lnTo>
                  <a:lnTo>
                    <a:pt x="7" y="109389"/>
                  </a:lnTo>
                  <a:lnTo>
                    <a:pt x="1063" y="110878"/>
                  </a:lnTo>
                  <a:lnTo>
                    <a:pt x="2824" y="111872"/>
                  </a:lnTo>
                  <a:lnTo>
                    <a:pt x="5057" y="112534"/>
                  </a:lnTo>
                  <a:lnTo>
                    <a:pt x="6545" y="114034"/>
                  </a:lnTo>
                  <a:lnTo>
                    <a:pt x="8199" y="118522"/>
                  </a:lnTo>
                  <a:lnTo>
                    <a:pt x="9512" y="163346"/>
                  </a:lnTo>
                  <a:lnTo>
                    <a:pt x="9522" y="210533"/>
                  </a:lnTo>
                  <a:lnTo>
                    <a:pt x="10580" y="232241"/>
                  </a:lnTo>
                  <a:lnTo>
                    <a:pt x="18164" y="269513"/>
                  </a:lnTo>
                  <a:lnTo>
                    <a:pt x="19037" y="316894"/>
                  </a:lnTo>
                  <a:lnTo>
                    <a:pt x="19047" y="342410"/>
                  </a:lnTo>
                  <a:lnTo>
                    <a:pt x="19047" y="337387"/>
                  </a:lnTo>
                  <a:lnTo>
                    <a:pt x="16225" y="332090"/>
                  </a:lnTo>
                  <a:lnTo>
                    <a:pt x="13991" y="329196"/>
                  </a:lnTo>
                  <a:lnTo>
                    <a:pt x="11509" y="320336"/>
                  </a:lnTo>
                  <a:lnTo>
                    <a:pt x="9574" y="275115"/>
                  </a:lnTo>
                  <a:lnTo>
                    <a:pt x="6715" y="253713"/>
                  </a:lnTo>
                  <a:lnTo>
                    <a:pt x="587" y="209679"/>
                  </a:lnTo>
                  <a:lnTo>
                    <a:pt x="49" y="163519"/>
                  </a:lnTo>
                  <a:lnTo>
                    <a:pt x="0" y="117152"/>
                  </a:lnTo>
                  <a:lnTo>
                    <a:pt x="1055" y="91656"/>
                  </a:lnTo>
                  <a:lnTo>
                    <a:pt x="15806" y="44184"/>
                  </a:lnTo>
                  <a:lnTo>
                    <a:pt x="19145" y="32301"/>
                  </a:lnTo>
                  <a:lnTo>
                    <a:pt x="36344" y="11003"/>
                  </a:lnTo>
                  <a:lnTo>
                    <a:pt x="42634" y="4596"/>
                  </a:lnTo>
                  <a:lnTo>
                    <a:pt x="48227" y="1798"/>
                  </a:lnTo>
                  <a:lnTo>
                    <a:pt x="55385" y="0"/>
                  </a:lnTo>
                  <a:lnTo>
                    <a:pt x="67277" y="7156"/>
                  </a:lnTo>
                  <a:lnTo>
                    <a:pt x="70250" y="7797"/>
                  </a:lnTo>
                  <a:lnTo>
                    <a:pt x="72232" y="9284"/>
                  </a:lnTo>
                  <a:lnTo>
                    <a:pt x="73554" y="11334"/>
                  </a:lnTo>
                  <a:lnTo>
                    <a:pt x="76080" y="16433"/>
                  </a:lnTo>
                  <a:lnTo>
                    <a:pt x="82394" y="25254"/>
                  </a:lnTo>
                  <a:lnTo>
                    <a:pt x="85795" y="34571"/>
                  </a:lnTo>
                  <a:lnTo>
                    <a:pt x="91977" y="44034"/>
                  </a:lnTo>
                  <a:lnTo>
                    <a:pt x="94278" y="53540"/>
                  </a:lnTo>
                  <a:lnTo>
                    <a:pt x="95120" y="69409"/>
                  </a:lnTo>
                  <a:lnTo>
                    <a:pt x="92369" y="75758"/>
                  </a:lnTo>
                  <a:lnTo>
                    <a:pt x="88676" y="82108"/>
                  </a:lnTo>
                  <a:lnTo>
                    <a:pt x="85540" y="91633"/>
                  </a:lnTo>
                  <a:lnTo>
                    <a:pt x="69297" y="113858"/>
                  </a:lnTo>
                  <a:lnTo>
                    <a:pt x="68422" y="117033"/>
                  </a:lnTo>
                  <a:lnTo>
                    <a:pt x="66780" y="119150"/>
                  </a:lnTo>
                  <a:lnTo>
                    <a:pt x="50528" y="129558"/>
                  </a:lnTo>
                  <a:lnTo>
                    <a:pt x="41192" y="131916"/>
                  </a:lnTo>
                  <a:lnTo>
                    <a:pt x="9522" y="13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263"/>
            <p:cNvSpPr/>
            <p:nvPr>
              <p:custDataLst>
                <p:tags r:id="rId57"/>
              </p:custDataLst>
            </p:nvPr>
          </p:nvSpPr>
          <p:spPr>
            <a:xfrm>
              <a:off x="7277580" y="5524500"/>
              <a:ext cx="247171" cy="361834"/>
            </a:xfrm>
            <a:custGeom>
              <a:avLst/>
              <a:gdLst/>
              <a:ahLst/>
              <a:cxnLst/>
              <a:rect l="0" t="0" r="0" b="0"/>
              <a:pathLst>
                <a:path w="247171" h="361834">
                  <a:moveTo>
                    <a:pt x="190020" y="9525"/>
                  </a:moveTo>
                  <a:lnTo>
                    <a:pt x="190020" y="9525"/>
                  </a:lnTo>
                  <a:lnTo>
                    <a:pt x="190020" y="1324"/>
                  </a:lnTo>
                  <a:lnTo>
                    <a:pt x="191078" y="883"/>
                  </a:lnTo>
                  <a:lnTo>
                    <a:pt x="199542" y="0"/>
                  </a:lnTo>
                  <a:lnTo>
                    <a:pt x="199545" y="9515"/>
                  </a:lnTo>
                  <a:lnTo>
                    <a:pt x="191345" y="17725"/>
                  </a:lnTo>
                  <a:lnTo>
                    <a:pt x="185356" y="18657"/>
                  </a:lnTo>
                  <a:lnTo>
                    <a:pt x="183736" y="19846"/>
                  </a:lnTo>
                  <a:lnTo>
                    <a:pt x="181935" y="23990"/>
                  </a:lnTo>
                  <a:lnTo>
                    <a:pt x="180397" y="25519"/>
                  </a:lnTo>
                  <a:lnTo>
                    <a:pt x="170323" y="30793"/>
                  </a:lnTo>
                  <a:lnTo>
                    <a:pt x="164332" y="34853"/>
                  </a:lnTo>
                  <a:lnTo>
                    <a:pt x="121106" y="49802"/>
                  </a:lnTo>
                  <a:lnTo>
                    <a:pt x="106454" y="57795"/>
                  </a:lnTo>
                  <a:lnTo>
                    <a:pt x="87646" y="72051"/>
                  </a:lnTo>
                  <a:lnTo>
                    <a:pt x="68237" y="78203"/>
                  </a:lnTo>
                  <a:lnTo>
                    <a:pt x="29587" y="112814"/>
                  </a:lnTo>
                  <a:lnTo>
                    <a:pt x="28226" y="122370"/>
                  </a:lnTo>
                  <a:lnTo>
                    <a:pt x="28133" y="128450"/>
                  </a:lnTo>
                  <a:lnTo>
                    <a:pt x="29179" y="130084"/>
                  </a:lnTo>
                  <a:lnTo>
                    <a:pt x="30934" y="131172"/>
                  </a:lnTo>
                  <a:lnTo>
                    <a:pt x="38461" y="132705"/>
                  </a:lnTo>
                  <a:lnTo>
                    <a:pt x="41355" y="132920"/>
                  </a:lnTo>
                  <a:lnTo>
                    <a:pt x="47394" y="135981"/>
                  </a:lnTo>
                  <a:lnTo>
                    <a:pt x="50486" y="138280"/>
                  </a:lnTo>
                  <a:lnTo>
                    <a:pt x="59566" y="140832"/>
                  </a:lnTo>
                  <a:lnTo>
                    <a:pt x="102096" y="142796"/>
                  </a:lnTo>
                  <a:lnTo>
                    <a:pt x="123399" y="143909"/>
                  </a:lnTo>
                  <a:lnTo>
                    <a:pt x="159091" y="154632"/>
                  </a:lnTo>
                  <a:lnTo>
                    <a:pt x="167807" y="158684"/>
                  </a:lnTo>
                  <a:lnTo>
                    <a:pt x="183556" y="162023"/>
                  </a:lnTo>
                  <a:lnTo>
                    <a:pt x="197230" y="169999"/>
                  </a:lnTo>
                  <a:lnTo>
                    <a:pt x="198516" y="173628"/>
                  </a:lnTo>
                  <a:lnTo>
                    <a:pt x="199341" y="184580"/>
                  </a:lnTo>
                  <a:lnTo>
                    <a:pt x="196632" y="190691"/>
                  </a:lnTo>
                  <a:lnTo>
                    <a:pt x="162688" y="227310"/>
                  </a:lnTo>
                  <a:lnTo>
                    <a:pt x="120057" y="254797"/>
                  </a:lnTo>
                  <a:lnTo>
                    <a:pt x="75713" y="285146"/>
                  </a:lnTo>
                  <a:lnTo>
                    <a:pt x="50318" y="303387"/>
                  </a:lnTo>
                  <a:lnTo>
                    <a:pt x="4987" y="337839"/>
                  </a:lnTo>
                  <a:lnTo>
                    <a:pt x="1950" y="343472"/>
                  </a:lnTo>
                  <a:lnTo>
                    <a:pt x="0" y="350657"/>
                  </a:lnTo>
                  <a:lnTo>
                    <a:pt x="898" y="351247"/>
                  </a:lnTo>
                  <a:lnTo>
                    <a:pt x="7764" y="352270"/>
                  </a:lnTo>
                  <a:lnTo>
                    <a:pt x="13722" y="357436"/>
                  </a:lnTo>
                  <a:lnTo>
                    <a:pt x="22060" y="359943"/>
                  </a:lnTo>
                  <a:lnTo>
                    <a:pt x="63224" y="361833"/>
                  </a:lnTo>
                  <a:lnTo>
                    <a:pt x="109339" y="353738"/>
                  </a:lnTo>
                  <a:lnTo>
                    <a:pt x="153687" y="347484"/>
                  </a:lnTo>
                  <a:lnTo>
                    <a:pt x="195968" y="335102"/>
                  </a:lnTo>
                  <a:lnTo>
                    <a:pt x="24717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264"/>
            <p:cNvSpPr/>
            <p:nvPr>
              <p:custDataLst>
                <p:tags r:id="rId58"/>
              </p:custDataLst>
            </p:nvPr>
          </p:nvSpPr>
          <p:spPr>
            <a:xfrm>
              <a:off x="7305675" y="5353608"/>
              <a:ext cx="123826" cy="132793"/>
            </a:xfrm>
            <a:custGeom>
              <a:avLst/>
              <a:gdLst/>
              <a:ahLst/>
              <a:cxnLst/>
              <a:rect l="0" t="0" r="0" b="0"/>
              <a:pathLst>
                <a:path w="123826" h="132793">
                  <a:moveTo>
                    <a:pt x="0" y="47067"/>
                  </a:moveTo>
                  <a:lnTo>
                    <a:pt x="0" y="47067"/>
                  </a:lnTo>
                  <a:lnTo>
                    <a:pt x="0" y="28017"/>
                  </a:lnTo>
                  <a:lnTo>
                    <a:pt x="0" y="41274"/>
                  </a:lnTo>
                  <a:lnTo>
                    <a:pt x="2822" y="47315"/>
                  </a:lnTo>
                  <a:lnTo>
                    <a:pt x="6545" y="53527"/>
                  </a:lnTo>
                  <a:lnTo>
                    <a:pt x="8937" y="66139"/>
                  </a:lnTo>
                  <a:lnTo>
                    <a:pt x="9523" y="112663"/>
                  </a:lnTo>
                  <a:lnTo>
                    <a:pt x="9525" y="132745"/>
                  </a:lnTo>
                  <a:lnTo>
                    <a:pt x="9525" y="87131"/>
                  </a:lnTo>
                  <a:lnTo>
                    <a:pt x="10583" y="63004"/>
                  </a:lnTo>
                  <a:lnTo>
                    <a:pt x="21283" y="37731"/>
                  </a:lnTo>
                  <a:lnTo>
                    <a:pt x="25334" y="31276"/>
                  </a:lnTo>
                  <a:lnTo>
                    <a:pt x="28673" y="21692"/>
                  </a:lnTo>
                  <a:lnTo>
                    <a:pt x="41706" y="5795"/>
                  </a:lnTo>
                  <a:lnTo>
                    <a:pt x="47816" y="2265"/>
                  </a:lnTo>
                  <a:lnTo>
                    <a:pt x="60363" y="0"/>
                  </a:lnTo>
                  <a:lnTo>
                    <a:pt x="66692" y="2512"/>
                  </a:lnTo>
                  <a:lnTo>
                    <a:pt x="73032" y="6098"/>
                  </a:lnTo>
                  <a:lnTo>
                    <a:pt x="82552" y="9176"/>
                  </a:lnTo>
                  <a:lnTo>
                    <a:pt x="88901" y="13646"/>
                  </a:lnTo>
                  <a:lnTo>
                    <a:pt x="92428" y="19160"/>
                  </a:lnTo>
                  <a:lnTo>
                    <a:pt x="104114" y="56021"/>
                  </a:lnTo>
                  <a:lnTo>
                    <a:pt x="105539" y="63747"/>
                  </a:lnTo>
                  <a:lnTo>
                    <a:pt x="112292" y="78938"/>
                  </a:lnTo>
                  <a:lnTo>
                    <a:pt x="119937" y="91670"/>
                  </a:lnTo>
                  <a:lnTo>
                    <a:pt x="123825" y="132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265"/>
            <p:cNvSpPr/>
            <p:nvPr>
              <p:custDataLst>
                <p:tags r:id="rId59"/>
              </p:custDataLst>
            </p:nvPr>
          </p:nvSpPr>
          <p:spPr>
            <a:xfrm>
              <a:off x="7524750" y="6086485"/>
              <a:ext cx="1" cy="152391"/>
            </a:xfrm>
            <a:custGeom>
              <a:avLst/>
              <a:gdLst/>
              <a:ahLst/>
              <a:cxnLst/>
              <a:rect l="0" t="0" r="0" b="0"/>
              <a:pathLst>
                <a:path w="1" h="15239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47622"/>
                  </a:lnTo>
                  <a:lnTo>
                    <a:pt x="0" y="92665"/>
                  </a:lnTo>
                  <a:lnTo>
                    <a:pt x="0" y="138777"/>
                  </a:lnTo>
                  <a:lnTo>
                    <a:pt x="0" y="15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4266"/>
            <p:cNvSpPr/>
            <p:nvPr>
              <p:custDataLst>
                <p:tags r:id="rId60"/>
              </p:custDataLst>
            </p:nvPr>
          </p:nvSpPr>
          <p:spPr>
            <a:xfrm>
              <a:off x="7343775" y="6219825"/>
              <a:ext cx="76201" cy="24516"/>
            </a:xfrm>
            <a:custGeom>
              <a:avLst/>
              <a:gdLst/>
              <a:ahLst/>
              <a:cxnLst/>
              <a:rect l="0" t="0" r="0" b="0"/>
              <a:pathLst>
                <a:path w="76201" h="24516">
                  <a:moveTo>
                    <a:pt x="0" y="9525"/>
                  </a:moveTo>
                  <a:lnTo>
                    <a:pt x="0" y="9525"/>
                  </a:lnTo>
                  <a:lnTo>
                    <a:pt x="0" y="18934"/>
                  </a:lnTo>
                  <a:lnTo>
                    <a:pt x="5056" y="24073"/>
                  </a:lnTo>
                  <a:lnTo>
                    <a:pt x="7604" y="24515"/>
                  </a:lnTo>
                  <a:lnTo>
                    <a:pt x="10361" y="23751"/>
                  </a:lnTo>
                  <a:lnTo>
                    <a:pt x="17333" y="19979"/>
                  </a:lnTo>
                  <a:lnTo>
                    <a:pt x="35196" y="18046"/>
                  </a:lnTo>
                  <a:lnTo>
                    <a:pt x="47678" y="1152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4267"/>
            <p:cNvSpPr/>
            <p:nvPr>
              <p:custDataLst>
                <p:tags r:id="rId61"/>
              </p:custDataLst>
            </p:nvPr>
          </p:nvSpPr>
          <p:spPr>
            <a:xfrm>
              <a:off x="7305675" y="61341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2666" y="9515"/>
                  </a:lnTo>
                  <a:lnTo>
                    <a:pt x="24636" y="8460"/>
                  </a:lnTo>
                  <a:lnTo>
                    <a:pt x="25949" y="6698"/>
                  </a:lnTo>
                  <a:lnTo>
                    <a:pt x="26824" y="4465"/>
                  </a:lnTo>
                  <a:lnTo>
                    <a:pt x="29525" y="2977"/>
                  </a:lnTo>
                  <a:lnTo>
                    <a:pt x="38169" y="1323"/>
                  </a:lnTo>
                  <a:lnTo>
                    <a:pt x="46244" y="3410"/>
                  </a:lnTo>
                  <a:lnTo>
                    <a:pt x="53361" y="6808"/>
                  </a:lnTo>
                  <a:lnTo>
                    <a:pt x="69769" y="9167"/>
                  </a:lnTo>
                  <a:lnTo>
                    <a:pt x="952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268"/>
            <p:cNvSpPr/>
            <p:nvPr>
              <p:custDataLst>
                <p:tags r:id="rId62"/>
              </p:custDataLst>
            </p:nvPr>
          </p:nvSpPr>
          <p:spPr>
            <a:xfrm>
              <a:off x="7248525" y="5992552"/>
              <a:ext cx="19051" cy="17724"/>
            </a:xfrm>
            <a:custGeom>
              <a:avLst/>
              <a:gdLst/>
              <a:ahLst/>
              <a:cxnLst/>
              <a:rect l="0" t="0" r="0" b="0"/>
              <a:pathLst>
                <a:path w="19051" h="17724">
                  <a:moveTo>
                    <a:pt x="9525" y="17723"/>
                  </a:moveTo>
                  <a:lnTo>
                    <a:pt x="9525" y="17723"/>
                  </a:lnTo>
                  <a:lnTo>
                    <a:pt x="4469" y="17723"/>
                  </a:lnTo>
                  <a:lnTo>
                    <a:pt x="2980" y="16665"/>
                  </a:lnTo>
                  <a:lnTo>
                    <a:pt x="1987" y="14901"/>
                  </a:lnTo>
                  <a:lnTo>
                    <a:pt x="10" y="8232"/>
                  </a:lnTo>
                  <a:lnTo>
                    <a:pt x="1" y="0"/>
                  </a:lnTo>
                  <a:lnTo>
                    <a:pt x="0" y="4123"/>
                  </a:lnTo>
                  <a:lnTo>
                    <a:pt x="1058" y="5481"/>
                  </a:lnTo>
                  <a:lnTo>
                    <a:pt x="9132" y="8091"/>
                  </a:lnTo>
                  <a:lnTo>
                    <a:pt x="19050" y="8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269"/>
            <p:cNvSpPr/>
            <p:nvPr>
              <p:custDataLst>
                <p:tags r:id="rId63"/>
              </p:custDataLst>
            </p:nvPr>
          </p:nvSpPr>
          <p:spPr>
            <a:xfrm>
              <a:off x="7258050" y="6096116"/>
              <a:ext cx="9526" cy="114185"/>
            </a:xfrm>
            <a:custGeom>
              <a:avLst/>
              <a:gdLst/>
              <a:ahLst/>
              <a:cxnLst/>
              <a:rect l="0" t="0" r="0" b="0"/>
              <a:pathLst>
                <a:path w="9526" h="114185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14350"/>
                  </a:lnTo>
                  <a:lnTo>
                    <a:pt x="2822" y="19719"/>
                  </a:lnTo>
                  <a:lnTo>
                    <a:pt x="6545" y="25633"/>
                  </a:lnTo>
                  <a:lnTo>
                    <a:pt x="8937" y="38053"/>
                  </a:lnTo>
                  <a:lnTo>
                    <a:pt x="9522" y="84316"/>
                  </a:lnTo>
                  <a:lnTo>
                    <a:pt x="9525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4270"/>
            <p:cNvSpPr/>
            <p:nvPr>
              <p:custDataLst>
                <p:tags r:id="rId64"/>
              </p:custDataLst>
            </p:nvPr>
          </p:nvSpPr>
          <p:spPr>
            <a:xfrm>
              <a:off x="9001125" y="5362691"/>
              <a:ext cx="123042" cy="438035"/>
            </a:xfrm>
            <a:custGeom>
              <a:avLst/>
              <a:gdLst/>
              <a:ahLst/>
              <a:cxnLst/>
              <a:rect l="0" t="0" r="0" b="0"/>
              <a:pathLst>
                <a:path w="123042" h="438035">
                  <a:moveTo>
                    <a:pt x="66675" y="9409"/>
                  </a:moveTo>
                  <a:lnTo>
                    <a:pt x="66675" y="9409"/>
                  </a:lnTo>
                  <a:lnTo>
                    <a:pt x="66675" y="276"/>
                  </a:lnTo>
                  <a:lnTo>
                    <a:pt x="71732" y="0"/>
                  </a:lnTo>
                  <a:lnTo>
                    <a:pt x="73221" y="1020"/>
                  </a:lnTo>
                  <a:lnTo>
                    <a:pt x="74215" y="2758"/>
                  </a:lnTo>
                  <a:lnTo>
                    <a:pt x="85877" y="34221"/>
                  </a:lnTo>
                  <a:lnTo>
                    <a:pt x="98863" y="60719"/>
                  </a:lnTo>
                  <a:lnTo>
                    <a:pt x="109312" y="106307"/>
                  </a:lnTo>
                  <a:lnTo>
                    <a:pt x="119860" y="144143"/>
                  </a:lnTo>
                  <a:lnTo>
                    <a:pt x="123041" y="191284"/>
                  </a:lnTo>
                  <a:lnTo>
                    <a:pt x="120771" y="225928"/>
                  </a:lnTo>
                  <a:lnTo>
                    <a:pt x="110521" y="266080"/>
                  </a:lnTo>
                  <a:lnTo>
                    <a:pt x="98305" y="305642"/>
                  </a:lnTo>
                  <a:lnTo>
                    <a:pt x="87806" y="338717"/>
                  </a:lnTo>
                  <a:lnTo>
                    <a:pt x="59763" y="381811"/>
                  </a:lnTo>
                  <a:lnTo>
                    <a:pt x="33755" y="411563"/>
                  </a:lnTo>
                  <a:lnTo>
                    <a:pt x="0" y="438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985"/>
          <p:cNvGrpSpPr/>
          <p:nvPr/>
        </p:nvGrpSpPr>
        <p:grpSpPr>
          <a:xfrm>
            <a:off x="9401175" y="5019675"/>
            <a:ext cx="2539053" cy="923926"/>
            <a:chOff x="9401175" y="5019675"/>
            <a:chExt cx="2539053" cy="923926"/>
          </a:xfrm>
        </p:grpSpPr>
        <p:sp>
          <p:nvSpPr>
            <p:cNvPr id="244" name="SMARTInkShape-4271"/>
            <p:cNvSpPr/>
            <p:nvPr>
              <p:custDataLst>
                <p:tags r:id="rId20"/>
              </p:custDataLst>
            </p:nvPr>
          </p:nvSpPr>
          <p:spPr>
            <a:xfrm>
              <a:off x="11849100" y="5019675"/>
              <a:ext cx="91128" cy="428626"/>
            </a:xfrm>
            <a:custGeom>
              <a:avLst/>
              <a:gdLst/>
              <a:ahLst/>
              <a:cxnLst/>
              <a:rect l="0" t="0" r="0" b="0"/>
              <a:pathLst>
                <a:path w="91128" h="428626">
                  <a:moveTo>
                    <a:pt x="57150" y="0"/>
                  </a:moveTo>
                  <a:lnTo>
                    <a:pt x="57150" y="0"/>
                  </a:lnTo>
                  <a:lnTo>
                    <a:pt x="57150" y="41314"/>
                  </a:lnTo>
                  <a:lnTo>
                    <a:pt x="73626" y="85974"/>
                  </a:lnTo>
                  <a:lnTo>
                    <a:pt x="83514" y="131386"/>
                  </a:lnTo>
                  <a:lnTo>
                    <a:pt x="86492" y="172446"/>
                  </a:lnTo>
                  <a:lnTo>
                    <a:pt x="91127" y="200320"/>
                  </a:lnTo>
                  <a:lnTo>
                    <a:pt x="86646" y="247689"/>
                  </a:lnTo>
                  <a:lnTo>
                    <a:pt x="75485" y="295280"/>
                  </a:lnTo>
                  <a:lnTo>
                    <a:pt x="66777" y="342900"/>
                  </a:lnTo>
                  <a:lnTo>
                    <a:pt x="58356" y="370417"/>
                  </a:lnTo>
                  <a:lnTo>
                    <a:pt x="31072" y="405843"/>
                  </a:lnTo>
                  <a:lnTo>
                    <a:pt x="0" y="428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4272"/>
            <p:cNvSpPr/>
            <p:nvPr>
              <p:custDataLst>
                <p:tags r:id="rId21"/>
              </p:custDataLst>
            </p:nvPr>
          </p:nvSpPr>
          <p:spPr>
            <a:xfrm>
              <a:off x="11868150" y="5210567"/>
              <a:ext cx="1" cy="9134"/>
            </a:xfrm>
            <a:custGeom>
              <a:avLst/>
              <a:gdLst/>
              <a:ahLst/>
              <a:cxnLst/>
              <a:rect l="0" t="0" r="0" b="0"/>
              <a:pathLst>
                <a:path w="1" h="9134">
                  <a:moveTo>
                    <a:pt x="0" y="9133"/>
                  </a:moveTo>
                  <a:lnTo>
                    <a:pt x="0" y="91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4273"/>
            <p:cNvSpPr/>
            <p:nvPr>
              <p:custDataLst>
                <p:tags r:id="rId22"/>
              </p:custDataLst>
            </p:nvPr>
          </p:nvSpPr>
          <p:spPr>
            <a:xfrm>
              <a:off x="11858625" y="5295900"/>
              <a:ext cx="1" cy="57151"/>
            </a:xfrm>
            <a:custGeom>
              <a:avLst/>
              <a:gdLst/>
              <a:ahLst/>
              <a:cxnLst/>
              <a:rect l="0" t="0" r="0" b="0"/>
              <a:pathLst>
                <a:path w="1" h="57151">
                  <a:moveTo>
                    <a:pt x="0" y="0"/>
                  </a:moveTo>
                  <a:lnTo>
                    <a:pt x="0" y="0"/>
                  </a:lnTo>
                  <a:lnTo>
                    <a:pt x="0" y="4681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4274"/>
            <p:cNvSpPr/>
            <p:nvPr>
              <p:custDataLst>
                <p:tags r:id="rId23"/>
              </p:custDataLst>
            </p:nvPr>
          </p:nvSpPr>
          <p:spPr>
            <a:xfrm>
              <a:off x="11753885" y="5276850"/>
              <a:ext cx="57116" cy="9526"/>
            </a:xfrm>
            <a:custGeom>
              <a:avLst/>
              <a:gdLst/>
              <a:ahLst/>
              <a:cxnLst/>
              <a:rect l="0" t="0" r="0" b="0"/>
              <a:pathLst>
                <a:path w="57116" h="9526">
                  <a:moveTo>
                    <a:pt x="9490" y="9525"/>
                  </a:moveTo>
                  <a:lnTo>
                    <a:pt x="9490" y="9525"/>
                  </a:lnTo>
                  <a:lnTo>
                    <a:pt x="9490" y="392"/>
                  </a:lnTo>
                  <a:lnTo>
                    <a:pt x="0" y="0"/>
                  </a:lnTo>
                  <a:lnTo>
                    <a:pt x="26814" y="0"/>
                  </a:lnTo>
                  <a:lnTo>
                    <a:pt x="35804" y="6545"/>
                  </a:lnTo>
                  <a:lnTo>
                    <a:pt x="41645" y="8201"/>
                  </a:lnTo>
                  <a:lnTo>
                    <a:pt x="44686" y="7584"/>
                  </a:lnTo>
                  <a:lnTo>
                    <a:pt x="571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4275"/>
            <p:cNvSpPr/>
            <p:nvPr>
              <p:custDataLst>
                <p:tags r:id="rId24"/>
              </p:custDataLst>
            </p:nvPr>
          </p:nvSpPr>
          <p:spPr>
            <a:xfrm>
              <a:off x="11763375" y="5124582"/>
              <a:ext cx="66676" cy="256913"/>
            </a:xfrm>
            <a:custGeom>
              <a:avLst/>
              <a:gdLst/>
              <a:ahLst/>
              <a:cxnLst/>
              <a:rect l="0" t="0" r="0" b="0"/>
              <a:pathLst>
                <a:path w="66676" h="256913">
                  <a:moveTo>
                    <a:pt x="38100" y="114168"/>
                  </a:moveTo>
                  <a:lnTo>
                    <a:pt x="38100" y="114168"/>
                  </a:lnTo>
                  <a:lnTo>
                    <a:pt x="38100" y="128357"/>
                  </a:lnTo>
                  <a:lnTo>
                    <a:pt x="35276" y="133880"/>
                  </a:lnTo>
                  <a:lnTo>
                    <a:pt x="31554" y="139861"/>
                  </a:lnTo>
                  <a:lnTo>
                    <a:pt x="29163" y="152326"/>
                  </a:lnTo>
                  <a:lnTo>
                    <a:pt x="28966" y="155482"/>
                  </a:lnTo>
                  <a:lnTo>
                    <a:pt x="25927" y="161810"/>
                  </a:lnTo>
                  <a:lnTo>
                    <a:pt x="23635" y="164979"/>
                  </a:lnTo>
                  <a:lnTo>
                    <a:pt x="20409" y="179553"/>
                  </a:lnTo>
                  <a:lnTo>
                    <a:pt x="18071" y="207040"/>
                  </a:lnTo>
                  <a:lnTo>
                    <a:pt x="10415" y="233913"/>
                  </a:lnTo>
                  <a:lnTo>
                    <a:pt x="9920" y="240765"/>
                  </a:lnTo>
                  <a:lnTo>
                    <a:pt x="8731" y="243016"/>
                  </a:lnTo>
                  <a:lnTo>
                    <a:pt x="6879" y="244517"/>
                  </a:lnTo>
                  <a:lnTo>
                    <a:pt x="4586" y="245518"/>
                  </a:lnTo>
                  <a:lnTo>
                    <a:pt x="3058" y="247242"/>
                  </a:lnTo>
                  <a:lnTo>
                    <a:pt x="36" y="256912"/>
                  </a:lnTo>
                  <a:lnTo>
                    <a:pt x="0" y="220186"/>
                  </a:lnTo>
                  <a:lnTo>
                    <a:pt x="2824" y="211382"/>
                  </a:lnTo>
                  <a:lnTo>
                    <a:pt x="6546" y="202882"/>
                  </a:lnTo>
                  <a:lnTo>
                    <a:pt x="10323" y="161302"/>
                  </a:lnTo>
                  <a:lnTo>
                    <a:pt x="24690" y="114207"/>
                  </a:lnTo>
                  <a:lnTo>
                    <a:pt x="35839" y="73175"/>
                  </a:lnTo>
                  <a:lnTo>
                    <a:pt x="44983" y="47549"/>
                  </a:lnTo>
                  <a:lnTo>
                    <a:pt x="48336" y="23355"/>
                  </a:lnTo>
                  <a:lnTo>
                    <a:pt x="55780" y="11441"/>
                  </a:lnTo>
                  <a:lnTo>
                    <a:pt x="66548" y="0"/>
                  </a:lnTo>
                  <a:lnTo>
                    <a:pt x="66675" y="44764"/>
                  </a:lnTo>
                  <a:lnTo>
                    <a:pt x="66675" y="92084"/>
                  </a:lnTo>
                  <a:lnTo>
                    <a:pt x="65617" y="110824"/>
                  </a:lnTo>
                  <a:lnTo>
                    <a:pt x="58473" y="139964"/>
                  </a:lnTo>
                  <a:lnTo>
                    <a:pt x="56352" y="158500"/>
                  </a:lnTo>
                  <a:lnTo>
                    <a:pt x="48530" y="186207"/>
                  </a:lnTo>
                  <a:lnTo>
                    <a:pt x="47625" y="226978"/>
                  </a:lnTo>
                  <a:lnTo>
                    <a:pt x="48683" y="227474"/>
                  </a:lnTo>
                  <a:lnTo>
                    <a:pt x="57150" y="228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4276"/>
            <p:cNvSpPr/>
            <p:nvPr>
              <p:custDataLst>
                <p:tags r:id="rId25"/>
              </p:custDataLst>
            </p:nvPr>
          </p:nvSpPr>
          <p:spPr>
            <a:xfrm>
              <a:off x="11687185" y="5038759"/>
              <a:ext cx="47616" cy="494709"/>
            </a:xfrm>
            <a:custGeom>
              <a:avLst/>
              <a:gdLst/>
              <a:ahLst/>
              <a:cxnLst/>
              <a:rect l="0" t="0" r="0" b="0"/>
              <a:pathLst>
                <a:path w="47616" h="494709">
                  <a:moveTo>
                    <a:pt x="47615" y="9491"/>
                  </a:moveTo>
                  <a:lnTo>
                    <a:pt x="47615" y="9491"/>
                  </a:lnTo>
                  <a:lnTo>
                    <a:pt x="47615" y="0"/>
                  </a:lnTo>
                  <a:lnTo>
                    <a:pt x="47615" y="46312"/>
                  </a:lnTo>
                  <a:lnTo>
                    <a:pt x="47615" y="89176"/>
                  </a:lnTo>
                  <a:lnTo>
                    <a:pt x="47615" y="135608"/>
                  </a:lnTo>
                  <a:lnTo>
                    <a:pt x="44791" y="162570"/>
                  </a:lnTo>
                  <a:lnTo>
                    <a:pt x="38973" y="209605"/>
                  </a:lnTo>
                  <a:lnTo>
                    <a:pt x="33150" y="257152"/>
                  </a:lnTo>
                  <a:lnTo>
                    <a:pt x="29169" y="304767"/>
                  </a:lnTo>
                  <a:lnTo>
                    <a:pt x="22098" y="351333"/>
                  </a:lnTo>
                  <a:lnTo>
                    <a:pt x="19442" y="391815"/>
                  </a:lnTo>
                  <a:lnTo>
                    <a:pt x="10874" y="434500"/>
                  </a:lnTo>
                  <a:lnTo>
                    <a:pt x="9634" y="459745"/>
                  </a:lnTo>
                  <a:lnTo>
                    <a:pt x="6745" y="466426"/>
                  </a:lnTo>
                  <a:lnTo>
                    <a:pt x="2992" y="472923"/>
                  </a:lnTo>
                  <a:lnTo>
                    <a:pt x="583" y="485718"/>
                  </a:lnTo>
                  <a:lnTo>
                    <a:pt x="26" y="494708"/>
                  </a:lnTo>
                  <a:lnTo>
                    <a:pt x="0" y="490045"/>
                  </a:lnTo>
                  <a:lnTo>
                    <a:pt x="1057" y="488610"/>
                  </a:lnTo>
                  <a:lnTo>
                    <a:pt x="9515" y="48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4277"/>
            <p:cNvSpPr/>
            <p:nvPr>
              <p:custDataLst>
                <p:tags r:id="rId26"/>
              </p:custDataLst>
            </p:nvPr>
          </p:nvSpPr>
          <p:spPr>
            <a:xfrm>
              <a:off x="11553825" y="5181639"/>
              <a:ext cx="85688" cy="209473"/>
            </a:xfrm>
            <a:custGeom>
              <a:avLst/>
              <a:gdLst/>
              <a:ahLst/>
              <a:cxnLst/>
              <a:rect l="0" t="0" r="0" b="0"/>
              <a:pathLst>
                <a:path w="85688" h="209473">
                  <a:moveTo>
                    <a:pt x="38100" y="66636"/>
                  </a:moveTo>
                  <a:lnTo>
                    <a:pt x="38100" y="66636"/>
                  </a:lnTo>
                  <a:lnTo>
                    <a:pt x="33042" y="66636"/>
                  </a:lnTo>
                  <a:lnTo>
                    <a:pt x="31554" y="67694"/>
                  </a:lnTo>
                  <a:lnTo>
                    <a:pt x="30562" y="69458"/>
                  </a:lnTo>
                  <a:lnTo>
                    <a:pt x="29163" y="79819"/>
                  </a:lnTo>
                  <a:lnTo>
                    <a:pt x="28690" y="97228"/>
                  </a:lnTo>
                  <a:lnTo>
                    <a:pt x="25804" y="104221"/>
                  </a:lnTo>
                  <a:lnTo>
                    <a:pt x="22052" y="110857"/>
                  </a:lnTo>
                  <a:lnTo>
                    <a:pt x="19643" y="123741"/>
                  </a:lnTo>
                  <a:lnTo>
                    <a:pt x="19054" y="171236"/>
                  </a:lnTo>
                  <a:lnTo>
                    <a:pt x="19050" y="198101"/>
                  </a:lnTo>
                  <a:lnTo>
                    <a:pt x="9560" y="209472"/>
                  </a:lnTo>
                  <a:lnTo>
                    <a:pt x="9525" y="163850"/>
                  </a:lnTo>
                  <a:lnTo>
                    <a:pt x="9525" y="120316"/>
                  </a:lnTo>
                  <a:lnTo>
                    <a:pt x="9525" y="74856"/>
                  </a:lnTo>
                  <a:lnTo>
                    <a:pt x="18659" y="30271"/>
                  </a:lnTo>
                  <a:lnTo>
                    <a:pt x="19015" y="11799"/>
                  </a:lnTo>
                  <a:lnTo>
                    <a:pt x="27248" y="1488"/>
                  </a:lnTo>
                  <a:lnTo>
                    <a:pt x="30807" y="640"/>
                  </a:lnTo>
                  <a:lnTo>
                    <a:pt x="42730" y="0"/>
                  </a:lnTo>
                  <a:lnTo>
                    <a:pt x="44361" y="1046"/>
                  </a:lnTo>
                  <a:lnTo>
                    <a:pt x="45449" y="2801"/>
                  </a:lnTo>
                  <a:lnTo>
                    <a:pt x="47195" y="8166"/>
                  </a:lnTo>
                  <a:lnTo>
                    <a:pt x="54087" y="16830"/>
                  </a:lnTo>
                  <a:lnTo>
                    <a:pt x="56242" y="25656"/>
                  </a:lnTo>
                  <a:lnTo>
                    <a:pt x="57031" y="41275"/>
                  </a:lnTo>
                  <a:lnTo>
                    <a:pt x="54275" y="47603"/>
                  </a:lnTo>
                  <a:lnTo>
                    <a:pt x="50581" y="53943"/>
                  </a:lnTo>
                  <a:lnTo>
                    <a:pt x="47442" y="63463"/>
                  </a:lnTo>
                  <a:lnTo>
                    <a:pt x="28593" y="85669"/>
                  </a:lnTo>
                  <a:lnTo>
                    <a:pt x="28585" y="85675"/>
                  </a:lnTo>
                  <a:lnTo>
                    <a:pt x="28577" y="90739"/>
                  </a:lnTo>
                  <a:lnTo>
                    <a:pt x="29635" y="92230"/>
                  </a:lnTo>
                  <a:lnTo>
                    <a:pt x="31399" y="93224"/>
                  </a:lnTo>
                  <a:lnTo>
                    <a:pt x="38277" y="94949"/>
                  </a:lnTo>
                  <a:lnTo>
                    <a:pt x="42766" y="95095"/>
                  </a:lnTo>
                  <a:lnTo>
                    <a:pt x="48286" y="97982"/>
                  </a:lnTo>
                  <a:lnTo>
                    <a:pt x="71295" y="118890"/>
                  </a:lnTo>
                  <a:lnTo>
                    <a:pt x="74020" y="124433"/>
                  </a:lnTo>
                  <a:lnTo>
                    <a:pt x="74747" y="127392"/>
                  </a:lnTo>
                  <a:lnTo>
                    <a:pt x="83548" y="142893"/>
                  </a:lnTo>
                  <a:lnTo>
                    <a:pt x="85687" y="165454"/>
                  </a:lnTo>
                  <a:lnTo>
                    <a:pt x="82886" y="171586"/>
                  </a:lnTo>
                  <a:lnTo>
                    <a:pt x="79170" y="177839"/>
                  </a:lnTo>
                  <a:lnTo>
                    <a:pt x="77520" y="184145"/>
                  </a:lnTo>
                  <a:lnTo>
                    <a:pt x="76022" y="186251"/>
                  </a:lnTo>
                  <a:lnTo>
                    <a:pt x="73964" y="187654"/>
                  </a:lnTo>
                  <a:lnTo>
                    <a:pt x="71534" y="188590"/>
                  </a:lnTo>
                  <a:lnTo>
                    <a:pt x="69914" y="190271"/>
                  </a:lnTo>
                  <a:lnTo>
                    <a:pt x="68114" y="194963"/>
                  </a:lnTo>
                  <a:lnTo>
                    <a:pt x="66576" y="196637"/>
                  </a:lnTo>
                  <a:lnTo>
                    <a:pt x="62045" y="198498"/>
                  </a:lnTo>
                  <a:lnTo>
                    <a:pt x="25390" y="199975"/>
                  </a:lnTo>
                  <a:lnTo>
                    <a:pt x="23276" y="198921"/>
                  </a:lnTo>
                  <a:lnTo>
                    <a:pt x="21868" y="197159"/>
                  </a:lnTo>
                  <a:lnTo>
                    <a:pt x="20928" y="194926"/>
                  </a:lnTo>
                  <a:lnTo>
                    <a:pt x="19245" y="193438"/>
                  </a:lnTo>
                  <a:lnTo>
                    <a:pt x="11014" y="190853"/>
                  </a:lnTo>
                  <a:lnTo>
                    <a:pt x="4909" y="185521"/>
                  </a:lnTo>
                  <a:lnTo>
                    <a:pt x="2180" y="180152"/>
                  </a:lnTo>
                  <a:lnTo>
                    <a:pt x="0" y="171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4278"/>
            <p:cNvSpPr/>
            <p:nvPr>
              <p:custDataLst>
                <p:tags r:id="rId27"/>
              </p:custDataLst>
            </p:nvPr>
          </p:nvSpPr>
          <p:spPr>
            <a:xfrm>
              <a:off x="11458702" y="5172075"/>
              <a:ext cx="57024" cy="266701"/>
            </a:xfrm>
            <a:custGeom>
              <a:avLst/>
              <a:gdLst/>
              <a:ahLst/>
              <a:cxnLst/>
              <a:rect l="0" t="0" r="0" b="0"/>
              <a:pathLst>
                <a:path w="57024" h="266701">
                  <a:moveTo>
                    <a:pt x="57023" y="0"/>
                  </a:moveTo>
                  <a:lnTo>
                    <a:pt x="57023" y="0"/>
                  </a:lnTo>
                  <a:lnTo>
                    <a:pt x="51966" y="0"/>
                  </a:lnTo>
                  <a:lnTo>
                    <a:pt x="50477" y="1058"/>
                  </a:lnTo>
                  <a:lnTo>
                    <a:pt x="49485" y="2822"/>
                  </a:lnTo>
                  <a:lnTo>
                    <a:pt x="47889" y="8201"/>
                  </a:lnTo>
                  <a:lnTo>
                    <a:pt x="44850" y="8937"/>
                  </a:lnTo>
                  <a:lnTo>
                    <a:pt x="42558" y="9133"/>
                  </a:lnTo>
                  <a:lnTo>
                    <a:pt x="37189" y="12173"/>
                  </a:lnTo>
                  <a:lnTo>
                    <a:pt x="34275" y="14465"/>
                  </a:lnTo>
                  <a:lnTo>
                    <a:pt x="31037" y="19834"/>
                  </a:lnTo>
                  <a:lnTo>
                    <a:pt x="28540" y="25748"/>
                  </a:lnTo>
                  <a:lnTo>
                    <a:pt x="23903" y="31905"/>
                  </a:lnTo>
                  <a:lnTo>
                    <a:pt x="21137" y="40991"/>
                  </a:lnTo>
                  <a:lnTo>
                    <a:pt x="16296" y="68915"/>
                  </a:lnTo>
                  <a:lnTo>
                    <a:pt x="2038" y="114947"/>
                  </a:lnTo>
                  <a:lnTo>
                    <a:pt x="0" y="158788"/>
                  </a:lnTo>
                  <a:lnTo>
                    <a:pt x="11637" y="202012"/>
                  </a:lnTo>
                  <a:lnTo>
                    <a:pt x="15686" y="213609"/>
                  </a:lnTo>
                  <a:lnTo>
                    <a:pt x="19022" y="230978"/>
                  </a:lnTo>
                  <a:lnTo>
                    <a:pt x="26272" y="246866"/>
                  </a:lnTo>
                  <a:lnTo>
                    <a:pt x="26998" y="250302"/>
                  </a:lnTo>
                  <a:lnTo>
                    <a:pt x="33448" y="256942"/>
                  </a:lnTo>
                  <a:lnTo>
                    <a:pt x="4749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4279"/>
            <p:cNvSpPr/>
            <p:nvPr>
              <p:custDataLst>
                <p:tags r:id="rId28"/>
              </p:custDataLst>
            </p:nvPr>
          </p:nvSpPr>
          <p:spPr>
            <a:xfrm>
              <a:off x="11306210" y="5295900"/>
              <a:ext cx="85691" cy="152270"/>
            </a:xfrm>
            <a:custGeom>
              <a:avLst/>
              <a:gdLst/>
              <a:ahLst/>
              <a:cxnLst/>
              <a:rect l="0" t="0" r="0" b="0"/>
              <a:pathLst>
                <a:path w="85691" h="152270">
                  <a:moveTo>
                    <a:pt x="9490" y="38100"/>
                  </a:moveTo>
                  <a:lnTo>
                    <a:pt x="9490" y="38100"/>
                  </a:lnTo>
                  <a:lnTo>
                    <a:pt x="0" y="38100"/>
                  </a:lnTo>
                  <a:lnTo>
                    <a:pt x="24655" y="63848"/>
                  </a:lnTo>
                  <a:lnTo>
                    <a:pt x="30596" y="76269"/>
                  </a:lnTo>
                  <a:lnTo>
                    <a:pt x="34744" y="82581"/>
                  </a:lnTo>
                  <a:lnTo>
                    <a:pt x="38139" y="92084"/>
                  </a:lnTo>
                  <a:lnTo>
                    <a:pt x="44319" y="101603"/>
                  </a:lnTo>
                  <a:lnTo>
                    <a:pt x="46620" y="111126"/>
                  </a:lnTo>
                  <a:lnTo>
                    <a:pt x="47578" y="140994"/>
                  </a:lnTo>
                  <a:lnTo>
                    <a:pt x="39388" y="150911"/>
                  </a:lnTo>
                  <a:lnTo>
                    <a:pt x="35830" y="151738"/>
                  </a:lnTo>
                  <a:lnTo>
                    <a:pt x="29981" y="152269"/>
                  </a:lnTo>
                  <a:lnTo>
                    <a:pt x="29500" y="151254"/>
                  </a:lnTo>
                  <a:lnTo>
                    <a:pt x="28552" y="115543"/>
                  </a:lnTo>
                  <a:lnTo>
                    <a:pt x="31367" y="106739"/>
                  </a:lnTo>
                  <a:lnTo>
                    <a:pt x="35088" y="98239"/>
                  </a:lnTo>
                  <a:lnTo>
                    <a:pt x="40713" y="59775"/>
                  </a:lnTo>
                  <a:lnTo>
                    <a:pt x="63887" y="19707"/>
                  </a:lnTo>
                  <a:lnTo>
                    <a:pt x="64804" y="16313"/>
                  </a:lnTo>
                  <a:lnTo>
                    <a:pt x="66475" y="14050"/>
                  </a:lnTo>
                  <a:lnTo>
                    <a:pt x="68646" y="12542"/>
                  </a:lnTo>
                  <a:lnTo>
                    <a:pt x="73881" y="9808"/>
                  </a:lnTo>
                  <a:lnTo>
                    <a:pt x="85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4280"/>
            <p:cNvSpPr/>
            <p:nvPr>
              <p:custDataLst>
                <p:tags r:id="rId29"/>
              </p:custDataLst>
            </p:nvPr>
          </p:nvSpPr>
          <p:spPr>
            <a:xfrm>
              <a:off x="11239501" y="5153192"/>
              <a:ext cx="76071" cy="333157"/>
            </a:xfrm>
            <a:custGeom>
              <a:avLst/>
              <a:gdLst/>
              <a:ahLst/>
              <a:cxnLst/>
              <a:rect l="0" t="0" r="0" b="0"/>
              <a:pathLst>
                <a:path w="76071" h="333157">
                  <a:moveTo>
                    <a:pt x="28574" y="133183"/>
                  </a:moveTo>
                  <a:lnTo>
                    <a:pt x="28574" y="133183"/>
                  </a:lnTo>
                  <a:lnTo>
                    <a:pt x="28574" y="155573"/>
                  </a:lnTo>
                  <a:lnTo>
                    <a:pt x="25750" y="161831"/>
                  </a:lnTo>
                  <a:lnTo>
                    <a:pt x="22028" y="168141"/>
                  </a:lnTo>
                  <a:lnTo>
                    <a:pt x="19932" y="178701"/>
                  </a:lnTo>
                  <a:lnTo>
                    <a:pt x="19084" y="225423"/>
                  </a:lnTo>
                  <a:lnTo>
                    <a:pt x="19050" y="268525"/>
                  </a:lnTo>
                  <a:lnTo>
                    <a:pt x="19049" y="315878"/>
                  </a:lnTo>
                  <a:lnTo>
                    <a:pt x="19049" y="332613"/>
                  </a:lnTo>
                  <a:lnTo>
                    <a:pt x="10847" y="333156"/>
                  </a:lnTo>
                  <a:lnTo>
                    <a:pt x="10407" y="332115"/>
                  </a:lnTo>
                  <a:lnTo>
                    <a:pt x="6753" y="311086"/>
                  </a:lnTo>
                  <a:lnTo>
                    <a:pt x="4502" y="305760"/>
                  </a:lnTo>
                  <a:lnTo>
                    <a:pt x="4821" y="294198"/>
                  </a:lnTo>
                  <a:lnTo>
                    <a:pt x="8595" y="269529"/>
                  </a:lnTo>
                  <a:lnTo>
                    <a:pt x="828" y="224190"/>
                  </a:lnTo>
                  <a:lnTo>
                    <a:pt x="108" y="180250"/>
                  </a:lnTo>
                  <a:lnTo>
                    <a:pt x="14" y="133110"/>
                  </a:lnTo>
                  <a:lnTo>
                    <a:pt x="0" y="86388"/>
                  </a:lnTo>
                  <a:lnTo>
                    <a:pt x="1057" y="48430"/>
                  </a:lnTo>
                  <a:lnTo>
                    <a:pt x="5056" y="38012"/>
                  </a:lnTo>
                  <a:lnTo>
                    <a:pt x="16475" y="19312"/>
                  </a:lnTo>
                  <a:lnTo>
                    <a:pt x="18963" y="12724"/>
                  </a:lnTo>
                  <a:lnTo>
                    <a:pt x="23597" y="6268"/>
                  </a:lnTo>
                  <a:lnTo>
                    <a:pt x="29184" y="2693"/>
                  </a:lnTo>
                  <a:lnTo>
                    <a:pt x="37984" y="210"/>
                  </a:lnTo>
                  <a:lnTo>
                    <a:pt x="42634" y="0"/>
                  </a:lnTo>
                  <a:lnTo>
                    <a:pt x="44296" y="1003"/>
                  </a:lnTo>
                  <a:lnTo>
                    <a:pt x="45406" y="2730"/>
                  </a:lnTo>
                  <a:lnTo>
                    <a:pt x="46145" y="4939"/>
                  </a:lnTo>
                  <a:lnTo>
                    <a:pt x="64042" y="28484"/>
                  </a:lnTo>
                  <a:lnTo>
                    <a:pt x="75544" y="73461"/>
                  </a:lnTo>
                  <a:lnTo>
                    <a:pt x="76070" y="93282"/>
                  </a:lnTo>
                  <a:lnTo>
                    <a:pt x="73319" y="102396"/>
                  </a:lnTo>
                  <a:lnTo>
                    <a:pt x="69628" y="109975"/>
                  </a:lnTo>
                  <a:lnTo>
                    <a:pt x="66491" y="120192"/>
                  </a:lnTo>
                  <a:lnTo>
                    <a:pt x="60386" y="129922"/>
                  </a:lnTo>
                  <a:lnTo>
                    <a:pt x="57050" y="139507"/>
                  </a:lnTo>
                  <a:lnTo>
                    <a:pt x="39854" y="159876"/>
                  </a:lnTo>
                  <a:lnTo>
                    <a:pt x="36056" y="160921"/>
                  </a:lnTo>
                  <a:lnTo>
                    <a:pt x="9524" y="161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4281"/>
            <p:cNvSpPr/>
            <p:nvPr>
              <p:custDataLst>
                <p:tags r:id="rId30"/>
              </p:custDataLst>
            </p:nvPr>
          </p:nvSpPr>
          <p:spPr>
            <a:xfrm>
              <a:off x="11077575" y="5448300"/>
              <a:ext cx="19051" cy="5489"/>
            </a:xfrm>
            <a:custGeom>
              <a:avLst/>
              <a:gdLst/>
              <a:ahLst/>
              <a:cxnLst/>
              <a:rect l="0" t="0" r="0" b="0"/>
              <a:pathLst>
                <a:path w="19051" h="5489">
                  <a:moveTo>
                    <a:pt x="19050" y="0"/>
                  </a:moveTo>
                  <a:lnTo>
                    <a:pt x="19050" y="0"/>
                  </a:lnTo>
                  <a:lnTo>
                    <a:pt x="13993" y="0"/>
                  </a:lnTo>
                  <a:lnTo>
                    <a:pt x="12504" y="1058"/>
                  </a:lnTo>
                  <a:lnTo>
                    <a:pt x="11512" y="2822"/>
                  </a:lnTo>
                  <a:lnTo>
                    <a:pt x="10848" y="5056"/>
                  </a:lnTo>
                  <a:lnTo>
                    <a:pt x="10408" y="5488"/>
                  </a:lnTo>
                  <a:lnTo>
                    <a:pt x="10113" y="4716"/>
                  </a:lnTo>
                  <a:lnTo>
                    <a:pt x="9560" y="27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4282"/>
            <p:cNvSpPr/>
            <p:nvPr>
              <p:custDataLst>
                <p:tags r:id="rId31"/>
              </p:custDataLst>
            </p:nvPr>
          </p:nvSpPr>
          <p:spPr>
            <a:xfrm>
              <a:off x="10915650" y="5181600"/>
              <a:ext cx="62531" cy="342901"/>
            </a:xfrm>
            <a:custGeom>
              <a:avLst/>
              <a:gdLst/>
              <a:ahLst/>
              <a:cxnLst/>
              <a:rect l="0" t="0" r="0" b="0"/>
              <a:pathLst>
                <a:path w="62531" h="342901">
                  <a:moveTo>
                    <a:pt x="0" y="0"/>
                  </a:moveTo>
                  <a:lnTo>
                    <a:pt x="0" y="0"/>
                  </a:lnTo>
                  <a:lnTo>
                    <a:pt x="5057" y="5056"/>
                  </a:lnTo>
                  <a:lnTo>
                    <a:pt x="7538" y="10361"/>
                  </a:lnTo>
                  <a:lnTo>
                    <a:pt x="8202" y="13257"/>
                  </a:lnTo>
                  <a:lnTo>
                    <a:pt x="24635" y="42562"/>
                  </a:lnTo>
                  <a:lnTo>
                    <a:pt x="38705" y="85801"/>
                  </a:lnTo>
                  <a:lnTo>
                    <a:pt x="52995" y="124031"/>
                  </a:lnTo>
                  <a:lnTo>
                    <a:pt x="57845" y="171385"/>
                  </a:lnTo>
                  <a:lnTo>
                    <a:pt x="62530" y="193773"/>
                  </a:lnTo>
                  <a:lnTo>
                    <a:pt x="57762" y="241391"/>
                  </a:lnTo>
                  <a:lnTo>
                    <a:pt x="57422" y="258627"/>
                  </a:lnTo>
                  <a:lnTo>
                    <a:pt x="51627" y="274048"/>
                  </a:lnTo>
                  <a:lnTo>
                    <a:pt x="42108" y="291807"/>
                  </a:lnTo>
                  <a:lnTo>
                    <a:pt x="31024" y="317240"/>
                  </a:lnTo>
                  <a:lnTo>
                    <a:pt x="15779" y="336098"/>
                  </a:lnTo>
                  <a:lnTo>
                    <a:pt x="9484" y="33987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4283"/>
            <p:cNvSpPr/>
            <p:nvPr>
              <p:custDataLst>
                <p:tags r:id="rId32"/>
              </p:custDataLst>
            </p:nvPr>
          </p:nvSpPr>
          <p:spPr>
            <a:xfrm>
              <a:off x="10820908" y="5353050"/>
              <a:ext cx="18543" cy="57151"/>
            </a:xfrm>
            <a:custGeom>
              <a:avLst/>
              <a:gdLst/>
              <a:ahLst/>
              <a:cxnLst/>
              <a:rect l="0" t="0" r="0" b="0"/>
              <a:pathLst>
                <a:path w="18543" h="57151">
                  <a:moveTo>
                    <a:pt x="18542" y="57150"/>
                  </a:moveTo>
                  <a:lnTo>
                    <a:pt x="18542" y="57150"/>
                  </a:lnTo>
                  <a:lnTo>
                    <a:pt x="18542" y="39817"/>
                  </a:lnTo>
                  <a:lnTo>
                    <a:pt x="2066" y="18869"/>
                  </a:lnTo>
                  <a:lnTo>
                    <a:pt x="0" y="11371"/>
                  </a:lnTo>
                  <a:lnTo>
                    <a:pt x="9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4284"/>
            <p:cNvSpPr/>
            <p:nvPr>
              <p:custDataLst>
                <p:tags r:id="rId33"/>
              </p:custDataLst>
            </p:nvPr>
          </p:nvSpPr>
          <p:spPr>
            <a:xfrm>
              <a:off x="10833964" y="5438775"/>
              <a:ext cx="15012" cy="85726"/>
            </a:xfrm>
            <a:custGeom>
              <a:avLst/>
              <a:gdLst/>
              <a:ahLst/>
              <a:cxnLst/>
              <a:rect l="0" t="0" r="0" b="0"/>
              <a:pathLst>
                <a:path w="15012" h="85726">
                  <a:moveTo>
                    <a:pt x="15011" y="0"/>
                  </a:moveTo>
                  <a:lnTo>
                    <a:pt x="15011" y="0"/>
                  </a:lnTo>
                  <a:lnTo>
                    <a:pt x="9954" y="5056"/>
                  </a:lnTo>
                  <a:lnTo>
                    <a:pt x="7473" y="10361"/>
                  </a:lnTo>
                  <a:lnTo>
                    <a:pt x="4434" y="44531"/>
                  </a:lnTo>
                  <a:lnTo>
                    <a:pt x="433" y="50836"/>
                  </a:lnTo>
                  <a:lnTo>
                    <a:pt x="0" y="53999"/>
                  </a:lnTo>
                  <a:lnTo>
                    <a:pt x="5470" y="84733"/>
                  </a:lnTo>
                  <a:lnTo>
                    <a:pt x="5486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4285"/>
            <p:cNvSpPr/>
            <p:nvPr>
              <p:custDataLst>
                <p:tags r:id="rId34"/>
              </p:custDataLst>
            </p:nvPr>
          </p:nvSpPr>
          <p:spPr>
            <a:xfrm>
              <a:off x="10630015" y="5410200"/>
              <a:ext cx="104661" cy="19051"/>
            </a:xfrm>
            <a:custGeom>
              <a:avLst/>
              <a:gdLst/>
              <a:ahLst/>
              <a:cxnLst/>
              <a:rect l="0" t="0" r="0" b="0"/>
              <a:pathLst>
                <a:path w="104661" h="19051">
                  <a:moveTo>
                    <a:pt x="9410" y="19050"/>
                  </a:moveTo>
                  <a:lnTo>
                    <a:pt x="9410" y="19050"/>
                  </a:lnTo>
                  <a:lnTo>
                    <a:pt x="0" y="19050"/>
                  </a:lnTo>
                  <a:lnTo>
                    <a:pt x="4975" y="19050"/>
                  </a:lnTo>
                  <a:lnTo>
                    <a:pt x="6453" y="17992"/>
                  </a:lnTo>
                  <a:lnTo>
                    <a:pt x="8096" y="13994"/>
                  </a:lnTo>
                  <a:lnTo>
                    <a:pt x="10650" y="12505"/>
                  </a:lnTo>
                  <a:lnTo>
                    <a:pt x="34223" y="9787"/>
                  </a:lnTo>
                  <a:lnTo>
                    <a:pt x="69916" y="8474"/>
                  </a:lnTo>
                  <a:lnTo>
                    <a:pt x="87840" y="1987"/>
                  </a:lnTo>
                  <a:lnTo>
                    <a:pt x="104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4286"/>
            <p:cNvSpPr/>
            <p:nvPr>
              <p:custDataLst>
                <p:tags r:id="rId35"/>
              </p:custDataLst>
            </p:nvPr>
          </p:nvSpPr>
          <p:spPr>
            <a:xfrm>
              <a:off x="10668001" y="5200704"/>
              <a:ext cx="95250" cy="333156"/>
            </a:xfrm>
            <a:custGeom>
              <a:avLst/>
              <a:gdLst/>
              <a:ahLst/>
              <a:cxnLst/>
              <a:rect l="0" t="0" r="0" b="0"/>
              <a:pathLst>
                <a:path w="95250" h="333156">
                  <a:moveTo>
                    <a:pt x="57149" y="133296"/>
                  </a:moveTo>
                  <a:lnTo>
                    <a:pt x="57149" y="133296"/>
                  </a:lnTo>
                  <a:lnTo>
                    <a:pt x="57149" y="138352"/>
                  </a:lnTo>
                  <a:lnTo>
                    <a:pt x="56091" y="139841"/>
                  </a:lnTo>
                  <a:lnTo>
                    <a:pt x="54325" y="140835"/>
                  </a:lnTo>
                  <a:lnTo>
                    <a:pt x="48947" y="142429"/>
                  </a:lnTo>
                  <a:lnTo>
                    <a:pt x="48212" y="145469"/>
                  </a:lnTo>
                  <a:lnTo>
                    <a:pt x="47739" y="156044"/>
                  </a:lnTo>
                  <a:lnTo>
                    <a:pt x="44853" y="162104"/>
                  </a:lnTo>
                  <a:lnTo>
                    <a:pt x="42602" y="165201"/>
                  </a:lnTo>
                  <a:lnTo>
                    <a:pt x="39435" y="179673"/>
                  </a:lnTo>
                  <a:lnTo>
                    <a:pt x="37305" y="196980"/>
                  </a:lnTo>
                  <a:lnTo>
                    <a:pt x="29933" y="220757"/>
                  </a:lnTo>
                  <a:lnTo>
                    <a:pt x="25930" y="248243"/>
                  </a:lnTo>
                  <a:lnTo>
                    <a:pt x="11689" y="293004"/>
                  </a:lnTo>
                  <a:lnTo>
                    <a:pt x="8751" y="310803"/>
                  </a:lnTo>
                  <a:lnTo>
                    <a:pt x="2042" y="323739"/>
                  </a:lnTo>
                  <a:lnTo>
                    <a:pt x="34" y="333155"/>
                  </a:lnTo>
                  <a:lnTo>
                    <a:pt x="0" y="310927"/>
                  </a:lnTo>
                  <a:lnTo>
                    <a:pt x="11759" y="266391"/>
                  </a:lnTo>
                  <a:lnTo>
                    <a:pt x="15809" y="252775"/>
                  </a:lnTo>
                  <a:lnTo>
                    <a:pt x="18622" y="208924"/>
                  </a:lnTo>
                  <a:lnTo>
                    <a:pt x="29355" y="161795"/>
                  </a:lnTo>
                  <a:lnTo>
                    <a:pt x="38005" y="114236"/>
                  </a:lnTo>
                  <a:lnTo>
                    <a:pt x="51205" y="71677"/>
                  </a:lnTo>
                  <a:lnTo>
                    <a:pt x="63905" y="38294"/>
                  </a:lnTo>
                  <a:lnTo>
                    <a:pt x="66500" y="26515"/>
                  </a:lnTo>
                  <a:lnTo>
                    <a:pt x="73913" y="13933"/>
                  </a:lnTo>
                  <a:lnTo>
                    <a:pt x="85201" y="554"/>
                  </a:lnTo>
                  <a:lnTo>
                    <a:pt x="93879" y="0"/>
                  </a:lnTo>
                  <a:lnTo>
                    <a:pt x="94337" y="1040"/>
                  </a:lnTo>
                  <a:lnTo>
                    <a:pt x="95239" y="45934"/>
                  </a:lnTo>
                  <a:lnTo>
                    <a:pt x="95249" y="89995"/>
                  </a:lnTo>
                  <a:lnTo>
                    <a:pt x="95249" y="135597"/>
                  </a:lnTo>
                  <a:lnTo>
                    <a:pt x="95249" y="179982"/>
                  </a:lnTo>
                  <a:lnTo>
                    <a:pt x="95249" y="225644"/>
                  </a:lnTo>
                  <a:lnTo>
                    <a:pt x="95249" y="271906"/>
                  </a:lnTo>
                  <a:lnTo>
                    <a:pt x="95249" y="276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287"/>
            <p:cNvSpPr/>
            <p:nvPr>
              <p:custDataLst>
                <p:tags r:id="rId36"/>
              </p:custDataLst>
            </p:nvPr>
          </p:nvSpPr>
          <p:spPr>
            <a:xfrm>
              <a:off x="10553933" y="5295900"/>
              <a:ext cx="95018" cy="294718"/>
            </a:xfrm>
            <a:custGeom>
              <a:avLst/>
              <a:gdLst/>
              <a:ahLst/>
              <a:cxnLst/>
              <a:rect l="0" t="0" r="0" b="0"/>
              <a:pathLst>
                <a:path w="95018" h="294718">
                  <a:moveTo>
                    <a:pt x="95017" y="0"/>
                  </a:moveTo>
                  <a:lnTo>
                    <a:pt x="95017" y="0"/>
                  </a:lnTo>
                  <a:lnTo>
                    <a:pt x="72351" y="0"/>
                  </a:lnTo>
                  <a:lnTo>
                    <a:pt x="66246" y="2822"/>
                  </a:lnTo>
                  <a:lnTo>
                    <a:pt x="63137" y="5056"/>
                  </a:lnTo>
                  <a:lnTo>
                    <a:pt x="59680" y="10361"/>
                  </a:lnTo>
                  <a:lnTo>
                    <a:pt x="37690" y="57419"/>
                  </a:lnTo>
                  <a:lnTo>
                    <a:pt x="23025" y="88935"/>
                  </a:lnTo>
                  <a:lnTo>
                    <a:pt x="11583" y="133549"/>
                  </a:lnTo>
                  <a:lnTo>
                    <a:pt x="2413" y="164159"/>
                  </a:lnTo>
                  <a:lnTo>
                    <a:pt x="0" y="208910"/>
                  </a:lnTo>
                  <a:lnTo>
                    <a:pt x="929" y="221965"/>
                  </a:lnTo>
                  <a:lnTo>
                    <a:pt x="9477" y="252721"/>
                  </a:lnTo>
                  <a:lnTo>
                    <a:pt x="22435" y="269706"/>
                  </a:lnTo>
                  <a:lnTo>
                    <a:pt x="35838" y="282542"/>
                  </a:lnTo>
                  <a:lnTo>
                    <a:pt x="50789" y="291032"/>
                  </a:lnTo>
                  <a:lnTo>
                    <a:pt x="65859" y="294437"/>
                  </a:lnTo>
                  <a:lnTo>
                    <a:pt x="69229" y="294717"/>
                  </a:lnTo>
                  <a:lnTo>
                    <a:pt x="95017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288"/>
            <p:cNvSpPr/>
            <p:nvPr>
              <p:custDataLst>
                <p:tags r:id="rId37"/>
              </p:custDataLst>
            </p:nvPr>
          </p:nvSpPr>
          <p:spPr>
            <a:xfrm>
              <a:off x="10353675" y="5410200"/>
              <a:ext cx="123826" cy="169961"/>
            </a:xfrm>
            <a:custGeom>
              <a:avLst/>
              <a:gdLst/>
              <a:ahLst/>
              <a:cxnLst/>
              <a:rect l="0" t="0" r="0" b="0"/>
              <a:pathLst>
                <a:path w="123826" h="169961">
                  <a:moveTo>
                    <a:pt x="0" y="66675"/>
                  </a:moveTo>
                  <a:lnTo>
                    <a:pt x="0" y="66675"/>
                  </a:lnTo>
                  <a:lnTo>
                    <a:pt x="0" y="57266"/>
                  </a:lnTo>
                  <a:lnTo>
                    <a:pt x="5057" y="52127"/>
                  </a:lnTo>
                  <a:lnTo>
                    <a:pt x="6546" y="51685"/>
                  </a:lnTo>
                  <a:lnTo>
                    <a:pt x="7538" y="52449"/>
                  </a:lnTo>
                  <a:lnTo>
                    <a:pt x="8202" y="54016"/>
                  </a:lnTo>
                  <a:lnTo>
                    <a:pt x="9702" y="55061"/>
                  </a:lnTo>
                  <a:lnTo>
                    <a:pt x="16867" y="56531"/>
                  </a:lnTo>
                  <a:lnTo>
                    <a:pt x="22666" y="56874"/>
                  </a:lnTo>
                  <a:lnTo>
                    <a:pt x="28771" y="59849"/>
                  </a:lnTo>
                  <a:lnTo>
                    <a:pt x="35012" y="63641"/>
                  </a:lnTo>
                  <a:lnTo>
                    <a:pt x="44475" y="66835"/>
                  </a:lnTo>
                  <a:lnTo>
                    <a:pt x="60329" y="79814"/>
                  </a:lnTo>
                  <a:lnTo>
                    <a:pt x="63854" y="85920"/>
                  </a:lnTo>
                  <a:lnTo>
                    <a:pt x="66480" y="92162"/>
                  </a:lnTo>
                  <a:lnTo>
                    <a:pt x="71175" y="98464"/>
                  </a:lnTo>
                  <a:lnTo>
                    <a:pt x="73965" y="107614"/>
                  </a:lnTo>
                  <a:lnTo>
                    <a:pt x="76069" y="136133"/>
                  </a:lnTo>
                  <a:lnTo>
                    <a:pt x="73319" y="142700"/>
                  </a:lnTo>
                  <a:lnTo>
                    <a:pt x="69627" y="149148"/>
                  </a:lnTo>
                  <a:lnTo>
                    <a:pt x="67987" y="155541"/>
                  </a:lnTo>
                  <a:lnTo>
                    <a:pt x="66491" y="157669"/>
                  </a:lnTo>
                  <a:lnTo>
                    <a:pt x="64436" y="159088"/>
                  </a:lnTo>
                  <a:lnTo>
                    <a:pt x="59329" y="161722"/>
                  </a:lnTo>
                  <a:lnTo>
                    <a:pt x="49376" y="169960"/>
                  </a:lnTo>
                  <a:lnTo>
                    <a:pt x="48791" y="169399"/>
                  </a:lnTo>
                  <a:lnTo>
                    <a:pt x="47778" y="163119"/>
                  </a:lnTo>
                  <a:lnTo>
                    <a:pt x="47629" y="131364"/>
                  </a:lnTo>
                  <a:lnTo>
                    <a:pt x="64960" y="84297"/>
                  </a:lnTo>
                  <a:lnTo>
                    <a:pt x="82821" y="45239"/>
                  </a:lnTo>
                  <a:lnTo>
                    <a:pt x="89020" y="36687"/>
                  </a:lnTo>
                  <a:lnTo>
                    <a:pt x="118716" y="1280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289"/>
            <p:cNvSpPr/>
            <p:nvPr>
              <p:custDataLst>
                <p:tags r:id="rId38"/>
              </p:custDataLst>
            </p:nvPr>
          </p:nvSpPr>
          <p:spPr>
            <a:xfrm>
              <a:off x="10239432" y="5281270"/>
              <a:ext cx="95182" cy="309738"/>
            </a:xfrm>
            <a:custGeom>
              <a:avLst/>
              <a:gdLst/>
              <a:ahLst/>
              <a:cxnLst/>
              <a:rect l="0" t="0" r="0" b="0"/>
              <a:pathLst>
                <a:path w="95182" h="309738">
                  <a:moveTo>
                    <a:pt x="18993" y="109880"/>
                  </a:moveTo>
                  <a:lnTo>
                    <a:pt x="18993" y="109880"/>
                  </a:lnTo>
                  <a:lnTo>
                    <a:pt x="18993" y="100355"/>
                  </a:lnTo>
                  <a:lnTo>
                    <a:pt x="18993" y="122745"/>
                  </a:lnTo>
                  <a:lnTo>
                    <a:pt x="28127" y="165348"/>
                  </a:lnTo>
                  <a:lnTo>
                    <a:pt x="29500" y="189550"/>
                  </a:lnTo>
                  <a:lnTo>
                    <a:pt x="37153" y="227381"/>
                  </a:lnTo>
                  <a:lnTo>
                    <a:pt x="38018" y="274805"/>
                  </a:lnTo>
                  <a:lnTo>
                    <a:pt x="38040" y="293589"/>
                  </a:lnTo>
                  <a:lnTo>
                    <a:pt x="35219" y="300184"/>
                  </a:lnTo>
                  <a:lnTo>
                    <a:pt x="28633" y="309737"/>
                  </a:lnTo>
                  <a:lnTo>
                    <a:pt x="23496" y="304799"/>
                  </a:lnTo>
                  <a:lnTo>
                    <a:pt x="20995" y="299521"/>
                  </a:lnTo>
                  <a:lnTo>
                    <a:pt x="11506" y="252485"/>
                  </a:lnTo>
                  <a:lnTo>
                    <a:pt x="3190" y="213365"/>
                  </a:lnTo>
                  <a:lnTo>
                    <a:pt x="371" y="166861"/>
                  </a:lnTo>
                  <a:lnTo>
                    <a:pt x="0" y="126922"/>
                  </a:lnTo>
                  <a:lnTo>
                    <a:pt x="2782" y="99760"/>
                  </a:lnTo>
                  <a:lnTo>
                    <a:pt x="11704" y="53513"/>
                  </a:lnTo>
                  <a:lnTo>
                    <a:pt x="19656" y="36734"/>
                  </a:lnTo>
                  <a:lnTo>
                    <a:pt x="41258" y="11634"/>
                  </a:lnTo>
                  <a:lnTo>
                    <a:pt x="47586" y="8007"/>
                  </a:lnTo>
                  <a:lnTo>
                    <a:pt x="50755" y="7039"/>
                  </a:lnTo>
                  <a:lnTo>
                    <a:pt x="52867" y="5336"/>
                  </a:lnTo>
                  <a:lnTo>
                    <a:pt x="55215" y="622"/>
                  </a:lnTo>
                  <a:lnTo>
                    <a:pt x="56898" y="0"/>
                  </a:lnTo>
                  <a:lnTo>
                    <a:pt x="59080" y="643"/>
                  </a:lnTo>
                  <a:lnTo>
                    <a:pt x="64327" y="3122"/>
                  </a:lnTo>
                  <a:lnTo>
                    <a:pt x="79433" y="4843"/>
                  </a:lnTo>
                  <a:lnTo>
                    <a:pt x="81511" y="5989"/>
                  </a:lnTo>
                  <a:lnTo>
                    <a:pt x="82897" y="7811"/>
                  </a:lnTo>
                  <a:lnTo>
                    <a:pt x="85494" y="12658"/>
                  </a:lnTo>
                  <a:lnTo>
                    <a:pt x="91848" y="21337"/>
                  </a:lnTo>
                  <a:lnTo>
                    <a:pt x="94203" y="30610"/>
                  </a:lnTo>
                  <a:lnTo>
                    <a:pt x="95181" y="73632"/>
                  </a:lnTo>
                  <a:lnTo>
                    <a:pt x="92366" y="80717"/>
                  </a:lnTo>
                  <a:lnTo>
                    <a:pt x="88645" y="87393"/>
                  </a:lnTo>
                  <a:lnTo>
                    <a:pt x="85491" y="97103"/>
                  </a:lnTo>
                  <a:lnTo>
                    <a:pt x="79383" y="106682"/>
                  </a:lnTo>
                  <a:lnTo>
                    <a:pt x="77584" y="113045"/>
                  </a:lnTo>
                  <a:lnTo>
                    <a:pt x="76046" y="115165"/>
                  </a:lnTo>
                  <a:lnTo>
                    <a:pt x="73963" y="116578"/>
                  </a:lnTo>
                  <a:lnTo>
                    <a:pt x="65971" y="118567"/>
                  </a:lnTo>
                  <a:lnTo>
                    <a:pt x="63011" y="118847"/>
                  </a:lnTo>
                  <a:lnTo>
                    <a:pt x="56903" y="121980"/>
                  </a:lnTo>
                  <a:lnTo>
                    <a:pt x="49412" y="127557"/>
                  </a:lnTo>
                  <a:lnTo>
                    <a:pt x="43057" y="128524"/>
                  </a:lnTo>
                  <a:lnTo>
                    <a:pt x="41385" y="127600"/>
                  </a:lnTo>
                  <a:lnTo>
                    <a:pt x="40272" y="125927"/>
                  </a:lnTo>
                  <a:lnTo>
                    <a:pt x="38174" y="119787"/>
                  </a:lnTo>
                  <a:lnTo>
                    <a:pt x="28518" y="119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290"/>
            <p:cNvSpPr/>
            <p:nvPr>
              <p:custDataLst>
                <p:tags r:id="rId39"/>
              </p:custDataLst>
            </p:nvPr>
          </p:nvSpPr>
          <p:spPr>
            <a:xfrm>
              <a:off x="9829800" y="5143665"/>
              <a:ext cx="104776" cy="123661"/>
            </a:xfrm>
            <a:custGeom>
              <a:avLst/>
              <a:gdLst/>
              <a:ahLst/>
              <a:cxnLst/>
              <a:rect l="0" t="0" r="0" b="0"/>
              <a:pathLst>
                <a:path w="104776" h="123661">
                  <a:moveTo>
                    <a:pt x="0" y="56985"/>
                  </a:moveTo>
                  <a:lnTo>
                    <a:pt x="0" y="56985"/>
                  </a:lnTo>
                  <a:lnTo>
                    <a:pt x="0" y="39269"/>
                  </a:lnTo>
                  <a:lnTo>
                    <a:pt x="0" y="85153"/>
                  </a:lnTo>
                  <a:lnTo>
                    <a:pt x="0" y="123505"/>
                  </a:lnTo>
                  <a:lnTo>
                    <a:pt x="0" y="83302"/>
                  </a:lnTo>
                  <a:lnTo>
                    <a:pt x="2824" y="76443"/>
                  </a:lnTo>
                  <a:lnTo>
                    <a:pt x="5057" y="73132"/>
                  </a:lnTo>
                  <a:lnTo>
                    <a:pt x="11760" y="49482"/>
                  </a:lnTo>
                  <a:lnTo>
                    <a:pt x="15810" y="42009"/>
                  </a:lnTo>
                  <a:lnTo>
                    <a:pt x="19149" y="31852"/>
                  </a:lnTo>
                  <a:lnTo>
                    <a:pt x="25311" y="22139"/>
                  </a:lnTo>
                  <a:lnTo>
                    <a:pt x="28667" y="12559"/>
                  </a:lnTo>
                  <a:lnTo>
                    <a:pt x="33201" y="6196"/>
                  </a:lnTo>
                  <a:lnTo>
                    <a:pt x="38747" y="2662"/>
                  </a:lnTo>
                  <a:lnTo>
                    <a:pt x="55306" y="0"/>
                  </a:lnTo>
                  <a:lnTo>
                    <a:pt x="67268" y="10218"/>
                  </a:lnTo>
                  <a:lnTo>
                    <a:pt x="72230" y="16091"/>
                  </a:lnTo>
                  <a:lnTo>
                    <a:pt x="78238" y="28486"/>
                  </a:lnTo>
                  <a:lnTo>
                    <a:pt x="89303" y="46181"/>
                  </a:lnTo>
                  <a:lnTo>
                    <a:pt x="93487" y="58840"/>
                  </a:lnTo>
                  <a:lnTo>
                    <a:pt x="97840" y="86222"/>
                  </a:lnTo>
                  <a:lnTo>
                    <a:pt x="103405" y="106034"/>
                  </a:lnTo>
                  <a:lnTo>
                    <a:pt x="104775" y="123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291"/>
            <p:cNvSpPr/>
            <p:nvPr>
              <p:custDataLst>
                <p:tags r:id="rId40"/>
              </p:custDataLst>
            </p:nvPr>
          </p:nvSpPr>
          <p:spPr>
            <a:xfrm>
              <a:off x="9925050" y="581977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8" y="2822"/>
                  </a:lnTo>
                  <a:lnTo>
                    <a:pt x="9410" y="17333"/>
                  </a:lnTo>
                  <a:lnTo>
                    <a:pt x="9525" y="64320"/>
                  </a:lnTo>
                  <a:lnTo>
                    <a:pt x="9525" y="98023"/>
                  </a:lnTo>
                  <a:lnTo>
                    <a:pt x="6701" y="104596"/>
                  </a:lnTo>
                  <a:lnTo>
                    <a:pt x="2979" y="111046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292"/>
            <p:cNvSpPr/>
            <p:nvPr>
              <p:custDataLst>
                <p:tags r:id="rId41"/>
              </p:custDataLst>
            </p:nvPr>
          </p:nvSpPr>
          <p:spPr>
            <a:xfrm>
              <a:off x="9763160" y="5905500"/>
              <a:ext cx="66641" cy="28576"/>
            </a:xfrm>
            <a:custGeom>
              <a:avLst/>
              <a:gdLst/>
              <a:ahLst/>
              <a:cxnLst/>
              <a:rect l="0" t="0" r="0" b="0"/>
              <a:pathLst>
                <a:path w="66641" h="28576">
                  <a:moveTo>
                    <a:pt x="9490" y="28575"/>
                  </a:moveTo>
                  <a:lnTo>
                    <a:pt x="9490" y="28575"/>
                  </a:lnTo>
                  <a:lnTo>
                    <a:pt x="0" y="28575"/>
                  </a:lnTo>
                  <a:lnTo>
                    <a:pt x="13225" y="28575"/>
                  </a:lnTo>
                  <a:lnTo>
                    <a:pt x="19264" y="25753"/>
                  </a:lnTo>
                  <a:lnTo>
                    <a:pt x="25474" y="22030"/>
                  </a:lnTo>
                  <a:lnTo>
                    <a:pt x="34923" y="18874"/>
                  </a:lnTo>
                  <a:lnTo>
                    <a:pt x="44424" y="12765"/>
                  </a:lnTo>
                  <a:lnTo>
                    <a:pt x="53943" y="9427"/>
                  </a:lnTo>
                  <a:lnTo>
                    <a:pt x="66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4293"/>
            <p:cNvSpPr/>
            <p:nvPr>
              <p:custDataLst>
                <p:tags r:id="rId42"/>
              </p:custDataLst>
            </p:nvPr>
          </p:nvSpPr>
          <p:spPr>
            <a:xfrm>
              <a:off x="9763135" y="5848350"/>
              <a:ext cx="85716" cy="9516"/>
            </a:xfrm>
            <a:custGeom>
              <a:avLst/>
              <a:gdLst/>
              <a:ahLst/>
              <a:cxnLst/>
              <a:rect l="0" t="0" r="0" b="0"/>
              <a:pathLst>
                <a:path w="85716" h="9516">
                  <a:moveTo>
                    <a:pt x="9515" y="0"/>
                  </a:moveTo>
                  <a:lnTo>
                    <a:pt x="9515" y="0"/>
                  </a:lnTo>
                  <a:lnTo>
                    <a:pt x="4458" y="0"/>
                  </a:lnTo>
                  <a:lnTo>
                    <a:pt x="2969" y="1058"/>
                  </a:lnTo>
                  <a:lnTo>
                    <a:pt x="1977" y="2822"/>
                  </a:lnTo>
                  <a:lnTo>
                    <a:pt x="0" y="9491"/>
                  </a:lnTo>
                  <a:lnTo>
                    <a:pt x="5049" y="9515"/>
                  </a:lnTo>
                  <a:lnTo>
                    <a:pt x="10353" y="6698"/>
                  </a:lnTo>
                  <a:lnTo>
                    <a:pt x="17325" y="1323"/>
                  </a:lnTo>
                  <a:lnTo>
                    <a:pt x="26305" y="262"/>
                  </a:lnTo>
                  <a:lnTo>
                    <a:pt x="72760" y="2"/>
                  </a:lnTo>
                  <a:lnTo>
                    <a:pt x="857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4294"/>
            <p:cNvSpPr/>
            <p:nvPr>
              <p:custDataLst>
                <p:tags r:id="rId43"/>
              </p:custDataLst>
            </p:nvPr>
          </p:nvSpPr>
          <p:spPr>
            <a:xfrm>
              <a:off x="9719561" y="5772186"/>
              <a:ext cx="14990" cy="47590"/>
            </a:xfrm>
            <a:custGeom>
              <a:avLst/>
              <a:gdLst/>
              <a:ahLst/>
              <a:cxnLst/>
              <a:rect l="0" t="0" r="0" b="0"/>
              <a:pathLst>
                <a:path w="14990" h="47590">
                  <a:moveTo>
                    <a:pt x="14989" y="47589"/>
                  </a:moveTo>
                  <a:lnTo>
                    <a:pt x="14989" y="47589"/>
                  </a:lnTo>
                  <a:lnTo>
                    <a:pt x="9932" y="42533"/>
                  </a:lnTo>
                  <a:lnTo>
                    <a:pt x="7449" y="37228"/>
                  </a:lnTo>
                  <a:lnTo>
                    <a:pt x="5579" y="20847"/>
                  </a:lnTo>
                  <a:lnTo>
                    <a:pt x="442" y="14501"/>
                  </a:lnTo>
                  <a:lnTo>
                    <a:pt x="0" y="12830"/>
                  </a:lnTo>
                  <a:lnTo>
                    <a:pt x="763" y="11717"/>
                  </a:lnTo>
                  <a:lnTo>
                    <a:pt x="4535" y="9929"/>
                  </a:lnTo>
                  <a:lnTo>
                    <a:pt x="5461" y="0"/>
                  </a:lnTo>
                  <a:lnTo>
                    <a:pt x="14989" y="9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295"/>
            <p:cNvSpPr/>
            <p:nvPr>
              <p:custDataLst>
                <p:tags r:id="rId44"/>
              </p:custDataLst>
            </p:nvPr>
          </p:nvSpPr>
          <p:spPr>
            <a:xfrm>
              <a:off x="9734550" y="5857875"/>
              <a:ext cx="9526" cy="85726"/>
            </a:xfrm>
            <a:custGeom>
              <a:avLst/>
              <a:gdLst/>
              <a:ahLst/>
              <a:cxnLst/>
              <a:rect l="0" t="0" r="0" b="0"/>
              <a:pathLst>
                <a:path w="9526" h="85726">
                  <a:moveTo>
                    <a:pt x="9525" y="0"/>
                  </a:moveTo>
                  <a:lnTo>
                    <a:pt x="9525" y="0"/>
                  </a:lnTo>
                  <a:lnTo>
                    <a:pt x="9525" y="5056"/>
                  </a:lnTo>
                  <a:lnTo>
                    <a:pt x="8467" y="6545"/>
                  </a:lnTo>
                  <a:lnTo>
                    <a:pt x="6703" y="7539"/>
                  </a:lnTo>
                  <a:lnTo>
                    <a:pt x="4468" y="8201"/>
                  </a:lnTo>
                  <a:lnTo>
                    <a:pt x="2979" y="9701"/>
                  </a:lnTo>
                  <a:lnTo>
                    <a:pt x="1324" y="14189"/>
                  </a:lnTo>
                  <a:lnTo>
                    <a:pt x="1" y="60718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296"/>
            <p:cNvSpPr/>
            <p:nvPr>
              <p:custDataLst>
                <p:tags r:id="rId45"/>
              </p:custDataLst>
            </p:nvPr>
          </p:nvSpPr>
          <p:spPr>
            <a:xfrm>
              <a:off x="9773257" y="5334000"/>
              <a:ext cx="323244" cy="323846"/>
            </a:xfrm>
            <a:custGeom>
              <a:avLst/>
              <a:gdLst/>
              <a:ahLst/>
              <a:cxnLst/>
              <a:rect l="0" t="0" r="0" b="0"/>
              <a:pathLst>
                <a:path w="323244" h="323846">
                  <a:moveTo>
                    <a:pt x="285143" y="0"/>
                  </a:moveTo>
                  <a:lnTo>
                    <a:pt x="285143" y="0"/>
                  </a:lnTo>
                  <a:lnTo>
                    <a:pt x="304158" y="0"/>
                  </a:lnTo>
                  <a:lnTo>
                    <a:pt x="290932" y="0"/>
                  </a:lnTo>
                  <a:lnTo>
                    <a:pt x="284894" y="2822"/>
                  </a:lnTo>
                  <a:lnTo>
                    <a:pt x="240132" y="31798"/>
                  </a:lnTo>
                  <a:lnTo>
                    <a:pt x="197487" y="55861"/>
                  </a:lnTo>
                  <a:lnTo>
                    <a:pt x="152032" y="82288"/>
                  </a:lnTo>
                  <a:lnTo>
                    <a:pt x="112099" y="107940"/>
                  </a:lnTo>
                  <a:lnTo>
                    <a:pt x="107693" y="114295"/>
                  </a:lnTo>
                  <a:lnTo>
                    <a:pt x="104677" y="120648"/>
                  </a:lnTo>
                  <a:lnTo>
                    <a:pt x="96172" y="131469"/>
                  </a:lnTo>
                  <a:lnTo>
                    <a:pt x="95096" y="137849"/>
                  </a:lnTo>
                  <a:lnTo>
                    <a:pt x="94777" y="146443"/>
                  </a:lnTo>
                  <a:lnTo>
                    <a:pt x="95793" y="148429"/>
                  </a:lnTo>
                  <a:lnTo>
                    <a:pt x="97526" y="149752"/>
                  </a:lnTo>
                  <a:lnTo>
                    <a:pt x="102274" y="151223"/>
                  </a:lnTo>
                  <a:lnTo>
                    <a:pt x="144523" y="155202"/>
                  </a:lnTo>
                  <a:lnTo>
                    <a:pt x="161987" y="159933"/>
                  </a:lnTo>
                  <a:lnTo>
                    <a:pt x="206726" y="161873"/>
                  </a:lnTo>
                  <a:lnTo>
                    <a:pt x="210640" y="161891"/>
                  </a:lnTo>
                  <a:lnTo>
                    <a:pt x="213250" y="162961"/>
                  </a:lnTo>
                  <a:lnTo>
                    <a:pt x="214989" y="164732"/>
                  </a:lnTo>
                  <a:lnTo>
                    <a:pt x="216149" y="166971"/>
                  </a:lnTo>
                  <a:lnTo>
                    <a:pt x="217980" y="168464"/>
                  </a:lnTo>
                  <a:lnTo>
                    <a:pt x="222838" y="170123"/>
                  </a:lnTo>
                  <a:lnTo>
                    <a:pt x="223497" y="171624"/>
                  </a:lnTo>
                  <a:lnTo>
                    <a:pt x="222879" y="173682"/>
                  </a:lnTo>
                  <a:lnTo>
                    <a:pt x="220428" y="178792"/>
                  </a:lnTo>
                  <a:lnTo>
                    <a:pt x="219340" y="184591"/>
                  </a:lnTo>
                  <a:lnTo>
                    <a:pt x="213210" y="190696"/>
                  </a:lnTo>
                  <a:lnTo>
                    <a:pt x="167296" y="219080"/>
                  </a:lnTo>
                  <a:lnTo>
                    <a:pt x="120920" y="238125"/>
                  </a:lnTo>
                  <a:lnTo>
                    <a:pt x="104205" y="245533"/>
                  </a:lnTo>
                  <a:lnTo>
                    <a:pt x="56731" y="275637"/>
                  </a:lnTo>
                  <a:lnTo>
                    <a:pt x="13355" y="301602"/>
                  </a:lnTo>
                  <a:lnTo>
                    <a:pt x="1440" y="312440"/>
                  </a:lnTo>
                  <a:lnTo>
                    <a:pt x="304" y="316309"/>
                  </a:lnTo>
                  <a:lnTo>
                    <a:pt x="0" y="318823"/>
                  </a:lnTo>
                  <a:lnTo>
                    <a:pt x="856" y="320498"/>
                  </a:lnTo>
                  <a:lnTo>
                    <a:pt x="2484" y="321616"/>
                  </a:lnTo>
                  <a:lnTo>
                    <a:pt x="8176" y="322857"/>
                  </a:lnTo>
                  <a:lnTo>
                    <a:pt x="50442" y="323812"/>
                  </a:lnTo>
                  <a:lnTo>
                    <a:pt x="97916" y="323845"/>
                  </a:lnTo>
                  <a:lnTo>
                    <a:pt x="141033" y="318793"/>
                  </a:lnTo>
                  <a:lnTo>
                    <a:pt x="186671" y="308661"/>
                  </a:lnTo>
                  <a:lnTo>
                    <a:pt x="230178" y="305563"/>
                  </a:lnTo>
                  <a:lnTo>
                    <a:pt x="274168" y="304950"/>
                  </a:lnTo>
                  <a:lnTo>
                    <a:pt x="32324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297"/>
            <p:cNvSpPr/>
            <p:nvPr>
              <p:custDataLst>
                <p:tags r:id="rId46"/>
              </p:custDataLst>
            </p:nvPr>
          </p:nvSpPr>
          <p:spPr>
            <a:xfrm>
              <a:off x="9401175" y="5610225"/>
              <a:ext cx="161926" cy="43511"/>
            </a:xfrm>
            <a:custGeom>
              <a:avLst/>
              <a:gdLst/>
              <a:ahLst/>
              <a:cxnLst/>
              <a:rect l="0" t="0" r="0" b="0"/>
              <a:pathLst>
                <a:path w="161926" h="43511">
                  <a:moveTo>
                    <a:pt x="0" y="28575"/>
                  </a:moveTo>
                  <a:lnTo>
                    <a:pt x="0" y="28575"/>
                  </a:lnTo>
                  <a:lnTo>
                    <a:pt x="0" y="43040"/>
                  </a:lnTo>
                  <a:lnTo>
                    <a:pt x="1058" y="43510"/>
                  </a:lnTo>
                  <a:lnTo>
                    <a:pt x="10361" y="39482"/>
                  </a:lnTo>
                  <a:lnTo>
                    <a:pt x="54546" y="33067"/>
                  </a:lnTo>
                  <a:lnTo>
                    <a:pt x="102007" y="20491"/>
                  </a:lnTo>
                  <a:lnTo>
                    <a:pt x="111659" y="16868"/>
                  </a:lnTo>
                  <a:lnTo>
                    <a:pt x="120535" y="1278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4298"/>
            <p:cNvSpPr/>
            <p:nvPr>
              <p:custDataLst>
                <p:tags r:id="rId47"/>
              </p:custDataLst>
            </p:nvPr>
          </p:nvSpPr>
          <p:spPr>
            <a:xfrm>
              <a:off x="9410700" y="552450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0"/>
                  </a:moveTo>
                  <a:lnTo>
                    <a:pt x="0" y="0"/>
                  </a:lnTo>
                  <a:lnTo>
                    <a:pt x="0" y="9132"/>
                  </a:lnTo>
                  <a:lnTo>
                    <a:pt x="27805" y="9525"/>
                  </a:lnTo>
                  <a:lnTo>
                    <a:pt x="36346" y="6703"/>
                  </a:lnTo>
                  <a:lnTo>
                    <a:pt x="40106" y="4469"/>
                  </a:lnTo>
                  <a:lnTo>
                    <a:pt x="60290" y="883"/>
                  </a:lnTo>
                  <a:lnTo>
                    <a:pt x="106952" y="1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986"/>
          <p:cNvGrpSpPr/>
          <p:nvPr/>
        </p:nvGrpSpPr>
        <p:grpSpPr>
          <a:xfrm>
            <a:off x="6648450" y="3905250"/>
            <a:ext cx="257176" cy="666751"/>
            <a:chOff x="6648450" y="3905250"/>
            <a:chExt cx="257176" cy="666751"/>
          </a:xfrm>
        </p:grpSpPr>
        <p:sp>
          <p:nvSpPr>
            <p:cNvPr id="273" name="SMARTInkShape-4299"/>
            <p:cNvSpPr/>
            <p:nvPr>
              <p:custDataLst>
                <p:tags r:id="rId17"/>
              </p:custDataLst>
            </p:nvPr>
          </p:nvSpPr>
          <p:spPr>
            <a:xfrm>
              <a:off x="6667500" y="4438650"/>
              <a:ext cx="185998" cy="133351"/>
            </a:xfrm>
            <a:custGeom>
              <a:avLst/>
              <a:gdLst/>
              <a:ahLst/>
              <a:cxnLst/>
              <a:rect l="0" t="0" r="0" b="0"/>
              <a:pathLst>
                <a:path w="185998" h="133351">
                  <a:moveTo>
                    <a:pt x="171450" y="0"/>
                  </a:moveTo>
                  <a:lnTo>
                    <a:pt x="171450" y="0"/>
                  </a:lnTo>
                  <a:lnTo>
                    <a:pt x="179650" y="0"/>
                  </a:lnTo>
                  <a:lnTo>
                    <a:pt x="180092" y="1058"/>
                  </a:lnTo>
                  <a:lnTo>
                    <a:pt x="180859" y="8201"/>
                  </a:lnTo>
                  <a:lnTo>
                    <a:pt x="185997" y="14189"/>
                  </a:lnTo>
                  <a:lnTo>
                    <a:pt x="185382" y="15810"/>
                  </a:lnTo>
                  <a:lnTo>
                    <a:pt x="176519" y="19148"/>
                  </a:lnTo>
                  <a:lnTo>
                    <a:pt x="174829" y="21232"/>
                  </a:lnTo>
                  <a:lnTo>
                    <a:pt x="171893" y="26370"/>
                  </a:lnTo>
                  <a:lnTo>
                    <a:pt x="167060" y="32181"/>
                  </a:lnTo>
                  <a:lnTo>
                    <a:pt x="123530" y="59989"/>
                  </a:lnTo>
                  <a:lnTo>
                    <a:pt x="85699" y="85139"/>
                  </a:lnTo>
                  <a:lnTo>
                    <a:pt x="40084" y="107546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300"/>
            <p:cNvSpPr/>
            <p:nvPr>
              <p:custDataLst>
                <p:tags r:id="rId18"/>
              </p:custDataLst>
            </p:nvPr>
          </p:nvSpPr>
          <p:spPr>
            <a:xfrm>
              <a:off x="6648450" y="4438650"/>
              <a:ext cx="95251" cy="94858"/>
            </a:xfrm>
            <a:custGeom>
              <a:avLst/>
              <a:gdLst/>
              <a:ahLst/>
              <a:cxnLst/>
              <a:rect l="0" t="0" r="0" b="0"/>
              <a:pathLst>
                <a:path w="95251" h="94858">
                  <a:moveTo>
                    <a:pt x="9525" y="9525"/>
                  </a:moveTo>
                  <a:lnTo>
                    <a:pt x="9525" y="9525"/>
                  </a:lnTo>
                  <a:lnTo>
                    <a:pt x="393" y="9525"/>
                  </a:lnTo>
                  <a:lnTo>
                    <a:pt x="0" y="0"/>
                  </a:lnTo>
                  <a:lnTo>
                    <a:pt x="5056" y="5057"/>
                  </a:lnTo>
                  <a:lnTo>
                    <a:pt x="10361" y="7539"/>
                  </a:lnTo>
                  <a:lnTo>
                    <a:pt x="13257" y="8201"/>
                  </a:lnTo>
                  <a:lnTo>
                    <a:pt x="15188" y="9701"/>
                  </a:lnTo>
                  <a:lnTo>
                    <a:pt x="33226" y="33201"/>
                  </a:lnTo>
                  <a:lnTo>
                    <a:pt x="43683" y="44736"/>
                  </a:lnTo>
                  <a:lnTo>
                    <a:pt x="45872" y="50928"/>
                  </a:lnTo>
                  <a:lnTo>
                    <a:pt x="47515" y="53002"/>
                  </a:lnTo>
                  <a:lnTo>
                    <a:pt x="53825" y="56979"/>
                  </a:lnTo>
                  <a:lnTo>
                    <a:pt x="55672" y="61660"/>
                  </a:lnTo>
                  <a:lnTo>
                    <a:pt x="57224" y="63331"/>
                  </a:lnTo>
                  <a:lnTo>
                    <a:pt x="61769" y="65189"/>
                  </a:lnTo>
                  <a:lnTo>
                    <a:pt x="63405" y="66743"/>
                  </a:lnTo>
                  <a:lnTo>
                    <a:pt x="66244" y="74745"/>
                  </a:lnTo>
                  <a:lnTo>
                    <a:pt x="66638" y="84274"/>
                  </a:lnTo>
                  <a:lnTo>
                    <a:pt x="67708" y="84757"/>
                  </a:lnTo>
                  <a:lnTo>
                    <a:pt x="80863" y="85687"/>
                  </a:lnTo>
                  <a:lnTo>
                    <a:pt x="82484" y="86758"/>
                  </a:lnTo>
                  <a:lnTo>
                    <a:pt x="83565" y="88531"/>
                  </a:lnTo>
                  <a:lnTo>
                    <a:pt x="85298" y="93923"/>
                  </a:lnTo>
                  <a:lnTo>
                    <a:pt x="88357" y="94661"/>
                  </a:lnTo>
                  <a:lnTo>
                    <a:pt x="90655" y="94857"/>
                  </a:lnTo>
                  <a:lnTo>
                    <a:pt x="92187" y="93930"/>
                  </a:lnTo>
                  <a:lnTo>
                    <a:pt x="93208" y="92253"/>
                  </a:lnTo>
                  <a:lnTo>
                    <a:pt x="9525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301"/>
            <p:cNvSpPr/>
            <p:nvPr>
              <p:custDataLst>
                <p:tags r:id="rId19"/>
              </p:custDataLst>
            </p:nvPr>
          </p:nvSpPr>
          <p:spPr>
            <a:xfrm>
              <a:off x="6743700" y="3905250"/>
              <a:ext cx="161926" cy="638059"/>
            </a:xfrm>
            <a:custGeom>
              <a:avLst/>
              <a:gdLst/>
              <a:ahLst/>
              <a:cxnLst/>
              <a:rect l="0" t="0" r="0" b="0"/>
              <a:pathLst>
                <a:path w="161926" h="638059">
                  <a:moveTo>
                    <a:pt x="152400" y="9525"/>
                  </a:moveTo>
                  <a:lnTo>
                    <a:pt x="152400" y="9525"/>
                  </a:lnTo>
                  <a:lnTo>
                    <a:pt x="152400" y="393"/>
                  </a:lnTo>
                  <a:lnTo>
                    <a:pt x="161925" y="0"/>
                  </a:lnTo>
                  <a:lnTo>
                    <a:pt x="161925" y="9132"/>
                  </a:lnTo>
                  <a:lnTo>
                    <a:pt x="156869" y="9408"/>
                  </a:lnTo>
                  <a:lnTo>
                    <a:pt x="155380" y="10506"/>
                  </a:lnTo>
                  <a:lnTo>
                    <a:pt x="153725" y="14547"/>
                  </a:lnTo>
                  <a:lnTo>
                    <a:pt x="151419" y="35033"/>
                  </a:lnTo>
                  <a:lnTo>
                    <a:pt x="144876" y="47646"/>
                  </a:lnTo>
                  <a:lnTo>
                    <a:pt x="136352" y="90155"/>
                  </a:lnTo>
                  <a:lnTo>
                    <a:pt x="130704" y="133423"/>
                  </a:lnTo>
                  <a:lnTo>
                    <a:pt x="123041" y="149600"/>
                  </a:lnTo>
                  <a:lnTo>
                    <a:pt x="120128" y="153708"/>
                  </a:lnTo>
                  <a:lnTo>
                    <a:pt x="116026" y="174659"/>
                  </a:lnTo>
                  <a:lnTo>
                    <a:pt x="111705" y="209136"/>
                  </a:lnTo>
                  <a:lnTo>
                    <a:pt x="106828" y="228478"/>
                  </a:lnTo>
                  <a:lnTo>
                    <a:pt x="97417" y="274228"/>
                  </a:lnTo>
                  <a:lnTo>
                    <a:pt x="93070" y="294683"/>
                  </a:lnTo>
                  <a:lnTo>
                    <a:pt x="88989" y="308771"/>
                  </a:lnTo>
                  <a:lnTo>
                    <a:pt x="79466" y="354694"/>
                  </a:lnTo>
                  <a:lnTo>
                    <a:pt x="69941" y="400167"/>
                  </a:lnTo>
                  <a:lnTo>
                    <a:pt x="59327" y="447496"/>
                  </a:lnTo>
                  <a:lnTo>
                    <a:pt x="54973" y="466672"/>
                  </a:lnTo>
                  <a:lnTo>
                    <a:pt x="49802" y="485759"/>
                  </a:lnTo>
                  <a:lnTo>
                    <a:pt x="47534" y="497410"/>
                  </a:lnTo>
                  <a:lnTo>
                    <a:pt x="30329" y="535085"/>
                  </a:lnTo>
                  <a:lnTo>
                    <a:pt x="27863" y="548981"/>
                  </a:lnTo>
                  <a:lnTo>
                    <a:pt x="21104" y="561916"/>
                  </a:lnTo>
                  <a:lnTo>
                    <a:pt x="19052" y="609404"/>
                  </a:lnTo>
                  <a:lnTo>
                    <a:pt x="19050" y="638058"/>
                  </a:lnTo>
                  <a:lnTo>
                    <a:pt x="19050" y="633084"/>
                  </a:lnTo>
                  <a:lnTo>
                    <a:pt x="17992" y="631606"/>
                  </a:lnTo>
                  <a:lnTo>
                    <a:pt x="13994" y="629963"/>
                  </a:lnTo>
                  <a:lnTo>
                    <a:pt x="12505" y="628467"/>
                  </a:lnTo>
                  <a:lnTo>
                    <a:pt x="8729" y="619026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SMARTInkShape-4302"/>
          <p:cNvSpPr/>
          <p:nvPr>
            <p:custDataLst>
              <p:tags r:id="rId7"/>
            </p:custDataLst>
          </p:nvPr>
        </p:nvSpPr>
        <p:spPr>
          <a:xfrm>
            <a:off x="1885984" y="4686300"/>
            <a:ext cx="2940995" cy="1428457"/>
          </a:xfrm>
          <a:custGeom>
            <a:avLst/>
            <a:gdLst/>
            <a:ahLst/>
            <a:cxnLst/>
            <a:rect l="0" t="0" r="0" b="0"/>
            <a:pathLst>
              <a:path w="2940995" h="1428457">
                <a:moveTo>
                  <a:pt x="47591" y="133350"/>
                </a:moveTo>
                <a:lnTo>
                  <a:pt x="47591" y="133350"/>
                </a:lnTo>
                <a:lnTo>
                  <a:pt x="65283" y="151042"/>
                </a:lnTo>
                <a:lnTo>
                  <a:pt x="71295" y="151997"/>
                </a:lnTo>
                <a:lnTo>
                  <a:pt x="83939" y="152365"/>
                </a:lnTo>
                <a:lnTo>
                  <a:pt x="106996" y="160598"/>
                </a:lnTo>
                <a:lnTo>
                  <a:pt x="149724" y="161891"/>
                </a:lnTo>
                <a:lnTo>
                  <a:pt x="195792" y="161924"/>
                </a:lnTo>
                <a:lnTo>
                  <a:pt x="206591" y="160866"/>
                </a:lnTo>
                <a:lnTo>
                  <a:pt x="248485" y="153724"/>
                </a:lnTo>
                <a:lnTo>
                  <a:pt x="295356" y="142213"/>
                </a:lnTo>
                <a:lnTo>
                  <a:pt x="333364" y="130044"/>
                </a:lnTo>
                <a:lnTo>
                  <a:pt x="379050" y="117449"/>
                </a:lnTo>
                <a:lnTo>
                  <a:pt x="417323" y="107943"/>
                </a:lnTo>
                <a:lnTo>
                  <a:pt x="460647" y="97365"/>
                </a:lnTo>
                <a:lnTo>
                  <a:pt x="502883" y="82353"/>
                </a:lnTo>
                <a:lnTo>
                  <a:pt x="536751" y="74349"/>
                </a:lnTo>
                <a:lnTo>
                  <a:pt x="570148" y="67263"/>
                </a:lnTo>
                <a:lnTo>
                  <a:pt x="602631" y="59528"/>
                </a:lnTo>
                <a:lnTo>
                  <a:pt x="634706" y="49035"/>
                </a:lnTo>
                <a:lnTo>
                  <a:pt x="669423" y="40137"/>
                </a:lnTo>
                <a:lnTo>
                  <a:pt x="704961" y="32655"/>
                </a:lnTo>
                <a:lnTo>
                  <a:pt x="738394" y="25803"/>
                </a:lnTo>
                <a:lnTo>
                  <a:pt x="773715" y="19229"/>
                </a:lnTo>
                <a:lnTo>
                  <a:pt x="809521" y="13838"/>
                </a:lnTo>
                <a:lnTo>
                  <a:pt x="843074" y="11442"/>
                </a:lnTo>
                <a:lnTo>
                  <a:pt x="878447" y="7555"/>
                </a:lnTo>
                <a:lnTo>
                  <a:pt x="915336" y="3358"/>
                </a:lnTo>
                <a:lnTo>
                  <a:pt x="952897" y="1493"/>
                </a:lnTo>
                <a:lnTo>
                  <a:pt x="990757" y="664"/>
                </a:lnTo>
                <a:lnTo>
                  <a:pt x="1028751" y="295"/>
                </a:lnTo>
                <a:lnTo>
                  <a:pt x="1066804" y="131"/>
                </a:lnTo>
                <a:lnTo>
                  <a:pt x="1104883" y="58"/>
                </a:lnTo>
                <a:lnTo>
                  <a:pt x="1144032" y="26"/>
                </a:lnTo>
                <a:lnTo>
                  <a:pt x="1186126" y="11"/>
                </a:lnTo>
                <a:lnTo>
                  <a:pt x="1223884" y="5"/>
                </a:lnTo>
                <a:lnTo>
                  <a:pt x="1260421" y="2"/>
                </a:lnTo>
                <a:lnTo>
                  <a:pt x="1301354" y="0"/>
                </a:lnTo>
                <a:lnTo>
                  <a:pt x="1341419" y="2823"/>
                </a:lnTo>
                <a:lnTo>
                  <a:pt x="1380392" y="6546"/>
                </a:lnTo>
                <a:lnTo>
                  <a:pt x="1418880" y="8201"/>
                </a:lnTo>
                <a:lnTo>
                  <a:pt x="1457153" y="8937"/>
                </a:lnTo>
                <a:lnTo>
                  <a:pt x="1495329" y="10321"/>
                </a:lnTo>
                <a:lnTo>
                  <a:pt x="1533463" y="14465"/>
                </a:lnTo>
                <a:lnTo>
                  <a:pt x="1568757" y="17013"/>
                </a:lnTo>
                <a:lnTo>
                  <a:pt x="1603140" y="19202"/>
                </a:lnTo>
                <a:lnTo>
                  <a:pt x="1639587" y="23704"/>
                </a:lnTo>
                <a:lnTo>
                  <a:pt x="1674131" y="26410"/>
                </a:lnTo>
                <a:lnTo>
                  <a:pt x="1707123" y="28671"/>
                </a:lnTo>
                <a:lnTo>
                  <a:pt x="1739425" y="33204"/>
                </a:lnTo>
                <a:lnTo>
                  <a:pt x="1771420" y="35924"/>
                </a:lnTo>
                <a:lnTo>
                  <a:pt x="1803279" y="37133"/>
                </a:lnTo>
                <a:lnTo>
                  <a:pt x="1849907" y="37813"/>
                </a:lnTo>
                <a:lnTo>
                  <a:pt x="1892063" y="38015"/>
                </a:lnTo>
                <a:lnTo>
                  <a:pt x="1936538" y="38075"/>
                </a:lnTo>
                <a:lnTo>
                  <a:pt x="1978056" y="38092"/>
                </a:lnTo>
                <a:lnTo>
                  <a:pt x="2022343" y="38098"/>
                </a:lnTo>
                <a:lnTo>
                  <a:pt x="2062746" y="37041"/>
                </a:lnTo>
                <a:lnTo>
                  <a:pt x="2102587" y="31554"/>
                </a:lnTo>
                <a:lnTo>
                  <a:pt x="2147435" y="29458"/>
                </a:lnTo>
                <a:lnTo>
                  <a:pt x="2194237" y="28837"/>
                </a:lnTo>
                <a:lnTo>
                  <a:pt x="2240561" y="28653"/>
                </a:lnTo>
                <a:lnTo>
                  <a:pt x="2282626" y="29656"/>
                </a:lnTo>
                <a:lnTo>
                  <a:pt x="2327074" y="36186"/>
                </a:lnTo>
                <a:lnTo>
                  <a:pt x="2367526" y="44824"/>
                </a:lnTo>
                <a:lnTo>
                  <a:pt x="2406323" y="54085"/>
                </a:lnTo>
                <a:lnTo>
                  <a:pt x="2443571" y="64591"/>
                </a:lnTo>
                <a:lnTo>
                  <a:pt x="2487960" y="86568"/>
                </a:lnTo>
                <a:lnTo>
                  <a:pt x="2527067" y="111291"/>
                </a:lnTo>
                <a:lnTo>
                  <a:pt x="2572108" y="153258"/>
                </a:lnTo>
                <a:lnTo>
                  <a:pt x="2604838" y="190669"/>
                </a:lnTo>
                <a:lnTo>
                  <a:pt x="2631684" y="235180"/>
                </a:lnTo>
                <a:lnTo>
                  <a:pt x="2654548" y="275643"/>
                </a:lnTo>
                <a:lnTo>
                  <a:pt x="2674626" y="314210"/>
                </a:lnTo>
                <a:lnTo>
                  <a:pt x="2691371" y="352402"/>
                </a:lnTo>
                <a:lnTo>
                  <a:pt x="2707692" y="390520"/>
                </a:lnTo>
                <a:lnTo>
                  <a:pt x="2730616" y="431603"/>
                </a:lnTo>
                <a:lnTo>
                  <a:pt x="2759137" y="478432"/>
                </a:lnTo>
                <a:lnTo>
                  <a:pt x="2798592" y="521986"/>
                </a:lnTo>
                <a:lnTo>
                  <a:pt x="2830312" y="558913"/>
                </a:lnTo>
                <a:lnTo>
                  <a:pt x="2856018" y="601966"/>
                </a:lnTo>
                <a:lnTo>
                  <a:pt x="2879285" y="649190"/>
                </a:lnTo>
                <a:lnTo>
                  <a:pt x="2895513" y="695521"/>
                </a:lnTo>
                <a:lnTo>
                  <a:pt x="2916922" y="742976"/>
                </a:lnTo>
                <a:lnTo>
                  <a:pt x="2928247" y="790578"/>
                </a:lnTo>
                <a:lnTo>
                  <a:pt x="2933654" y="829734"/>
                </a:lnTo>
                <a:lnTo>
                  <a:pt x="2940994" y="874314"/>
                </a:lnTo>
                <a:lnTo>
                  <a:pt x="2939718" y="904287"/>
                </a:lnTo>
                <a:lnTo>
                  <a:pt x="2929805" y="942859"/>
                </a:lnTo>
                <a:lnTo>
                  <a:pt x="2923144" y="982111"/>
                </a:lnTo>
                <a:lnTo>
                  <a:pt x="2903640" y="1026709"/>
                </a:lnTo>
                <a:lnTo>
                  <a:pt x="2874348" y="1066407"/>
                </a:lnTo>
                <a:lnTo>
                  <a:pt x="2828606" y="1106834"/>
                </a:lnTo>
                <a:lnTo>
                  <a:pt x="2790735" y="1138326"/>
                </a:lnTo>
                <a:lnTo>
                  <a:pt x="2744017" y="1171475"/>
                </a:lnTo>
                <a:lnTo>
                  <a:pt x="2700262" y="1192830"/>
                </a:lnTo>
                <a:lnTo>
                  <a:pt x="2653783" y="1211504"/>
                </a:lnTo>
                <a:lnTo>
                  <a:pt x="2606497" y="1225269"/>
                </a:lnTo>
                <a:lnTo>
                  <a:pt x="2558974" y="1241223"/>
                </a:lnTo>
                <a:lnTo>
                  <a:pt x="2527247" y="1249449"/>
                </a:lnTo>
                <a:lnTo>
                  <a:pt x="2492685" y="1256632"/>
                </a:lnTo>
                <a:lnTo>
                  <a:pt x="2457216" y="1263354"/>
                </a:lnTo>
                <a:lnTo>
                  <a:pt x="2423813" y="1269868"/>
                </a:lnTo>
                <a:lnTo>
                  <a:pt x="2388507" y="1273468"/>
                </a:lnTo>
                <a:lnTo>
                  <a:pt x="2351648" y="1276128"/>
                </a:lnTo>
                <a:lnTo>
                  <a:pt x="2314100" y="1280837"/>
                </a:lnTo>
                <a:lnTo>
                  <a:pt x="2279067" y="1283635"/>
                </a:lnTo>
                <a:lnTo>
                  <a:pt x="2244800" y="1283821"/>
                </a:lnTo>
                <a:lnTo>
                  <a:pt x="2208403" y="1280376"/>
                </a:lnTo>
                <a:lnTo>
                  <a:pt x="2173883" y="1278139"/>
                </a:lnTo>
                <a:lnTo>
                  <a:pt x="2140901" y="1277145"/>
                </a:lnTo>
                <a:lnTo>
                  <a:pt x="2108604" y="1276703"/>
                </a:lnTo>
                <a:lnTo>
                  <a:pt x="2076611" y="1276507"/>
                </a:lnTo>
                <a:lnTo>
                  <a:pt x="2044752" y="1276420"/>
                </a:lnTo>
                <a:lnTo>
                  <a:pt x="1998125" y="1276371"/>
                </a:lnTo>
                <a:lnTo>
                  <a:pt x="1955969" y="1276356"/>
                </a:lnTo>
                <a:lnTo>
                  <a:pt x="1910435" y="1277410"/>
                </a:lnTo>
                <a:lnTo>
                  <a:pt x="1864489" y="1283955"/>
                </a:lnTo>
                <a:lnTo>
                  <a:pt x="1822534" y="1293656"/>
                </a:lnTo>
                <a:lnTo>
                  <a:pt x="1778119" y="1308406"/>
                </a:lnTo>
                <a:lnTo>
                  <a:pt x="1737677" y="1321008"/>
                </a:lnTo>
                <a:lnTo>
                  <a:pt x="1697825" y="1336619"/>
                </a:lnTo>
                <a:lnTo>
                  <a:pt x="1654032" y="1348418"/>
                </a:lnTo>
                <a:lnTo>
                  <a:pt x="1613774" y="1358616"/>
                </a:lnTo>
                <a:lnTo>
                  <a:pt x="1575035" y="1368341"/>
                </a:lnTo>
                <a:lnTo>
                  <a:pt x="1536746" y="1377925"/>
                </a:lnTo>
                <a:lnTo>
                  <a:pt x="1498590" y="1387468"/>
                </a:lnTo>
                <a:lnTo>
                  <a:pt x="1460473" y="1396998"/>
                </a:lnTo>
                <a:lnTo>
                  <a:pt x="1422368" y="1406525"/>
                </a:lnTo>
                <a:lnTo>
                  <a:pt x="1383208" y="1414992"/>
                </a:lnTo>
                <a:lnTo>
                  <a:pt x="1339620" y="1419029"/>
                </a:lnTo>
                <a:lnTo>
                  <a:pt x="1299424" y="1425400"/>
                </a:lnTo>
                <a:lnTo>
                  <a:pt x="1260703" y="1427758"/>
                </a:lnTo>
                <a:lnTo>
                  <a:pt x="1222419" y="1428456"/>
                </a:lnTo>
                <a:lnTo>
                  <a:pt x="1184264" y="1427604"/>
                </a:lnTo>
                <a:lnTo>
                  <a:pt x="1145089" y="1422178"/>
                </a:lnTo>
                <a:lnTo>
                  <a:pt x="1101497" y="1420099"/>
                </a:lnTo>
                <a:lnTo>
                  <a:pt x="1061299" y="1418425"/>
                </a:lnTo>
                <a:lnTo>
                  <a:pt x="1022578" y="1412756"/>
                </a:lnTo>
                <a:lnTo>
                  <a:pt x="983235" y="1409547"/>
                </a:lnTo>
                <a:lnTo>
                  <a:pt x="939593" y="1402364"/>
                </a:lnTo>
                <a:lnTo>
                  <a:pt x="898322" y="1394591"/>
                </a:lnTo>
                <a:lnTo>
                  <a:pt x="854109" y="1390760"/>
                </a:lnTo>
                <a:lnTo>
                  <a:pt x="813727" y="1383391"/>
                </a:lnTo>
                <a:lnTo>
                  <a:pt x="776009" y="1374506"/>
                </a:lnTo>
                <a:lnTo>
                  <a:pt x="728639" y="1362021"/>
                </a:lnTo>
                <a:lnTo>
                  <a:pt x="690002" y="1352533"/>
                </a:lnTo>
                <a:lnTo>
                  <a:pt x="648503" y="1339847"/>
                </a:lnTo>
                <a:lnTo>
                  <a:pt x="603185" y="1327150"/>
                </a:lnTo>
                <a:lnTo>
                  <a:pt x="562562" y="1314450"/>
                </a:lnTo>
                <a:lnTo>
                  <a:pt x="518907" y="1301750"/>
                </a:lnTo>
                <a:lnTo>
                  <a:pt x="474835" y="1285875"/>
                </a:lnTo>
                <a:lnTo>
                  <a:pt x="429467" y="1270000"/>
                </a:lnTo>
                <a:lnTo>
                  <a:pt x="389143" y="1249069"/>
                </a:lnTo>
                <a:lnTo>
                  <a:pt x="345511" y="1226491"/>
                </a:lnTo>
                <a:lnTo>
                  <a:pt x="298571" y="1192345"/>
                </a:lnTo>
                <a:lnTo>
                  <a:pt x="253975" y="1149265"/>
                </a:lnTo>
                <a:lnTo>
                  <a:pt x="217056" y="1104895"/>
                </a:lnTo>
                <a:lnTo>
                  <a:pt x="188306" y="1063978"/>
                </a:lnTo>
                <a:lnTo>
                  <a:pt x="159715" y="1019763"/>
                </a:lnTo>
                <a:lnTo>
                  <a:pt x="149282" y="1005679"/>
                </a:lnTo>
                <a:lnTo>
                  <a:pt x="125515" y="961502"/>
                </a:lnTo>
                <a:lnTo>
                  <a:pt x="105386" y="921870"/>
                </a:lnTo>
                <a:lnTo>
                  <a:pt x="87893" y="882576"/>
                </a:lnTo>
                <a:lnTo>
                  <a:pt x="64801" y="837772"/>
                </a:lnTo>
                <a:lnTo>
                  <a:pt x="47767" y="798058"/>
                </a:lnTo>
                <a:lnTo>
                  <a:pt x="31739" y="752206"/>
                </a:lnTo>
                <a:lnTo>
                  <a:pt x="21843" y="714321"/>
                </a:lnTo>
                <a:lnTo>
                  <a:pt x="19388" y="666742"/>
                </a:lnTo>
                <a:lnTo>
                  <a:pt x="14009" y="619125"/>
                </a:lnTo>
                <a:lnTo>
                  <a:pt x="10086" y="571500"/>
                </a:lnTo>
                <a:lnTo>
                  <a:pt x="9569" y="530420"/>
                </a:lnTo>
                <a:lnTo>
                  <a:pt x="9501" y="490439"/>
                </a:lnTo>
                <a:lnTo>
                  <a:pt x="9492" y="449857"/>
                </a:lnTo>
                <a:lnTo>
                  <a:pt x="8433" y="416212"/>
                </a:lnTo>
                <a:lnTo>
                  <a:pt x="555" y="379031"/>
                </a:lnTo>
                <a:lnTo>
                  <a:pt x="0" y="336435"/>
                </a:lnTo>
                <a:lnTo>
                  <a:pt x="1025" y="292012"/>
                </a:lnTo>
                <a:lnTo>
                  <a:pt x="19988" y="250729"/>
                </a:lnTo>
                <a:lnTo>
                  <a:pt x="33886" y="235039"/>
                </a:lnTo>
                <a:lnTo>
                  <a:pt x="50351" y="222159"/>
                </a:lnTo>
                <a:lnTo>
                  <a:pt x="68754" y="202202"/>
                </a:lnTo>
                <a:lnTo>
                  <a:pt x="116271" y="164670"/>
                </a:lnTo>
                <a:lnTo>
                  <a:pt x="163391" y="135163"/>
                </a:lnTo>
                <a:lnTo>
                  <a:pt x="180941" y="1238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SMARTInkShape-4303"/>
          <p:cNvSpPr/>
          <p:nvPr>
            <p:custDataLst>
              <p:tags r:id="rId8"/>
            </p:custDataLst>
          </p:nvPr>
        </p:nvSpPr>
        <p:spPr>
          <a:xfrm>
            <a:off x="2404425" y="5067416"/>
            <a:ext cx="232545" cy="276071"/>
          </a:xfrm>
          <a:custGeom>
            <a:avLst/>
            <a:gdLst/>
            <a:ahLst/>
            <a:cxnLst/>
            <a:rect l="0" t="0" r="0" b="0"/>
            <a:pathLst>
              <a:path w="232545" h="276071">
                <a:moveTo>
                  <a:pt x="138750" y="18934"/>
                </a:moveTo>
                <a:lnTo>
                  <a:pt x="138750" y="18934"/>
                </a:lnTo>
                <a:lnTo>
                  <a:pt x="138750" y="10733"/>
                </a:lnTo>
                <a:lnTo>
                  <a:pt x="137692" y="10292"/>
                </a:lnTo>
                <a:lnTo>
                  <a:pt x="129341" y="9419"/>
                </a:lnTo>
                <a:lnTo>
                  <a:pt x="129260" y="4356"/>
                </a:lnTo>
                <a:lnTo>
                  <a:pt x="128190" y="2865"/>
                </a:lnTo>
                <a:lnTo>
                  <a:pt x="121691" y="473"/>
                </a:lnTo>
                <a:lnTo>
                  <a:pt x="119526" y="146"/>
                </a:lnTo>
                <a:lnTo>
                  <a:pt x="115037" y="0"/>
                </a:lnTo>
                <a:lnTo>
                  <a:pt x="113416" y="1020"/>
                </a:lnTo>
                <a:lnTo>
                  <a:pt x="112336" y="2758"/>
                </a:lnTo>
                <a:lnTo>
                  <a:pt x="111616" y="4975"/>
                </a:lnTo>
                <a:lnTo>
                  <a:pt x="110077" y="6453"/>
                </a:lnTo>
                <a:lnTo>
                  <a:pt x="105545" y="8096"/>
                </a:lnTo>
                <a:lnTo>
                  <a:pt x="94013" y="10207"/>
                </a:lnTo>
                <a:lnTo>
                  <a:pt x="47556" y="44365"/>
                </a:lnTo>
                <a:lnTo>
                  <a:pt x="37411" y="54927"/>
                </a:lnTo>
                <a:lnTo>
                  <a:pt x="19181" y="82610"/>
                </a:lnTo>
                <a:lnTo>
                  <a:pt x="12944" y="102499"/>
                </a:lnTo>
                <a:lnTo>
                  <a:pt x="10429" y="106394"/>
                </a:lnTo>
                <a:lnTo>
                  <a:pt x="6890" y="121989"/>
                </a:lnTo>
                <a:lnTo>
                  <a:pt x="4636" y="145164"/>
                </a:lnTo>
                <a:lnTo>
                  <a:pt x="475" y="153706"/>
                </a:lnTo>
                <a:lnTo>
                  <a:pt x="0" y="158524"/>
                </a:lnTo>
                <a:lnTo>
                  <a:pt x="5845" y="192770"/>
                </a:lnTo>
                <a:lnTo>
                  <a:pt x="12818" y="211473"/>
                </a:lnTo>
                <a:lnTo>
                  <a:pt x="15047" y="221982"/>
                </a:lnTo>
                <a:lnTo>
                  <a:pt x="37279" y="258780"/>
                </a:lnTo>
                <a:lnTo>
                  <a:pt x="43557" y="263116"/>
                </a:lnTo>
                <a:lnTo>
                  <a:pt x="73929" y="274582"/>
                </a:lnTo>
                <a:lnTo>
                  <a:pt x="117980" y="276070"/>
                </a:lnTo>
                <a:lnTo>
                  <a:pt x="127049" y="273269"/>
                </a:lnTo>
                <a:lnTo>
                  <a:pt x="166680" y="247461"/>
                </a:lnTo>
                <a:lnTo>
                  <a:pt x="201342" y="212431"/>
                </a:lnTo>
                <a:lnTo>
                  <a:pt x="210448" y="196799"/>
                </a:lnTo>
                <a:lnTo>
                  <a:pt x="222975" y="155028"/>
                </a:lnTo>
                <a:lnTo>
                  <a:pt x="232544" y="122378"/>
                </a:lnTo>
                <a:lnTo>
                  <a:pt x="225006" y="78730"/>
                </a:lnTo>
                <a:lnTo>
                  <a:pt x="223653" y="69852"/>
                </a:lnTo>
                <a:lnTo>
                  <a:pt x="208249" y="35599"/>
                </a:lnTo>
                <a:lnTo>
                  <a:pt x="197735" y="21338"/>
                </a:lnTo>
                <a:lnTo>
                  <a:pt x="182112" y="12863"/>
                </a:lnTo>
                <a:lnTo>
                  <a:pt x="164425" y="9864"/>
                </a:lnTo>
                <a:lnTo>
                  <a:pt x="149650" y="9544"/>
                </a:lnTo>
                <a:lnTo>
                  <a:pt x="140772" y="12291"/>
                </a:lnTo>
                <a:lnTo>
                  <a:pt x="100650" y="3798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1" name="SMARTInkShape-Group989"/>
          <p:cNvGrpSpPr/>
          <p:nvPr/>
        </p:nvGrpSpPr>
        <p:grpSpPr>
          <a:xfrm>
            <a:off x="2943310" y="5000625"/>
            <a:ext cx="561779" cy="828245"/>
            <a:chOff x="2943310" y="5000625"/>
            <a:chExt cx="561779" cy="828245"/>
          </a:xfrm>
        </p:grpSpPr>
        <p:sp>
          <p:nvSpPr>
            <p:cNvPr id="279" name="SMARTInkShape-4304"/>
            <p:cNvSpPr/>
            <p:nvPr>
              <p:custDataLst>
                <p:tags r:id="rId15"/>
              </p:custDataLst>
            </p:nvPr>
          </p:nvSpPr>
          <p:spPr>
            <a:xfrm>
              <a:off x="2943310" y="5524500"/>
              <a:ext cx="295149" cy="304370"/>
            </a:xfrm>
            <a:custGeom>
              <a:avLst/>
              <a:gdLst/>
              <a:ahLst/>
              <a:cxnLst/>
              <a:rect l="0" t="0" r="0" b="0"/>
              <a:pathLst>
                <a:path w="295149" h="304370">
                  <a:moveTo>
                    <a:pt x="142790" y="19050"/>
                  </a:moveTo>
                  <a:lnTo>
                    <a:pt x="142790" y="19050"/>
                  </a:lnTo>
                  <a:lnTo>
                    <a:pt x="137734" y="19050"/>
                  </a:lnTo>
                  <a:lnTo>
                    <a:pt x="136244" y="17992"/>
                  </a:lnTo>
                  <a:lnTo>
                    <a:pt x="135251" y="16228"/>
                  </a:lnTo>
                  <a:lnTo>
                    <a:pt x="133657" y="10849"/>
                  </a:lnTo>
                  <a:lnTo>
                    <a:pt x="130618" y="10113"/>
                  </a:lnTo>
                  <a:lnTo>
                    <a:pt x="94707" y="9525"/>
                  </a:lnTo>
                  <a:lnTo>
                    <a:pt x="91684" y="10583"/>
                  </a:lnTo>
                  <a:lnTo>
                    <a:pt x="89670" y="12347"/>
                  </a:lnTo>
                  <a:lnTo>
                    <a:pt x="88326" y="14581"/>
                  </a:lnTo>
                  <a:lnTo>
                    <a:pt x="86373" y="16070"/>
                  </a:lnTo>
                  <a:lnTo>
                    <a:pt x="81380" y="17726"/>
                  </a:lnTo>
                  <a:lnTo>
                    <a:pt x="69550" y="19846"/>
                  </a:lnTo>
                  <a:lnTo>
                    <a:pt x="60177" y="25519"/>
                  </a:lnTo>
                  <a:lnTo>
                    <a:pt x="50696" y="28727"/>
                  </a:lnTo>
                  <a:lnTo>
                    <a:pt x="25314" y="50929"/>
                  </a:lnTo>
                  <a:lnTo>
                    <a:pt x="21787" y="57207"/>
                  </a:lnTo>
                  <a:lnTo>
                    <a:pt x="19161" y="63526"/>
                  </a:lnTo>
                  <a:lnTo>
                    <a:pt x="14465" y="69861"/>
                  </a:lnTo>
                  <a:lnTo>
                    <a:pt x="11673" y="79027"/>
                  </a:lnTo>
                  <a:lnTo>
                    <a:pt x="9374" y="89098"/>
                  </a:lnTo>
                  <a:lnTo>
                    <a:pt x="3188" y="101776"/>
                  </a:lnTo>
                  <a:lnTo>
                    <a:pt x="0" y="145962"/>
                  </a:lnTo>
                  <a:lnTo>
                    <a:pt x="981" y="174535"/>
                  </a:lnTo>
                  <a:lnTo>
                    <a:pt x="7456" y="192677"/>
                  </a:lnTo>
                  <a:lnTo>
                    <a:pt x="9617" y="203109"/>
                  </a:lnTo>
                  <a:lnTo>
                    <a:pt x="15725" y="215991"/>
                  </a:lnTo>
                  <a:lnTo>
                    <a:pt x="17525" y="226876"/>
                  </a:lnTo>
                  <a:lnTo>
                    <a:pt x="20122" y="231684"/>
                  </a:lnTo>
                  <a:lnTo>
                    <a:pt x="60162" y="278970"/>
                  </a:lnTo>
                  <a:lnTo>
                    <a:pt x="69377" y="282737"/>
                  </a:lnTo>
                  <a:lnTo>
                    <a:pt x="116274" y="297431"/>
                  </a:lnTo>
                  <a:lnTo>
                    <a:pt x="127830" y="301525"/>
                  </a:lnTo>
                  <a:lnTo>
                    <a:pt x="153729" y="304369"/>
                  </a:lnTo>
                  <a:lnTo>
                    <a:pt x="192800" y="295074"/>
                  </a:lnTo>
                  <a:lnTo>
                    <a:pt x="226297" y="276028"/>
                  </a:lnTo>
                  <a:lnTo>
                    <a:pt x="269420" y="235302"/>
                  </a:lnTo>
                  <a:lnTo>
                    <a:pt x="278445" y="225228"/>
                  </a:lnTo>
                  <a:lnTo>
                    <a:pt x="289771" y="201710"/>
                  </a:lnTo>
                  <a:lnTo>
                    <a:pt x="294120" y="177506"/>
                  </a:lnTo>
                  <a:lnTo>
                    <a:pt x="295148" y="132045"/>
                  </a:lnTo>
                  <a:lnTo>
                    <a:pt x="294123" y="110240"/>
                  </a:lnTo>
                  <a:lnTo>
                    <a:pt x="281931" y="79259"/>
                  </a:lnTo>
                  <a:lnTo>
                    <a:pt x="263391" y="54522"/>
                  </a:lnTo>
                  <a:lnTo>
                    <a:pt x="226279" y="19660"/>
                  </a:lnTo>
                  <a:lnTo>
                    <a:pt x="214821" y="14029"/>
                  </a:lnTo>
                  <a:lnTo>
                    <a:pt x="171307" y="6966"/>
                  </a:lnTo>
                  <a:lnTo>
                    <a:pt x="151010" y="1376"/>
                  </a:lnTo>
                  <a:lnTo>
                    <a:pt x="104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305"/>
            <p:cNvSpPr/>
            <p:nvPr>
              <p:custDataLst>
                <p:tags r:id="rId16"/>
              </p:custDataLst>
            </p:nvPr>
          </p:nvSpPr>
          <p:spPr>
            <a:xfrm>
              <a:off x="3296081" y="5000625"/>
              <a:ext cx="209008" cy="265212"/>
            </a:xfrm>
            <a:custGeom>
              <a:avLst/>
              <a:gdLst/>
              <a:ahLst/>
              <a:cxnLst/>
              <a:rect l="0" t="0" r="0" b="0"/>
              <a:pathLst>
                <a:path w="209008" h="265212">
                  <a:moveTo>
                    <a:pt x="85294" y="9525"/>
                  </a:moveTo>
                  <a:lnTo>
                    <a:pt x="85294" y="9525"/>
                  </a:lnTo>
                  <a:lnTo>
                    <a:pt x="85294" y="0"/>
                  </a:lnTo>
                  <a:lnTo>
                    <a:pt x="70829" y="0"/>
                  </a:lnTo>
                  <a:lnTo>
                    <a:pt x="69300" y="1058"/>
                  </a:lnTo>
                  <a:lnTo>
                    <a:pt x="68281" y="2822"/>
                  </a:lnTo>
                  <a:lnTo>
                    <a:pt x="67602" y="5056"/>
                  </a:lnTo>
                  <a:lnTo>
                    <a:pt x="66091" y="6545"/>
                  </a:lnTo>
                  <a:lnTo>
                    <a:pt x="56062" y="11759"/>
                  </a:lnTo>
                  <a:lnTo>
                    <a:pt x="43889" y="22666"/>
                  </a:lnTo>
                  <a:lnTo>
                    <a:pt x="40434" y="28771"/>
                  </a:lnTo>
                  <a:lnTo>
                    <a:pt x="33159" y="46370"/>
                  </a:lnTo>
                  <a:lnTo>
                    <a:pt x="22589" y="63684"/>
                  </a:lnTo>
                  <a:lnTo>
                    <a:pt x="10573" y="111256"/>
                  </a:lnTo>
                  <a:lnTo>
                    <a:pt x="538" y="154524"/>
                  </a:lnTo>
                  <a:lnTo>
                    <a:pt x="0" y="163222"/>
                  </a:lnTo>
                  <a:lnTo>
                    <a:pt x="8522" y="206902"/>
                  </a:lnTo>
                  <a:lnTo>
                    <a:pt x="8713" y="210960"/>
                  </a:lnTo>
                  <a:lnTo>
                    <a:pt x="11747" y="218291"/>
                  </a:lnTo>
                  <a:lnTo>
                    <a:pt x="40890" y="250811"/>
                  </a:lnTo>
                  <a:lnTo>
                    <a:pt x="47215" y="254347"/>
                  </a:lnTo>
                  <a:lnTo>
                    <a:pt x="53553" y="256977"/>
                  </a:lnTo>
                  <a:lnTo>
                    <a:pt x="59898" y="261673"/>
                  </a:lnTo>
                  <a:lnTo>
                    <a:pt x="69068" y="264466"/>
                  </a:lnTo>
                  <a:lnTo>
                    <a:pt x="74476" y="265211"/>
                  </a:lnTo>
                  <a:lnTo>
                    <a:pt x="116096" y="256913"/>
                  </a:lnTo>
                  <a:lnTo>
                    <a:pt x="149742" y="237924"/>
                  </a:lnTo>
                  <a:lnTo>
                    <a:pt x="178362" y="216235"/>
                  </a:lnTo>
                  <a:lnTo>
                    <a:pt x="202641" y="182660"/>
                  </a:lnTo>
                  <a:lnTo>
                    <a:pt x="207199" y="164659"/>
                  </a:lnTo>
                  <a:lnTo>
                    <a:pt x="209007" y="120624"/>
                  </a:lnTo>
                  <a:lnTo>
                    <a:pt x="208051" y="82548"/>
                  </a:lnTo>
                  <a:lnTo>
                    <a:pt x="195860" y="50800"/>
                  </a:lnTo>
                  <a:lnTo>
                    <a:pt x="183293" y="29411"/>
                  </a:lnTo>
                  <a:lnTo>
                    <a:pt x="182376" y="25957"/>
                  </a:lnTo>
                  <a:lnTo>
                    <a:pt x="175714" y="19298"/>
                  </a:lnTo>
                  <a:lnTo>
                    <a:pt x="149216" y="4266"/>
                  </a:lnTo>
                  <a:lnTo>
                    <a:pt x="136102" y="1264"/>
                  </a:lnTo>
                  <a:lnTo>
                    <a:pt x="93402" y="50"/>
                  </a:lnTo>
                  <a:lnTo>
                    <a:pt x="86076" y="2844"/>
                  </a:lnTo>
                  <a:lnTo>
                    <a:pt x="79291" y="6556"/>
                  </a:lnTo>
                  <a:lnTo>
                    <a:pt x="66244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2" name="SMARTInkShape-4306"/>
          <p:cNvSpPr/>
          <p:nvPr>
            <p:custDataLst>
              <p:tags r:id="rId9"/>
            </p:custDataLst>
          </p:nvPr>
        </p:nvSpPr>
        <p:spPr>
          <a:xfrm>
            <a:off x="2190750" y="5200650"/>
            <a:ext cx="1409701" cy="561976"/>
          </a:xfrm>
          <a:custGeom>
            <a:avLst/>
            <a:gdLst/>
            <a:ahLst/>
            <a:cxnLst/>
            <a:rect l="0" t="0" r="0" b="0"/>
            <a:pathLst>
              <a:path w="1409701" h="561976">
                <a:moveTo>
                  <a:pt x="0" y="152400"/>
                </a:moveTo>
                <a:lnTo>
                  <a:pt x="0" y="152400"/>
                </a:lnTo>
                <a:lnTo>
                  <a:pt x="22748" y="152400"/>
                </a:lnTo>
                <a:lnTo>
                  <a:pt x="28808" y="149578"/>
                </a:lnTo>
                <a:lnTo>
                  <a:pt x="35028" y="145855"/>
                </a:lnTo>
                <a:lnTo>
                  <a:pt x="45757" y="143267"/>
                </a:lnTo>
                <a:lnTo>
                  <a:pt x="68920" y="142909"/>
                </a:lnTo>
                <a:lnTo>
                  <a:pt x="75786" y="140068"/>
                </a:lnTo>
                <a:lnTo>
                  <a:pt x="82366" y="136336"/>
                </a:lnTo>
                <a:lnTo>
                  <a:pt x="93079" y="134235"/>
                </a:lnTo>
                <a:lnTo>
                  <a:pt x="109188" y="132554"/>
                </a:lnTo>
                <a:lnTo>
                  <a:pt x="139613" y="124731"/>
                </a:lnTo>
                <a:lnTo>
                  <a:pt x="168350" y="122846"/>
                </a:lnTo>
                <a:lnTo>
                  <a:pt x="197278" y="115634"/>
                </a:lnTo>
                <a:lnTo>
                  <a:pt x="221276" y="113505"/>
                </a:lnTo>
                <a:lnTo>
                  <a:pt x="235838" y="107832"/>
                </a:lnTo>
                <a:lnTo>
                  <a:pt x="278781" y="98497"/>
                </a:lnTo>
                <a:lnTo>
                  <a:pt x="323814" y="87901"/>
                </a:lnTo>
                <a:lnTo>
                  <a:pt x="342890" y="83548"/>
                </a:lnTo>
                <a:lnTo>
                  <a:pt x="361947" y="78377"/>
                </a:lnTo>
                <a:lnTo>
                  <a:pt x="407589" y="73569"/>
                </a:lnTo>
                <a:lnTo>
                  <a:pt x="453909" y="62022"/>
                </a:lnTo>
                <a:lnTo>
                  <a:pt x="472856" y="58113"/>
                </a:lnTo>
                <a:lnTo>
                  <a:pt x="513748" y="56176"/>
                </a:lnTo>
                <a:lnTo>
                  <a:pt x="540716" y="48960"/>
                </a:lnTo>
                <a:lnTo>
                  <a:pt x="587765" y="47677"/>
                </a:lnTo>
                <a:lnTo>
                  <a:pt x="632088" y="46569"/>
                </a:lnTo>
                <a:lnTo>
                  <a:pt x="669948" y="38983"/>
                </a:lnTo>
                <a:lnTo>
                  <a:pt x="714376" y="38152"/>
                </a:lnTo>
                <a:lnTo>
                  <a:pt x="758825" y="38103"/>
                </a:lnTo>
                <a:lnTo>
                  <a:pt x="800689" y="38100"/>
                </a:lnTo>
                <a:lnTo>
                  <a:pt x="844585" y="38100"/>
                </a:lnTo>
                <a:lnTo>
                  <a:pt x="889086" y="38100"/>
                </a:lnTo>
                <a:lnTo>
                  <a:pt x="901843" y="37042"/>
                </a:lnTo>
                <a:lnTo>
                  <a:pt x="925655" y="29899"/>
                </a:lnTo>
                <a:lnTo>
                  <a:pt x="969827" y="28609"/>
                </a:lnTo>
                <a:lnTo>
                  <a:pt x="987516" y="27524"/>
                </a:lnTo>
                <a:lnTo>
                  <a:pt x="1015033" y="19933"/>
                </a:lnTo>
                <a:lnTo>
                  <a:pt x="1060047" y="19060"/>
                </a:lnTo>
                <a:lnTo>
                  <a:pt x="1069855" y="19053"/>
                </a:lnTo>
                <a:lnTo>
                  <a:pt x="1076272" y="16230"/>
                </a:lnTo>
                <a:lnTo>
                  <a:pt x="1082651" y="12505"/>
                </a:lnTo>
                <a:lnTo>
                  <a:pt x="1093251" y="10408"/>
                </a:lnTo>
                <a:lnTo>
                  <a:pt x="1139747" y="9532"/>
                </a:lnTo>
                <a:lnTo>
                  <a:pt x="1185816" y="9525"/>
                </a:lnTo>
                <a:lnTo>
                  <a:pt x="1232839" y="9525"/>
                </a:lnTo>
                <a:lnTo>
                  <a:pt x="1279527" y="9525"/>
                </a:lnTo>
                <a:lnTo>
                  <a:pt x="1318027" y="9525"/>
                </a:lnTo>
                <a:lnTo>
                  <a:pt x="1320010" y="8467"/>
                </a:lnTo>
                <a:lnTo>
                  <a:pt x="1321331" y="6703"/>
                </a:lnTo>
                <a:lnTo>
                  <a:pt x="1322213" y="4469"/>
                </a:lnTo>
                <a:lnTo>
                  <a:pt x="1323858" y="2980"/>
                </a:lnTo>
                <a:lnTo>
                  <a:pt x="1332021" y="392"/>
                </a:lnTo>
                <a:lnTo>
                  <a:pt x="1379086" y="0"/>
                </a:lnTo>
                <a:lnTo>
                  <a:pt x="1380722" y="0"/>
                </a:lnTo>
                <a:lnTo>
                  <a:pt x="1381125" y="14548"/>
                </a:lnTo>
                <a:lnTo>
                  <a:pt x="1383947" y="19870"/>
                </a:lnTo>
                <a:lnTo>
                  <a:pt x="1389326" y="26855"/>
                </a:lnTo>
                <a:lnTo>
                  <a:pt x="1390388" y="35840"/>
                </a:lnTo>
                <a:lnTo>
                  <a:pt x="1390533" y="41682"/>
                </a:lnTo>
                <a:lnTo>
                  <a:pt x="1393420" y="47806"/>
                </a:lnTo>
                <a:lnTo>
                  <a:pt x="1397173" y="54056"/>
                </a:lnTo>
                <a:lnTo>
                  <a:pt x="1399582" y="66692"/>
                </a:lnTo>
                <a:lnTo>
                  <a:pt x="1401226" y="110243"/>
                </a:lnTo>
                <a:lnTo>
                  <a:pt x="1407713" y="123650"/>
                </a:lnTo>
                <a:lnTo>
                  <a:pt x="1409677" y="169070"/>
                </a:lnTo>
                <a:lnTo>
                  <a:pt x="1409700" y="212652"/>
                </a:lnTo>
                <a:lnTo>
                  <a:pt x="1409700" y="258988"/>
                </a:lnTo>
                <a:lnTo>
                  <a:pt x="1409700" y="303497"/>
                </a:lnTo>
                <a:lnTo>
                  <a:pt x="1409700" y="350286"/>
                </a:lnTo>
                <a:lnTo>
                  <a:pt x="1409700" y="368267"/>
                </a:lnTo>
                <a:lnTo>
                  <a:pt x="1406878" y="372871"/>
                </a:lnTo>
                <a:lnTo>
                  <a:pt x="1404643" y="375581"/>
                </a:lnTo>
                <a:lnTo>
                  <a:pt x="1402161" y="384237"/>
                </a:lnTo>
                <a:lnTo>
                  <a:pt x="1400178" y="431825"/>
                </a:lnTo>
                <a:lnTo>
                  <a:pt x="1400175" y="461815"/>
                </a:lnTo>
                <a:lnTo>
                  <a:pt x="1399117" y="463452"/>
                </a:lnTo>
                <a:lnTo>
                  <a:pt x="1397353" y="464543"/>
                </a:lnTo>
                <a:lnTo>
                  <a:pt x="1395118" y="465270"/>
                </a:lnTo>
                <a:lnTo>
                  <a:pt x="1393629" y="466813"/>
                </a:lnTo>
                <a:lnTo>
                  <a:pt x="1390684" y="476123"/>
                </a:lnTo>
                <a:lnTo>
                  <a:pt x="1390650" y="485658"/>
                </a:lnTo>
                <a:lnTo>
                  <a:pt x="1382449" y="485765"/>
                </a:lnTo>
                <a:lnTo>
                  <a:pt x="1382008" y="486826"/>
                </a:lnTo>
                <a:lnTo>
                  <a:pt x="1381125" y="504706"/>
                </a:lnTo>
                <a:lnTo>
                  <a:pt x="1372924" y="504814"/>
                </a:lnTo>
                <a:lnTo>
                  <a:pt x="1372483" y="505876"/>
                </a:lnTo>
                <a:lnTo>
                  <a:pt x="1371993" y="509878"/>
                </a:lnTo>
                <a:lnTo>
                  <a:pt x="1370803" y="511369"/>
                </a:lnTo>
                <a:lnTo>
                  <a:pt x="1366660" y="513025"/>
                </a:lnTo>
                <a:lnTo>
                  <a:pt x="1320397" y="514350"/>
                </a:lnTo>
                <a:lnTo>
                  <a:pt x="1314271" y="517172"/>
                </a:lnTo>
                <a:lnTo>
                  <a:pt x="1311156" y="519406"/>
                </a:lnTo>
                <a:lnTo>
                  <a:pt x="1308021" y="519838"/>
                </a:lnTo>
                <a:lnTo>
                  <a:pt x="1282697" y="514626"/>
                </a:lnTo>
                <a:lnTo>
                  <a:pt x="1235191" y="523760"/>
                </a:lnTo>
                <a:lnTo>
                  <a:pt x="1188393" y="523874"/>
                </a:lnTo>
                <a:lnTo>
                  <a:pt x="1149439" y="524933"/>
                </a:lnTo>
                <a:lnTo>
                  <a:pt x="1131297" y="531414"/>
                </a:lnTo>
                <a:lnTo>
                  <a:pt x="1083807" y="536171"/>
                </a:lnTo>
                <a:lnTo>
                  <a:pt x="1066195" y="540924"/>
                </a:lnTo>
                <a:lnTo>
                  <a:pt x="1018571" y="542873"/>
                </a:lnTo>
                <a:lnTo>
                  <a:pt x="974690" y="542922"/>
                </a:lnTo>
                <a:lnTo>
                  <a:pt x="930273" y="551567"/>
                </a:lnTo>
                <a:lnTo>
                  <a:pt x="883003" y="552398"/>
                </a:lnTo>
                <a:lnTo>
                  <a:pt x="838789" y="552445"/>
                </a:lnTo>
                <a:lnTo>
                  <a:pt x="793784" y="552450"/>
                </a:lnTo>
                <a:lnTo>
                  <a:pt x="749302" y="552450"/>
                </a:lnTo>
                <a:lnTo>
                  <a:pt x="709567" y="552450"/>
                </a:lnTo>
                <a:lnTo>
                  <a:pt x="695305" y="553508"/>
                </a:lnTo>
                <a:lnTo>
                  <a:pt x="668877" y="560651"/>
                </a:lnTo>
                <a:lnTo>
                  <a:pt x="625414" y="561897"/>
                </a:lnTo>
                <a:lnTo>
                  <a:pt x="579729" y="561972"/>
                </a:lnTo>
                <a:lnTo>
                  <a:pt x="536047" y="561975"/>
                </a:lnTo>
                <a:lnTo>
                  <a:pt x="521223" y="561975"/>
                </a:lnTo>
                <a:lnTo>
                  <a:pt x="476541" y="552712"/>
                </a:lnTo>
                <a:lnTo>
                  <a:pt x="431864" y="552452"/>
                </a:lnTo>
                <a:lnTo>
                  <a:pt x="387234" y="552450"/>
                </a:lnTo>
                <a:lnTo>
                  <a:pt x="342296" y="552450"/>
                </a:lnTo>
                <a:lnTo>
                  <a:pt x="328841" y="552450"/>
                </a:lnTo>
                <a:lnTo>
                  <a:pt x="327177" y="551392"/>
                </a:lnTo>
                <a:lnTo>
                  <a:pt x="326068" y="549628"/>
                </a:lnTo>
                <a:lnTo>
                  <a:pt x="325329" y="547394"/>
                </a:lnTo>
                <a:lnTo>
                  <a:pt x="323777" y="545905"/>
                </a:lnTo>
                <a:lnTo>
                  <a:pt x="319232" y="544249"/>
                </a:lnTo>
                <a:lnTo>
                  <a:pt x="275339" y="542925"/>
                </a:lnTo>
                <a:lnTo>
                  <a:pt x="244164" y="542925"/>
                </a:lnTo>
                <a:lnTo>
                  <a:pt x="242151" y="541867"/>
                </a:lnTo>
                <a:lnTo>
                  <a:pt x="240809" y="540103"/>
                </a:lnTo>
                <a:lnTo>
                  <a:pt x="239915" y="537869"/>
                </a:lnTo>
                <a:lnTo>
                  <a:pt x="238260" y="536380"/>
                </a:lnTo>
                <a:lnTo>
                  <a:pt x="233599" y="534724"/>
                </a:lnTo>
                <a:lnTo>
                  <a:pt x="195399" y="533400"/>
                </a:lnTo>
                <a:lnTo>
                  <a:pt x="193766" y="532342"/>
                </a:lnTo>
                <a:lnTo>
                  <a:pt x="192677" y="530578"/>
                </a:lnTo>
                <a:lnTo>
                  <a:pt x="190627" y="524268"/>
                </a:lnTo>
                <a:lnTo>
                  <a:pt x="143065" y="523875"/>
                </a:lnTo>
                <a:lnTo>
                  <a:pt x="115627" y="523875"/>
                </a:lnTo>
                <a:lnTo>
                  <a:pt x="115185" y="522817"/>
                </a:lnTo>
                <a:lnTo>
                  <a:pt x="114693" y="518819"/>
                </a:lnTo>
                <a:lnTo>
                  <a:pt x="113504" y="517330"/>
                </a:lnTo>
                <a:lnTo>
                  <a:pt x="106134" y="514743"/>
                </a:lnTo>
                <a:lnTo>
                  <a:pt x="105379" y="511702"/>
                </a:lnTo>
                <a:lnTo>
                  <a:pt x="105177" y="509410"/>
                </a:lnTo>
                <a:lnTo>
                  <a:pt x="103985" y="507881"/>
                </a:lnTo>
                <a:lnTo>
                  <a:pt x="99838" y="506183"/>
                </a:lnTo>
                <a:lnTo>
                  <a:pt x="98309" y="504673"/>
                </a:lnTo>
                <a:lnTo>
                  <a:pt x="95653" y="496743"/>
                </a:lnTo>
                <a:lnTo>
                  <a:pt x="95285" y="487226"/>
                </a:lnTo>
                <a:lnTo>
                  <a:pt x="88711" y="478458"/>
                </a:lnTo>
                <a:lnTo>
                  <a:pt x="85551" y="469613"/>
                </a:lnTo>
                <a:lnTo>
                  <a:pt x="79441" y="460290"/>
                </a:lnTo>
                <a:lnTo>
                  <a:pt x="77161" y="449767"/>
                </a:lnTo>
                <a:lnTo>
                  <a:pt x="76326" y="426771"/>
                </a:lnTo>
                <a:lnTo>
                  <a:pt x="73434" y="419686"/>
                </a:lnTo>
                <a:lnTo>
                  <a:pt x="71181" y="416317"/>
                </a:lnTo>
                <a:lnTo>
                  <a:pt x="68010" y="401460"/>
                </a:lnTo>
                <a:lnTo>
                  <a:pt x="65880" y="378535"/>
                </a:lnTo>
                <a:lnTo>
                  <a:pt x="50215" y="342291"/>
                </a:lnTo>
                <a:lnTo>
                  <a:pt x="42720" y="298414"/>
                </a:lnTo>
                <a:lnTo>
                  <a:pt x="30741" y="256586"/>
                </a:lnTo>
                <a:lnTo>
                  <a:pt x="28479" y="245272"/>
                </a:lnTo>
                <a:lnTo>
                  <a:pt x="21226" y="229384"/>
                </a:lnTo>
                <a:lnTo>
                  <a:pt x="18959" y="222599"/>
                </a:lnTo>
                <a:lnTo>
                  <a:pt x="12790" y="212828"/>
                </a:lnTo>
                <a:lnTo>
                  <a:pt x="10492" y="203230"/>
                </a:lnTo>
                <a:lnTo>
                  <a:pt x="9955" y="196864"/>
                </a:lnTo>
                <a:lnTo>
                  <a:pt x="6894" y="190506"/>
                </a:lnTo>
                <a:lnTo>
                  <a:pt x="1362" y="182858"/>
                </a:lnTo>
                <a:lnTo>
                  <a:pt x="35" y="171891"/>
                </a:lnTo>
                <a:lnTo>
                  <a:pt x="0" y="162045"/>
                </a:lnTo>
                <a:lnTo>
                  <a:pt x="9525" y="1619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SMARTInkShape-4307"/>
          <p:cNvSpPr/>
          <p:nvPr>
            <p:custDataLst>
              <p:tags r:id="rId10"/>
            </p:custDataLst>
          </p:nvPr>
        </p:nvSpPr>
        <p:spPr>
          <a:xfrm>
            <a:off x="2447925" y="5305428"/>
            <a:ext cx="152401" cy="47620"/>
          </a:xfrm>
          <a:custGeom>
            <a:avLst/>
            <a:gdLst/>
            <a:ahLst/>
            <a:cxnLst/>
            <a:rect l="0" t="0" r="0" b="0"/>
            <a:pathLst>
              <a:path w="152401" h="47620">
                <a:moveTo>
                  <a:pt x="38100" y="9522"/>
                </a:moveTo>
                <a:lnTo>
                  <a:pt x="38100" y="9522"/>
                </a:lnTo>
                <a:lnTo>
                  <a:pt x="28575" y="9522"/>
                </a:lnTo>
                <a:lnTo>
                  <a:pt x="28575" y="14578"/>
                </a:lnTo>
                <a:lnTo>
                  <a:pt x="27517" y="16067"/>
                </a:lnTo>
                <a:lnTo>
                  <a:pt x="25753" y="17061"/>
                </a:lnTo>
                <a:lnTo>
                  <a:pt x="15317" y="18655"/>
                </a:lnTo>
                <a:lnTo>
                  <a:pt x="13387" y="19843"/>
                </a:lnTo>
                <a:lnTo>
                  <a:pt x="12099" y="21695"/>
                </a:lnTo>
                <a:lnTo>
                  <a:pt x="11241" y="23987"/>
                </a:lnTo>
                <a:lnTo>
                  <a:pt x="9611" y="25516"/>
                </a:lnTo>
                <a:lnTo>
                  <a:pt x="4" y="28572"/>
                </a:lnTo>
                <a:lnTo>
                  <a:pt x="0" y="28572"/>
                </a:lnTo>
                <a:lnTo>
                  <a:pt x="8201" y="28572"/>
                </a:lnTo>
                <a:lnTo>
                  <a:pt x="25811" y="20371"/>
                </a:lnTo>
                <a:lnTo>
                  <a:pt x="35633" y="12762"/>
                </a:lnTo>
                <a:lnTo>
                  <a:pt x="44660" y="9424"/>
                </a:lnTo>
                <a:lnTo>
                  <a:pt x="54037" y="3260"/>
                </a:lnTo>
                <a:lnTo>
                  <a:pt x="64802" y="426"/>
                </a:lnTo>
                <a:lnTo>
                  <a:pt x="76069" y="0"/>
                </a:lnTo>
                <a:lnTo>
                  <a:pt x="76161" y="5054"/>
                </a:lnTo>
                <a:lnTo>
                  <a:pt x="75116" y="6544"/>
                </a:lnTo>
                <a:lnTo>
                  <a:pt x="73361" y="7536"/>
                </a:lnTo>
                <a:lnTo>
                  <a:pt x="71132" y="8198"/>
                </a:lnTo>
                <a:lnTo>
                  <a:pt x="69647" y="9698"/>
                </a:lnTo>
                <a:lnTo>
                  <a:pt x="67996" y="14187"/>
                </a:lnTo>
                <a:lnTo>
                  <a:pt x="66497" y="15807"/>
                </a:lnTo>
                <a:lnTo>
                  <a:pt x="62010" y="17607"/>
                </a:lnTo>
                <a:lnTo>
                  <a:pt x="60390" y="19145"/>
                </a:lnTo>
                <a:lnTo>
                  <a:pt x="58590" y="23677"/>
                </a:lnTo>
                <a:lnTo>
                  <a:pt x="57052" y="25309"/>
                </a:lnTo>
                <a:lnTo>
                  <a:pt x="52520" y="27121"/>
                </a:lnTo>
                <a:lnTo>
                  <a:pt x="44019" y="28143"/>
                </a:lnTo>
                <a:lnTo>
                  <a:pt x="42046" y="29344"/>
                </a:lnTo>
                <a:lnTo>
                  <a:pt x="40731" y="31203"/>
                </a:lnTo>
                <a:lnTo>
                  <a:pt x="39854" y="33502"/>
                </a:lnTo>
                <a:lnTo>
                  <a:pt x="38211" y="35033"/>
                </a:lnTo>
                <a:lnTo>
                  <a:pt x="28586" y="38094"/>
                </a:lnTo>
                <a:lnTo>
                  <a:pt x="33635" y="38097"/>
                </a:lnTo>
                <a:lnTo>
                  <a:pt x="35123" y="37038"/>
                </a:lnTo>
                <a:lnTo>
                  <a:pt x="36115" y="35275"/>
                </a:lnTo>
                <a:lnTo>
                  <a:pt x="36777" y="33041"/>
                </a:lnTo>
                <a:lnTo>
                  <a:pt x="39335" y="31552"/>
                </a:lnTo>
                <a:lnTo>
                  <a:pt x="54386" y="28964"/>
                </a:lnTo>
                <a:lnTo>
                  <a:pt x="67147" y="21084"/>
                </a:lnTo>
                <a:lnTo>
                  <a:pt x="70165" y="20405"/>
                </a:lnTo>
                <a:lnTo>
                  <a:pt x="85767" y="11687"/>
                </a:lnTo>
                <a:lnTo>
                  <a:pt x="112811" y="9533"/>
                </a:lnTo>
                <a:lnTo>
                  <a:pt x="113307" y="10587"/>
                </a:lnTo>
                <a:lnTo>
                  <a:pt x="113859" y="14582"/>
                </a:lnTo>
                <a:lnTo>
                  <a:pt x="112948" y="16070"/>
                </a:lnTo>
                <a:lnTo>
                  <a:pt x="111282" y="17063"/>
                </a:lnTo>
                <a:lnTo>
                  <a:pt x="109113" y="17724"/>
                </a:lnTo>
                <a:lnTo>
                  <a:pt x="107667" y="19223"/>
                </a:lnTo>
                <a:lnTo>
                  <a:pt x="106060" y="23712"/>
                </a:lnTo>
                <a:lnTo>
                  <a:pt x="104573" y="25332"/>
                </a:lnTo>
                <a:lnTo>
                  <a:pt x="100099" y="27132"/>
                </a:lnTo>
                <a:lnTo>
                  <a:pt x="91631" y="28145"/>
                </a:lnTo>
                <a:lnTo>
                  <a:pt x="89662" y="29346"/>
                </a:lnTo>
                <a:lnTo>
                  <a:pt x="88350" y="31204"/>
                </a:lnTo>
                <a:lnTo>
                  <a:pt x="87475" y="33502"/>
                </a:lnTo>
                <a:lnTo>
                  <a:pt x="85833" y="35034"/>
                </a:lnTo>
                <a:lnTo>
                  <a:pt x="75594" y="40314"/>
                </a:lnTo>
                <a:lnTo>
                  <a:pt x="66679" y="47619"/>
                </a:lnTo>
                <a:lnTo>
                  <a:pt x="66676" y="42565"/>
                </a:lnTo>
                <a:lnTo>
                  <a:pt x="67734" y="41075"/>
                </a:lnTo>
                <a:lnTo>
                  <a:pt x="69498" y="40083"/>
                </a:lnTo>
                <a:lnTo>
                  <a:pt x="82921" y="37300"/>
                </a:lnTo>
                <a:lnTo>
                  <a:pt x="97258" y="26354"/>
                </a:lnTo>
                <a:lnTo>
                  <a:pt x="99764" y="23918"/>
                </a:lnTo>
                <a:lnTo>
                  <a:pt x="105370" y="21212"/>
                </a:lnTo>
                <a:lnTo>
                  <a:pt x="117593" y="19475"/>
                </a:lnTo>
                <a:lnTo>
                  <a:pt x="119670" y="18274"/>
                </a:lnTo>
                <a:lnTo>
                  <a:pt x="121055" y="16415"/>
                </a:lnTo>
                <a:lnTo>
                  <a:pt x="123278" y="10883"/>
                </a:lnTo>
                <a:lnTo>
                  <a:pt x="126404" y="10127"/>
                </a:lnTo>
                <a:lnTo>
                  <a:pt x="131978" y="9642"/>
                </a:lnTo>
                <a:lnTo>
                  <a:pt x="132436" y="8544"/>
                </a:lnTo>
                <a:lnTo>
                  <a:pt x="133349" y="7"/>
                </a:lnTo>
                <a:lnTo>
                  <a:pt x="124217" y="9130"/>
                </a:lnTo>
                <a:lnTo>
                  <a:pt x="123941" y="14462"/>
                </a:lnTo>
                <a:lnTo>
                  <a:pt x="122844" y="15991"/>
                </a:lnTo>
                <a:lnTo>
                  <a:pt x="121055" y="17010"/>
                </a:lnTo>
                <a:lnTo>
                  <a:pt x="115634" y="18644"/>
                </a:lnTo>
                <a:lnTo>
                  <a:pt x="114893" y="21690"/>
                </a:lnTo>
                <a:lnTo>
                  <a:pt x="114417" y="27213"/>
                </a:lnTo>
                <a:lnTo>
                  <a:pt x="115437" y="27666"/>
                </a:lnTo>
                <a:lnTo>
                  <a:pt x="123436" y="28537"/>
                </a:lnTo>
                <a:lnTo>
                  <a:pt x="131352" y="22019"/>
                </a:lnTo>
                <a:lnTo>
                  <a:pt x="141149" y="19438"/>
                </a:lnTo>
                <a:lnTo>
                  <a:pt x="152400" y="190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6" name="SMARTInkShape-Group992"/>
          <p:cNvGrpSpPr/>
          <p:nvPr/>
        </p:nvGrpSpPr>
        <p:grpSpPr>
          <a:xfrm>
            <a:off x="2944725" y="5229225"/>
            <a:ext cx="492462" cy="523873"/>
            <a:chOff x="2944725" y="5229225"/>
            <a:chExt cx="492462" cy="523873"/>
          </a:xfrm>
        </p:grpSpPr>
        <p:sp>
          <p:nvSpPr>
            <p:cNvPr id="284" name="SMARTInkShape-4308"/>
            <p:cNvSpPr/>
            <p:nvPr>
              <p:custDataLst>
                <p:tags r:id="rId13"/>
              </p:custDataLst>
            </p:nvPr>
          </p:nvSpPr>
          <p:spPr>
            <a:xfrm>
              <a:off x="2944725" y="5563938"/>
              <a:ext cx="279833" cy="189160"/>
            </a:xfrm>
            <a:custGeom>
              <a:avLst/>
              <a:gdLst/>
              <a:ahLst/>
              <a:cxnLst/>
              <a:rect l="0" t="0" r="0" b="0"/>
              <a:pathLst>
                <a:path w="279833" h="189160">
                  <a:moveTo>
                    <a:pt x="103275" y="46287"/>
                  </a:moveTo>
                  <a:lnTo>
                    <a:pt x="103275" y="46287"/>
                  </a:lnTo>
                  <a:lnTo>
                    <a:pt x="103275" y="27664"/>
                  </a:lnTo>
                  <a:lnTo>
                    <a:pt x="79595" y="27237"/>
                  </a:lnTo>
                  <a:lnTo>
                    <a:pt x="77963" y="28296"/>
                  </a:lnTo>
                  <a:lnTo>
                    <a:pt x="76876" y="30059"/>
                  </a:lnTo>
                  <a:lnTo>
                    <a:pt x="76150" y="32293"/>
                  </a:lnTo>
                  <a:lnTo>
                    <a:pt x="74609" y="33782"/>
                  </a:lnTo>
                  <a:lnTo>
                    <a:pt x="64529" y="38996"/>
                  </a:lnTo>
                  <a:lnTo>
                    <a:pt x="52348" y="49903"/>
                  </a:lnTo>
                  <a:lnTo>
                    <a:pt x="48891" y="56008"/>
                  </a:lnTo>
                  <a:lnTo>
                    <a:pt x="46296" y="62249"/>
                  </a:lnTo>
                  <a:lnTo>
                    <a:pt x="41615" y="68551"/>
                  </a:lnTo>
                  <a:lnTo>
                    <a:pt x="36006" y="72057"/>
                  </a:lnTo>
                  <a:lnTo>
                    <a:pt x="29986" y="74674"/>
                  </a:lnTo>
                  <a:lnTo>
                    <a:pt x="23783" y="79364"/>
                  </a:lnTo>
                  <a:lnTo>
                    <a:pt x="20320" y="84976"/>
                  </a:lnTo>
                  <a:lnTo>
                    <a:pt x="19397" y="87955"/>
                  </a:lnTo>
                  <a:lnTo>
                    <a:pt x="17723" y="89941"/>
                  </a:lnTo>
                  <a:lnTo>
                    <a:pt x="8465" y="93757"/>
                  </a:lnTo>
                  <a:lnTo>
                    <a:pt x="16265" y="102099"/>
                  </a:lnTo>
                  <a:lnTo>
                    <a:pt x="17752" y="101487"/>
                  </a:lnTo>
                  <a:lnTo>
                    <a:pt x="48408" y="80760"/>
                  </a:lnTo>
                  <a:lnTo>
                    <a:pt x="52431" y="74661"/>
                  </a:lnTo>
                  <a:lnTo>
                    <a:pt x="53504" y="71554"/>
                  </a:lnTo>
                  <a:lnTo>
                    <a:pt x="56336" y="69481"/>
                  </a:lnTo>
                  <a:lnTo>
                    <a:pt x="73268" y="63333"/>
                  </a:lnTo>
                  <a:lnTo>
                    <a:pt x="95874" y="49198"/>
                  </a:lnTo>
                  <a:lnTo>
                    <a:pt x="131687" y="8352"/>
                  </a:lnTo>
                  <a:lnTo>
                    <a:pt x="131835" y="0"/>
                  </a:lnTo>
                  <a:lnTo>
                    <a:pt x="121487" y="6377"/>
                  </a:lnTo>
                  <a:lnTo>
                    <a:pt x="78748" y="17866"/>
                  </a:lnTo>
                  <a:lnTo>
                    <a:pt x="55701" y="34135"/>
                  </a:lnTo>
                  <a:lnTo>
                    <a:pt x="37904" y="41300"/>
                  </a:lnTo>
                  <a:lnTo>
                    <a:pt x="34294" y="44021"/>
                  </a:lnTo>
                  <a:lnTo>
                    <a:pt x="28156" y="51848"/>
                  </a:lnTo>
                  <a:lnTo>
                    <a:pt x="22969" y="54050"/>
                  </a:lnTo>
                  <a:lnTo>
                    <a:pt x="21163" y="55696"/>
                  </a:lnTo>
                  <a:lnTo>
                    <a:pt x="17592" y="65207"/>
                  </a:lnTo>
                  <a:lnTo>
                    <a:pt x="39941" y="65334"/>
                  </a:lnTo>
                  <a:lnTo>
                    <a:pt x="46199" y="62514"/>
                  </a:lnTo>
                  <a:lnTo>
                    <a:pt x="63068" y="50148"/>
                  </a:lnTo>
                  <a:lnTo>
                    <a:pt x="82241" y="44227"/>
                  </a:lnTo>
                  <a:lnTo>
                    <a:pt x="103101" y="29879"/>
                  </a:lnTo>
                  <a:lnTo>
                    <a:pt x="109547" y="27353"/>
                  </a:lnTo>
                  <a:lnTo>
                    <a:pt x="119127" y="21039"/>
                  </a:lnTo>
                  <a:lnTo>
                    <a:pt x="125490" y="19191"/>
                  </a:lnTo>
                  <a:lnTo>
                    <a:pt x="127610" y="17639"/>
                  </a:lnTo>
                  <a:lnTo>
                    <a:pt x="129023" y="15547"/>
                  </a:lnTo>
                  <a:lnTo>
                    <a:pt x="131292" y="9641"/>
                  </a:lnTo>
                  <a:lnTo>
                    <a:pt x="134424" y="8833"/>
                  </a:lnTo>
                  <a:lnTo>
                    <a:pt x="137227" y="8474"/>
                  </a:lnTo>
                  <a:lnTo>
                    <a:pt x="132767" y="8224"/>
                  </a:lnTo>
                  <a:lnTo>
                    <a:pt x="114070" y="15731"/>
                  </a:lnTo>
                  <a:lnTo>
                    <a:pt x="110472" y="16391"/>
                  </a:lnTo>
                  <a:lnTo>
                    <a:pt x="108073" y="17890"/>
                  </a:lnTo>
                  <a:lnTo>
                    <a:pt x="106474" y="19948"/>
                  </a:lnTo>
                  <a:lnTo>
                    <a:pt x="105407" y="22377"/>
                  </a:lnTo>
                  <a:lnTo>
                    <a:pt x="102580" y="23997"/>
                  </a:lnTo>
                  <a:lnTo>
                    <a:pt x="89546" y="27335"/>
                  </a:lnTo>
                  <a:lnTo>
                    <a:pt x="43929" y="55869"/>
                  </a:lnTo>
                  <a:lnTo>
                    <a:pt x="29246" y="62532"/>
                  </a:lnTo>
                  <a:lnTo>
                    <a:pt x="21690" y="65149"/>
                  </a:lnTo>
                  <a:lnTo>
                    <a:pt x="14804" y="69839"/>
                  </a:lnTo>
                  <a:lnTo>
                    <a:pt x="11038" y="75451"/>
                  </a:lnTo>
                  <a:lnTo>
                    <a:pt x="10034" y="78430"/>
                  </a:lnTo>
                  <a:lnTo>
                    <a:pt x="8306" y="80416"/>
                  </a:lnTo>
                  <a:lnTo>
                    <a:pt x="3564" y="82622"/>
                  </a:lnTo>
                  <a:lnTo>
                    <a:pt x="1876" y="84268"/>
                  </a:lnTo>
                  <a:lnTo>
                    <a:pt x="0" y="88921"/>
                  </a:lnTo>
                  <a:lnTo>
                    <a:pt x="559" y="90584"/>
                  </a:lnTo>
                  <a:lnTo>
                    <a:pt x="1989" y="91694"/>
                  </a:lnTo>
                  <a:lnTo>
                    <a:pt x="6833" y="93474"/>
                  </a:lnTo>
                  <a:lnTo>
                    <a:pt x="21178" y="93874"/>
                  </a:lnTo>
                  <a:lnTo>
                    <a:pt x="27276" y="91073"/>
                  </a:lnTo>
                  <a:lnTo>
                    <a:pt x="30384" y="88844"/>
                  </a:lnTo>
                  <a:lnTo>
                    <a:pt x="67671" y="77043"/>
                  </a:lnTo>
                  <a:lnTo>
                    <a:pt x="91949" y="62031"/>
                  </a:lnTo>
                  <a:lnTo>
                    <a:pt x="134047" y="48572"/>
                  </a:lnTo>
                  <a:lnTo>
                    <a:pt x="150080" y="39408"/>
                  </a:lnTo>
                  <a:lnTo>
                    <a:pt x="163438" y="37284"/>
                  </a:lnTo>
                  <a:lnTo>
                    <a:pt x="165609" y="36052"/>
                  </a:lnTo>
                  <a:lnTo>
                    <a:pt x="167056" y="34172"/>
                  </a:lnTo>
                  <a:lnTo>
                    <a:pt x="169780" y="27643"/>
                  </a:lnTo>
                  <a:lnTo>
                    <a:pt x="169900" y="32413"/>
                  </a:lnTo>
                  <a:lnTo>
                    <a:pt x="168858" y="33863"/>
                  </a:lnTo>
                  <a:lnTo>
                    <a:pt x="152642" y="43053"/>
                  </a:lnTo>
                  <a:lnTo>
                    <a:pt x="136835" y="47445"/>
                  </a:lnTo>
                  <a:lnTo>
                    <a:pt x="89657" y="81035"/>
                  </a:lnTo>
                  <a:lnTo>
                    <a:pt x="43535" y="105420"/>
                  </a:lnTo>
                  <a:lnTo>
                    <a:pt x="34391" y="110669"/>
                  </a:lnTo>
                  <a:lnTo>
                    <a:pt x="27360" y="121964"/>
                  </a:lnTo>
                  <a:lnTo>
                    <a:pt x="40357" y="122442"/>
                  </a:lnTo>
                  <a:lnTo>
                    <a:pt x="46384" y="119645"/>
                  </a:lnTo>
                  <a:lnTo>
                    <a:pt x="49472" y="117417"/>
                  </a:lnTo>
                  <a:lnTo>
                    <a:pt x="94005" y="102775"/>
                  </a:lnTo>
                  <a:lnTo>
                    <a:pt x="139412" y="84329"/>
                  </a:lnTo>
                  <a:lnTo>
                    <a:pt x="186715" y="55811"/>
                  </a:lnTo>
                  <a:lnTo>
                    <a:pt x="204574" y="40995"/>
                  </a:lnTo>
                  <a:lnTo>
                    <a:pt x="217006" y="36927"/>
                  </a:lnTo>
                  <a:lnTo>
                    <a:pt x="203371" y="36766"/>
                  </a:lnTo>
                  <a:lnTo>
                    <a:pt x="173920" y="46463"/>
                  </a:lnTo>
                  <a:lnTo>
                    <a:pt x="129630" y="74920"/>
                  </a:lnTo>
                  <a:lnTo>
                    <a:pt x="114964" y="81582"/>
                  </a:lnTo>
                  <a:lnTo>
                    <a:pt x="107412" y="84199"/>
                  </a:lnTo>
                  <a:lnTo>
                    <a:pt x="84393" y="103282"/>
                  </a:lnTo>
                  <a:lnTo>
                    <a:pt x="97497" y="103423"/>
                  </a:lnTo>
                  <a:lnTo>
                    <a:pt x="103529" y="100609"/>
                  </a:lnTo>
                  <a:lnTo>
                    <a:pt x="106620" y="98377"/>
                  </a:lnTo>
                  <a:lnTo>
                    <a:pt x="152363" y="85827"/>
                  </a:lnTo>
                  <a:lnTo>
                    <a:pt x="191388" y="68225"/>
                  </a:lnTo>
                  <a:lnTo>
                    <a:pt x="203701" y="59960"/>
                  </a:lnTo>
                  <a:lnTo>
                    <a:pt x="217343" y="53809"/>
                  </a:lnTo>
                  <a:lnTo>
                    <a:pt x="226930" y="46418"/>
                  </a:lnTo>
                  <a:lnTo>
                    <a:pt x="213827" y="46298"/>
                  </a:lnTo>
                  <a:lnTo>
                    <a:pt x="207795" y="49114"/>
                  </a:lnTo>
                  <a:lnTo>
                    <a:pt x="163038" y="78085"/>
                  </a:lnTo>
                  <a:lnTo>
                    <a:pt x="115600" y="103439"/>
                  </a:lnTo>
                  <a:lnTo>
                    <a:pt x="72539" y="132012"/>
                  </a:lnTo>
                  <a:lnTo>
                    <a:pt x="55943" y="141372"/>
                  </a:lnTo>
                  <a:lnTo>
                    <a:pt x="86249" y="141533"/>
                  </a:lnTo>
                  <a:lnTo>
                    <a:pt x="132053" y="129778"/>
                  </a:lnTo>
                  <a:lnTo>
                    <a:pt x="169968" y="115588"/>
                  </a:lnTo>
                  <a:lnTo>
                    <a:pt x="189005" y="110918"/>
                  </a:lnTo>
                  <a:lnTo>
                    <a:pt x="205229" y="102831"/>
                  </a:lnTo>
                  <a:lnTo>
                    <a:pt x="213147" y="97876"/>
                  </a:lnTo>
                  <a:lnTo>
                    <a:pt x="223554" y="95086"/>
                  </a:lnTo>
                  <a:lnTo>
                    <a:pt x="236053" y="93957"/>
                  </a:lnTo>
                  <a:lnTo>
                    <a:pt x="231399" y="93926"/>
                  </a:lnTo>
                  <a:lnTo>
                    <a:pt x="226189" y="96740"/>
                  </a:lnTo>
                  <a:lnTo>
                    <a:pt x="220345" y="100460"/>
                  </a:lnTo>
                  <a:lnTo>
                    <a:pt x="211105" y="103613"/>
                  </a:lnTo>
                  <a:lnTo>
                    <a:pt x="185619" y="118548"/>
                  </a:lnTo>
                  <a:lnTo>
                    <a:pt x="174005" y="122378"/>
                  </a:lnTo>
                  <a:lnTo>
                    <a:pt x="163860" y="128687"/>
                  </a:lnTo>
                  <a:lnTo>
                    <a:pt x="154152" y="132085"/>
                  </a:lnTo>
                  <a:lnTo>
                    <a:pt x="144573" y="138266"/>
                  </a:lnTo>
                  <a:lnTo>
                    <a:pt x="132408" y="141410"/>
                  </a:lnTo>
                  <a:lnTo>
                    <a:pt x="140100" y="149727"/>
                  </a:lnTo>
                  <a:lnTo>
                    <a:pt x="146054" y="150667"/>
                  </a:lnTo>
                  <a:lnTo>
                    <a:pt x="165151" y="149926"/>
                  </a:lnTo>
                  <a:lnTo>
                    <a:pt x="197780" y="142121"/>
                  </a:lnTo>
                  <a:lnTo>
                    <a:pt x="205602" y="140739"/>
                  </a:lnTo>
                  <a:lnTo>
                    <a:pt x="227871" y="134049"/>
                  </a:lnTo>
                  <a:lnTo>
                    <a:pt x="239085" y="131859"/>
                  </a:lnTo>
                  <a:lnTo>
                    <a:pt x="254907" y="124652"/>
                  </a:lnTo>
                  <a:lnTo>
                    <a:pt x="265147" y="122498"/>
                  </a:lnTo>
                  <a:lnTo>
                    <a:pt x="260128" y="122490"/>
                  </a:lnTo>
                  <a:lnTo>
                    <a:pt x="254832" y="125310"/>
                  </a:lnTo>
                  <a:lnTo>
                    <a:pt x="251938" y="127544"/>
                  </a:lnTo>
                  <a:lnTo>
                    <a:pt x="243078" y="130026"/>
                  </a:lnTo>
                  <a:lnTo>
                    <a:pt x="233143" y="132188"/>
                  </a:lnTo>
                  <a:lnTo>
                    <a:pt x="199678" y="149895"/>
                  </a:lnTo>
                  <a:lnTo>
                    <a:pt x="185778" y="153654"/>
                  </a:lnTo>
                  <a:lnTo>
                    <a:pt x="169974" y="160576"/>
                  </a:lnTo>
                  <a:lnTo>
                    <a:pt x="217581" y="160587"/>
                  </a:lnTo>
                  <a:lnTo>
                    <a:pt x="239801" y="160587"/>
                  </a:lnTo>
                  <a:lnTo>
                    <a:pt x="246150" y="157765"/>
                  </a:lnTo>
                  <a:lnTo>
                    <a:pt x="255117" y="151455"/>
                  </a:lnTo>
                  <a:lnTo>
                    <a:pt x="255510" y="156235"/>
                  </a:lnTo>
                  <a:lnTo>
                    <a:pt x="254507" y="157686"/>
                  </a:lnTo>
                  <a:lnTo>
                    <a:pt x="252779" y="158653"/>
                  </a:lnTo>
                  <a:lnTo>
                    <a:pt x="239419" y="161391"/>
                  </a:lnTo>
                  <a:lnTo>
                    <a:pt x="230162" y="167058"/>
                  </a:lnTo>
                  <a:lnTo>
                    <a:pt x="201726" y="178194"/>
                  </a:lnTo>
                  <a:lnTo>
                    <a:pt x="194417" y="184266"/>
                  </a:lnTo>
                  <a:lnTo>
                    <a:pt x="185763" y="186986"/>
                  </a:lnTo>
                  <a:lnTo>
                    <a:pt x="169974" y="189159"/>
                  </a:lnTo>
                  <a:lnTo>
                    <a:pt x="175014" y="184105"/>
                  </a:lnTo>
                  <a:lnTo>
                    <a:pt x="180314" y="181623"/>
                  </a:lnTo>
                  <a:lnTo>
                    <a:pt x="183209" y="180961"/>
                  </a:lnTo>
                  <a:lnTo>
                    <a:pt x="192341" y="174972"/>
                  </a:lnTo>
                  <a:lnTo>
                    <a:pt x="227943" y="151004"/>
                  </a:lnTo>
                  <a:lnTo>
                    <a:pt x="251357" y="135180"/>
                  </a:lnTo>
                  <a:lnTo>
                    <a:pt x="261686" y="124602"/>
                  </a:lnTo>
                  <a:lnTo>
                    <a:pt x="270391" y="109590"/>
                  </a:lnTo>
                  <a:lnTo>
                    <a:pt x="274499" y="97969"/>
                  </a:lnTo>
                  <a:lnTo>
                    <a:pt x="279211" y="91129"/>
                  </a:lnTo>
                  <a:lnTo>
                    <a:pt x="279832" y="87824"/>
                  </a:lnTo>
                  <a:lnTo>
                    <a:pt x="279188" y="84562"/>
                  </a:lnTo>
                  <a:lnTo>
                    <a:pt x="273225" y="74914"/>
                  </a:lnTo>
                  <a:lnTo>
                    <a:pt x="270550" y="71721"/>
                  </a:lnTo>
                  <a:lnTo>
                    <a:pt x="264756" y="68174"/>
                  </a:lnTo>
                  <a:lnTo>
                    <a:pt x="258652" y="65540"/>
                  </a:lnTo>
                  <a:lnTo>
                    <a:pt x="252412" y="60841"/>
                  </a:lnTo>
                  <a:lnTo>
                    <a:pt x="243289" y="58048"/>
                  </a:lnTo>
                  <a:lnTo>
                    <a:pt x="196476" y="55943"/>
                  </a:lnTo>
                  <a:lnTo>
                    <a:pt x="179475" y="558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309"/>
            <p:cNvSpPr/>
            <p:nvPr>
              <p:custDataLst>
                <p:tags r:id="rId14"/>
              </p:custDataLst>
            </p:nvPr>
          </p:nvSpPr>
          <p:spPr>
            <a:xfrm>
              <a:off x="3314746" y="5229225"/>
              <a:ext cx="122441" cy="37984"/>
            </a:xfrm>
            <a:custGeom>
              <a:avLst/>
              <a:gdLst/>
              <a:ahLst/>
              <a:cxnLst/>
              <a:rect l="0" t="0" r="0" b="0"/>
              <a:pathLst>
                <a:path w="122441" h="37984">
                  <a:moveTo>
                    <a:pt x="38054" y="28575"/>
                  </a:moveTo>
                  <a:lnTo>
                    <a:pt x="38054" y="28575"/>
                  </a:lnTo>
                  <a:lnTo>
                    <a:pt x="38054" y="20374"/>
                  </a:lnTo>
                  <a:lnTo>
                    <a:pt x="28529" y="9525"/>
                  </a:lnTo>
                  <a:lnTo>
                    <a:pt x="23472" y="9525"/>
                  </a:lnTo>
                  <a:lnTo>
                    <a:pt x="21983" y="10583"/>
                  </a:lnTo>
                  <a:lnTo>
                    <a:pt x="20990" y="12347"/>
                  </a:lnTo>
                  <a:lnTo>
                    <a:pt x="19121" y="18658"/>
                  </a:lnTo>
                  <a:lnTo>
                    <a:pt x="71" y="37983"/>
                  </a:lnTo>
                  <a:lnTo>
                    <a:pt x="9090" y="28965"/>
                  </a:lnTo>
                  <a:lnTo>
                    <a:pt x="14420" y="28691"/>
                  </a:lnTo>
                  <a:lnTo>
                    <a:pt x="15948" y="27594"/>
                  </a:lnTo>
                  <a:lnTo>
                    <a:pt x="16967" y="25804"/>
                  </a:lnTo>
                  <a:lnTo>
                    <a:pt x="17646" y="23552"/>
                  </a:lnTo>
                  <a:lnTo>
                    <a:pt x="19157" y="22051"/>
                  </a:lnTo>
                  <a:lnTo>
                    <a:pt x="23658" y="20384"/>
                  </a:lnTo>
                  <a:lnTo>
                    <a:pt x="47449" y="19050"/>
                  </a:lnTo>
                  <a:lnTo>
                    <a:pt x="56987" y="9641"/>
                  </a:lnTo>
                  <a:lnTo>
                    <a:pt x="48893" y="17737"/>
                  </a:lnTo>
                  <a:lnTo>
                    <a:pt x="38480" y="19016"/>
                  </a:lnTo>
                  <a:lnTo>
                    <a:pt x="30534" y="25589"/>
                  </a:lnTo>
                  <a:lnTo>
                    <a:pt x="19017" y="28572"/>
                  </a:lnTo>
                  <a:lnTo>
                    <a:pt x="41670" y="28575"/>
                  </a:lnTo>
                  <a:lnTo>
                    <a:pt x="47775" y="25753"/>
                  </a:lnTo>
                  <a:lnTo>
                    <a:pt x="54016" y="22030"/>
                  </a:lnTo>
                  <a:lnTo>
                    <a:pt x="66646" y="19638"/>
                  </a:lnTo>
                  <a:lnTo>
                    <a:pt x="104715" y="19050"/>
                  </a:lnTo>
                  <a:lnTo>
                    <a:pt x="87395" y="19050"/>
                  </a:lnTo>
                  <a:lnTo>
                    <a:pt x="77629" y="27251"/>
                  </a:lnTo>
                  <a:lnTo>
                    <a:pt x="66757" y="28565"/>
                  </a:lnTo>
                  <a:lnTo>
                    <a:pt x="66632" y="37707"/>
                  </a:lnTo>
                  <a:lnTo>
                    <a:pt x="74234" y="31476"/>
                  </a:lnTo>
                  <a:lnTo>
                    <a:pt x="83962" y="28957"/>
                  </a:lnTo>
                  <a:lnTo>
                    <a:pt x="92944" y="22104"/>
                  </a:lnTo>
                  <a:lnTo>
                    <a:pt x="101825" y="19955"/>
                  </a:lnTo>
                  <a:lnTo>
                    <a:pt x="108025" y="19452"/>
                  </a:lnTo>
                  <a:lnTo>
                    <a:pt x="110101" y="18260"/>
                  </a:lnTo>
                  <a:lnTo>
                    <a:pt x="111486" y="16407"/>
                  </a:lnTo>
                  <a:lnTo>
                    <a:pt x="114092" y="9928"/>
                  </a:lnTo>
                  <a:lnTo>
                    <a:pt x="114206" y="4588"/>
                  </a:lnTo>
                  <a:lnTo>
                    <a:pt x="113163" y="3059"/>
                  </a:lnTo>
                  <a:lnTo>
                    <a:pt x="111410" y="2039"/>
                  </a:lnTo>
                  <a:lnTo>
                    <a:pt x="106048" y="403"/>
                  </a:lnTo>
                  <a:lnTo>
                    <a:pt x="83387" y="35"/>
                  </a:lnTo>
                  <a:lnTo>
                    <a:pt x="76546" y="2838"/>
                  </a:lnTo>
                  <a:lnTo>
                    <a:pt x="69978" y="6553"/>
                  </a:lnTo>
                  <a:lnTo>
                    <a:pt x="57138" y="8939"/>
                  </a:lnTo>
                  <a:lnTo>
                    <a:pt x="34687" y="10506"/>
                  </a:lnTo>
                  <a:lnTo>
                    <a:pt x="19462" y="18161"/>
                  </a:lnTo>
                  <a:lnTo>
                    <a:pt x="5946" y="18933"/>
                  </a:lnTo>
                  <a:lnTo>
                    <a:pt x="3949" y="20030"/>
                  </a:lnTo>
                  <a:lnTo>
                    <a:pt x="2617" y="21820"/>
                  </a:lnTo>
                  <a:lnTo>
                    <a:pt x="0" y="28458"/>
                  </a:lnTo>
                  <a:lnTo>
                    <a:pt x="40312" y="28575"/>
                  </a:lnTo>
                  <a:lnTo>
                    <a:pt x="47172" y="25753"/>
                  </a:lnTo>
                  <a:lnTo>
                    <a:pt x="53748" y="22030"/>
                  </a:lnTo>
                  <a:lnTo>
                    <a:pt x="64459" y="19933"/>
                  </a:lnTo>
                  <a:lnTo>
                    <a:pt x="111380" y="19055"/>
                  </a:lnTo>
                  <a:lnTo>
                    <a:pt x="114086" y="19050"/>
                  </a:lnTo>
                  <a:lnTo>
                    <a:pt x="122440" y="10849"/>
                  </a:lnTo>
                  <a:lnTo>
                    <a:pt x="121828" y="10408"/>
                  </a:lnTo>
                  <a:lnTo>
                    <a:pt x="91874" y="9525"/>
                  </a:lnTo>
                  <a:lnTo>
                    <a:pt x="89809" y="10584"/>
                  </a:lnTo>
                  <a:lnTo>
                    <a:pt x="88432" y="12347"/>
                  </a:lnTo>
                  <a:lnTo>
                    <a:pt x="87515" y="14581"/>
                  </a:lnTo>
                  <a:lnTo>
                    <a:pt x="85844" y="16070"/>
                  </a:lnTo>
                  <a:lnTo>
                    <a:pt x="81166" y="17726"/>
                  </a:lnTo>
                  <a:lnTo>
                    <a:pt x="66631" y="19050"/>
                  </a:lnTo>
                  <a:lnTo>
                    <a:pt x="80818" y="19050"/>
                  </a:lnTo>
                  <a:lnTo>
                    <a:pt x="86341" y="16228"/>
                  </a:lnTo>
                  <a:lnTo>
                    <a:pt x="92323" y="12505"/>
                  </a:lnTo>
                  <a:lnTo>
                    <a:pt x="104183" y="9641"/>
                  </a:lnTo>
                  <a:lnTo>
                    <a:pt x="104715" y="395"/>
                  </a:lnTo>
                  <a:lnTo>
                    <a:pt x="61815" y="0"/>
                  </a:lnTo>
                  <a:lnTo>
                    <a:pt x="28657" y="0"/>
                  </a:lnTo>
                  <a:lnTo>
                    <a:pt x="74284" y="0"/>
                  </a:lnTo>
                  <a:lnTo>
                    <a:pt x="83389" y="6545"/>
                  </a:lnTo>
                  <a:lnTo>
                    <a:pt x="9520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7" name="SMARTInkShape-4310"/>
          <p:cNvSpPr/>
          <p:nvPr>
            <p:custDataLst>
              <p:tags r:id="rId11"/>
            </p:custDataLst>
          </p:nvPr>
        </p:nvSpPr>
        <p:spPr>
          <a:xfrm>
            <a:off x="3390759" y="2162182"/>
            <a:ext cx="670755" cy="104754"/>
          </a:xfrm>
          <a:custGeom>
            <a:avLst/>
            <a:gdLst/>
            <a:ahLst/>
            <a:cxnLst/>
            <a:rect l="0" t="0" r="0" b="0"/>
            <a:pathLst>
              <a:path w="670755" h="104754">
                <a:moveTo>
                  <a:pt x="533541" y="9518"/>
                </a:moveTo>
                <a:lnTo>
                  <a:pt x="533541" y="9518"/>
                </a:lnTo>
                <a:lnTo>
                  <a:pt x="576103" y="8460"/>
                </a:lnTo>
                <a:lnTo>
                  <a:pt x="613029" y="876"/>
                </a:lnTo>
                <a:lnTo>
                  <a:pt x="658664" y="28"/>
                </a:lnTo>
                <a:lnTo>
                  <a:pt x="670754" y="0"/>
                </a:lnTo>
                <a:lnTo>
                  <a:pt x="627272" y="1051"/>
                </a:lnTo>
                <a:lnTo>
                  <a:pt x="583971" y="8194"/>
                </a:lnTo>
                <a:lnTo>
                  <a:pt x="543309" y="14182"/>
                </a:lnTo>
                <a:lnTo>
                  <a:pt x="502804" y="17603"/>
                </a:lnTo>
                <a:lnTo>
                  <a:pt x="471197" y="21225"/>
                </a:lnTo>
                <a:lnTo>
                  <a:pt x="437041" y="26363"/>
                </a:lnTo>
                <a:lnTo>
                  <a:pt x="404221" y="32174"/>
                </a:lnTo>
                <a:lnTo>
                  <a:pt x="366352" y="38285"/>
                </a:lnTo>
                <a:lnTo>
                  <a:pt x="325885" y="43470"/>
                </a:lnTo>
                <a:lnTo>
                  <a:pt x="286733" y="45775"/>
                </a:lnTo>
                <a:lnTo>
                  <a:pt x="250987" y="49621"/>
                </a:lnTo>
                <a:lnTo>
                  <a:pt x="217462" y="54858"/>
                </a:lnTo>
                <a:lnTo>
                  <a:pt x="169895" y="62698"/>
                </a:lnTo>
                <a:lnTo>
                  <a:pt x="128520" y="66550"/>
                </a:lnTo>
                <a:lnTo>
                  <a:pt x="82258" y="73975"/>
                </a:lnTo>
                <a:lnTo>
                  <a:pt x="38602" y="76182"/>
                </a:lnTo>
                <a:lnTo>
                  <a:pt x="82099" y="76193"/>
                </a:lnTo>
                <a:lnTo>
                  <a:pt x="123183" y="75135"/>
                </a:lnTo>
                <a:lnTo>
                  <a:pt x="160658" y="69647"/>
                </a:lnTo>
                <a:lnTo>
                  <a:pt x="204805" y="66492"/>
                </a:lnTo>
                <a:lnTo>
                  <a:pt x="251400" y="60384"/>
                </a:lnTo>
                <a:lnTo>
                  <a:pt x="282909" y="58583"/>
                </a:lnTo>
                <a:lnTo>
                  <a:pt x="317374" y="54961"/>
                </a:lnTo>
                <a:lnTo>
                  <a:pt x="352800" y="49823"/>
                </a:lnTo>
                <a:lnTo>
                  <a:pt x="386184" y="44012"/>
                </a:lnTo>
                <a:lnTo>
                  <a:pt x="418660" y="40724"/>
                </a:lnTo>
                <a:lnTo>
                  <a:pt x="463872" y="38872"/>
                </a:lnTo>
                <a:lnTo>
                  <a:pt x="504079" y="35502"/>
                </a:lnTo>
                <a:lnTo>
                  <a:pt x="550534" y="29938"/>
                </a:lnTo>
                <a:lnTo>
                  <a:pt x="589584" y="25926"/>
                </a:lnTo>
                <a:lnTo>
                  <a:pt x="614691" y="19949"/>
                </a:lnTo>
                <a:lnTo>
                  <a:pt x="626726" y="19162"/>
                </a:lnTo>
                <a:lnTo>
                  <a:pt x="586863" y="19044"/>
                </a:lnTo>
                <a:lnTo>
                  <a:pt x="544231" y="20101"/>
                </a:lnTo>
                <a:lnTo>
                  <a:pt x="505428" y="25589"/>
                </a:lnTo>
                <a:lnTo>
                  <a:pt x="472363" y="27244"/>
                </a:lnTo>
                <a:lnTo>
                  <a:pt x="433678" y="30801"/>
                </a:lnTo>
                <a:lnTo>
                  <a:pt x="392849" y="35911"/>
                </a:lnTo>
                <a:lnTo>
                  <a:pt x="353536" y="41709"/>
                </a:lnTo>
                <a:lnTo>
                  <a:pt x="309253" y="50636"/>
                </a:lnTo>
                <a:lnTo>
                  <a:pt x="262407" y="60601"/>
                </a:lnTo>
                <a:lnTo>
                  <a:pt x="216892" y="68558"/>
                </a:lnTo>
                <a:lnTo>
                  <a:pt x="174792" y="75622"/>
                </a:lnTo>
                <a:lnTo>
                  <a:pt x="135972" y="82289"/>
                </a:lnTo>
                <a:lnTo>
                  <a:pt x="101079" y="88780"/>
                </a:lnTo>
                <a:lnTo>
                  <a:pt x="56742" y="98385"/>
                </a:lnTo>
                <a:lnTo>
                  <a:pt x="13556" y="103507"/>
                </a:lnTo>
                <a:lnTo>
                  <a:pt x="0" y="104394"/>
                </a:lnTo>
                <a:lnTo>
                  <a:pt x="37592" y="104753"/>
                </a:lnTo>
                <a:lnTo>
                  <a:pt x="71680" y="99707"/>
                </a:lnTo>
                <a:lnTo>
                  <a:pt x="118705" y="91509"/>
                </a:lnTo>
                <a:lnTo>
                  <a:pt x="154436" y="85470"/>
                </a:lnTo>
                <a:lnTo>
                  <a:pt x="191483" y="78200"/>
                </a:lnTo>
                <a:lnTo>
                  <a:pt x="229115" y="67912"/>
                </a:lnTo>
                <a:lnTo>
                  <a:pt x="269830" y="59107"/>
                </a:lnTo>
                <a:lnTo>
                  <a:pt x="312619" y="51666"/>
                </a:lnTo>
                <a:lnTo>
                  <a:pt x="356331" y="44831"/>
                </a:lnTo>
                <a:lnTo>
                  <a:pt x="403276" y="35443"/>
                </a:lnTo>
                <a:lnTo>
                  <a:pt x="427647" y="29977"/>
                </a:lnTo>
                <a:lnTo>
                  <a:pt x="474483" y="21080"/>
                </a:lnTo>
                <a:lnTo>
                  <a:pt x="512585" y="14657"/>
                </a:lnTo>
                <a:lnTo>
                  <a:pt x="543066" y="95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SMARTInkShape-4311"/>
          <p:cNvSpPr/>
          <p:nvPr>
            <p:custDataLst>
              <p:tags r:id="rId12"/>
            </p:custDataLst>
          </p:nvPr>
        </p:nvSpPr>
        <p:spPr>
          <a:xfrm>
            <a:off x="5210291" y="2390775"/>
            <a:ext cx="3076460" cy="238121"/>
          </a:xfrm>
          <a:custGeom>
            <a:avLst/>
            <a:gdLst/>
            <a:ahLst/>
            <a:cxnLst/>
            <a:rect l="0" t="0" r="0" b="0"/>
            <a:pathLst>
              <a:path w="3076460" h="238121">
                <a:moveTo>
                  <a:pt x="9409" y="209550"/>
                </a:moveTo>
                <a:lnTo>
                  <a:pt x="9409" y="209550"/>
                </a:lnTo>
                <a:lnTo>
                  <a:pt x="4353" y="209550"/>
                </a:lnTo>
                <a:lnTo>
                  <a:pt x="2864" y="210608"/>
                </a:lnTo>
                <a:lnTo>
                  <a:pt x="1870" y="212372"/>
                </a:lnTo>
                <a:lnTo>
                  <a:pt x="0" y="218683"/>
                </a:lnTo>
                <a:lnTo>
                  <a:pt x="16138" y="220110"/>
                </a:lnTo>
                <a:lnTo>
                  <a:pt x="26454" y="225614"/>
                </a:lnTo>
                <a:lnTo>
                  <a:pt x="68195" y="229396"/>
                </a:lnTo>
                <a:lnTo>
                  <a:pt x="114399" y="236767"/>
                </a:lnTo>
                <a:lnTo>
                  <a:pt x="160989" y="237857"/>
                </a:lnTo>
                <a:lnTo>
                  <a:pt x="204723" y="238046"/>
                </a:lnTo>
                <a:lnTo>
                  <a:pt x="252253" y="238102"/>
                </a:lnTo>
                <a:lnTo>
                  <a:pt x="287731" y="238115"/>
                </a:lnTo>
                <a:lnTo>
                  <a:pt x="327488" y="238120"/>
                </a:lnTo>
                <a:lnTo>
                  <a:pt x="370911" y="237065"/>
                </a:lnTo>
                <a:lnTo>
                  <a:pt x="418432" y="233067"/>
                </a:lnTo>
                <a:lnTo>
                  <a:pt x="442958" y="230520"/>
                </a:lnTo>
                <a:lnTo>
                  <a:pt x="467775" y="227763"/>
                </a:lnTo>
                <a:lnTo>
                  <a:pt x="492786" y="224867"/>
                </a:lnTo>
                <a:lnTo>
                  <a:pt x="518986" y="221878"/>
                </a:lnTo>
                <a:lnTo>
                  <a:pt x="545977" y="218827"/>
                </a:lnTo>
                <a:lnTo>
                  <a:pt x="573496" y="215735"/>
                </a:lnTo>
                <a:lnTo>
                  <a:pt x="603484" y="212615"/>
                </a:lnTo>
                <a:lnTo>
                  <a:pt x="635117" y="209477"/>
                </a:lnTo>
                <a:lnTo>
                  <a:pt x="667847" y="206326"/>
                </a:lnTo>
                <a:lnTo>
                  <a:pt x="700251" y="203167"/>
                </a:lnTo>
                <a:lnTo>
                  <a:pt x="732437" y="200003"/>
                </a:lnTo>
                <a:lnTo>
                  <a:pt x="764478" y="196835"/>
                </a:lnTo>
                <a:lnTo>
                  <a:pt x="797480" y="192607"/>
                </a:lnTo>
                <a:lnTo>
                  <a:pt x="831123" y="187671"/>
                </a:lnTo>
                <a:lnTo>
                  <a:pt x="865193" y="182264"/>
                </a:lnTo>
                <a:lnTo>
                  <a:pt x="901665" y="177601"/>
                </a:lnTo>
                <a:lnTo>
                  <a:pt x="939738" y="173434"/>
                </a:lnTo>
                <a:lnTo>
                  <a:pt x="978879" y="169598"/>
                </a:lnTo>
                <a:lnTo>
                  <a:pt x="1016613" y="165982"/>
                </a:lnTo>
                <a:lnTo>
                  <a:pt x="1053412" y="162513"/>
                </a:lnTo>
                <a:lnTo>
                  <a:pt x="1089585" y="159142"/>
                </a:lnTo>
                <a:lnTo>
                  <a:pt x="1126402" y="154778"/>
                </a:lnTo>
                <a:lnTo>
                  <a:pt x="1163646" y="149752"/>
                </a:lnTo>
                <a:lnTo>
                  <a:pt x="1201175" y="144285"/>
                </a:lnTo>
                <a:lnTo>
                  <a:pt x="1241011" y="139582"/>
                </a:lnTo>
                <a:lnTo>
                  <a:pt x="1282386" y="135388"/>
                </a:lnTo>
                <a:lnTo>
                  <a:pt x="1324785" y="131534"/>
                </a:lnTo>
                <a:lnTo>
                  <a:pt x="1365751" y="127906"/>
                </a:lnTo>
                <a:lnTo>
                  <a:pt x="1405762" y="124429"/>
                </a:lnTo>
                <a:lnTo>
                  <a:pt x="1445136" y="121052"/>
                </a:lnTo>
                <a:lnTo>
                  <a:pt x="1484086" y="118801"/>
                </a:lnTo>
                <a:lnTo>
                  <a:pt x="1522752" y="117301"/>
                </a:lnTo>
                <a:lnTo>
                  <a:pt x="1561229" y="116301"/>
                </a:lnTo>
                <a:lnTo>
                  <a:pt x="1599581" y="114575"/>
                </a:lnTo>
                <a:lnTo>
                  <a:pt x="1637848" y="112367"/>
                </a:lnTo>
                <a:lnTo>
                  <a:pt x="1676061" y="109836"/>
                </a:lnTo>
                <a:lnTo>
                  <a:pt x="1715293" y="108149"/>
                </a:lnTo>
                <a:lnTo>
                  <a:pt x="1755207" y="107024"/>
                </a:lnTo>
                <a:lnTo>
                  <a:pt x="1795574" y="106275"/>
                </a:lnTo>
                <a:lnTo>
                  <a:pt x="1834127" y="104717"/>
                </a:lnTo>
                <a:lnTo>
                  <a:pt x="1871471" y="102619"/>
                </a:lnTo>
                <a:lnTo>
                  <a:pt x="1908009" y="100163"/>
                </a:lnTo>
                <a:lnTo>
                  <a:pt x="1945067" y="98525"/>
                </a:lnTo>
                <a:lnTo>
                  <a:pt x="1982473" y="97433"/>
                </a:lnTo>
                <a:lnTo>
                  <a:pt x="2020110" y="96706"/>
                </a:lnTo>
                <a:lnTo>
                  <a:pt x="2056843" y="96220"/>
                </a:lnTo>
                <a:lnTo>
                  <a:pt x="2092973" y="95897"/>
                </a:lnTo>
                <a:lnTo>
                  <a:pt x="2128702" y="95681"/>
                </a:lnTo>
                <a:lnTo>
                  <a:pt x="2163105" y="95538"/>
                </a:lnTo>
                <a:lnTo>
                  <a:pt x="2196623" y="95442"/>
                </a:lnTo>
                <a:lnTo>
                  <a:pt x="2229552" y="95378"/>
                </a:lnTo>
                <a:lnTo>
                  <a:pt x="2263145" y="96394"/>
                </a:lnTo>
                <a:lnTo>
                  <a:pt x="2297183" y="98129"/>
                </a:lnTo>
                <a:lnTo>
                  <a:pt x="2331516" y="100344"/>
                </a:lnTo>
                <a:lnTo>
                  <a:pt x="2363930" y="101821"/>
                </a:lnTo>
                <a:lnTo>
                  <a:pt x="2395065" y="102806"/>
                </a:lnTo>
                <a:lnTo>
                  <a:pt x="2425346" y="103462"/>
                </a:lnTo>
                <a:lnTo>
                  <a:pt x="2456117" y="103900"/>
                </a:lnTo>
                <a:lnTo>
                  <a:pt x="2487215" y="104192"/>
                </a:lnTo>
                <a:lnTo>
                  <a:pt x="2518529" y="104386"/>
                </a:lnTo>
                <a:lnTo>
                  <a:pt x="2547873" y="104516"/>
                </a:lnTo>
                <a:lnTo>
                  <a:pt x="2575901" y="104602"/>
                </a:lnTo>
                <a:lnTo>
                  <a:pt x="2603055" y="104660"/>
                </a:lnTo>
                <a:lnTo>
                  <a:pt x="2628564" y="104698"/>
                </a:lnTo>
                <a:lnTo>
                  <a:pt x="2652979" y="104724"/>
                </a:lnTo>
                <a:lnTo>
                  <a:pt x="2699863" y="104752"/>
                </a:lnTo>
                <a:lnTo>
                  <a:pt x="2745394" y="104765"/>
                </a:lnTo>
                <a:lnTo>
                  <a:pt x="2790325" y="104770"/>
                </a:lnTo>
                <a:lnTo>
                  <a:pt x="2832872" y="105831"/>
                </a:lnTo>
                <a:lnTo>
                  <a:pt x="2869420" y="109831"/>
                </a:lnTo>
                <a:lnTo>
                  <a:pt x="2903303" y="109492"/>
                </a:lnTo>
                <a:lnTo>
                  <a:pt x="2949306" y="106173"/>
                </a:lnTo>
                <a:lnTo>
                  <a:pt x="2986926" y="105189"/>
                </a:lnTo>
                <a:lnTo>
                  <a:pt x="3005975" y="103901"/>
                </a:lnTo>
                <a:lnTo>
                  <a:pt x="3041137" y="95649"/>
                </a:lnTo>
                <a:lnTo>
                  <a:pt x="3042328" y="94458"/>
                </a:lnTo>
                <a:lnTo>
                  <a:pt x="3042063" y="92605"/>
                </a:lnTo>
                <a:lnTo>
                  <a:pt x="3036634" y="84941"/>
                </a:lnTo>
                <a:lnTo>
                  <a:pt x="3034034" y="82028"/>
                </a:lnTo>
                <a:lnTo>
                  <a:pt x="3025501" y="78790"/>
                </a:lnTo>
                <a:lnTo>
                  <a:pt x="2987982" y="68937"/>
                </a:lnTo>
                <a:lnTo>
                  <a:pt x="2952994" y="61113"/>
                </a:lnTo>
                <a:lnTo>
                  <a:pt x="2908526" y="57266"/>
                </a:lnTo>
                <a:lnTo>
                  <a:pt x="2873764" y="52615"/>
                </a:lnTo>
                <a:lnTo>
                  <a:pt x="2837147" y="49843"/>
                </a:lnTo>
                <a:lnTo>
                  <a:pt x="2797590" y="48611"/>
                </a:lnTo>
                <a:lnTo>
                  <a:pt x="2751787" y="48063"/>
                </a:lnTo>
                <a:lnTo>
                  <a:pt x="2727718" y="46859"/>
                </a:lnTo>
                <a:lnTo>
                  <a:pt x="2703207" y="44997"/>
                </a:lnTo>
                <a:lnTo>
                  <a:pt x="2678400" y="42698"/>
                </a:lnTo>
                <a:lnTo>
                  <a:pt x="2652335" y="41166"/>
                </a:lnTo>
                <a:lnTo>
                  <a:pt x="2625435" y="40144"/>
                </a:lnTo>
                <a:lnTo>
                  <a:pt x="2597977" y="39463"/>
                </a:lnTo>
                <a:lnTo>
                  <a:pt x="2568029" y="39008"/>
                </a:lnTo>
                <a:lnTo>
                  <a:pt x="2536422" y="38706"/>
                </a:lnTo>
                <a:lnTo>
                  <a:pt x="2503709" y="38504"/>
                </a:lnTo>
                <a:lnTo>
                  <a:pt x="2470259" y="38369"/>
                </a:lnTo>
                <a:lnTo>
                  <a:pt x="2436317" y="38280"/>
                </a:lnTo>
                <a:lnTo>
                  <a:pt x="2402048" y="38220"/>
                </a:lnTo>
                <a:lnTo>
                  <a:pt x="2367560" y="39238"/>
                </a:lnTo>
                <a:lnTo>
                  <a:pt x="2332926" y="40975"/>
                </a:lnTo>
                <a:lnTo>
                  <a:pt x="2298196" y="43192"/>
                </a:lnTo>
                <a:lnTo>
                  <a:pt x="2261283" y="44670"/>
                </a:lnTo>
                <a:lnTo>
                  <a:pt x="2222917" y="45655"/>
                </a:lnTo>
                <a:lnTo>
                  <a:pt x="2183581" y="46311"/>
                </a:lnTo>
                <a:lnTo>
                  <a:pt x="2143599" y="47808"/>
                </a:lnTo>
                <a:lnTo>
                  <a:pt x="2103186" y="49864"/>
                </a:lnTo>
                <a:lnTo>
                  <a:pt x="2062484" y="52292"/>
                </a:lnTo>
                <a:lnTo>
                  <a:pt x="2021592" y="54970"/>
                </a:lnTo>
                <a:lnTo>
                  <a:pt x="1980573" y="57813"/>
                </a:lnTo>
                <a:lnTo>
                  <a:pt x="1939469" y="60767"/>
                </a:lnTo>
                <a:lnTo>
                  <a:pt x="1897249" y="63795"/>
                </a:lnTo>
                <a:lnTo>
                  <a:pt x="1854286" y="66871"/>
                </a:lnTo>
                <a:lnTo>
                  <a:pt x="1810827" y="69981"/>
                </a:lnTo>
                <a:lnTo>
                  <a:pt x="1768096" y="73112"/>
                </a:lnTo>
                <a:lnTo>
                  <a:pt x="1725851" y="76258"/>
                </a:lnTo>
                <a:lnTo>
                  <a:pt x="1683928" y="79414"/>
                </a:lnTo>
                <a:lnTo>
                  <a:pt x="1641164" y="82576"/>
                </a:lnTo>
                <a:lnTo>
                  <a:pt x="1597837" y="85742"/>
                </a:lnTo>
                <a:lnTo>
                  <a:pt x="1554136" y="88911"/>
                </a:lnTo>
                <a:lnTo>
                  <a:pt x="1510186" y="93141"/>
                </a:lnTo>
                <a:lnTo>
                  <a:pt x="1466068" y="98077"/>
                </a:lnTo>
                <a:lnTo>
                  <a:pt x="1421840" y="103485"/>
                </a:lnTo>
                <a:lnTo>
                  <a:pt x="1378596" y="108148"/>
                </a:lnTo>
                <a:lnTo>
                  <a:pt x="1336009" y="112316"/>
                </a:lnTo>
                <a:lnTo>
                  <a:pt x="1293859" y="116152"/>
                </a:lnTo>
                <a:lnTo>
                  <a:pt x="1252001" y="120826"/>
                </a:lnTo>
                <a:lnTo>
                  <a:pt x="1210337" y="126059"/>
                </a:lnTo>
                <a:lnTo>
                  <a:pt x="1168802" y="131665"/>
                </a:lnTo>
                <a:lnTo>
                  <a:pt x="1128412" y="136460"/>
                </a:lnTo>
                <a:lnTo>
                  <a:pt x="1088787" y="140715"/>
                </a:lnTo>
                <a:lnTo>
                  <a:pt x="1049670" y="144610"/>
                </a:lnTo>
                <a:lnTo>
                  <a:pt x="1010891" y="149323"/>
                </a:lnTo>
                <a:lnTo>
                  <a:pt x="972338" y="154582"/>
                </a:lnTo>
                <a:lnTo>
                  <a:pt x="933937" y="160205"/>
                </a:lnTo>
                <a:lnTo>
                  <a:pt x="895636" y="165011"/>
                </a:lnTo>
                <a:lnTo>
                  <a:pt x="857402" y="169274"/>
                </a:lnTo>
                <a:lnTo>
                  <a:pt x="819213" y="173175"/>
                </a:lnTo>
                <a:lnTo>
                  <a:pt x="783170" y="176833"/>
                </a:lnTo>
                <a:lnTo>
                  <a:pt x="748558" y="180330"/>
                </a:lnTo>
                <a:lnTo>
                  <a:pt x="714900" y="183720"/>
                </a:lnTo>
                <a:lnTo>
                  <a:pt x="682936" y="187038"/>
                </a:lnTo>
                <a:lnTo>
                  <a:pt x="652103" y="190309"/>
                </a:lnTo>
                <a:lnTo>
                  <a:pt x="622022" y="193547"/>
                </a:lnTo>
                <a:lnTo>
                  <a:pt x="593500" y="196765"/>
                </a:lnTo>
                <a:lnTo>
                  <a:pt x="566020" y="199968"/>
                </a:lnTo>
                <a:lnTo>
                  <a:pt x="539233" y="203162"/>
                </a:lnTo>
                <a:lnTo>
                  <a:pt x="513966" y="205292"/>
                </a:lnTo>
                <a:lnTo>
                  <a:pt x="489714" y="206711"/>
                </a:lnTo>
                <a:lnTo>
                  <a:pt x="445128" y="209346"/>
                </a:lnTo>
                <a:lnTo>
                  <a:pt x="407673" y="214046"/>
                </a:lnTo>
                <a:lnTo>
                  <a:pt x="361893" y="217585"/>
                </a:lnTo>
                <a:lnTo>
                  <a:pt x="316307" y="218879"/>
                </a:lnTo>
                <a:lnTo>
                  <a:pt x="299337" y="219036"/>
                </a:lnTo>
                <a:lnTo>
                  <a:pt x="299002" y="217991"/>
                </a:lnTo>
                <a:lnTo>
                  <a:pt x="301453" y="214007"/>
                </a:lnTo>
                <a:lnTo>
                  <a:pt x="311715" y="211531"/>
                </a:lnTo>
                <a:lnTo>
                  <a:pt x="349230" y="204885"/>
                </a:lnTo>
                <a:lnTo>
                  <a:pt x="390085" y="196408"/>
                </a:lnTo>
                <a:lnTo>
                  <a:pt x="423073" y="193126"/>
                </a:lnTo>
                <a:lnTo>
                  <a:pt x="459959" y="190609"/>
                </a:lnTo>
                <a:lnTo>
                  <a:pt x="501048" y="185962"/>
                </a:lnTo>
                <a:lnTo>
                  <a:pt x="524493" y="183242"/>
                </a:lnTo>
                <a:lnTo>
                  <a:pt x="549649" y="180369"/>
                </a:lnTo>
                <a:lnTo>
                  <a:pt x="575944" y="177396"/>
                </a:lnTo>
                <a:lnTo>
                  <a:pt x="605116" y="174356"/>
                </a:lnTo>
                <a:lnTo>
                  <a:pt x="636205" y="171270"/>
                </a:lnTo>
                <a:lnTo>
                  <a:pt x="668573" y="168155"/>
                </a:lnTo>
                <a:lnTo>
                  <a:pt x="702852" y="165020"/>
                </a:lnTo>
                <a:lnTo>
                  <a:pt x="738404" y="161872"/>
                </a:lnTo>
                <a:lnTo>
                  <a:pt x="774806" y="158714"/>
                </a:lnTo>
                <a:lnTo>
                  <a:pt x="812832" y="155551"/>
                </a:lnTo>
                <a:lnTo>
                  <a:pt x="851942" y="152384"/>
                </a:lnTo>
                <a:lnTo>
                  <a:pt x="891773" y="149214"/>
                </a:lnTo>
                <a:lnTo>
                  <a:pt x="933143" y="146043"/>
                </a:lnTo>
                <a:lnTo>
                  <a:pt x="975540" y="142870"/>
                </a:lnTo>
                <a:lnTo>
                  <a:pt x="1018621" y="139696"/>
                </a:lnTo>
                <a:lnTo>
                  <a:pt x="1063216" y="135464"/>
                </a:lnTo>
                <a:lnTo>
                  <a:pt x="1108823" y="130526"/>
                </a:lnTo>
                <a:lnTo>
                  <a:pt x="1155102" y="125118"/>
                </a:lnTo>
                <a:lnTo>
                  <a:pt x="1202888" y="120453"/>
                </a:lnTo>
                <a:lnTo>
                  <a:pt x="1251678" y="116286"/>
                </a:lnTo>
                <a:lnTo>
                  <a:pt x="1301138" y="112449"/>
                </a:lnTo>
                <a:lnTo>
                  <a:pt x="1351045" y="107774"/>
                </a:lnTo>
                <a:lnTo>
                  <a:pt x="1401250" y="102541"/>
                </a:lnTo>
                <a:lnTo>
                  <a:pt x="1451653" y="96936"/>
                </a:lnTo>
                <a:lnTo>
                  <a:pt x="1504305" y="93199"/>
                </a:lnTo>
                <a:lnTo>
                  <a:pt x="1558456" y="90707"/>
                </a:lnTo>
                <a:lnTo>
                  <a:pt x="1613606" y="89047"/>
                </a:lnTo>
                <a:lnTo>
                  <a:pt x="1668366" y="85823"/>
                </a:lnTo>
                <a:lnTo>
                  <a:pt x="1722863" y="81557"/>
                </a:lnTo>
                <a:lnTo>
                  <a:pt x="1777186" y="76596"/>
                </a:lnTo>
                <a:lnTo>
                  <a:pt x="1831395" y="72231"/>
                </a:lnTo>
                <a:lnTo>
                  <a:pt x="1885524" y="68262"/>
                </a:lnTo>
                <a:lnTo>
                  <a:pt x="1939602" y="64558"/>
                </a:lnTo>
                <a:lnTo>
                  <a:pt x="1993646" y="61031"/>
                </a:lnTo>
                <a:lnTo>
                  <a:pt x="2047667" y="57620"/>
                </a:lnTo>
                <a:lnTo>
                  <a:pt x="2101673" y="54289"/>
                </a:lnTo>
                <a:lnTo>
                  <a:pt x="2155668" y="51009"/>
                </a:lnTo>
                <a:lnTo>
                  <a:pt x="2209657" y="47764"/>
                </a:lnTo>
                <a:lnTo>
                  <a:pt x="2263641" y="44543"/>
                </a:lnTo>
                <a:lnTo>
                  <a:pt x="2317622" y="41337"/>
                </a:lnTo>
                <a:lnTo>
                  <a:pt x="2371601" y="38141"/>
                </a:lnTo>
                <a:lnTo>
                  <a:pt x="2425579" y="34952"/>
                </a:lnTo>
                <a:lnTo>
                  <a:pt x="2477439" y="32827"/>
                </a:lnTo>
                <a:lnTo>
                  <a:pt x="2527887" y="31410"/>
                </a:lnTo>
                <a:lnTo>
                  <a:pt x="2577394" y="30465"/>
                </a:lnTo>
                <a:lnTo>
                  <a:pt x="2627332" y="28777"/>
                </a:lnTo>
                <a:lnTo>
                  <a:pt x="2677558" y="26593"/>
                </a:lnTo>
                <a:lnTo>
                  <a:pt x="2727975" y="24078"/>
                </a:lnTo>
                <a:lnTo>
                  <a:pt x="2775345" y="21344"/>
                </a:lnTo>
                <a:lnTo>
                  <a:pt x="2820683" y="18463"/>
                </a:lnTo>
                <a:lnTo>
                  <a:pt x="2864667" y="15483"/>
                </a:lnTo>
                <a:lnTo>
                  <a:pt x="2907748" y="12439"/>
                </a:lnTo>
                <a:lnTo>
                  <a:pt x="2950226" y="9351"/>
                </a:lnTo>
                <a:lnTo>
                  <a:pt x="2992304" y="6234"/>
                </a:lnTo>
                <a:lnTo>
                  <a:pt x="3076459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6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0</Words>
  <Application>Microsoft Office PowerPoint</Application>
  <PresentationFormat>Custom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4</cp:revision>
  <dcterms:created xsi:type="dcterms:W3CDTF">2018-08-29T15:08:35Z</dcterms:created>
  <dcterms:modified xsi:type="dcterms:W3CDTF">2018-09-05T21:35:24Z</dcterms:modified>
</cp:coreProperties>
</file>